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handoutMasterIdLst>
    <p:handoutMasterId r:id="rId43"/>
  </p:handoutMasterIdLst>
  <p:sldIdLst>
    <p:sldId id="368" r:id="rId2"/>
    <p:sldId id="379" r:id="rId3"/>
    <p:sldId id="380" r:id="rId4"/>
    <p:sldId id="381" r:id="rId5"/>
    <p:sldId id="382" r:id="rId6"/>
    <p:sldId id="384" r:id="rId7"/>
    <p:sldId id="383" r:id="rId8"/>
    <p:sldId id="386" r:id="rId9"/>
    <p:sldId id="392" r:id="rId10"/>
    <p:sldId id="387" r:id="rId11"/>
    <p:sldId id="393" r:id="rId12"/>
    <p:sldId id="395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394" r:id="rId21"/>
    <p:sldId id="396" r:id="rId22"/>
    <p:sldId id="430" r:id="rId23"/>
    <p:sldId id="398" r:id="rId24"/>
    <p:sldId id="399" r:id="rId25"/>
    <p:sldId id="388" r:id="rId26"/>
    <p:sldId id="428" r:id="rId27"/>
    <p:sldId id="429" r:id="rId28"/>
    <p:sldId id="411" r:id="rId29"/>
    <p:sldId id="413" r:id="rId30"/>
    <p:sldId id="414" r:id="rId31"/>
    <p:sldId id="412" r:id="rId32"/>
    <p:sldId id="425" r:id="rId33"/>
    <p:sldId id="422" r:id="rId34"/>
    <p:sldId id="390" r:id="rId35"/>
    <p:sldId id="418" r:id="rId36"/>
    <p:sldId id="419" r:id="rId37"/>
    <p:sldId id="420" r:id="rId38"/>
    <p:sldId id="408" r:id="rId39"/>
    <p:sldId id="391" r:id="rId40"/>
    <p:sldId id="409" r:id="rId41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4235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757" autoAdjust="0"/>
    <p:restoredTop sz="72276" autoAdjust="0"/>
  </p:normalViewPr>
  <p:slideViewPr>
    <p:cSldViewPr>
      <p:cViewPr varScale="1">
        <p:scale>
          <a:sx n="59" d="100"/>
          <a:sy n="59" d="100"/>
        </p:scale>
        <p:origin x="-19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7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C3B53-019C-48D3-9F42-A5B730D2DA0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490352-CF84-405A-ABE5-7B7E0E7D9DB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51F0466A-C759-4C70-8F6F-19D25BD402FD}" type="parTrans" cxnId="{A50BAAC2-85CA-4925-8CB6-39EA58042A65}">
      <dgm:prSet/>
      <dgm:spPr/>
      <dgm:t>
        <a:bodyPr/>
        <a:lstStyle/>
        <a:p>
          <a:endParaRPr lang="el-GR"/>
        </a:p>
      </dgm:t>
    </dgm:pt>
    <dgm:pt modelId="{960C99CE-5F8C-43C6-9A1D-6CD2B1F9DAB7}" type="sibTrans" cxnId="{A50BAAC2-85CA-4925-8CB6-39EA58042A65}">
      <dgm:prSet/>
      <dgm:spPr/>
      <dgm:t>
        <a:bodyPr/>
        <a:lstStyle/>
        <a:p>
          <a:endParaRPr lang="el-GR"/>
        </a:p>
      </dgm:t>
    </dgm:pt>
    <dgm:pt modelId="{3125CDB5-C5DB-4563-B7A0-622E61428F7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BC7729E2-2550-496A-BA8B-9B734DE41CF0}" type="parTrans" cxnId="{8F6FA3B7-C0C3-4004-8E40-164263E04F1C}">
      <dgm:prSet/>
      <dgm:spPr/>
      <dgm:t>
        <a:bodyPr/>
        <a:lstStyle/>
        <a:p>
          <a:endParaRPr lang="el-GR"/>
        </a:p>
      </dgm:t>
    </dgm:pt>
    <dgm:pt modelId="{3C0AADE4-2D5E-40B2-A967-EE7F98FA9C03}" type="sibTrans" cxnId="{8F6FA3B7-C0C3-4004-8E40-164263E04F1C}">
      <dgm:prSet/>
      <dgm:spPr/>
      <dgm:t>
        <a:bodyPr/>
        <a:lstStyle/>
        <a:p>
          <a:endParaRPr lang="el-GR"/>
        </a:p>
      </dgm:t>
    </dgm:pt>
    <dgm:pt modelId="{A4F9EDB5-9FC9-49AE-BB5D-352606DA5D81}">
      <dgm:prSet phldrT="[Text]" custT="1"/>
      <dgm:spPr/>
      <dgm:t>
        <a:bodyPr/>
        <a:lstStyle/>
        <a:p>
          <a:pPr>
            <a:spcBef>
              <a:spcPts val="3000"/>
            </a:spcBef>
            <a:spcAft>
              <a:spcPts val="0"/>
            </a:spcAft>
          </a:pPr>
          <a:endParaRPr lang="el-GR" sz="2000" b="1" dirty="0" smtClean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  <a:p>
          <a:pPr>
            <a:spcBef>
              <a:spcPts val="3000"/>
            </a:spcBef>
            <a:spcAft>
              <a:spcPts val="0"/>
            </a:spcAft>
          </a:pPr>
          <a:r>
            <a:rPr lang="el-GR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ΤΠΕ</a:t>
          </a:r>
          <a:r>
            <a:rPr lang="el-GR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</a:t>
          </a:r>
        </a:p>
      </dgm:t>
    </dgm:pt>
    <dgm:pt modelId="{87D599D2-5032-4D88-BA51-3BAA7010A42B}" type="sibTrans" cxnId="{8B72409B-9E98-452C-BEBF-4C88A8452F39}">
      <dgm:prSet/>
      <dgm:spPr/>
      <dgm:t>
        <a:bodyPr/>
        <a:lstStyle/>
        <a:p>
          <a:endParaRPr lang="el-GR"/>
        </a:p>
      </dgm:t>
    </dgm:pt>
    <dgm:pt modelId="{C415BB08-1EA0-4B0A-8D30-D882D73F77C0}" type="parTrans" cxnId="{8B72409B-9E98-452C-BEBF-4C88A8452F39}">
      <dgm:prSet/>
      <dgm:spPr/>
      <dgm:t>
        <a:bodyPr/>
        <a:lstStyle/>
        <a:p>
          <a:endParaRPr lang="el-GR"/>
        </a:p>
      </dgm:t>
    </dgm:pt>
    <dgm:pt modelId="{D584F749-4B74-4874-A87F-5AF09512B4E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F700EB56-4DF2-47FB-BB04-CE8485233151}" type="sibTrans" cxnId="{0F84552E-18CE-44F9-85DB-C33ADE280A81}">
      <dgm:prSet/>
      <dgm:spPr/>
      <dgm:t>
        <a:bodyPr/>
        <a:lstStyle/>
        <a:p>
          <a:endParaRPr lang="el-GR"/>
        </a:p>
      </dgm:t>
    </dgm:pt>
    <dgm:pt modelId="{5E2C4D68-6BA0-4D68-BB6C-A7B6AB139AEE}" type="parTrans" cxnId="{0F84552E-18CE-44F9-85DB-C33ADE280A81}">
      <dgm:prSet/>
      <dgm:spPr/>
      <dgm:t>
        <a:bodyPr/>
        <a:lstStyle/>
        <a:p>
          <a:endParaRPr lang="el-GR"/>
        </a:p>
      </dgm:t>
    </dgm:pt>
    <dgm:pt modelId="{A73161F3-B86D-4B54-AFE5-4C19B286A37D}" type="pres">
      <dgm:prSet presAssocID="{C0EC3B53-019C-48D3-9F42-A5B730D2DA0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090DD5A-5F42-468F-88FF-7831FD8E905C}" type="pres">
      <dgm:prSet presAssocID="{C0EC3B53-019C-48D3-9F42-A5B730D2DA0D}" presName="ellipse" presStyleLbl="trBgShp" presStyleIdx="0" presStyleCnt="1"/>
      <dgm:spPr/>
    </dgm:pt>
    <dgm:pt modelId="{BA50ED85-81D8-4FC3-AC92-B36D0A46033A}" type="pres">
      <dgm:prSet presAssocID="{C0EC3B53-019C-48D3-9F42-A5B730D2DA0D}" presName="arrow1" presStyleLbl="fgShp" presStyleIdx="0" presStyleCnt="1"/>
      <dgm:spPr/>
    </dgm:pt>
    <dgm:pt modelId="{CB20D426-E4B6-4165-8EE8-77517ADB0063}" type="pres">
      <dgm:prSet presAssocID="{C0EC3B53-019C-48D3-9F42-A5B730D2DA0D}" presName="rectangle" presStyleLbl="revTx" presStyleIdx="0" presStyleCnt="1" custAng="0" custScaleX="179606" custScaleY="38594" custLinFactNeighborY="689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78575E-8396-45FB-B165-D308E9D839DD}" type="pres">
      <dgm:prSet presAssocID="{3125CDB5-C5DB-4563-B7A0-622E61428F73}" presName="item1" presStyleLbl="node1" presStyleIdx="0" presStyleCnt="3" custScaleX="124479" custScaleY="1382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2BE18B-3255-4DF1-AEE9-E0F7212B493E}" type="pres">
      <dgm:prSet presAssocID="{D584F749-4B74-4874-A87F-5AF09512B4E6}" presName="item2" presStyleLbl="node1" presStyleIdx="1" presStyleCnt="3" custScaleX="172636" custScaleY="172406" custLinFactNeighborX="-1904" custLinFactNeighborY="-454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276573-F1F4-4E0E-8012-68730A479CE0}" type="pres">
      <dgm:prSet presAssocID="{A4F9EDB5-9FC9-49AE-BB5D-352606DA5D81}" presName="item3" presStyleLbl="node1" presStyleIdx="2" presStyleCnt="3" custScaleX="190866" custScaleY="176932" custLinFactNeighborX="47211" custLinFactNeighborY="-190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95A529-B8CE-4F21-8B0E-559F682D6BDE}" type="pres">
      <dgm:prSet presAssocID="{C0EC3B53-019C-48D3-9F42-A5B730D2DA0D}" presName="funnel" presStyleLbl="trAlignAcc1" presStyleIdx="0" presStyleCnt="1" custScaleX="154416" custScaleY="139858" custLinFactNeighborX="69416" custLinFactNeighborY="-27508"/>
      <dgm:spPr/>
      <dgm:t>
        <a:bodyPr/>
        <a:lstStyle/>
        <a:p>
          <a:endParaRPr lang="en-US"/>
        </a:p>
      </dgm:t>
    </dgm:pt>
  </dgm:ptLst>
  <dgm:cxnLst>
    <dgm:cxn modelId="{737613C5-8762-4FF2-A50D-665299172F98}" type="presOf" srcId="{D584F749-4B74-4874-A87F-5AF09512B4E6}" destId="{8378575E-8396-45FB-B165-D308E9D839DD}" srcOrd="0" destOrd="0" presId="urn:microsoft.com/office/officeart/2005/8/layout/funnel1"/>
    <dgm:cxn modelId="{0F84552E-18CE-44F9-85DB-C33ADE280A81}" srcId="{C0EC3B53-019C-48D3-9F42-A5B730D2DA0D}" destId="{D584F749-4B74-4874-A87F-5AF09512B4E6}" srcOrd="2" destOrd="0" parTransId="{5E2C4D68-6BA0-4D68-BB6C-A7B6AB139AEE}" sibTransId="{F700EB56-4DF2-47FB-BB04-CE8485233151}"/>
    <dgm:cxn modelId="{6F75B1EA-460E-4C13-B443-B30FF9D7501F}" type="presOf" srcId="{3125CDB5-C5DB-4563-B7A0-622E61428F73}" destId="{742BE18B-3255-4DF1-AEE9-E0F7212B493E}" srcOrd="0" destOrd="0" presId="urn:microsoft.com/office/officeart/2005/8/layout/funnel1"/>
    <dgm:cxn modelId="{EE7B33EA-DEEB-41A6-88D8-4DCFD40BB1F1}" type="presOf" srcId="{A4F9EDB5-9FC9-49AE-BB5D-352606DA5D81}" destId="{CB20D426-E4B6-4165-8EE8-77517ADB0063}" srcOrd="0" destOrd="0" presId="urn:microsoft.com/office/officeart/2005/8/layout/funnel1"/>
    <dgm:cxn modelId="{6E6C58C5-5E27-4249-A42D-6838A5FC7235}" type="presOf" srcId="{C0EC3B53-019C-48D3-9F42-A5B730D2DA0D}" destId="{A73161F3-B86D-4B54-AFE5-4C19B286A37D}" srcOrd="0" destOrd="0" presId="urn:microsoft.com/office/officeart/2005/8/layout/funnel1"/>
    <dgm:cxn modelId="{8F6FA3B7-C0C3-4004-8E40-164263E04F1C}" srcId="{C0EC3B53-019C-48D3-9F42-A5B730D2DA0D}" destId="{3125CDB5-C5DB-4563-B7A0-622E61428F73}" srcOrd="1" destOrd="0" parTransId="{BC7729E2-2550-496A-BA8B-9B734DE41CF0}" sibTransId="{3C0AADE4-2D5E-40B2-A967-EE7F98FA9C03}"/>
    <dgm:cxn modelId="{67B8FA2F-C1AE-4B84-9042-4A7E9468B2B7}" type="presOf" srcId="{36490352-CF84-405A-ABE5-7B7E0E7D9DBD}" destId="{66276573-F1F4-4E0E-8012-68730A479CE0}" srcOrd="0" destOrd="0" presId="urn:microsoft.com/office/officeart/2005/8/layout/funnel1"/>
    <dgm:cxn modelId="{A50BAAC2-85CA-4925-8CB6-39EA58042A65}" srcId="{C0EC3B53-019C-48D3-9F42-A5B730D2DA0D}" destId="{36490352-CF84-405A-ABE5-7B7E0E7D9DBD}" srcOrd="0" destOrd="0" parTransId="{51F0466A-C759-4C70-8F6F-19D25BD402FD}" sibTransId="{960C99CE-5F8C-43C6-9A1D-6CD2B1F9DAB7}"/>
    <dgm:cxn modelId="{8B72409B-9E98-452C-BEBF-4C88A8452F39}" srcId="{C0EC3B53-019C-48D3-9F42-A5B730D2DA0D}" destId="{A4F9EDB5-9FC9-49AE-BB5D-352606DA5D81}" srcOrd="3" destOrd="0" parTransId="{C415BB08-1EA0-4B0A-8D30-D882D73F77C0}" sibTransId="{87D599D2-5032-4D88-BA51-3BAA7010A42B}"/>
    <dgm:cxn modelId="{B9FAA440-393C-4ABD-A52A-C7FCD35A1806}" type="presParOf" srcId="{A73161F3-B86D-4B54-AFE5-4C19B286A37D}" destId="{F090DD5A-5F42-468F-88FF-7831FD8E905C}" srcOrd="0" destOrd="0" presId="urn:microsoft.com/office/officeart/2005/8/layout/funnel1"/>
    <dgm:cxn modelId="{D9E2E2BB-184D-47DC-B7E6-38F7EF9FE4A8}" type="presParOf" srcId="{A73161F3-B86D-4B54-AFE5-4C19B286A37D}" destId="{BA50ED85-81D8-4FC3-AC92-B36D0A46033A}" srcOrd="1" destOrd="0" presId="urn:microsoft.com/office/officeart/2005/8/layout/funnel1"/>
    <dgm:cxn modelId="{E1630E90-3808-46B3-852C-05697FF3E255}" type="presParOf" srcId="{A73161F3-B86D-4B54-AFE5-4C19B286A37D}" destId="{CB20D426-E4B6-4165-8EE8-77517ADB0063}" srcOrd="2" destOrd="0" presId="urn:microsoft.com/office/officeart/2005/8/layout/funnel1"/>
    <dgm:cxn modelId="{AB2FD51B-4DC7-4B53-8609-24152E562F7E}" type="presParOf" srcId="{A73161F3-B86D-4B54-AFE5-4C19B286A37D}" destId="{8378575E-8396-45FB-B165-D308E9D839DD}" srcOrd="3" destOrd="0" presId="urn:microsoft.com/office/officeart/2005/8/layout/funnel1"/>
    <dgm:cxn modelId="{23A6A83F-7E4A-427F-BEF4-EBE22E1BD32E}" type="presParOf" srcId="{A73161F3-B86D-4B54-AFE5-4C19B286A37D}" destId="{742BE18B-3255-4DF1-AEE9-E0F7212B493E}" srcOrd="4" destOrd="0" presId="urn:microsoft.com/office/officeart/2005/8/layout/funnel1"/>
    <dgm:cxn modelId="{110A5754-A04F-44D6-9BBE-E4E3D101B4FE}" type="presParOf" srcId="{A73161F3-B86D-4B54-AFE5-4C19B286A37D}" destId="{66276573-F1F4-4E0E-8012-68730A479CE0}" srcOrd="5" destOrd="0" presId="urn:microsoft.com/office/officeart/2005/8/layout/funnel1"/>
    <dgm:cxn modelId="{F9D07189-BCAB-4556-B627-A6ECEB643AE9}" type="presParOf" srcId="{A73161F3-B86D-4B54-AFE5-4C19B286A37D}" destId="{8795A529-B8CE-4F21-8B0E-559F682D6BDE}" srcOrd="6" destOrd="0" presId="urn:microsoft.com/office/officeart/2005/8/layout/funnel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3D0A77-4687-46E9-B538-7521E3A65063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2A75B-CFB4-4F66-B085-56CFA5A35D58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el-GR" sz="800" dirty="0"/>
            <a:t>Τμήμα </a:t>
          </a:r>
          <a:r>
            <a:rPr lang="el-GR" sz="800" dirty="0" smtClean="0"/>
            <a:t> Βιολογίας</a:t>
          </a:r>
          <a:endParaRPr lang="en-US" sz="800" dirty="0"/>
        </a:p>
      </dgm:t>
    </dgm:pt>
    <dgm:pt modelId="{743678F3-3361-44DF-AE5D-A5B4439904AA}" type="parTrans" cxnId="{DCFF6DBE-5107-4E86-AFB9-4B09A767A3B6}">
      <dgm:prSet/>
      <dgm:spPr/>
      <dgm:t>
        <a:bodyPr/>
        <a:lstStyle/>
        <a:p>
          <a:pPr algn="ctr"/>
          <a:endParaRPr lang="en-US"/>
        </a:p>
      </dgm:t>
    </dgm:pt>
    <dgm:pt modelId="{9A065967-0073-4AF5-988F-98131326FDE8}" type="sibTrans" cxnId="{DCFF6DBE-5107-4E86-AFB9-4B09A767A3B6}">
      <dgm:prSet/>
      <dgm:spPr/>
      <dgm:t>
        <a:bodyPr/>
        <a:lstStyle/>
        <a:p>
          <a:pPr algn="ctr"/>
          <a:endParaRPr lang="en-US"/>
        </a:p>
      </dgm:t>
    </dgm:pt>
    <dgm:pt modelId="{6C6DAA65-CB68-43C8-8134-67C3DF0ADE64}">
      <dgm:prSet phldrT="[Κείμενο]" custT="1"/>
      <dgm:spPr>
        <a:solidFill>
          <a:srgbClr val="92D050"/>
        </a:solidFill>
      </dgm:spPr>
      <dgm:t>
        <a:bodyPr/>
        <a:lstStyle/>
        <a:p>
          <a:pPr algn="ctr"/>
          <a:r>
            <a:rPr lang="el-GR" sz="800" dirty="0"/>
            <a:t>Τμήμα Επιστήμης Υλικών</a:t>
          </a:r>
          <a:endParaRPr lang="en-US" sz="800" dirty="0"/>
        </a:p>
      </dgm:t>
    </dgm:pt>
    <dgm:pt modelId="{084805DB-A35F-4ADF-94A7-97FF61B3147E}" type="parTrans" cxnId="{0C4FA657-0262-4317-92C2-BA008E51F073}">
      <dgm:prSet/>
      <dgm:spPr/>
      <dgm:t>
        <a:bodyPr/>
        <a:lstStyle/>
        <a:p>
          <a:pPr algn="ctr"/>
          <a:endParaRPr lang="en-US"/>
        </a:p>
      </dgm:t>
    </dgm:pt>
    <dgm:pt modelId="{01DBA6E3-2346-448A-8BC2-5493A0060E60}" type="sibTrans" cxnId="{0C4FA657-0262-4317-92C2-BA008E51F073}">
      <dgm:prSet/>
      <dgm:spPr/>
      <dgm:t>
        <a:bodyPr/>
        <a:lstStyle/>
        <a:p>
          <a:pPr algn="ctr"/>
          <a:endParaRPr lang="en-US"/>
        </a:p>
      </dgm:t>
    </dgm:pt>
    <dgm:pt modelId="{DEC42645-2828-4879-AFDB-90E8C2B8D967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l-GR" sz="800" dirty="0"/>
            <a:t>Τμήμα Επιστήμης Υπολογιστών</a:t>
          </a:r>
          <a:endParaRPr lang="en-US" sz="800" dirty="0"/>
        </a:p>
      </dgm:t>
    </dgm:pt>
    <dgm:pt modelId="{8DCA0CF1-B7DA-480F-A04E-5A55F560265E}" type="parTrans" cxnId="{9955F8FE-B7DC-4552-8077-51D3F0544448}">
      <dgm:prSet/>
      <dgm:spPr/>
      <dgm:t>
        <a:bodyPr/>
        <a:lstStyle/>
        <a:p>
          <a:pPr algn="ctr"/>
          <a:endParaRPr lang="en-US"/>
        </a:p>
      </dgm:t>
    </dgm:pt>
    <dgm:pt modelId="{A9B14B09-CB61-4D81-859B-911354B95058}" type="sibTrans" cxnId="{9955F8FE-B7DC-4552-8077-51D3F0544448}">
      <dgm:prSet/>
      <dgm:spPr/>
      <dgm:t>
        <a:bodyPr/>
        <a:lstStyle/>
        <a:p>
          <a:pPr algn="ctr"/>
          <a:endParaRPr lang="en-US"/>
        </a:p>
      </dgm:t>
    </dgm:pt>
    <dgm:pt modelId="{C02E9E45-F6BA-4154-8873-02CE3BABE2D6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l-GR" sz="800" dirty="0"/>
            <a:t>Τμήμα </a:t>
          </a:r>
          <a:r>
            <a:rPr lang="el-GR" sz="800" dirty="0" smtClean="0"/>
            <a:t> Ιατρικής</a:t>
          </a:r>
          <a:endParaRPr lang="en-US" sz="800" dirty="0"/>
        </a:p>
      </dgm:t>
    </dgm:pt>
    <dgm:pt modelId="{BD834B0E-88EB-4CBB-B403-DAA702B94B68}" type="parTrans" cxnId="{5B9D5FCF-92D5-4B14-96EA-CF970A3D6698}">
      <dgm:prSet/>
      <dgm:spPr/>
      <dgm:t>
        <a:bodyPr/>
        <a:lstStyle/>
        <a:p>
          <a:pPr algn="ctr"/>
          <a:endParaRPr lang="en-US"/>
        </a:p>
      </dgm:t>
    </dgm:pt>
    <dgm:pt modelId="{A12A1B2B-9119-46BD-BECB-5C41C0D8778C}" type="sibTrans" cxnId="{5B9D5FCF-92D5-4B14-96EA-CF970A3D6698}">
      <dgm:prSet/>
      <dgm:spPr/>
      <dgm:t>
        <a:bodyPr/>
        <a:lstStyle/>
        <a:p>
          <a:pPr algn="ctr"/>
          <a:endParaRPr lang="en-US"/>
        </a:p>
      </dgm:t>
    </dgm:pt>
    <dgm:pt modelId="{6E20BFFE-A02D-4517-A71F-FB585177B897}">
      <dgm:prSet phldrT="[Κείμενο]" custT="1"/>
      <dgm:spPr>
        <a:solidFill>
          <a:srgbClr val="FFFF00"/>
        </a:solidFill>
      </dgm:spPr>
      <dgm:t>
        <a:bodyPr/>
        <a:lstStyle/>
        <a:p>
          <a:pPr algn="ctr"/>
          <a:r>
            <a:rPr lang="el-GR" sz="800" dirty="0"/>
            <a:t>Τμήμα Χημείας</a:t>
          </a:r>
          <a:endParaRPr lang="en-US" sz="800" dirty="0"/>
        </a:p>
      </dgm:t>
    </dgm:pt>
    <dgm:pt modelId="{D12691B1-B9EC-45DB-9113-7813B584E0C4}" type="parTrans" cxnId="{15668058-08DE-4B79-831C-9CBE1D8C701E}">
      <dgm:prSet/>
      <dgm:spPr/>
      <dgm:t>
        <a:bodyPr/>
        <a:lstStyle/>
        <a:p>
          <a:pPr algn="ctr"/>
          <a:endParaRPr lang="en-US"/>
        </a:p>
      </dgm:t>
    </dgm:pt>
    <dgm:pt modelId="{B5F47F1F-8A55-4772-B6F6-5CDA18CB026F}" type="sibTrans" cxnId="{15668058-08DE-4B79-831C-9CBE1D8C701E}">
      <dgm:prSet/>
      <dgm:spPr/>
      <dgm:t>
        <a:bodyPr/>
        <a:lstStyle/>
        <a:p>
          <a:pPr algn="ctr"/>
          <a:endParaRPr lang="en-US"/>
        </a:p>
      </dgm:t>
    </dgm:pt>
    <dgm:pt modelId="{0CDD278B-D403-42D3-960E-3334D234DD14}">
      <dgm:prSet phldrT="[Κείμενο]" custT="1"/>
      <dgm:spPr>
        <a:solidFill>
          <a:srgbClr val="FFC000"/>
        </a:solidFill>
      </dgm:spPr>
      <dgm:t>
        <a:bodyPr/>
        <a:lstStyle/>
        <a:p>
          <a:pPr algn="ctr"/>
          <a:r>
            <a:rPr lang="el-GR" sz="800" dirty="0"/>
            <a:t>Τμήμα Φυσικής</a:t>
          </a:r>
          <a:endParaRPr lang="en-US" sz="800" dirty="0"/>
        </a:p>
      </dgm:t>
    </dgm:pt>
    <dgm:pt modelId="{4E6D568D-7519-48BA-A5DD-4CEB78700D09}" type="parTrans" cxnId="{ED8C894B-7691-4F03-83A8-1E081DD4FB28}">
      <dgm:prSet/>
      <dgm:spPr/>
      <dgm:t>
        <a:bodyPr/>
        <a:lstStyle/>
        <a:p>
          <a:pPr algn="ctr"/>
          <a:endParaRPr lang="en-US"/>
        </a:p>
      </dgm:t>
    </dgm:pt>
    <dgm:pt modelId="{6A9354BB-A78B-4046-9DD7-7498262B8640}" type="sibTrans" cxnId="{ED8C894B-7691-4F03-83A8-1E081DD4FB28}">
      <dgm:prSet/>
      <dgm:spPr/>
      <dgm:t>
        <a:bodyPr/>
        <a:lstStyle/>
        <a:p>
          <a:pPr algn="ctr"/>
          <a:endParaRPr lang="en-US"/>
        </a:p>
      </dgm:t>
    </dgm:pt>
    <dgm:pt modelId="{7F2CD62B-FD68-40EF-A126-D2B4B752253A}">
      <dgm:prSet phldrT="[Κείμενο]" custT="1"/>
      <dgm:spPr/>
      <dgm:t>
        <a:bodyPr/>
        <a:lstStyle/>
        <a:p>
          <a:pPr algn="ctr"/>
          <a:r>
            <a:rPr lang="el-GR" sz="800" dirty="0"/>
            <a:t>Τμήμα Μαθηματικών</a:t>
          </a:r>
          <a:endParaRPr lang="en-US" sz="800" dirty="0"/>
        </a:p>
      </dgm:t>
    </dgm:pt>
    <dgm:pt modelId="{737180D1-C47A-4DDF-A506-BA8F5071F777}" type="parTrans" cxnId="{AC8DC1D3-6F55-4164-809F-58C9DD7718BF}">
      <dgm:prSet/>
      <dgm:spPr/>
      <dgm:t>
        <a:bodyPr/>
        <a:lstStyle/>
        <a:p>
          <a:pPr algn="ctr"/>
          <a:endParaRPr lang="en-US"/>
        </a:p>
      </dgm:t>
    </dgm:pt>
    <dgm:pt modelId="{313B2DE7-03AC-4B15-B746-F5B0962CD0BC}" type="sibTrans" cxnId="{AC8DC1D3-6F55-4164-809F-58C9DD7718BF}">
      <dgm:prSet/>
      <dgm:spPr/>
      <dgm:t>
        <a:bodyPr/>
        <a:lstStyle/>
        <a:p>
          <a:pPr algn="ctr"/>
          <a:endParaRPr lang="en-US"/>
        </a:p>
      </dgm:t>
    </dgm:pt>
    <dgm:pt modelId="{5EF33614-F5E2-4FCC-BF7F-18F1F0C93312}">
      <dgm:prSet phldrT="[Κείμενο]" custLinFactNeighborX="-653" custLinFactNeighborY="-7611"/>
      <dgm:spPr/>
      <dgm:t>
        <a:bodyPr/>
        <a:lstStyle/>
        <a:p>
          <a:endParaRPr lang="en-US"/>
        </a:p>
      </dgm:t>
    </dgm:pt>
    <dgm:pt modelId="{A7ED4C40-EDA3-4B56-95D4-739839AD1641}" type="parTrans" cxnId="{06186C2C-E0D4-467B-91C8-5E8FE8CB2694}">
      <dgm:prSet/>
      <dgm:spPr/>
      <dgm:t>
        <a:bodyPr/>
        <a:lstStyle/>
        <a:p>
          <a:endParaRPr lang="en-US"/>
        </a:p>
      </dgm:t>
    </dgm:pt>
    <dgm:pt modelId="{E9B50D77-FF83-44CD-8323-30DCB865B54A}" type="sibTrans" cxnId="{06186C2C-E0D4-467B-91C8-5E8FE8CB2694}">
      <dgm:prSet/>
      <dgm:spPr/>
      <dgm:t>
        <a:bodyPr/>
        <a:lstStyle/>
        <a:p>
          <a:endParaRPr lang="en-US"/>
        </a:p>
      </dgm:t>
    </dgm:pt>
    <dgm:pt modelId="{F35D9F30-8705-4CA8-B392-9DBF53DD0CE8}">
      <dgm:prSet phldrT="[Κείμενο]" custLinFactNeighborX="-653" custLinFactNeighborY="-7611"/>
      <dgm:spPr/>
      <dgm:t>
        <a:bodyPr/>
        <a:lstStyle/>
        <a:p>
          <a:endParaRPr lang="en-US"/>
        </a:p>
      </dgm:t>
    </dgm:pt>
    <dgm:pt modelId="{C8938C9D-27BE-4536-B6EC-34322D79DDC5}" type="parTrans" cxnId="{AF12AD68-E258-4365-8BA4-29EB5BE9FCEB}">
      <dgm:prSet/>
      <dgm:spPr/>
      <dgm:t>
        <a:bodyPr/>
        <a:lstStyle/>
        <a:p>
          <a:endParaRPr lang="en-US"/>
        </a:p>
      </dgm:t>
    </dgm:pt>
    <dgm:pt modelId="{E6224118-ED2D-4B8E-B505-B94573938114}" type="sibTrans" cxnId="{AF12AD68-E258-4365-8BA4-29EB5BE9FCEB}">
      <dgm:prSet/>
      <dgm:spPr/>
      <dgm:t>
        <a:bodyPr/>
        <a:lstStyle/>
        <a:p>
          <a:endParaRPr lang="en-US"/>
        </a:p>
      </dgm:t>
    </dgm:pt>
    <dgm:pt modelId="{322D602C-449A-4C28-A1B7-AB9F7E2BDB11}" type="pres">
      <dgm:prSet presAssocID="{703D0A77-4687-46E9-B538-7521E3A6506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AFF88-16C9-4EE6-8040-3BB345F21E98}" type="pres">
      <dgm:prSet presAssocID="{703D0A77-4687-46E9-B538-7521E3A65063}" presName="dummyMaxCanvas" presStyleCnt="0"/>
      <dgm:spPr/>
      <dgm:t>
        <a:bodyPr/>
        <a:lstStyle/>
        <a:p>
          <a:endParaRPr lang="en-US"/>
        </a:p>
      </dgm:t>
    </dgm:pt>
    <dgm:pt modelId="{9E89DF92-8190-4437-B27A-1BB86EFB982D}" type="pres">
      <dgm:prSet presAssocID="{703D0A77-4687-46E9-B538-7521E3A65063}" presName="parentComposite" presStyleCnt="0"/>
      <dgm:spPr/>
      <dgm:t>
        <a:bodyPr/>
        <a:lstStyle/>
        <a:p>
          <a:endParaRPr lang="en-US"/>
        </a:p>
      </dgm:t>
    </dgm:pt>
    <dgm:pt modelId="{15D57273-95C0-4A33-8688-C0D631F77677}" type="pres">
      <dgm:prSet presAssocID="{703D0A77-4687-46E9-B538-7521E3A65063}" presName="parent1" presStyleLbl="alignAccFollowNode1" presStyleIdx="0" presStyleCnt="4" custAng="285580" custScaleX="101292" custScaleY="80491" custLinFactX="53969" custLinFactY="25715" custLinFactNeighborX="100000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D99F0E8-45A9-4185-A2EF-5CA6CCF3B284}" type="pres">
      <dgm:prSet presAssocID="{703D0A77-4687-46E9-B538-7521E3A65063}" presName="parent2" presStyleLbl="alignAccFollowNode1" presStyleIdx="1" presStyleCnt="4" custAng="536192" custLinFactNeighborX="13757" custLinFactNeighborY="209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697C12B-5B33-42CD-81A4-0D1F0B800A4F}" type="pres">
      <dgm:prSet presAssocID="{703D0A77-4687-46E9-B538-7521E3A65063}" presName="childrenComposite" presStyleCnt="0"/>
      <dgm:spPr/>
      <dgm:t>
        <a:bodyPr/>
        <a:lstStyle/>
        <a:p>
          <a:endParaRPr lang="en-US"/>
        </a:p>
      </dgm:t>
    </dgm:pt>
    <dgm:pt modelId="{9508ED09-6639-4417-8CF1-14ADDD9F9623}" type="pres">
      <dgm:prSet presAssocID="{703D0A77-4687-46E9-B538-7521E3A65063}" presName="dummyMaxCanvas_ChildArea" presStyleCnt="0"/>
      <dgm:spPr/>
      <dgm:t>
        <a:bodyPr/>
        <a:lstStyle/>
        <a:p>
          <a:endParaRPr lang="en-US"/>
        </a:p>
      </dgm:t>
    </dgm:pt>
    <dgm:pt modelId="{F8E93DCF-D0EB-467A-9119-9725A82D980F}" type="pres">
      <dgm:prSet presAssocID="{703D0A77-4687-46E9-B538-7521E3A65063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BA698218-A116-4B78-8BF4-3936945100F4}" type="pres">
      <dgm:prSet presAssocID="{703D0A77-4687-46E9-B538-7521E3A65063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5DB28-9E87-47D7-8B8C-B82CB951709C}" type="pres">
      <dgm:prSet presAssocID="{703D0A77-4687-46E9-B538-7521E3A6506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EB28F-2349-4B94-82EE-021A36A731C7}" type="pres">
      <dgm:prSet presAssocID="{703D0A77-4687-46E9-B538-7521E3A6506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FDC6-9675-41AB-9698-6132E210AD1A}" type="pres">
      <dgm:prSet presAssocID="{703D0A77-4687-46E9-B538-7521E3A65063}" presName="right_23_3" presStyleLbl="node1" presStyleIdx="2" presStyleCnt="5" custScaleX="117973" custLinFactX="-41073" custLinFactNeighborX="-100000" custLinFactNeighborY="-39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7F9E3-CAB8-4B41-8375-61E7CE25198D}" type="pres">
      <dgm:prSet presAssocID="{703D0A77-4687-46E9-B538-7521E3A65063}" presName="left_23_1" presStyleLbl="node1" presStyleIdx="3" presStyleCnt="5" custScaleX="117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FAE5C-200A-4020-931F-077557BB691B}" type="pres">
      <dgm:prSet presAssocID="{703D0A77-4687-46E9-B538-7521E3A65063}" presName="left_23_2" presStyleLbl="node1" presStyleIdx="4" presStyleCnt="5" custScaleX="114515" custLinFactNeighborX="-653" custLinFactNeighborY="-7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F6DBE-5107-4E86-AFB9-4B09A767A3B6}" srcId="{703D0A77-4687-46E9-B538-7521E3A65063}" destId="{0BD2A75B-CFB4-4F66-B085-56CFA5A35D58}" srcOrd="0" destOrd="0" parTransId="{743678F3-3361-44DF-AE5D-A5B4439904AA}" sibTransId="{9A065967-0073-4AF5-988F-98131326FDE8}"/>
    <dgm:cxn modelId="{ED8C894B-7691-4F03-83A8-1E081DD4FB28}" srcId="{C02E9E45-F6BA-4154-8873-02CE3BABE2D6}" destId="{0CDD278B-D403-42D3-960E-3334D234DD14}" srcOrd="1" destOrd="0" parTransId="{4E6D568D-7519-48BA-A5DD-4CEB78700D09}" sibTransId="{6A9354BB-A78B-4046-9DD7-7498262B8640}"/>
    <dgm:cxn modelId="{AC8DC1D3-6F55-4164-809F-58C9DD7718BF}" srcId="{C02E9E45-F6BA-4154-8873-02CE3BABE2D6}" destId="{7F2CD62B-FD68-40EF-A126-D2B4B752253A}" srcOrd="2" destOrd="0" parTransId="{737180D1-C47A-4DDF-A506-BA8F5071F777}" sibTransId="{313B2DE7-03AC-4B15-B746-F5B0962CD0BC}"/>
    <dgm:cxn modelId="{06186C2C-E0D4-467B-91C8-5E8FE8CB2694}" srcId="{703D0A77-4687-46E9-B538-7521E3A65063}" destId="{5EF33614-F5E2-4FCC-BF7F-18F1F0C93312}" srcOrd="2" destOrd="0" parTransId="{A7ED4C40-EDA3-4B56-95D4-739839AD1641}" sibTransId="{E9B50D77-FF83-44CD-8323-30DCB865B54A}"/>
    <dgm:cxn modelId="{15668058-08DE-4B79-831C-9CBE1D8C701E}" srcId="{C02E9E45-F6BA-4154-8873-02CE3BABE2D6}" destId="{6E20BFFE-A02D-4517-A71F-FB585177B897}" srcOrd="0" destOrd="0" parTransId="{D12691B1-B9EC-45DB-9113-7813B584E0C4}" sibTransId="{B5F47F1F-8A55-4772-B6F6-5CDA18CB026F}"/>
    <dgm:cxn modelId="{563CB98A-4286-4A58-87CD-6E8D1727FF2D}" type="presOf" srcId="{C02E9E45-F6BA-4154-8873-02CE3BABE2D6}" destId="{CD99F0E8-45A9-4185-A2EF-5CA6CCF3B284}" srcOrd="0" destOrd="0" presId="urn:microsoft.com/office/officeart/2005/8/layout/balance1"/>
    <dgm:cxn modelId="{3A8FC125-34B8-4689-89AD-8B8570201288}" type="presOf" srcId="{703D0A77-4687-46E9-B538-7521E3A65063}" destId="{322D602C-449A-4C28-A1B7-AB9F7E2BDB11}" srcOrd="0" destOrd="0" presId="urn:microsoft.com/office/officeart/2005/8/layout/balance1"/>
    <dgm:cxn modelId="{F84FF3C2-AF54-4356-86F2-B4CE5B47630A}" type="presOf" srcId="{7F2CD62B-FD68-40EF-A126-D2B4B752253A}" destId="{7912FDC6-9675-41AB-9698-6132E210AD1A}" srcOrd="0" destOrd="0" presId="urn:microsoft.com/office/officeart/2005/8/layout/balance1"/>
    <dgm:cxn modelId="{EF705FF4-2E06-4332-B41C-3A039F971609}" type="presOf" srcId="{0CDD278B-D403-42D3-960E-3334D234DD14}" destId="{CFDEB28F-2349-4B94-82EE-021A36A731C7}" srcOrd="0" destOrd="0" presId="urn:microsoft.com/office/officeart/2005/8/layout/balance1"/>
    <dgm:cxn modelId="{5B9D5FCF-92D5-4B14-96EA-CF970A3D6698}" srcId="{703D0A77-4687-46E9-B538-7521E3A65063}" destId="{C02E9E45-F6BA-4154-8873-02CE3BABE2D6}" srcOrd="1" destOrd="0" parTransId="{BD834B0E-88EB-4CBB-B403-DAA702B94B68}" sibTransId="{A12A1B2B-9119-46BD-BECB-5C41C0D8778C}"/>
    <dgm:cxn modelId="{37572E4A-F610-4CB2-B086-A094EA58ACDF}" type="presOf" srcId="{6C6DAA65-CB68-43C8-8134-67C3DF0ADE64}" destId="{5D27F9E3-CAB8-4B41-8375-61E7CE25198D}" srcOrd="0" destOrd="0" presId="urn:microsoft.com/office/officeart/2005/8/layout/balance1"/>
    <dgm:cxn modelId="{9955F8FE-B7DC-4552-8077-51D3F0544448}" srcId="{0BD2A75B-CFB4-4F66-B085-56CFA5A35D58}" destId="{DEC42645-2828-4879-AFDB-90E8C2B8D967}" srcOrd="1" destOrd="0" parTransId="{8DCA0CF1-B7DA-480F-A04E-5A55F560265E}" sibTransId="{A9B14B09-CB61-4D81-859B-911354B95058}"/>
    <dgm:cxn modelId="{28466B87-B4A3-4C80-8082-6D17FD17F25A}" type="presOf" srcId="{DEC42645-2828-4879-AFDB-90E8C2B8D967}" destId="{D96FAE5C-200A-4020-931F-077557BB691B}" srcOrd="0" destOrd="0" presId="urn:microsoft.com/office/officeart/2005/8/layout/balance1"/>
    <dgm:cxn modelId="{BA25A8A8-FFF2-49B7-B6AF-637824C3CCC2}" type="presOf" srcId="{0BD2A75B-CFB4-4F66-B085-56CFA5A35D58}" destId="{15D57273-95C0-4A33-8688-C0D631F77677}" srcOrd="0" destOrd="0" presId="urn:microsoft.com/office/officeart/2005/8/layout/balance1"/>
    <dgm:cxn modelId="{68FFAB1C-59F7-4305-BFEB-668A7E251079}" type="presOf" srcId="{6E20BFFE-A02D-4517-A71F-FB585177B897}" destId="{2525DB28-9E87-47D7-8B8C-B82CB951709C}" srcOrd="0" destOrd="0" presId="urn:microsoft.com/office/officeart/2005/8/layout/balance1"/>
    <dgm:cxn modelId="{AF12AD68-E258-4365-8BA4-29EB5BE9FCEB}" srcId="{703D0A77-4687-46E9-B538-7521E3A65063}" destId="{F35D9F30-8705-4CA8-B392-9DBF53DD0CE8}" srcOrd="3" destOrd="0" parTransId="{C8938C9D-27BE-4536-B6EC-34322D79DDC5}" sibTransId="{E6224118-ED2D-4B8E-B505-B94573938114}"/>
    <dgm:cxn modelId="{0C4FA657-0262-4317-92C2-BA008E51F073}" srcId="{0BD2A75B-CFB4-4F66-B085-56CFA5A35D58}" destId="{6C6DAA65-CB68-43C8-8134-67C3DF0ADE64}" srcOrd="0" destOrd="0" parTransId="{084805DB-A35F-4ADF-94A7-97FF61B3147E}" sibTransId="{01DBA6E3-2346-448A-8BC2-5493A0060E60}"/>
    <dgm:cxn modelId="{45EBF6E8-9B12-454C-AC80-3AB06F28BDD6}" type="presParOf" srcId="{322D602C-449A-4C28-A1B7-AB9F7E2BDB11}" destId="{F7BAFF88-16C9-4EE6-8040-3BB345F21E98}" srcOrd="0" destOrd="0" presId="urn:microsoft.com/office/officeart/2005/8/layout/balance1"/>
    <dgm:cxn modelId="{FA0B3893-DE74-43DB-A59F-1C605E386FFD}" type="presParOf" srcId="{322D602C-449A-4C28-A1B7-AB9F7E2BDB11}" destId="{9E89DF92-8190-4437-B27A-1BB86EFB982D}" srcOrd="1" destOrd="0" presId="urn:microsoft.com/office/officeart/2005/8/layout/balance1"/>
    <dgm:cxn modelId="{77271561-94D7-4C87-968B-7761754AEAA3}" type="presParOf" srcId="{9E89DF92-8190-4437-B27A-1BB86EFB982D}" destId="{15D57273-95C0-4A33-8688-C0D631F77677}" srcOrd="0" destOrd="0" presId="urn:microsoft.com/office/officeart/2005/8/layout/balance1"/>
    <dgm:cxn modelId="{1E47A087-3B7E-4228-A82D-32C72E1B16CB}" type="presParOf" srcId="{9E89DF92-8190-4437-B27A-1BB86EFB982D}" destId="{CD99F0E8-45A9-4185-A2EF-5CA6CCF3B284}" srcOrd="1" destOrd="0" presId="urn:microsoft.com/office/officeart/2005/8/layout/balance1"/>
    <dgm:cxn modelId="{DA7D6E0F-6676-4DE0-99C9-AA9B352591D4}" type="presParOf" srcId="{322D602C-449A-4C28-A1B7-AB9F7E2BDB11}" destId="{B697C12B-5B33-42CD-81A4-0D1F0B800A4F}" srcOrd="2" destOrd="0" presId="urn:microsoft.com/office/officeart/2005/8/layout/balance1"/>
    <dgm:cxn modelId="{A5B2B02C-5FA5-4DD7-91F1-3B4AB1012116}" type="presParOf" srcId="{B697C12B-5B33-42CD-81A4-0D1F0B800A4F}" destId="{9508ED09-6639-4417-8CF1-14ADDD9F9623}" srcOrd="0" destOrd="0" presId="urn:microsoft.com/office/officeart/2005/8/layout/balance1"/>
    <dgm:cxn modelId="{529D41E4-11EE-40AB-A315-7E9031BC7D67}" type="presParOf" srcId="{B697C12B-5B33-42CD-81A4-0D1F0B800A4F}" destId="{F8E93DCF-D0EB-467A-9119-9725A82D980F}" srcOrd="1" destOrd="0" presId="urn:microsoft.com/office/officeart/2005/8/layout/balance1"/>
    <dgm:cxn modelId="{5489963D-191B-4BF5-86A6-867C75BC9213}" type="presParOf" srcId="{B697C12B-5B33-42CD-81A4-0D1F0B800A4F}" destId="{BA698218-A116-4B78-8BF4-3936945100F4}" srcOrd="2" destOrd="0" presId="urn:microsoft.com/office/officeart/2005/8/layout/balance1"/>
    <dgm:cxn modelId="{9B5ACFF8-2B30-4CE0-AB7A-EC361733C53B}" type="presParOf" srcId="{B697C12B-5B33-42CD-81A4-0D1F0B800A4F}" destId="{2525DB28-9E87-47D7-8B8C-B82CB951709C}" srcOrd="3" destOrd="0" presId="urn:microsoft.com/office/officeart/2005/8/layout/balance1"/>
    <dgm:cxn modelId="{8748775F-E2A3-44BC-A847-387F00BE5AB7}" type="presParOf" srcId="{B697C12B-5B33-42CD-81A4-0D1F0B800A4F}" destId="{CFDEB28F-2349-4B94-82EE-021A36A731C7}" srcOrd="4" destOrd="0" presId="urn:microsoft.com/office/officeart/2005/8/layout/balance1"/>
    <dgm:cxn modelId="{D2AA865B-0750-4D69-BF87-888D122FB9C2}" type="presParOf" srcId="{B697C12B-5B33-42CD-81A4-0D1F0B800A4F}" destId="{7912FDC6-9675-41AB-9698-6132E210AD1A}" srcOrd="5" destOrd="0" presId="urn:microsoft.com/office/officeart/2005/8/layout/balance1"/>
    <dgm:cxn modelId="{EA106014-106E-4FD8-AA6B-666754AE1C07}" type="presParOf" srcId="{B697C12B-5B33-42CD-81A4-0D1F0B800A4F}" destId="{5D27F9E3-CAB8-4B41-8375-61E7CE25198D}" srcOrd="6" destOrd="0" presId="urn:microsoft.com/office/officeart/2005/8/layout/balance1"/>
    <dgm:cxn modelId="{29556663-BAFF-466D-AD72-44A01CFB3423}" type="presParOf" srcId="{B697C12B-5B33-42CD-81A4-0D1F0B800A4F}" destId="{D96FAE5C-200A-4020-931F-077557BB691B}" srcOrd="7" destOrd="0" presId="urn:microsoft.com/office/officeart/2005/8/layout/balance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C6C5F-4C53-4F28-83F1-5B3FA194349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57002-7C65-48BB-8709-98B6DC6BCDD6}">
      <dgm:prSet phldrT="[Κείμενο]" custT="1"/>
      <dgm:spPr/>
      <dgm:t>
        <a:bodyPr/>
        <a:lstStyle/>
        <a:p>
          <a:pPr algn="ctr"/>
          <a:r>
            <a:rPr lang="el-GR" sz="1800" dirty="0">
              <a:latin typeface="Times New Roman" pitchFamily="18" charset="0"/>
              <a:cs typeface="Times New Roman" pitchFamily="18" charset="0"/>
            </a:rPr>
            <a:t>Πέρασα πολύ ωραία </a:t>
          </a:r>
        </a:p>
        <a:p>
          <a:pPr algn="ctr"/>
          <a:r>
            <a:rPr lang="en-US" sz="1800" dirty="0">
              <a:latin typeface="Times New Roman" pitchFamily="18" charset="0"/>
              <a:cs typeface="Times New Roman" pitchFamily="18" charset="0"/>
            </a:rPr>
            <a:t>x </a:t>
          </a:r>
          <a:r>
            <a:rPr lang="el-GR" sz="1800" dirty="0">
              <a:latin typeface="Times New Roman" pitchFamily="18" charset="0"/>
              <a:cs typeface="Times New Roman" pitchFamily="18" charset="0"/>
            </a:rPr>
            <a:t>5 φορές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425CF00-BFC9-4599-9B62-FBEBB6D0C869}" type="parTrans" cxnId="{5DD4B031-A770-4B4C-A4A0-4159F5E9A262}">
      <dgm:prSet/>
      <dgm:spPr/>
      <dgm:t>
        <a:bodyPr/>
        <a:lstStyle/>
        <a:p>
          <a:pPr algn="ctr"/>
          <a:endParaRPr lang="en-US"/>
        </a:p>
      </dgm:t>
    </dgm:pt>
    <dgm:pt modelId="{28BA8591-951D-4638-9DAB-60A1B97CB6D9}" type="sibTrans" cxnId="{5DD4B031-A770-4B4C-A4A0-4159F5E9A262}">
      <dgm:prSet/>
      <dgm:spPr/>
      <dgm:t>
        <a:bodyPr/>
        <a:lstStyle/>
        <a:p>
          <a:pPr algn="ctr"/>
          <a:endParaRPr lang="en-US"/>
        </a:p>
      </dgm:t>
    </dgm:pt>
    <dgm:pt modelId="{E08FF75B-8EE5-4EA5-ADEF-67E6A2E89E47}">
      <dgm:prSet phldrT="[Κείμενο]" custT="1"/>
      <dgm:spPr/>
      <dgm:t>
        <a:bodyPr/>
        <a:lstStyle/>
        <a:p>
          <a:pPr algn="ctr"/>
          <a:r>
            <a:rPr lang="el-GR" sz="1800" dirty="0">
              <a:latin typeface="Times New Roman" pitchFamily="18" charset="0"/>
              <a:cs typeface="Times New Roman" pitchFamily="18" charset="0"/>
            </a:rPr>
            <a:t>Πολύ χρήσιμο</a:t>
          </a:r>
          <a:r>
            <a:rPr lang="el-GR" sz="1000" dirty="0">
              <a:latin typeface="Times New Roman" pitchFamily="18" charset="0"/>
              <a:cs typeface="Times New Roman" pitchFamily="18" charset="0"/>
            </a:rPr>
            <a:t>!</a:t>
          </a:r>
        </a:p>
        <a:p>
          <a:pPr algn="ctr"/>
          <a:r>
            <a:rPr lang="en-US" sz="1000" dirty="0">
              <a:latin typeface="Times New Roman" pitchFamily="18" charset="0"/>
              <a:cs typeface="Times New Roman" pitchFamily="18" charset="0"/>
            </a:rPr>
            <a:t>x</a:t>
          </a:r>
          <a:r>
            <a:rPr lang="el-GR" sz="1000" dirty="0">
              <a:latin typeface="Times New Roman" pitchFamily="18" charset="0"/>
              <a:cs typeface="Times New Roman" pitchFamily="18" charset="0"/>
            </a:rPr>
            <a:t> 2 φορές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35322BB6-8E19-4CA2-95A3-180ED34DE903}" type="parTrans" cxnId="{8A6E0F3C-0523-464F-81EA-0EADFD250F1D}">
      <dgm:prSet/>
      <dgm:spPr/>
      <dgm:t>
        <a:bodyPr/>
        <a:lstStyle/>
        <a:p>
          <a:pPr algn="ctr"/>
          <a:endParaRPr lang="en-US"/>
        </a:p>
      </dgm:t>
    </dgm:pt>
    <dgm:pt modelId="{273B2991-2287-4E78-B517-A0D7DD573C2F}" type="sibTrans" cxnId="{8A6E0F3C-0523-464F-81EA-0EADFD250F1D}">
      <dgm:prSet/>
      <dgm:spPr/>
      <dgm:t>
        <a:bodyPr/>
        <a:lstStyle/>
        <a:p>
          <a:pPr algn="ctr"/>
          <a:endParaRPr lang="en-US"/>
        </a:p>
      </dgm:t>
    </dgm:pt>
    <dgm:pt modelId="{36142350-B59D-4E5E-9D65-459E28144F29}">
      <dgm:prSet phldrT="[Κείμενο]" custT="1"/>
      <dgm:spPr/>
      <dgm:t>
        <a:bodyPr/>
        <a:lstStyle/>
        <a:p>
          <a:pPr algn="ctr"/>
          <a:endParaRPr lang="en-US" sz="10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l-GR" sz="1800" dirty="0">
              <a:latin typeface="Times New Roman" pitchFamily="18" charset="0"/>
              <a:cs typeface="Times New Roman" pitchFamily="18" charset="0"/>
            </a:rPr>
            <a:t>Ήταν τέλεια...</a:t>
          </a:r>
        </a:p>
        <a:p>
          <a:pPr algn="ctr"/>
          <a:r>
            <a:rPr lang="en-US" sz="1000" dirty="0">
              <a:latin typeface="Times New Roman" pitchFamily="18" charset="0"/>
              <a:cs typeface="Times New Roman" pitchFamily="18" charset="0"/>
            </a:rPr>
            <a:t>x 2 </a:t>
          </a:r>
          <a:r>
            <a:rPr lang="el-GR" sz="1000" dirty="0">
              <a:latin typeface="Times New Roman" pitchFamily="18" charset="0"/>
              <a:cs typeface="Times New Roman" pitchFamily="18" charset="0"/>
            </a:rPr>
            <a:t>φορές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57AD16BF-AF13-44F9-9727-18E9B8E386B5}" type="parTrans" cxnId="{72FC1F87-BD4C-448A-9EE8-7D6742593A7A}">
      <dgm:prSet/>
      <dgm:spPr/>
      <dgm:t>
        <a:bodyPr/>
        <a:lstStyle/>
        <a:p>
          <a:pPr algn="ctr"/>
          <a:endParaRPr lang="en-US"/>
        </a:p>
      </dgm:t>
    </dgm:pt>
    <dgm:pt modelId="{E9712146-49B7-481C-86EB-82B8FB4DE059}" type="sibTrans" cxnId="{72FC1F87-BD4C-448A-9EE8-7D6742593A7A}">
      <dgm:prSet/>
      <dgm:spPr/>
      <dgm:t>
        <a:bodyPr/>
        <a:lstStyle/>
        <a:p>
          <a:pPr algn="ctr"/>
          <a:endParaRPr lang="en-US"/>
        </a:p>
      </dgm:t>
    </dgm:pt>
    <dgm:pt modelId="{9731B7C9-A19C-4046-A224-941952013137}" type="pres">
      <dgm:prSet presAssocID="{EB2C6C5F-4C53-4F28-83F1-5B3FA194349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05EC149-4830-44F6-B7B4-EE9C785EDB05}" type="pres">
      <dgm:prSet presAssocID="{B6F57002-7C65-48BB-8709-98B6DC6BCDD6}" presName="compNode" presStyleCnt="0"/>
      <dgm:spPr/>
    </dgm:pt>
    <dgm:pt modelId="{B10554AA-BB30-4880-9F76-33B5F0BB18F4}" type="pres">
      <dgm:prSet presAssocID="{B6F57002-7C65-48BB-8709-98B6DC6BCDD6}" presName="dummyConnPt" presStyleCnt="0"/>
      <dgm:spPr/>
    </dgm:pt>
    <dgm:pt modelId="{F44B9C40-1A86-4252-B55F-841CBF20B507}" type="pres">
      <dgm:prSet presAssocID="{B6F57002-7C65-48BB-8709-98B6DC6BCDD6}" presName="node" presStyleLbl="node1" presStyleIdx="0" presStyleCnt="3" custAng="0" custScaleX="111427" custScaleY="8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86EFE-94AE-4957-9E50-A32FF958C45F}" type="pres">
      <dgm:prSet presAssocID="{28BA8591-951D-4638-9DAB-60A1B97CB6D9}" presName="sibTrans" presStyleLbl="bgSibTrans2D1" presStyleIdx="0" presStyleCnt="2" custAng="21489153"/>
      <dgm:spPr/>
      <dgm:t>
        <a:bodyPr/>
        <a:lstStyle/>
        <a:p>
          <a:endParaRPr lang="en-US"/>
        </a:p>
      </dgm:t>
    </dgm:pt>
    <dgm:pt modelId="{BC80AFC9-77B1-4899-98C7-D07367FEE545}" type="pres">
      <dgm:prSet presAssocID="{E08FF75B-8EE5-4EA5-ADEF-67E6A2E89E47}" presName="compNode" presStyleCnt="0"/>
      <dgm:spPr/>
    </dgm:pt>
    <dgm:pt modelId="{F7523347-6F4A-4F0B-889C-4592D15074CB}" type="pres">
      <dgm:prSet presAssocID="{E08FF75B-8EE5-4EA5-ADEF-67E6A2E89E47}" presName="dummyConnPt" presStyleCnt="0"/>
      <dgm:spPr/>
    </dgm:pt>
    <dgm:pt modelId="{D7D232B7-EE1F-4B41-B575-AAC322972F44}" type="pres">
      <dgm:prSet presAssocID="{E08FF75B-8EE5-4EA5-ADEF-67E6A2E89E47}" presName="node" presStyleLbl="node1" presStyleIdx="1" presStyleCnt="3" custScaleX="72234" custScaleY="74410" custLinFactNeighborX="-1891" custLinFactNeighborY="-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94DF-0540-441A-B856-71906F014296}" type="pres">
      <dgm:prSet presAssocID="{273B2991-2287-4E78-B517-A0D7DD573C2F}" presName="sibTrans" presStyleLbl="bgSibTrans2D1" presStyleIdx="1" presStyleCnt="2" custAng="21543077" custLinFactNeighborX="1904" custLinFactNeighborY="33229"/>
      <dgm:spPr/>
      <dgm:t>
        <a:bodyPr/>
        <a:lstStyle/>
        <a:p>
          <a:endParaRPr lang="en-US"/>
        </a:p>
      </dgm:t>
    </dgm:pt>
    <dgm:pt modelId="{E8B8E83D-4C5A-40E0-BC73-5128BABD118D}" type="pres">
      <dgm:prSet presAssocID="{36142350-B59D-4E5E-9D65-459E28144F29}" presName="compNode" presStyleCnt="0"/>
      <dgm:spPr/>
    </dgm:pt>
    <dgm:pt modelId="{F017D56D-AA69-43EC-A133-82B2686AEA4A}" type="pres">
      <dgm:prSet presAssocID="{36142350-B59D-4E5E-9D65-459E28144F29}" presName="dummyConnPt" presStyleCnt="0"/>
      <dgm:spPr/>
    </dgm:pt>
    <dgm:pt modelId="{606CF54F-5BB7-4DAA-BA87-72BB070D5A75}" type="pres">
      <dgm:prSet presAssocID="{36142350-B59D-4E5E-9D65-459E28144F29}" presName="node" presStyleLbl="node1" presStyleIdx="2" presStyleCnt="3" custScaleX="80922" custScaleY="75459" custLinFactNeighborX="129" custLinFactNeighborY="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52B51-565F-4343-A93E-AE628511DD9B}" type="presOf" srcId="{36142350-B59D-4E5E-9D65-459E28144F29}" destId="{606CF54F-5BB7-4DAA-BA87-72BB070D5A75}" srcOrd="0" destOrd="0" presId="urn:microsoft.com/office/officeart/2005/8/layout/bProcess4"/>
    <dgm:cxn modelId="{73EB115C-6693-4BE0-91C5-7809782C1AD1}" type="presOf" srcId="{B6F57002-7C65-48BB-8709-98B6DC6BCDD6}" destId="{F44B9C40-1A86-4252-B55F-841CBF20B507}" srcOrd="0" destOrd="0" presId="urn:microsoft.com/office/officeart/2005/8/layout/bProcess4"/>
    <dgm:cxn modelId="{5DD4B031-A770-4B4C-A4A0-4159F5E9A262}" srcId="{EB2C6C5F-4C53-4F28-83F1-5B3FA1943499}" destId="{B6F57002-7C65-48BB-8709-98B6DC6BCDD6}" srcOrd="0" destOrd="0" parTransId="{D425CF00-BFC9-4599-9B62-FBEBB6D0C869}" sibTransId="{28BA8591-951D-4638-9DAB-60A1B97CB6D9}"/>
    <dgm:cxn modelId="{72FC1F87-BD4C-448A-9EE8-7D6742593A7A}" srcId="{EB2C6C5F-4C53-4F28-83F1-5B3FA1943499}" destId="{36142350-B59D-4E5E-9D65-459E28144F29}" srcOrd="2" destOrd="0" parTransId="{57AD16BF-AF13-44F9-9727-18E9B8E386B5}" sibTransId="{E9712146-49B7-481C-86EB-82B8FB4DE059}"/>
    <dgm:cxn modelId="{C1D18AD0-449D-460B-A280-2358FBA5070C}" type="presOf" srcId="{E08FF75B-8EE5-4EA5-ADEF-67E6A2E89E47}" destId="{D7D232B7-EE1F-4B41-B575-AAC322972F44}" srcOrd="0" destOrd="0" presId="urn:microsoft.com/office/officeart/2005/8/layout/bProcess4"/>
    <dgm:cxn modelId="{5129CAB7-F1A0-43B0-82C8-948A0C9C61BE}" type="presOf" srcId="{EB2C6C5F-4C53-4F28-83F1-5B3FA1943499}" destId="{9731B7C9-A19C-4046-A224-941952013137}" srcOrd="0" destOrd="0" presId="urn:microsoft.com/office/officeart/2005/8/layout/bProcess4"/>
    <dgm:cxn modelId="{B3422AE9-A5A8-4DCD-9D0F-6E950EBB3806}" type="presOf" srcId="{28BA8591-951D-4638-9DAB-60A1B97CB6D9}" destId="{41A86EFE-94AE-4957-9E50-A32FF958C45F}" srcOrd="0" destOrd="0" presId="urn:microsoft.com/office/officeart/2005/8/layout/bProcess4"/>
    <dgm:cxn modelId="{8A6E0F3C-0523-464F-81EA-0EADFD250F1D}" srcId="{EB2C6C5F-4C53-4F28-83F1-5B3FA1943499}" destId="{E08FF75B-8EE5-4EA5-ADEF-67E6A2E89E47}" srcOrd="1" destOrd="0" parTransId="{35322BB6-8E19-4CA2-95A3-180ED34DE903}" sibTransId="{273B2991-2287-4E78-B517-A0D7DD573C2F}"/>
    <dgm:cxn modelId="{75F9EBC4-D7C3-45EB-9D96-BA5F4E64B6E8}" type="presOf" srcId="{273B2991-2287-4E78-B517-A0D7DD573C2F}" destId="{502994DF-0540-441A-B856-71906F014296}" srcOrd="0" destOrd="0" presId="urn:microsoft.com/office/officeart/2005/8/layout/bProcess4"/>
    <dgm:cxn modelId="{C3496C92-004D-4FFE-AEBB-6503449B52CE}" type="presParOf" srcId="{9731B7C9-A19C-4046-A224-941952013137}" destId="{D05EC149-4830-44F6-B7B4-EE9C785EDB05}" srcOrd="0" destOrd="0" presId="urn:microsoft.com/office/officeart/2005/8/layout/bProcess4"/>
    <dgm:cxn modelId="{3BE59875-38E4-4855-BB1E-46DCEAE71C97}" type="presParOf" srcId="{D05EC149-4830-44F6-B7B4-EE9C785EDB05}" destId="{B10554AA-BB30-4880-9F76-33B5F0BB18F4}" srcOrd="0" destOrd="0" presId="urn:microsoft.com/office/officeart/2005/8/layout/bProcess4"/>
    <dgm:cxn modelId="{A43BE5EB-1FD7-46DB-B7E2-AFC118DAB8BC}" type="presParOf" srcId="{D05EC149-4830-44F6-B7B4-EE9C785EDB05}" destId="{F44B9C40-1A86-4252-B55F-841CBF20B507}" srcOrd="1" destOrd="0" presId="urn:microsoft.com/office/officeart/2005/8/layout/bProcess4"/>
    <dgm:cxn modelId="{93EE78B2-D06F-4ABC-A4BE-C5A21626917C}" type="presParOf" srcId="{9731B7C9-A19C-4046-A224-941952013137}" destId="{41A86EFE-94AE-4957-9E50-A32FF958C45F}" srcOrd="1" destOrd="0" presId="urn:microsoft.com/office/officeart/2005/8/layout/bProcess4"/>
    <dgm:cxn modelId="{3FE16045-DE79-47DB-99B1-BDE6AB00C0A0}" type="presParOf" srcId="{9731B7C9-A19C-4046-A224-941952013137}" destId="{BC80AFC9-77B1-4899-98C7-D07367FEE545}" srcOrd="2" destOrd="0" presId="urn:microsoft.com/office/officeart/2005/8/layout/bProcess4"/>
    <dgm:cxn modelId="{CB6F25A7-64C2-41AD-B9ED-15BB1D4FF0C3}" type="presParOf" srcId="{BC80AFC9-77B1-4899-98C7-D07367FEE545}" destId="{F7523347-6F4A-4F0B-889C-4592D15074CB}" srcOrd="0" destOrd="0" presId="urn:microsoft.com/office/officeart/2005/8/layout/bProcess4"/>
    <dgm:cxn modelId="{67528330-606D-4E57-8E91-F822931E59DC}" type="presParOf" srcId="{BC80AFC9-77B1-4899-98C7-D07367FEE545}" destId="{D7D232B7-EE1F-4B41-B575-AAC322972F44}" srcOrd="1" destOrd="0" presId="urn:microsoft.com/office/officeart/2005/8/layout/bProcess4"/>
    <dgm:cxn modelId="{5A0730B5-D575-4FD7-91B6-4E4610C143AA}" type="presParOf" srcId="{9731B7C9-A19C-4046-A224-941952013137}" destId="{502994DF-0540-441A-B856-71906F014296}" srcOrd="3" destOrd="0" presId="urn:microsoft.com/office/officeart/2005/8/layout/bProcess4"/>
    <dgm:cxn modelId="{DF116A6C-F4F9-4B9F-A1D3-DB4BF0DA56E2}" type="presParOf" srcId="{9731B7C9-A19C-4046-A224-941952013137}" destId="{E8B8E83D-4C5A-40E0-BC73-5128BABD118D}" srcOrd="4" destOrd="0" presId="urn:microsoft.com/office/officeart/2005/8/layout/bProcess4"/>
    <dgm:cxn modelId="{18CB0479-DFD6-4B32-9426-A52008983D95}" type="presParOf" srcId="{E8B8E83D-4C5A-40E0-BC73-5128BABD118D}" destId="{F017D56D-AA69-43EC-A133-82B2686AEA4A}" srcOrd="0" destOrd="0" presId="urn:microsoft.com/office/officeart/2005/8/layout/bProcess4"/>
    <dgm:cxn modelId="{438273BA-A3FB-41E4-A028-4F9B9FBD65E9}" type="presParOf" srcId="{E8B8E83D-4C5A-40E0-BC73-5128BABD118D}" destId="{606CF54F-5BB7-4DAA-BA87-72BB070D5A75}" srcOrd="1" destOrd="0" presId="urn:microsoft.com/office/officeart/2005/8/layout/bProcess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2C6C5F-4C53-4F28-83F1-5B3FA194349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57002-7C65-48BB-8709-98B6DC6BCDD6}">
      <dgm:prSet phldrT="[Κείμενο]" custT="1"/>
      <dgm:spPr/>
      <dgm:t>
        <a:bodyPr/>
        <a:lstStyle/>
        <a:p>
          <a:r>
            <a:rPr lang="el-GR" sz="1800" dirty="0">
              <a:latin typeface="Times New Roman" pitchFamily="18" charset="0"/>
              <a:cs typeface="Times New Roman" pitchFamily="18" charset="0"/>
            </a:rPr>
            <a:t>Έμαθα αρκετά!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425CF00-BFC9-4599-9B62-FBEBB6D0C869}" type="parTrans" cxnId="{5DD4B031-A770-4B4C-A4A0-4159F5E9A262}">
      <dgm:prSet/>
      <dgm:spPr/>
      <dgm:t>
        <a:bodyPr/>
        <a:lstStyle/>
        <a:p>
          <a:endParaRPr lang="en-US"/>
        </a:p>
      </dgm:t>
    </dgm:pt>
    <dgm:pt modelId="{28BA8591-951D-4638-9DAB-60A1B97CB6D9}" type="sibTrans" cxnId="{5DD4B031-A770-4B4C-A4A0-4159F5E9A262}">
      <dgm:prSet/>
      <dgm:spPr/>
      <dgm:t>
        <a:bodyPr/>
        <a:lstStyle/>
        <a:p>
          <a:endParaRPr lang="en-US"/>
        </a:p>
      </dgm:t>
    </dgm:pt>
    <dgm:pt modelId="{9018F481-E5C3-46FE-B2B3-B66B1264CEAB}">
      <dgm:prSet phldrT="[Κείμενο]" custT="1"/>
      <dgm:spPr/>
      <dgm:t>
        <a:bodyPr/>
        <a:lstStyle/>
        <a:p>
          <a:r>
            <a:rPr lang="el-GR" sz="1800" dirty="0">
              <a:latin typeface="Times New Roman" pitchFamily="18" charset="0"/>
              <a:cs typeface="Times New Roman" pitchFamily="18" charset="0"/>
            </a:rPr>
            <a:t>Μεγάλη χαρά!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283C901-7A05-459F-9B41-69A692F92159}" type="parTrans" cxnId="{7F525ACF-AEB7-4F7D-98EB-B2FE368E371C}">
      <dgm:prSet/>
      <dgm:spPr/>
      <dgm:t>
        <a:bodyPr/>
        <a:lstStyle/>
        <a:p>
          <a:endParaRPr lang="en-US"/>
        </a:p>
      </dgm:t>
    </dgm:pt>
    <dgm:pt modelId="{309DCEBD-8CE9-4852-AA1A-582A6DA07411}" type="sibTrans" cxnId="{7F525ACF-AEB7-4F7D-98EB-B2FE368E371C}">
      <dgm:prSet/>
      <dgm:spPr/>
      <dgm:t>
        <a:bodyPr/>
        <a:lstStyle/>
        <a:p>
          <a:endParaRPr lang="en-US"/>
        </a:p>
      </dgm:t>
    </dgm:pt>
    <dgm:pt modelId="{E08FF75B-8EE5-4EA5-ADEF-67E6A2E89E47}">
      <dgm:prSet phldrT="[Κείμενο]" custT="1"/>
      <dgm:spPr/>
      <dgm:t>
        <a:bodyPr/>
        <a:lstStyle/>
        <a:p>
          <a:r>
            <a:rPr lang="el-GR" sz="1800" dirty="0">
              <a:latin typeface="Times New Roman" pitchFamily="18" charset="0"/>
              <a:cs typeface="Times New Roman" pitchFamily="18" charset="0"/>
            </a:rPr>
            <a:t>Παιχνίδια πολύ ωραία!</a:t>
          </a:r>
        </a:p>
      </dgm:t>
    </dgm:pt>
    <dgm:pt modelId="{35322BB6-8E19-4CA2-95A3-180ED34DE903}" type="parTrans" cxnId="{8A6E0F3C-0523-464F-81EA-0EADFD250F1D}">
      <dgm:prSet/>
      <dgm:spPr/>
      <dgm:t>
        <a:bodyPr/>
        <a:lstStyle/>
        <a:p>
          <a:endParaRPr lang="en-US"/>
        </a:p>
      </dgm:t>
    </dgm:pt>
    <dgm:pt modelId="{273B2991-2287-4E78-B517-A0D7DD573C2F}" type="sibTrans" cxnId="{8A6E0F3C-0523-464F-81EA-0EADFD250F1D}">
      <dgm:prSet/>
      <dgm:spPr/>
      <dgm:t>
        <a:bodyPr/>
        <a:lstStyle/>
        <a:p>
          <a:endParaRPr lang="en-US"/>
        </a:p>
      </dgm:t>
    </dgm:pt>
    <dgm:pt modelId="{0ECD6266-ED1B-4384-8934-2E5D8EDE0CC7}">
      <dgm:prSet phldrT="[Κείμενο]" custT="1"/>
      <dgm:spPr/>
      <dgm:t>
        <a:bodyPr/>
        <a:lstStyle/>
        <a:p>
          <a:r>
            <a:rPr lang="el-GR" sz="1600" dirty="0">
              <a:latin typeface="Times New Roman" pitchFamily="18" charset="0"/>
              <a:cs typeface="Times New Roman" pitchFamily="18" charset="0"/>
            </a:rPr>
            <a:t>Ήταν συναρπαστικό!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DCACF1D-8F46-4402-A65D-11CC4DCE85F1}" type="parTrans" cxnId="{AB91DAAD-E310-41B2-9971-BA4E04310A26}">
      <dgm:prSet/>
      <dgm:spPr/>
      <dgm:t>
        <a:bodyPr/>
        <a:lstStyle/>
        <a:p>
          <a:endParaRPr lang="en-US"/>
        </a:p>
      </dgm:t>
    </dgm:pt>
    <dgm:pt modelId="{B307F0AD-0472-4C24-855F-1AC17F33A419}" type="sibTrans" cxnId="{AB91DAAD-E310-41B2-9971-BA4E04310A26}">
      <dgm:prSet/>
      <dgm:spPr/>
      <dgm:t>
        <a:bodyPr/>
        <a:lstStyle/>
        <a:p>
          <a:endParaRPr lang="en-US"/>
        </a:p>
      </dgm:t>
    </dgm:pt>
    <dgm:pt modelId="{CB9EC880-D0A2-419A-866A-84A8E0776513}">
      <dgm:prSet phldrT="[Κείμενο]" custT="1"/>
      <dgm:spPr/>
      <dgm:t>
        <a:bodyPr/>
        <a:lstStyle/>
        <a:p>
          <a:r>
            <a:rPr lang="el-GR" sz="1400" dirty="0">
              <a:latin typeface="Times New Roman" pitchFamily="18" charset="0"/>
              <a:cs typeface="Times New Roman" pitchFamily="18" charset="0"/>
            </a:rPr>
            <a:t>'</a:t>
          </a:r>
          <a:r>
            <a:rPr lang="el-GR" sz="1400" dirty="0" err="1">
              <a:latin typeface="Times New Roman" pitchFamily="18" charset="0"/>
              <a:cs typeface="Times New Roman" pitchFamily="18" charset="0"/>
            </a:rPr>
            <a:t>Εμαθα</a:t>
          </a:r>
          <a:r>
            <a:rPr lang="el-GR" sz="1400" dirty="0">
              <a:latin typeface="Times New Roman" pitchFamily="18" charset="0"/>
              <a:cs typeface="Times New Roman" pitchFamily="18" charset="0"/>
            </a:rPr>
            <a:t> πράγματα που δεν ήξερα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FBA05128-EAFC-4707-83D0-2ABF9BAFDA37}" type="parTrans" cxnId="{2DA84B95-B5C5-48FE-BD1B-1C942E578A4A}">
      <dgm:prSet/>
      <dgm:spPr/>
      <dgm:t>
        <a:bodyPr/>
        <a:lstStyle/>
        <a:p>
          <a:endParaRPr lang="en-US"/>
        </a:p>
      </dgm:t>
    </dgm:pt>
    <dgm:pt modelId="{DC013AAD-3786-469C-BA2D-EDFE012BF4DE}" type="sibTrans" cxnId="{2DA84B95-B5C5-48FE-BD1B-1C942E578A4A}">
      <dgm:prSet/>
      <dgm:spPr/>
      <dgm:t>
        <a:bodyPr/>
        <a:lstStyle/>
        <a:p>
          <a:endParaRPr lang="en-US"/>
        </a:p>
      </dgm:t>
    </dgm:pt>
    <dgm:pt modelId="{36142350-B59D-4E5E-9D65-459E28144F29}">
      <dgm:prSet phldrT="[Κείμενο]" custT="1"/>
      <dgm:spPr/>
      <dgm:t>
        <a:bodyPr/>
        <a:lstStyle/>
        <a:p>
          <a:endParaRPr lang="el-GR" sz="1000" dirty="0">
            <a:latin typeface="Times New Roman" pitchFamily="18" charset="0"/>
            <a:cs typeface="Times New Roman" pitchFamily="18" charset="0"/>
          </a:endParaRPr>
        </a:p>
        <a:p>
          <a:r>
            <a:rPr lang="el-GR" sz="1400" dirty="0">
              <a:latin typeface="Times New Roman" pitchFamily="18" charset="0"/>
              <a:cs typeface="Times New Roman" pitchFamily="18" charset="0"/>
            </a:rPr>
            <a:t>Προσφέρει γνώσεις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&amp; </a:t>
          </a:r>
          <a:r>
            <a:rPr lang="el-GR" sz="1400" dirty="0">
              <a:latin typeface="Times New Roman" pitchFamily="18" charset="0"/>
              <a:cs typeface="Times New Roman" pitchFamily="18" charset="0"/>
            </a:rPr>
            <a:t>πληροφορίες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  <a:p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57AD16BF-AF13-44F9-9727-18E9B8E386B5}" type="parTrans" cxnId="{72FC1F87-BD4C-448A-9EE8-7D6742593A7A}">
      <dgm:prSet/>
      <dgm:spPr/>
      <dgm:t>
        <a:bodyPr/>
        <a:lstStyle/>
        <a:p>
          <a:endParaRPr lang="en-US"/>
        </a:p>
      </dgm:t>
    </dgm:pt>
    <dgm:pt modelId="{E9712146-49B7-481C-86EB-82B8FB4DE059}" type="sibTrans" cxnId="{72FC1F87-BD4C-448A-9EE8-7D6742593A7A}">
      <dgm:prSet/>
      <dgm:spPr/>
      <dgm:t>
        <a:bodyPr/>
        <a:lstStyle/>
        <a:p>
          <a:endParaRPr lang="en-US"/>
        </a:p>
      </dgm:t>
    </dgm:pt>
    <dgm:pt modelId="{542B127A-2447-4BBE-90F7-908D94E46BF9}">
      <dgm:prSet phldrT="[Κείμενο]" custT="1"/>
      <dgm:spPr/>
      <dgm:t>
        <a:bodyPr/>
        <a:lstStyle/>
        <a:p>
          <a:r>
            <a:rPr lang="el-GR" sz="1800" dirty="0">
              <a:latin typeface="Times New Roman" pitchFamily="18" charset="0"/>
              <a:cs typeface="Times New Roman" pitchFamily="18" charset="0"/>
            </a:rPr>
            <a:t>Ωραία εμπειρία!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914B377-A22A-4E27-A3CF-AC422F199158}" type="parTrans" cxnId="{E41E77C6-A600-4A21-A74B-E1F772D6B962}">
      <dgm:prSet/>
      <dgm:spPr/>
      <dgm:t>
        <a:bodyPr/>
        <a:lstStyle/>
        <a:p>
          <a:endParaRPr lang="en-US"/>
        </a:p>
      </dgm:t>
    </dgm:pt>
    <dgm:pt modelId="{F476BE1D-636E-434A-98FB-ED126AFECCE4}" type="sibTrans" cxnId="{E41E77C6-A600-4A21-A74B-E1F772D6B962}">
      <dgm:prSet/>
      <dgm:spPr/>
      <dgm:t>
        <a:bodyPr/>
        <a:lstStyle/>
        <a:p>
          <a:endParaRPr lang="en-US"/>
        </a:p>
      </dgm:t>
    </dgm:pt>
    <dgm:pt modelId="{CA224553-C9A8-4A25-B524-815D42D8B80E}">
      <dgm:prSet phldrT="[Κείμενο]" custT="1"/>
      <dgm:spPr/>
      <dgm:t>
        <a:bodyPr/>
        <a:lstStyle/>
        <a:p>
          <a:r>
            <a:rPr lang="el-GR" sz="1800" dirty="0">
              <a:latin typeface="Times New Roman" pitchFamily="18" charset="0"/>
              <a:cs typeface="Times New Roman" pitchFamily="18" charset="0"/>
            </a:rPr>
            <a:t>Εξαιρετικά!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16F5B91-80AB-4912-BB68-F38CCC89C70B}" type="parTrans" cxnId="{FA75422F-3A0E-4E9D-9776-52FD2EEB0625}">
      <dgm:prSet/>
      <dgm:spPr/>
      <dgm:t>
        <a:bodyPr/>
        <a:lstStyle/>
        <a:p>
          <a:endParaRPr lang="en-US"/>
        </a:p>
      </dgm:t>
    </dgm:pt>
    <dgm:pt modelId="{BCB3CF2C-276F-45D0-A6AE-88317E57D1BB}" type="sibTrans" cxnId="{FA75422F-3A0E-4E9D-9776-52FD2EEB0625}">
      <dgm:prSet/>
      <dgm:spPr/>
      <dgm:t>
        <a:bodyPr/>
        <a:lstStyle/>
        <a:p>
          <a:endParaRPr lang="en-US"/>
        </a:p>
      </dgm:t>
    </dgm:pt>
    <dgm:pt modelId="{F14BB598-0C8E-491B-BA03-251E4A8F1178}">
      <dgm:prSet phldrT="[Κείμενο]" custT="1"/>
      <dgm:spPr/>
      <dgm:t>
        <a:bodyPr/>
        <a:lstStyle/>
        <a:p>
          <a:r>
            <a:rPr lang="el-GR" sz="1400" dirty="0">
              <a:latin typeface="Times New Roman" pitchFamily="18" charset="0"/>
              <a:cs typeface="Times New Roman" pitchFamily="18" charset="0"/>
            </a:rPr>
            <a:t>Απαραίτητη διαδικασία για την έρευνα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EB721F2E-C34A-492B-850B-90B18ED042B7}" type="parTrans" cxnId="{EC3D8EE7-CA5F-45D6-BB6B-F710EFFF520A}">
      <dgm:prSet/>
      <dgm:spPr/>
      <dgm:t>
        <a:bodyPr/>
        <a:lstStyle/>
        <a:p>
          <a:endParaRPr lang="en-US"/>
        </a:p>
      </dgm:t>
    </dgm:pt>
    <dgm:pt modelId="{D7A1DCDB-CBFA-4DBD-967B-07A908456B61}" type="sibTrans" cxnId="{EC3D8EE7-CA5F-45D6-BB6B-F710EFFF520A}">
      <dgm:prSet/>
      <dgm:spPr/>
      <dgm:t>
        <a:bodyPr/>
        <a:lstStyle/>
        <a:p>
          <a:endParaRPr lang="en-US"/>
        </a:p>
      </dgm:t>
    </dgm:pt>
    <dgm:pt modelId="{9731B7C9-A19C-4046-A224-941952013137}" type="pres">
      <dgm:prSet presAssocID="{EB2C6C5F-4C53-4F28-83F1-5B3FA194349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05EC149-4830-44F6-B7B4-EE9C785EDB05}" type="pres">
      <dgm:prSet presAssocID="{B6F57002-7C65-48BB-8709-98B6DC6BCDD6}" presName="compNode" presStyleCnt="0"/>
      <dgm:spPr/>
    </dgm:pt>
    <dgm:pt modelId="{B10554AA-BB30-4880-9F76-33B5F0BB18F4}" type="pres">
      <dgm:prSet presAssocID="{B6F57002-7C65-48BB-8709-98B6DC6BCDD6}" presName="dummyConnPt" presStyleCnt="0"/>
      <dgm:spPr/>
    </dgm:pt>
    <dgm:pt modelId="{F44B9C40-1A86-4252-B55F-841CBF20B507}" type="pres">
      <dgm:prSet presAssocID="{B6F57002-7C65-48BB-8709-98B6DC6BCDD6}" presName="node" presStyleLbl="node1" presStyleIdx="0" presStyleCnt="9" custScaleX="90708" custScaleY="79571" custLinFactNeighborX="-184" custLinFactNeighborY="-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86EFE-94AE-4957-9E50-A32FF958C45F}" type="pres">
      <dgm:prSet presAssocID="{28BA8591-951D-4638-9DAB-60A1B97CB6D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4A074F7-F2A7-435A-BBEC-8920CF30CA23}" type="pres">
      <dgm:prSet presAssocID="{9018F481-E5C3-46FE-B2B3-B66B1264CEAB}" presName="compNode" presStyleCnt="0"/>
      <dgm:spPr/>
    </dgm:pt>
    <dgm:pt modelId="{47849041-7236-467D-A20F-0C48C7E86C17}" type="pres">
      <dgm:prSet presAssocID="{9018F481-E5C3-46FE-B2B3-B66B1264CEAB}" presName="dummyConnPt" presStyleCnt="0"/>
      <dgm:spPr/>
    </dgm:pt>
    <dgm:pt modelId="{F6F75DE5-60B0-4675-B173-5966AB0DECF5}" type="pres">
      <dgm:prSet presAssocID="{9018F481-E5C3-46FE-B2B3-B66B1264CEAB}" presName="node" presStyleLbl="node1" presStyleIdx="1" presStyleCnt="9" custScaleX="87807" custScaleY="80351" custLinFactNeighborX="3057" custLinFactNeighborY="4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1BC6-4E40-4A2C-82CF-0C4EC26ECA47}" type="pres">
      <dgm:prSet presAssocID="{309DCEBD-8CE9-4852-AA1A-582A6DA07411}" presName="sibTrans" presStyleLbl="bgSibTrans2D1" presStyleIdx="1" presStyleCnt="8" custAng="21444988"/>
      <dgm:spPr/>
      <dgm:t>
        <a:bodyPr/>
        <a:lstStyle/>
        <a:p>
          <a:endParaRPr lang="en-US"/>
        </a:p>
      </dgm:t>
    </dgm:pt>
    <dgm:pt modelId="{BC80AFC9-77B1-4899-98C7-D07367FEE545}" type="pres">
      <dgm:prSet presAssocID="{E08FF75B-8EE5-4EA5-ADEF-67E6A2E89E47}" presName="compNode" presStyleCnt="0"/>
      <dgm:spPr/>
    </dgm:pt>
    <dgm:pt modelId="{F7523347-6F4A-4F0B-889C-4592D15074CB}" type="pres">
      <dgm:prSet presAssocID="{E08FF75B-8EE5-4EA5-ADEF-67E6A2E89E47}" presName="dummyConnPt" presStyleCnt="0"/>
      <dgm:spPr/>
    </dgm:pt>
    <dgm:pt modelId="{D7D232B7-EE1F-4B41-B575-AAC322972F44}" type="pres">
      <dgm:prSet presAssocID="{E08FF75B-8EE5-4EA5-ADEF-67E6A2E89E47}" presName="node" presStyleLbl="node1" presStyleIdx="2" presStyleCnt="9" custScaleX="114482" custScaleY="81393" custLinFactNeighborX="-172" custLinFactNeighborY="19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94DF-0540-441A-B856-71906F014296}" type="pres">
      <dgm:prSet presAssocID="{273B2991-2287-4E78-B517-A0D7DD573C2F}" presName="sibTrans" presStyleLbl="bgSibTrans2D1" presStyleIdx="2" presStyleCnt="8" custAng="115415"/>
      <dgm:spPr/>
      <dgm:t>
        <a:bodyPr/>
        <a:lstStyle/>
        <a:p>
          <a:endParaRPr lang="en-US"/>
        </a:p>
      </dgm:t>
    </dgm:pt>
    <dgm:pt modelId="{4CFC6277-B81A-4871-A830-E41B65238344}" type="pres">
      <dgm:prSet presAssocID="{0ECD6266-ED1B-4384-8934-2E5D8EDE0CC7}" presName="compNode" presStyleCnt="0"/>
      <dgm:spPr/>
    </dgm:pt>
    <dgm:pt modelId="{9A274007-73AD-43D6-819B-3AB9287F03C7}" type="pres">
      <dgm:prSet presAssocID="{0ECD6266-ED1B-4384-8934-2E5D8EDE0CC7}" presName="dummyConnPt" presStyleCnt="0"/>
      <dgm:spPr/>
    </dgm:pt>
    <dgm:pt modelId="{55B00C8C-6ACA-47F4-B981-6222A0D318E6}" type="pres">
      <dgm:prSet presAssocID="{0ECD6266-ED1B-4384-8934-2E5D8EDE0CC7}" presName="node" presStyleLbl="node1" presStyleIdx="3" presStyleCnt="9" custScaleX="124854" custScaleY="76632" custLinFactNeighborX="1440" custLinFactNeighborY="8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7630-89BA-4C53-9328-4A80757B8B4F}" type="pres">
      <dgm:prSet presAssocID="{B307F0AD-0472-4C24-855F-1AC17F33A41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8413573-06E1-4103-B471-67686F97394F}" type="pres">
      <dgm:prSet presAssocID="{CB9EC880-D0A2-419A-866A-84A8E0776513}" presName="compNode" presStyleCnt="0"/>
      <dgm:spPr/>
    </dgm:pt>
    <dgm:pt modelId="{0FCBFC49-29DA-4A6D-B233-4B45524316AF}" type="pres">
      <dgm:prSet presAssocID="{CB9EC880-D0A2-419A-866A-84A8E0776513}" presName="dummyConnPt" presStyleCnt="0"/>
      <dgm:spPr/>
    </dgm:pt>
    <dgm:pt modelId="{C5F4C725-82C4-4998-BC23-0D5B73F31C66}" type="pres">
      <dgm:prSet presAssocID="{CB9EC880-D0A2-419A-866A-84A8E0776513}" presName="node" presStyleLbl="node1" presStyleIdx="4" presStyleCnt="9" custScaleX="120994" custScaleY="77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2388C-56CC-4432-8DDA-8DAC973E156D}" type="pres">
      <dgm:prSet presAssocID="{DC013AAD-3786-469C-BA2D-EDFE012BF4DE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E8B8E83D-4C5A-40E0-BC73-5128BABD118D}" type="pres">
      <dgm:prSet presAssocID="{36142350-B59D-4E5E-9D65-459E28144F29}" presName="compNode" presStyleCnt="0"/>
      <dgm:spPr/>
    </dgm:pt>
    <dgm:pt modelId="{F017D56D-AA69-43EC-A133-82B2686AEA4A}" type="pres">
      <dgm:prSet presAssocID="{36142350-B59D-4E5E-9D65-459E28144F29}" presName="dummyConnPt" presStyleCnt="0"/>
      <dgm:spPr/>
    </dgm:pt>
    <dgm:pt modelId="{606CF54F-5BB7-4DAA-BA87-72BB070D5A75}" type="pres">
      <dgm:prSet presAssocID="{36142350-B59D-4E5E-9D65-459E28144F29}" presName="node" presStyleLbl="node1" presStyleIdx="5" presStyleCnt="9" custScaleX="110474" custScaleY="87055" custLinFactNeighborX="2544" custLinFactNeighborY="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ABB46-6765-473B-B68A-E9DBCF84E611}" type="pres">
      <dgm:prSet presAssocID="{E9712146-49B7-481C-86EB-82B8FB4DE059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F5B5A0D-6600-4A1D-8702-121DE62F8B14}" type="pres">
      <dgm:prSet presAssocID="{542B127A-2447-4BBE-90F7-908D94E46BF9}" presName="compNode" presStyleCnt="0"/>
      <dgm:spPr/>
    </dgm:pt>
    <dgm:pt modelId="{C2080B2A-79C1-49AE-AF25-ED8F3BE13C15}" type="pres">
      <dgm:prSet presAssocID="{542B127A-2447-4BBE-90F7-908D94E46BF9}" presName="dummyConnPt" presStyleCnt="0"/>
      <dgm:spPr/>
    </dgm:pt>
    <dgm:pt modelId="{8CB7BEEC-C96A-467F-AC9D-CAE7D271541E}" type="pres">
      <dgm:prSet presAssocID="{542B127A-2447-4BBE-90F7-908D94E46BF9}" presName="node" presStyleLbl="node1" presStyleIdx="6" presStyleCnt="9" custScaleX="103292" custScaleY="87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8B350-2421-4F3C-A49C-994DD75E8F2A}" type="pres">
      <dgm:prSet presAssocID="{F476BE1D-636E-434A-98FB-ED126AFECCE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C0EF4CB3-17BA-4767-965B-737E1E0D2B02}" type="pres">
      <dgm:prSet presAssocID="{CA224553-C9A8-4A25-B524-815D42D8B80E}" presName="compNode" presStyleCnt="0"/>
      <dgm:spPr/>
    </dgm:pt>
    <dgm:pt modelId="{E40CAB36-73F0-46F1-A79D-F632409C1741}" type="pres">
      <dgm:prSet presAssocID="{CA224553-C9A8-4A25-B524-815D42D8B80E}" presName="dummyConnPt" presStyleCnt="0"/>
      <dgm:spPr/>
    </dgm:pt>
    <dgm:pt modelId="{FB9D252C-0BDF-428D-B8B6-7F595449026E}" type="pres">
      <dgm:prSet presAssocID="{CA224553-C9A8-4A25-B524-815D42D8B80E}" presName="node" presStyleLbl="node1" presStyleIdx="7" presStyleCnt="9" custScaleX="103292" custScaleY="88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6965-8AAA-405B-BD6E-9C5E41B770CD}" type="pres">
      <dgm:prSet presAssocID="{BCB3CF2C-276F-45D0-A6AE-88317E57D1BB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63BAB813-82B2-4F20-9CC9-0B49C0133604}" type="pres">
      <dgm:prSet presAssocID="{F14BB598-0C8E-491B-BA03-251E4A8F1178}" presName="compNode" presStyleCnt="0"/>
      <dgm:spPr/>
    </dgm:pt>
    <dgm:pt modelId="{7F89F66F-99AC-4A10-BFB6-D5A6FD3225F9}" type="pres">
      <dgm:prSet presAssocID="{F14BB598-0C8E-491B-BA03-251E4A8F1178}" presName="dummyConnPt" presStyleCnt="0"/>
      <dgm:spPr/>
    </dgm:pt>
    <dgm:pt modelId="{C45CFE09-98E5-4373-A00D-141ECEC98EE6}" type="pres">
      <dgm:prSet presAssocID="{F14BB598-0C8E-491B-BA03-251E4A8F1178}" presName="node" presStyleLbl="node1" presStyleIdx="8" presStyleCnt="9" custScaleX="113992" custScaleY="81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D8EE7-CA5F-45D6-BB6B-F710EFFF520A}" srcId="{EB2C6C5F-4C53-4F28-83F1-5B3FA1943499}" destId="{F14BB598-0C8E-491B-BA03-251E4A8F1178}" srcOrd="8" destOrd="0" parTransId="{EB721F2E-C34A-492B-850B-90B18ED042B7}" sibTransId="{D7A1DCDB-CBFA-4DBD-967B-07A908456B61}"/>
    <dgm:cxn modelId="{82C2C5AE-E609-4B3C-844C-399F89413322}" type="presOf" srcId="{E08FF75B-8EE5-4EA5-ADEF-67E6A2E89E47}" destId="{D7D232B7-EE1F-4B41-B575-AAC322972F44}" srcOrd="0" destOrd="0" presId="urn:microsoft.com/office/officeart/2005/8/layout/bProcess4"/>
    <dgm:cxn modelId="{0D3D166B-4869-4B79-874C-ED1031A03BFC}" type="presOf" srcId="{CA224553-C9A8-4A25-B524-815D42D8B80E}" destId="{FB9D252C-0BDF-428D-B8B6-7F595449026E}" srcOrd="0" destOrd="0" presId="urn:microsoft.com/office/officeart/2005/8/layout/bProcess4"/>
    <dgm:cxn modelId="{67B20D93-AAD8-4E36-8D9D-894594F60E7A}" type="presOf" srcId="{273B2991-2287-4E78-B517-A0D7DD573C2F}" destId="{502994DF-0540-441A-B856-71906F014296}" srcOrd="0" destOrd="0" presId="urn:microsoft.com/office/officeart/2005/8/layout/bProcess4"/>
    <dgm:cxn modelId="{5DD4B031-A770-4B4C-A4A0-4159F5E9A262}" srcId="{EB2C6C5F-4C53-4F28-83F1-5B3FA1943499}" destId="{B6F57002-7C65-48BB-8709-98B6DC6BCDD6}" srcOrd="0" destOrd="0" parTransId="{D425CF00-BFC9-4599-9B62-FBEBB6D0C869}" sibTransId="{28BA8591-951D-4638-9DAB-60A1B97CB6D9}"/>
    <dgm:cxn modelId="{500D338B-4895-4C9F-95D6-D01189B0C544}" type="presOf" srcId="{F14BB598-0C8E-491B-BA03-251E4A8F1178}" destId="{C45CFE09-98E5-4373-A00D-141ECEC98EE6}" srcOrd="0" destOrd="0" presId="urn:microsoft.com/office/officeart/2005/8/layout/bProcess4"/>
    <dgm:cxn modelId="{6C63ECB1-6430-48F6-8989-D25E8A7620D2}" type="presOf" srcId="{542B127A-2447-4BBE-90F7-908D94E46BF9}" destId="{8CB7BEEC-C96A-467F-AC9D-CAE7D271541E}" srcOrd="0" destOrd="0" presId="urn:microsoft.com/office/officeart/2005/8/layout/bProcess4"/>
    <dgm:cxn modelId="{E775FD8A-9534-4501-AA2C-3E77F06B610F}" type="presOf" srcId="{EB2C6C5F-4C53-4F28-83F1-5B3FA1943499}" destId="{9731B7C9-A19C-4046-A224-941952013137}" srcOrd="0" destOrd="0" presId="urn:microsoft.com/office/officeart/2005/8/layout/bProcess4"/>
    <dgm:cxn modelId="{3020D7E6-5DE1-4D05-A844-8D892B09056D}" type="presOf" srcId="{B307F0AD-0472-4C24-855F-1AC17F33A419}" destId="{376A7630-89BA-4C53-9328-4A80757B8B4F}" srcOrd="0" destOrd="0" presId="urn:microsoft.com/office/officeart/2005/8/layout/bProcess4"/>
    <dgm:cxn modelId="{6E733F5D-5119-409B-9353-4E8918AAFA86}" type="presOf" srcId="{36142350-B59D-4E5E-9D65-459E28144F29}" destId="{606CF54F-5BB7-4DAA-BA87-72BB070D5A75}" srcOrd="0" destOrd="0" presId="urn:microsoft.com/office/officeart/2005/8/layout/bProcess4"/>
    <dgm:cxn modelId="{9F0D89FD-3CBA-4035-8D45-0DB1BF8289BA}" type="presOf" srcId="{0ECD6266-ED1B-4384-8934-2E5D8EDE0CC7}" destId="{55B00C8C-6ACA-47F4-B981-6222A0D318E6}" srcOrd="0" destOrd="0" presId="urn:microsoft.com/office/officeart/2005/8/layout/bProcess4"/>
    <dgm:cxn modelId="{5C9D54F2-B19D-494D-8936-0893DC3439C9}" type="presOf" srcId="{309DCEBD-8CE9-4852-AA1A-582A6DA07411}" destId="{91FB1BC6-4E40-4A2C-82CF-0C4EC26ECA47}" srcOrd="0" destOrd="0" presId="urn:microsoft.com/office/officeart/2005/8/layout/bProcess4"/>
    <dgm:cxn modelId="{7F525ACF-AEB7-4F7D-98EB-B2FE368E371C}" srcId="{EB2C6C5F-4C53-4F28-83F1-5B3FA1943499}" destId="{9018F481-E5C3-46FE-B2B3-B66B1264CEAB}" srcOrd="1" destOrd="0" parTransId="{F283C901-7A05-459F-9B41-69A692F92159}" sibTransId="{309DCEBD-8CE9-4852-AA1A-582A6DA07411}"/>
    <dgm:cxn modelId="{72FC1F87-BD4C-448A-9EE8-7D6742593A7A}" srcId="{EB2C6C5F-4C53-4F28-83F1-5B3FA1943499}" destId="{36142350-B59D-4E5E-9D65-459E28144F29}" srcOrd="5" destOrd="0" parTransId="{57AD16BF-AF13-44F9-9727-18E9B8E386B5}" sibTransId="{E9712146-49B7-481C-86EB-82B8FB4DE059}"/>
    <dgm:cxn modelId="{6CC29BE3-9F84-4139-86D4-EF9A7AD36196}" type="presOf" srcId="{BCB3CF2C-276F-45D0-A6AE-88317E57D1BB}" destId="{A1226965-8AAA-405B-BD6E-9C5E41B770CD}" srcOrd="0" destOrd="0" presId="urn:microsoft.com/office/officeart/2005/8/layout/bProcess4"/>
    <dgm:cxn modelId="{0AF7F988-1630-4EF2-95A6-B7D672753E32}" type="presOf" srcId="{F476BE1D-636E-434A-98FB-ED126AFECCE4}" destId="{AC38B350-2421-4F3C-A49C-994DD75E8F2A}" srcOrd="0" destOrd="0" presId="urn:microsoft.com/office/officeart/2005/8/layout/bProcess4"/>
    <dgm:cxn modelId="{8A6E0F3C-0523-464F-81EA-0EADFD250F1D}" srcId="{EB2C6C5F-4C53-4F28-83F1-5B3FA1943499}" destId="{E08FF75B-8EE5-4EA5-ADEF-67E6A2E89E47}" srcOrd="2" destOrd="0" parTransId="{35322BB6-8E19-4CA2-95A3-180ED34DE903}" sibTransId="{273B2991-2287-4E78-B517-A0D7DD573C2F}"/>
    <dgm:cxn modelId="{93E4CC87-0153-46AA-BECF-2ABBDDBC37D4}" type="presOf" srcId="{E9712146-49B7-481C-86EB-82B8FB4DE059}" destId="{9A8ABB46-6765-473B-B68A-E9DBCF84E611}" srcOrd="0" destOrd="0" presId="urn:microsoft.com/office/officeart/2005/8/layout/bProcess4"/>
    <dgm:cxn modelId="{2DA84B95-B5C5-48FE-BD1B-1C942E578A4A}" srcId="{EB2C6C5F-4C53-4F28-83F1-5B3FA1943499}" destId="{CB9EC880-D0A2-419A-866A-84A8E0776513}" srcOrd="4" destOrd="0" parTransId="{FBA05128-EAFC-4707-83D0-2ABF9BAFDA37}" sibTransId="{DC013AAD-3786-469C-BA2D-EDFE012BF4DE}"/>
    <dgm:cxn modelId="{D684865F-2A51-4F61-8437-78C7C813EC66}" type="presOf" srcId="{DC013AAD-3786-469C-BA2D-EDFE012BF4DE}" destId="{9992388C-56CC-4432-8DDA-8DAC973E156D}" srcOrd="0" destOrd="0" presId="urn:microsoft.com/office/officeart/2005/8/layout/bProcess4"/>
    <dgm:cxn modelId="{50DECB31-6167-4FE8-AB2F-DB9027EFF8E6}" type="presOf" srcId="{28BA8591-951D-4638-9DAB-60A1B97CB6D9}" destId="{41A86EFE-94AE-4957-9E50-A32FF958C45F}" srcOrd="0" destOrd="0" presId="urn:microsoft.com/office/officeart/2005/8/layout/bProcess4"/>
    <dgm:cxn modelId="{D163D295-59EF-4075-9851-DAE924DA9B58}" type="presOf" srcId="{B6F57002-7C65-48BB-8709-98B6DC6BCDD6}" destId="{F44B9C40-1A86-4252-B55F-841CBF20B507}" srcOrd="0" destOrd="0" presId="urn:microsoft.com/office/officeart/2005/8/layout/bProcess4"/>
    <dgm:cxn modelId="{E41E77C6-A600-4A21-A74B-E1F772D6B962}" srcId="{EB2C6C5F-4C53-4F28-83F1-5B3FA1943499}" destId="{542B127A-2447-4BBE-90F7-908D94E46BF9}" srcOrd="6" destOrd="0" parTransId="{2914B377-A22A-4E27-A3CF-AC422F199158}" sibTransId="{F476BE1D-636E-434A-98FB-ED126AFECCE4}"/>
    <dgm:cxn modelId="{FA75422F-3A0E-4E9D-9776-52FD2EEB0625}" srcId="{EB2C6C5F-4C53-4F28-83F1-5B3FA1943499}" destId="{CA224553-C9A8-4A25-B524-815D42D8B80E}" srcOrd="7" destOrd="0" parTransId="{216F5B91-80AB-4912-BB68-F38CCC89C70B}" sibTransId="{BCB3CF2C-276F-45D0-A6AE-88317E57D1BB}"/>
    <dgm:cxn modelId="{CCFB9F8D-5309-498C-81A2-540F666E1FDD}" type="presOf" srcId="{CB9EC880-D0A2-419A-866A-84A8E0776513}" destId="{C5F4C725-82C4-4998-BC23-0D5B73F31C66}" srcOrd="0" destOrd="0" presId="urn:microsoft.com/office/officeart/2005/8/layout/bProcess4"/>
    <dgm:cxn modelId="{AB91DAAD-E310-41B2-9971-BA4E04310A26}" srcId="{EB2C6C5F-4C53-4F28-83F1-5B3FA1943499}" destId="{0ECD6266-ED1B-4384-8934-2E5D8EDE0CC7}" srcOrd="3" destOrd="0" parTransId="{5DCACF1D-8F46-4402-A65D-11CC4DCE85F1}" sibTransId="{B307F0AD-0472-4C24-855F-1AC17F33A419}"/>
    <dgm:cxn modelId="{AB6435CA-5A86-409E-95A5-68A0E5733F7D}" type="presOf" srcId="{9018F481-E5C3-46FE-B2B3-B66B1264CEAB}" destId="{F6F75DE5-60B0-4675-B173-5966AB0DECF5}" srcOrd="0" destOrd="0" presId="urn:microsoft.com/office/officeart/2005/8/layout/bProcess4"/>
    <dgm:cxn modelId="{EC9C6257-3A33-49FA-AC8A-254A3FA3EB0A}" type="presParOf" srcId="{9731B7C9-A19C-4046-A224-941952013137}" destId="{D05EC149-4830-44F6-B7B4-EE9C785EDB05}" srcOrd="0" destOrd="0" presId="urn:microsoft.com/office/officeart/2005/8/layout/bProcess4"/>
    <dgm:cxn modelId="{440286D9-6B4F-430F-98E2-D33169E140B7}" type="presParOf" srcId="{D05EC149-4830-44F6-B7B4-EE9C785EDB05}" destId="{B10554AA-BB30-4880-9F76-33B5F0BB18F4}" srcOrd="0" destOrd="0" presId="urn:microsoft.com/office/officeart/2005/8/layout/bProcess4"/>
    <dgm:cxn modelId="{96D355E0-C5E5-4B0F-9B4C-478442B36BAB}" type="presParOf" srcId="{D05EC149-4830-44F6-B7B4-EE9C785EDB05}" destId="{F44B9C40-1A86-4252-B55F-841CBF20B507}" srcOrd="1" destOrd="0" presId="urn:microsoft.com/office/officeart/2005/8/layout/bProcess4"/>
    <dgm:cxn modelId="{9D59EB51-F8A2-4ED6-8AC1-60D5FD7759B9}" type="presParOf" srcId="{9731B7C9-A19C-4046-A224-941952013137}" destId="{41A86EFE-94AE-4957-9E50-A32FF958C45F}" srcOrd="1" destOrd="0" presId="urn:microsoft.com/office/officeart/2005/8/layout/bProcess4"/>
    <dgm:cxn modelId="{5D9E8D3E-A091-43A7-B50A-4952D4CA3F68}" type="presParOf" srcId="{9731B7C9-A19C-4046-A224-941952013137}" destId="{34A074F7-F2A7-435A-BBEC-8920CF30CA23}" srcOrd="2" destOrd="0" presId="urn:microsoft.com/office/officeart/2005/8/layout/bProcess4"/>
    <dgm:cxn modelId="{F5703A85-8F83-482A-9710-A67A932A3104}" type="presParOf" srcId="{34A074F7-F2A7-435A-BBEC-8920CF30CA23}" destId="{47849041-7236-467D-A20F-0C48C7E86C17}" srcOrd="0" destOrd="0" presId="urn:microsoft.com/office/officeart/2005/8/layout/bProcess4"/>
    <dgm:cxn modelId="{CC09E118-1D21-42B2-8E43-1686064BB80C}" type="presParOf" srcId="{34A074F7-F2A7-435A-BBEC-8920CF30CA23}" destId="{F6F75DE5-60B0-4675-B173-5966AB0DECF5}" srcOrd="1" destOrd="0" presId="urn:microsoft.com/office/officeart/2005/8/layout/bProcess4"/>
    <dgm:cxn modelId="{B3D4F338-4729-4E70-B7E4-DD91F9F0A5FB}" type="presParOf" srcId="{9731B7C9-A19C-4046-A224-941952013137}" destId="{91FB1BC6-4E40-4A2C-82CF-0C4EC26ECA47}" srcOrd="3" destOrd="0" presId="urn:microsoft.com/office/officeart/2005/8/layout/bProcess4"/>
    <dgm:cxn modelId="{716682AF-B2C2-4773-A0E5-9DE5DAA995A3}" type="presParOf" srcId="{9731B7C9-A19C-4046-A224-941952013137}" destId="{BC80AFC9-77B1-4899-98C7-D07367FEE545}" srcOrd="4" destOrd="0" presId="urn:microsoft.com/office/officeart/2005/8/layout/bProcess4"/>
    <dgm:cxn modelId="{01B7E4AE-4377-4935-8116-5CA75998172F}" type="presParOf" srcId="{BC80AFC9-77B1-4899-98C7-D07367FEE545}" destId="{F7523347-6F4A-4F0B-889C-4592D15074CB}" srcOrd="0" destOrd="0" presId="urn:microsoft.com/office/officeart/2005/8/layout/bProcess4"/>
    <dgm:cxn modelId="{4BA35ACC-9DD0-41FB-98BC-AB963F8039B0}" type="presParOf" srcId="{BC80AFC9-77B1-4899-98C7-D07367FEE545}" destId="{D7D232B7-EE1F-4B41-B575-AAC322972F44}" srcOrd="1" destOrd="0" presId="urn:microsoft.com/office/officeart/2005/8/layout/bProcess4"/>
    <dgm:cxn modelId="{A1F0700F-6BF1-4ED7-9197-9E0AB8AA2354}" type="presParOf" srcId="{9731B7C9-A19C-4046-A224-941952013137}" destId="{502994DF-0540-441A-B856-71906F014296}" srcOrd="5" destOrd="0" presId="urn:microsoft.com/office/officeart/2005/8/layout/bProcess4"/>
    <dgm:cxn modelId="{5CB58928-A1F0-4130-A9E8-370BFC63C486}" type="presParOf" srcId="{9731B7C9-A19C-4046-A224-941952013137}" destId="{4CFC6277-B81A-4871-A830-E41B65238344}" srcOrd="6" destOrd="0" presId="urn:microsoft.com/office/officeart/2005/8/layout/bProcess4"/>
    <dgm:cxn modelId="{6EF8D770-BB3D-4CF7-AC34-AD0AD462C4F9}" type="presParOf" srcId="{4CFC6277-B81A-4871-A830-E41B65238344}" destId="{9A274007-73AD-43D6-819B-3AB9287F03C7}" srcOrd="0" destOrd="0" presId="urn:microsoft.com/office/officeart/2005/8/layout/bProcess4"/>
    <dgm:cxn modelId="{BFF9298B-E855-49B7-9012-F9D7AD1607D0}" type="presParOf" srcId="{4CFC6277-B81A-4871-A830-E41B65238344}" destId="{55B00C8C-6ACA-47F4-B981-6222A0D318E6}" srcOrd="1" destOrd="0" presId="urn:microsoft.com/office/officeart/2005/8/layout/bProcess4"/>
    <dgm:cxn modelId="{A1BEE3AD-B94A-49AA-A5F9-9E95EA72DCD0}" type="presParOf" srcId="{9731B7C9-A19C-4046-A224-941952013137}" destId="{376A7630-89BA-4C53-9328-4A80757B8B4F}" srcOrd="7" destOrd="0" presId="urn:microsoft.com/office/officeart/2005/8/layout/bProcess4"/>
    <dgm:cxn modelId="{0F8CB2F7-284C-4387-B5F2-D933ED5BB2E8}" type="presParOf" srcId="{9731B7C9-A19C-4046-A224-941952013137}" destId="{C8413573-06E1-4103-B471-67686F97394F}" srcOrd="8" destOrd="0" presId="urn:microsoft.com/office/officeart/2005/8/layout/bProcess4"/>
    <dgm:cxn modelId="{EE79EDE3-232F-4FE9-975D-501148A32AF2}" type="presParOf" srcId="{C8413573-06E1-4103-B471-67686F97394F}" destId="{0FCBFC49-29DA-4A6D-B233-4B45524316AF}" srcOrd="0" destOrd="0" presId="urn:microsoft.com/office/officeart/2005/8/layout/bProcess4"/>
    <dgm:cxn modelId="{07E248DD-A2BC-40B3-889A-09B1532B9E27}" type="presParOf" srcId="{C8413573-06E1-4103-B471-67686F97394F}" destId="{C5F4C725-82C4-4998-BC23-0D5B73F31C66}" srcOrd="1" destOrd="0" presId="urn:microsoft.com/office/officeart/2005/8/layout/bProcess4"/>
    <dgm:cxn modelId="{A0914CF2-7EC1-41AD-A54C-05B167CE1B19}" type="presParOf" srcId="{9731B7C9-A19C-4046-A224-941952013137}" destId="{9992388C-56CC-4432-8DDA-8DAC973E156D}" srcOrd="9" destOrd="0" presId="urn:microsoft.com/office/officeart/2005/8/layout/bProcess4"/>
    <dgm:cxn modelId="{F6CD7401-CB7E-4CF3-A145-FDF9EF176B06}" type="presParOf" srcId="{9731B7C9-A19C-4046-A224-941952013137}" destId="{E8B8E83D-4C5A-40E0-BC73-5128BABD118D}" srcOrd="10" destOrd="0" presId="urn:microsoft.com/office/officeart/2005/8/layout/bProcess4"/>
    <dgm:cxn modelId="{0750A16F-3D4A-434F-8031-DF132E1E32FE}" type="presParOf" srcId="{E8B8E83D-4C5A-40E0-BC73-5128BABD118D}" destId="{F017D56D-AA69-43EC-A133-82B2686AEA4A}" srcOrd="0" destOrd="0" presId="urn:microsoft.com/office/officeart/2005/8/layout/bProcess4"/>
    <dgm:cxn modelId="{9552FBC3-1956-42C0-918E-AFFFB3D095EA}" type="presParOf" srcId="{E8B8E83D-4C5A-40E0-BC73-5128BABD118D}" destId="{606CF54F-5BB7-4DAA-BA87-72BB070D5A75}" srcOrd="1" destOrd="0" presId="urn:microsoft.com/office/officeart/2005/8/layout/bProcess4"/>
    <dgm:cxn modelId="{0C16EF70-CE75-4020-8385-B05CD15787C2}" type="presParOf" srcId="{9731B7C9-A19C-4046-A224-941952013137}" destId="{9A8ABB46-6765-473B-B68A-E9DBCF84E611}" srcOrd="11" destOrd="0" presId="urn:microsoft.com/office/officeart/2005/8/layout/bProcess4"/>
    <dgm:cxn modelId="{8E4C8AD6-72D4-4857-B6F9-5E0DDB34FA3D}" type="presParOf" srcId="{9731B7C9-A19C-4046-A224-941952013137}" destId="{6F5B5A0D-6600-4A1D-8702-121DE62F8B14}" srcOrd="12" destOrd="0" presId="urn:microsoft.com/office/officeart/2005/8/layout/bProcess4"/>
    <dgm:cxn modelId="{B19AD69A-BFB7-41C8-939D-BE55989E4564}" type="presParOf" srcId="{6F5B5A0D-6600-4A1D-8702-121DE62F8B14}" destId="{C2080B2A-79C1-49AE-AF25-ED8F3BE13C15}" srcOrd="0" destOrd="0" presId="urn:microsoft.com/office/officeart/2005/8/layout/bProcess4"/>
    <dgm:cxn modelId="{6B0CAA43-2C75-4C03-A06D-183785F3DC59}" type="presParOf" srcId="{6F5B5A0D-6600-4A1D-8702-121DE62F8B14}" destId="{8CB7BEEC-C96A-467F-AC9D-CAE7D271541E}" srcOrd="1" destOrd="0" presId="urn:microsoft.com/office/officeart/2005/8/layout/bProcess4"/>
    <dgm:cxn modelId="{7813EFD2-3B59-4E12-ACCC-8127B763E030}" type="presParOf" srcId="{9731B7C9-A19C-4046-A224-941952013137}" destId="{AC38B350-2421-4F3C-A49C-994DD75E8F2A}" srcOrd="13" destOrd="0" presId="urn:microsoft.com/office/officeart/2005/8/layout/bProcess4"/>
    <dgm:cxn modelId="{FFCBD194-551E-4E6F-A29A-D2238C827C36}" type="presParOf" srcId="{9731B7C9-A19C-4046-A224-941952013137}" destId="{C0EF4CB3-17BA-4767-965B-737E1E0D2B02}" srcOrd="14" destOrd="0" presId="urn:microsoft.com/office/officeart/2005/8/layout/bProcess4"/>
    <dgm:cxn modelId="{3A4C6C1D-14F1-4790-ACE6-C3FB85A87444}" type="presParOf" srcId="{C0EF4CB3-17BA-4767-965B-737E1E0D2B02}" destId="{E40CAB36-73F0-46F1-A79D-F632409C1741}" srcOrd="0" destOrd="0" presId="urn:microsoft.com/office/officeart/2005/8/layout/bProcess4"/>
    <dgm:cxn modelId="{348A3A71-7CCA-4F4C-98BE-2158A0DB60F1}" type="presParOf" srcId="{C0EF4CB3-17BA-4767-965B-737E1E0D2B02}" destId="{FB9D252C-0BDF-428D-B8B6-7F595449026E}" srcOrd="1" destOrd="0" presId="urn:microsoft.com/office/officeart/2005/8/layout/bProcess4"/>
    <dgm:cxn modelId="{2F27ED46-C494-4597-9EAD-5A694BC673B2}" type="presParOf" srcId="{9731B7C9-A19C-4046-A224-941952013137}" destId="{A1226965-8AAA-405B-BD6E-9C5E41B770CD}" srcOrd="15" destOrd="0" presId="urn:microsoft.com/office/officeart/2005/8/layout/bProcess4"/>
    <dgm:cxn modelId="{C9314DA0-956B-477A-BC57-6915948B8FA2}" type="presParOf" srcId="{9731B7C9-A19C-4046-A224-941952013137}" destId="{63BAB813-82B2-4F20-9CC9-0B49C0133604}" srcOrd="16" destOrd="0" presId="urn:microsoft.com/office/officeart/2005/8/layout/bProcess4"/>
    <dgm:cxn modelId="{8F084F05-6A79-4F65-960E-AC9E5F2E2EEE}" type="presParOf" srcId="{63BAB813-82B2-4F20-9CC9-0B49C0133604}" destId="{7F89F66F-99AC-4A10-BFB6-D5A6FD3225F9}" srcOrd="0" destOrd="0" presId="urn:microsoft.com/office/officeart/2005/8/layout/bProcess4"/>
    <dgm:cxn modelId="{8534858B-E589-45F8-949E-EC938B3D218E}" type="presParOf" srcId="{63BAB813-82B2-4F20-9CC9-0B49C0133604}" destId="{C45CFE09-98E5-4373-A00D-141ECEC98EE6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AE943-1517-4725-81AC-94E1B7B562F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1C64844-E3F0-4A5E-BA1C-FB310CDA8215}">
      <dgm:prSet phldrT="[Text]" custT="1"/>
      <dgm:spPr>
        <a:solidFill>
          <a:srgbClr val="ED93E4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el-GR" sz="1000" b="1" dirty="0" smtClean="0">
              <a:solidFill>
                <a:srgbClr val="0070C0"/>
              </a:solidFill>
              <a:latin typeface="+mn-lt"/>
              <a:cs typeface="Calibri" pitchFamily="34" charset="0"/>
            </a:rPr>
            <a:t>Οι χρήστες μαθαίνουν πώς να μαθαίνουν</a:t>
          </a:r>
        </a:p>
        <a:p>
          <a:pPr algn="ctr">
            <a:lnSpc>
              <a:spcPct val="100000"/>
            </a:lnSpc>
          </a:pPr>
          <a:r>
            <a:rPr lang="el-GR" sz="1000" b="1" dirty="0" smtClean="0">
              <a:solidFill>
                <a:schemeClr val="bg1"/>
              </a:solidFill>
              <a:latin typeface="+mn-lt"/>
              <a:cs typeface="Calibri" pitchFamily="34" charset="0"/>
            </a:rPr>
            <a:t>βιωματικά</a:t>
          </a:r>
          <a:r>
            <a:rPr lang="el-GR" sz="1000" dirty="0" smtClean="0">
              <a:solidFill>
                <a:srgbClr val="0070C0"/>
              </a:solidFill>
              <a:latin typeface="+mn-lt"/>
              <a:cs typeface="Calibri" pitchFamily="34" charset="0"/>
            </a:rPr>
            <a:t> </a:t>
          </a:r>
          <a:endParaRPr lang="el-GR" sz="1000" dirty="0">
            <a:solidFill>
              <a:srgbClr val="0070C0"/>
            </a:solidFill>
            <a:latin typeface="+mn-lt"/>
            <a:cs typeface="Calibri" pitchFamily="34" charset="0"/>
          </a:endParaRPr>
        </a:p>
      </dgm:t>
    </dgm:pt>
    <dgm:pt modelId="{7BCA1C22-2402-47A0-B1C1-0F0D90780903}" type="parTrans" cxnId="{BE4FFE9D-8DDB-42BC-89C4-0A16E79389B9}">
      <dgm:prSet/>
      <dgm:spPr/>
      <dgm:t>
        <a:bodyPr/>
        <a:lstStyle/>
        <a:p>
          <a:pPr algn="ctr"/>
          <a:endParaRPr lang="el-GR"/>
        </a:p>
      </dgm:t>
    </dgm:pt>
    <dgm:pt modelId="{6E619D79-7667-4F47-A40A-184C01EAB4C8}" type="sibTrans" cxnId="{BE4FFE9D-8DDB-42BC-89C4-0A16E79389B9}">
      <dgm:prSet/>
      <dgm:spPr/>
      <dgm:t>
        <a:bodyPr/>
        <a:lstStyle/>
        <a:p>
          <a:pPr algn="ctr"/>
          <a:endParaRPr lang="el-GR"/>
        </a:p>
      </dgm:t>
    </dgm:pt>
    <dgm:pt modelId="{991198B0-D932-4146-AD99-667EE15A0169}">
      <dgm:prSet phldrT="[Text]" custT="1"/>
      <dgm:spPr>
        <a:solidFill>
          <a:srgbClr val="FF505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l-GR" sz="1000" dirty="0" smtClean="0">
              <a:latin typeface="+mn-lt"/>
              <a:cs typeface="Calibri" pitchFamily="34" charset="0"/>
            </a:rPr>
            <a:t>Βιβλιοθηκονόμοι: Επιστήμονες Πληροφόρησης</a:t>
          </a:r>
          <a:endParaRPr lang="el-GR" sz="1000" dirty="0">
            <a:solidFill>
              <a:srgbClr val="000000"/>
            </a:solidFill>
            <a:latin typeface="+mn-lt"/>
          </a:endParaRPr>
        </a:p>
      </dgm:t>
    </dgm:pt>
    <dgm:pt modelId="{4A818402-2032-4F8C-80DD-1206CED7A11A}" type="parTrans" cxnId="{17BC1F32-8279-40C3-86AE-7D2F7230A50C}">
      <dgm:prSet/>
      <dgm:spPr/>
      <dgm:t>
        <a:bodyPr/>
        <a:lstStyle/>
        <a:p>
          <a:pPr algn="ctr"/>
          <a:endParaRPr lang="el-GR"/>
        </a:p>
      </dgm:t>
    </dgm:pt>
    <dgm:pt modelId="{A16764AB-99EF-4D98-BCA5-D221509C634C}" type="sibTrans" cxnId="{17BC1F32-8279-40C3-86AE-7D2F7230A50C}">
      <dgm:prSet/>
      <dgm:spPr/>
      <dgm:t>
        <a:bodyPr/>
        <a:lstStyle/>
        <a:p>
          <a:pPr algn="ctr"/>
          <a:endParaRPr lang="el-GR"/>
        </a:p>
      </dgm:t>
    </dgm:pt>
    <dgm:pt modelId="{11C46D5D-4CFD-4C43-A3B7-DBD67953092E}">
      <dgm:prSet phldrT="[Text]" custT="1"/>
      <dgm:spPr>
        <a:solidFill>
          <a:srgbClr val="A5EFF5"/>
        </a:solidFill>
        <a:ln>
          <a:solidFill>
            <a:srgbClr val="FFFF99"/>
          </a:solidFill>
        </a:ln>
      </dgm:spPr>
      <dgm:t>
        <a:bodyPr/>
        <a:lstStyle/>
        <a:p>
          <a:pPr algn="ctr"/>
          <a:r>
            <a:rPr lang="el-GR" sz="1000" baseline="0" dirty="0" smtClean="0">
              <a:solidFill>
                <a:srgbClr val="C00000"/>
              </a:solidFill>
              <a:latin typeface="+mn-lt"/>
              <a:cs typeface="Calibri" pitchFamily="34" charset="0"/>
            </a:rPr>
            <a:t>Βιβλιοθήκες: αποθετήρια πληροφορίας</a:t>
          </a:r>
          <a:endParaRPr lang="el-GR" sz="1000" baseline="0" dirty="0">
            <a:solidFill>
              <a:srgbClr val="C00000"/>
            </a:solidFill>
            <a:latin typeface="+mn-lt"/>
          </a:endParaRPr>
        </a:p>
      </dgm:t>
    </dgm:pt>
    <dgm:pt modelId="{2021A7B3-79D9-4227-A3E7-CEDBF7544BE8}" type="parTrans" cxnId="{8DAC0D4F-576E-483B-B667-F2D79747CA17}">
      <dgm:prSet/>
      <dgm:spPr/>
      <dgm:t>
        <a:bodyPr/>
        <a:lstStyle/>
        <a:p>
          <a:pPr algn="ctr"/>
          <a:endParaRPr lang="el-GR"/>
        </a:p>
      </dgm:t>
    </dgm:pt>
    <dgm:pt modelId="{755EDF23-422D-4747-8FBA-CE33F6EF4C83}" type="sibTrans" cxnId="{8DAC0D4F-576E-483B-B667-F2D79747CA17}">
      <dgm:prSet/>
      <dgm:spPr/>
      <dgm:t>
        <a:bodyPr/>
        <a:lstStyle/>
        <a:p>
          <a:pPr algn="ctr"/>
          <a:endParaRPr lang="el-GR"/>
        </a:p>
      </dgm:t>
    </dgm:pt>
    <dgm:pt modelId="{F5C74842-2BDD-4AE8-AEDC-674F196DAC3E}">
      <dgm:prSet custScaleX="152484" custScaleY="140423" custLinFactNeighborX="19610" custLinFactNeighborY="-5592"/>
      <dgm:spPr/>
      <dgm:t>
        <a:bodyPr/>
        <a:lstStyle/>
        <a:p>
          <a:pPr algn="ctr"/>
          <a:endParaRPr lang="el-GR" dirty="0"/>
        </a:p>
      </dgm:t>
    </dgm:pt>
    <dgm:pt modelId="{FA25A246-1D6A-4FAD-9BF3-1A80C0153E95}" type="parTrans" cxnId="{327DC368-C961-4C38-AC30-67C6BFC974AB}">
      <dgm:prSet/>
      <dgm:spPr/>
      <dgm:t>
        <a:bodyPr/>
        <a:lstStyle/>
        <a:p>
          <a:pPr algn="ctr"/>
          <a:endParaRPr lang="el-GR"/>
        </a:p>
      </dgm:t>
    </dgm:pt>
    <dgm:pt modelId="{13B0E0AD-3598-4C6B-AD39-EF8E87482FFD}" type="sibTrans" cxnId="{327DC368-C961-4C38-AC30-67C6BFC974AB}">
      <dgm:prSet custLinFactNeighborX="11525" custLinFactNeighborY="2871"/>
      <dgm:spPr/>
      <dgm:t>
        <a:bodyPr/>
        <a:lstStyle/>
        <a:p>
          <a:pPr algn="ctr"/>
          <a:endParaRPr lang="el-GR"/>
        </a:p>
      </dgm:t>
    </dgm:pt>
    <dgm:pt modelId="{E0C27927-2894-4716-9A87-75D61F2E7883}" type="pres">
      <dgm:prSet presAssocID="{2E7AE943-1517-4725-81AC-94E1B7B562F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69B4E3F-9DCB-4E54-9E86-72AD6ED4694D}" type="pres">
      <dgm:prSet presAssocID="{21C64844-E3F0-4A5E-BA1C-FB310CDA8215}" presName="gear1" presStyleLbl="node1" presStyleIdx="0" presStyleCnt="3" custScaleX="117382" custScaleY="116687" custLinFactNeighborX="-10292" custLinFactNeighborY="-4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265F2-820E-45B4-992B-588B61D9654F}" type="pres">
      <dgm:prSet presAssocID="{21C64844-E3F0-4A5E-BA1C-FB310CDA8215}" presName="gear1srcNode" presStyleLbl="node1" presStyleIdx="0" presStyleCnt="3"/>
      <dgm:spPr/>
      <dgm:t>
        <a:bodyPr/>
        <a:lstStyle/>
        <a:p>
          <a:endParaRPr lang="en-US"/>
        </a:p>
      </dgm:t>
    </dgm:pt>
    <dgm:pt modelId="{A8CC2F6F-DD5D-41CA-93AC-5F76D2D43BD7}" type="pres">
      <dgm:prSet presAssocID="{21C64844-E3F0-4A5E-BA1C-FB310CDA8215}" presName="gear1dstNode" presStyleLbl="node1" presStyleIdx="0" presStyleCnt="3"/>
      <dgm:spPr/>
      <dgm:t>
        <a:bodyPr/>
        <a:lstStyle/>
        <a:p>
          <a:endParaRPr lang="en-US"/>
        </a:p>
      </dgm:t>
    </dgm:pt>
    <dgm:pt modelId="{17D051D4-4368-47FA-A278-67B8E282E0CE}" type="pres">
      <dgm:prSet presAssocID="{991198B0-D932-4146-AD99-667EE15A0169}" presName="gear2" presStyleLbl="node1" presStyleIdx="1" presStyleCnt="3" custScaleX="196547" custScaleY="147211" custLinFactNeighborX="-42446" custLinFactNeighborY="-22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3C905-D781-4171-88A8-2E6755FFD908}" type="pres">
      <dgm:prSet presAssocID="{991198B0-D932-4146-AD99-667EE15A0169}" presName="gear2srcNode" presStyleLbl="node1" presStyleIdx="1" presStyleCnt="3"/>
      <dgm:spPr/>
      <dgm:t>
        <a:bodyPr/>
        <a:lstStyle/>
        <a:p>
          <a:endParaRPr lang="en-US"/>
        </a:p>
      </dgm:t>
    </dgm:pt>
    <dgm:pt modelId="{099169AF-2908-4202-9CFE-884F994A5A2F}" type="pres">
      <dgm:prSet presAssocID="{991198B0-D932-4146-AD99-667EE15A0169}" presName="gear2dstNode" presStyleLbl="node1" presStyleIdx="1" presStyleCnt="3"/>
      <dgm:spPr/>
      <dgm:t>
        <a:bodyPr/>
        <a:lstStyle/>
        <a:p>
          <a:endParaRPr lang="en-US"/>
        </a:p>
      </dgm:t>
    </dgm:pt>
    <dgm:pt modelId="{8EF03EB6-5AB6-4F8C-B40B-38F303358EEB}" type="pres">
      <dgm:prSet presAssocID="{11C46D5D-4CFD-4C43-A3B7-DBD67953092E}" presName="gear3" presStyleLbl="node1" presStyleIdx="2" presStyleCnt="3" custScaleX="158730" custScaleY="149366" custLinFactNeighborX="19610" custLinFactNeighborY="-5592"/>
      <dgm:spPr/>
      <dgm:t>
        <a:bodyPr/>
        <a:lstStyle/>
        <a:p>
          <a:endParaRPr lang="en-US"/>
        </a:p>
      </dgm:t>
    </dgm:pt>
    <dgm:pt modelId="{B3F8BBA7-6553-4169-A351-6D169E10D000}" type="pres">
      <dgm:prSet presAssocID="{11C46D5D-4CFD-4C43-A3B7-DBD6795309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55360-14DA-49B4-A0AC-229913D5E0B3}" type="pres">
      <dgm:prSet presAssocID="{11C46D5D-4CFD-4C43-A3B7-DBD67953092E}" presName="gear3srcNode" presStyleLbl="node1" presStyleIdx="2" presStyleCnt="3"/>
      <dgm:spPr/>
      <dgm:t>
        <a:bodyPr/>
        <a:lstStyle/>
        <a:p>
          <a:endParaRPr lang="en-US"/>
        </a:p>
      </dgm:t>
    </dgm:pt>
    <dgm:pt modelId="{F46E6E52-3D2D-4626-BB28-2780E4BE4BC6}" type="pres">
      <dgm:prSet presAssocID="{11C46D5D-4CFD-4C43-A3B7-DBD67953092E}" presName="gear3dstNode" presStyleLbl="node1" presStyleIdx="2" presStyleCnt="3"/>
      <dgm:spPr/>
      <dgm:t>
        <a:bodyPr/>
        <a:lstStyle/>
        <a:p>
          <a:endParaRPr lang="en-US"/>
        </a:p>
      </dgm:t>
    </dgm:pt>
    <dgm:pt modelId="{B9EE1BD8-EEDB-48A2-9889-0E5FAE8841E0}" type="pres">
      <dgm:prSet presAssocID="{6E619D79-7667-4F47-A40A-184C01EAB4C8}" presName="connector1" presStyleLbl="sibTrans2D1" presStyleIdx="0" presStyleCnt="3" custScaleX="42919" custScaleY="49841" custLinFactNeighborX="14953" custLinFactNeighborY="-16077"/>
      <dgm:spPr/>
      <dgm:t>
        <a:bodyPr/>
        <a:lstStyle/>
        <a:p>
          <a:endParaRPr lang="en-US"/>
        </a:p>
      </dgm:t>
    </dgm:pt>
    <dgm:pt modelId="{3E2FEF45-24F1-4712-9068-3FDB8DB2E07B}" type="pres">
      <dgm:prSet presAssocID="{A16764AB-99EF-4D98-BCA5-D221509C634C}" presName="connector2" presStyleLbl="sibTrans2D1" presStyleIdx="1" presStyleCnt="3" custLinFactNeighborX="-49119" custLinFactNeighborY="-20149"/>
      <dgm:spPr/>
      <dgm:t>
        <a:bodyPr/>
        <a:lstStyle/>
        <a:p>
          <a:endParaRPr lang="en-US"/>
        </a:p>
      </dgm:t>
    </dgm:pt>
    <dgm:pt modelId="{5E1C906E-07A8-4762-9232-5DA7894D6ED1}" type="pres">
      <dgm:prSet presAssocID="{755EDF23-422D-4747-8FBA-CE33F6EF4C83}" presName="connector3" presStyleLbl="sibTrans2D1" presStyleIdx="2" presStyleCnt="3" custLinFactNeighborX="11525" custLinFactNeighborY="2871"/>
      <dgm:spPr/>
      <dgm:t>
        <a:bodyPr/>
        <a:lstStyle/>
        <a:p>
          <a:endParaRPr lang="en-US"/>
        </a:p>
      </dgm:t>
    </dgm:pt>
  </dgm:ptLst>
  <dgm:cxnLst>
    <dgm:cxn modelId="{93B3336B-2E89-40FE-978C-CF74F3E90B41}" type="presOf" srcId="{6E619D79-7667-4F47-A40A-184C01EAB4C8}" destId="{B9EE1BD8-EEDB-48A2-9889-0E5FAE8841E0}" srcOrd="0" destOrd="0" presId="urn:microsoft.com/office/officeart/2005/8/layout/gear1"/>
    <dgm:cxn modelId="{BAA1FB42-284D-424B-8B66-A7E22EBB7549}" type="presOf" srcId="{991198B0-D932-4146-AD99-667EE15A0169}" destId="{099169AF-2908-4202-9CFE-884F994A5A2F}" srcOrd="2" destOrd="0" presId="urn:microsoft.com/office/officeart/2005/8/layout/gear1"/>
    <dgm:cxn modelId="{54B16EC6-C088-4BF7-95F1-42C24471A0C5}" type="presOf" srcId="{11C46D5D-4CFD-4C43-A3B7-DBD67953092E}" destId="{B3F8BBA7-6553-4169-A351-6D169E10D000}" srcOrd="1" destOrd="0" presId="urn:microsoft.com/office/officeart/2005/8/layout/gear1"/>
    <dgm:cxn modelId="{0C6EC03A-30B6-4807-B193-55F66576505F}" type="presOf" srcId="{21C64844-E3F0-4A5E-BA1C-FB310CDA8215}" destId="{5C1265F2-820E-45B4-992B-588B61D9654F}" srcOrd="1" destOrd="0" presId="urn:microsoft.com/office/officeart/2005/8/layout/gear1"/>
    <dgm:cxn modelId="{27692765-F43D-48DA-9AB9-8147D53866F9}" type="presOf" srcId="{11C46D5D-4CFD-4C43-A3B7-DBD67953092E}" destId="{F46E6E52-3D2D-4626-BB28-2780E4BE4BC6}" srcOrd="3" destOrd="0" presId="urn:microsoft.com/office/officeart/2005/8/layout/gear1"/>
    <dgm:cxn modelId="{17BC1F32-8279-40C3-86AE-7D2F7230A50C}" srcId="{2E7AE943-1517-4725-81AC-94E1B7B562F7}" destId="{991198B0-D932-4146-AD99-667EE15A0169}" srcOrd="1" destOrd="0" parTransId="{4A818402-2032-4F8C-80DD-1206CED7A11A}" sibTransId="{A16764AB-99EF-4D98-BCA5-D221509C634C}"/>
    <dgm:cxn modelId="{BFFC0FBC-3EE4-4174-B08C-614DF1676FC5}" type="presOf" srcId="{11C46D5D-4CFD-4C43-A3B7-DBD67953092E}" destId="{3D155360-14DA-49B4-A0AC-229913D5E0B3}" srcOrd="2" destOrd="0" presId="urn:microsoft.com/office/officeart/2005/8/layout/gear1"/>
    <dgm:cxn modelId="{327DC368-C961-4C38-AC30-67C6BFC974AB}" srcId="{2E7AE943-1517-4725-81AC-94E1B7B562F7}" destId="{F5C74842-2BDD-4AE8-AEDC-674F196DAC3E}" srcOrd="3" destOrd="0" parTransId="{FA25A246-1D6A-4FAD-9BF3-1A80C0153E95}" sibTransId="{13B0E0AD-3598-4C6B-AD39-EF8E87482FFD}"/>
    <dgm:cxn modelId="{6410DC9C-AD09-40E7-BB1E-F5BC7CABEBF3}" type="presOf" srcId="{2E7AE943-1517-4725-81AC-94E1B7B562F7}" destId="{E0C27927-2894-4716-9A87-75D61F2E7883}" srcOrd="0" destOrd="0" presId="urn:microsoft.com/office/officeart/2005/8/layout/gear1"/>
    <dgm:cxn modelId="{975943AC-32D6-40A1-9CD2-BEAC839A98FB}" type="presOf" srcId="{991198B0-D932-4146-AD99-667EE15A0169}" destId="{17D051D4-4368-47FA-A278-67B8E282E0CE}" srcOrd="0" destOrd="0" presId="urn:microsoft.com/office/officeart/2005/8/layout/gear1"/>
    <dgm:cxn modelId="{8174215D-A2AA-42A5-AA87-40D6D714FC54}" type="presOf" srcId="{755EDF23-422D-4747-8FBA-CE33F6EF4C83}" destId="{5E1C906E-07A8-4762-9232-5DA7894D6ED1}" srcOrd="0" destOrd="0" presId="urn:microsoft.com/office/officeart/2005/8/layout/gear1"/>
    <dgm:cxn modelId="{BE4FFE9D-8DDB-42BC-89C4-0A16E79389B9}" srcId="{2E7AE943-1517-4725-81AC-94E1B7B562F7}" destId="{21C64844-E3F0-4A5E-BA1C-FB310CDA8215}" srcOrd="0" destOrd="0" parTransId="{7BCA1C22-2402-47A0-B1C1-0F0D90780903}" sibTransId="{6E619D79-7667-4F47-A40A-184C01EAB4C8}"/>
    <dgm:cxn modelId="{8DAC0D4F-576E-483B-B667-F2D79747CA17}" srcId="{2E7AE943-1517-4725-81AC-94E1B7B562F7}" destId="{11C46D5D-4CFD-4C43-A3B7-DBD67953092E}" srcOrd="2" destOrd="0" parTransId="{2021A7B3-79D9-4227-A3E7-CEDBF7544BE8}" sibTransId="{755EDF23-422D-4747-8FBA-CE33F6EF4C83}"/>
    <dgm:cxn modelId="{F38B5038-0174-404C-9F10-281480B8984C}" type="presOf" srcId="{991198B0-D932-4146-AD99-667EE15A0169}" destId="{7E53C905-D781-4171-88A8-2E6755FFD908}" srcOrd="1" destOrd="0" presId="urn:microsoft.com/office/officeart/2005/8/layout/gear1"/>
    <dgm:cxn modelId="{BA3DE917-B7A6-4D15-ACBF-7CC3A0B90FC2}" type="presOf" srcId="{A16764AB-99EF-4D98-BCA5-D221509C634C}" destId="{3E2FEF45-24F1-4712-9068-3FDB8DB2E07B}" srcOrd="0" destOrd="0" presId="urn:microsoft.com/office/officeart/2005/8/layout/gear1"/>
    <dgm:cxn modelId="{289BC4B2-5AC3-4F32-BE00-C2D5F2A816B9}" type="presOf" srcId="{21C64844-E3F0-4A5E-BA1C-FB310CDA8215}" destId="{A8CC2F6F-DD5D-41CA-93AC-5F76D2D43BD7}" srcOrd="2" destOrd="0" presId="urn:microsoft.com/office/officeart/2005/8/layout/gear1"/>
    <dgm:cxn modelId="{9F66C0FF-3510-4652-BBFF-72C52BD3BC52}" type="presOf" srcId="{11C46D5D-4CFD-4C43-A3B7-DBD67953092E}" destId="{8EF03EB6-5AB6-4F8C-B40B-38F303358EEB}" srcOrd="0" destOrd="0" presId="urn:microsoft.com/office/officeart/2005/8/layout/gear1"/>
    <dgm:cxn modelId="{E89CA75A-CEB7-47CE-AF38-2A544CE5710E}" type="presOf" srcId="{21C64844-E3F0-4A5E-BA1C-FB310CDA8215}" destId="{C69B4E3F-9DCB-4E54-9E86-72AD6ED4694D}" srcOrd="0" destOrd="0" presId="urn:microsoft.com/office/officeart/2005/8/layout/gear1"/>
    <dgm:cxn modelId="{7B0535DB-6AFE-41A3-A667-AC588A1A4F49}" type="presParOf" srcId="{E0C27927-2894-4716-9A87-75D61F2E7883}" destId="{C69B4E3F-9DCB-4E54-9E86-72AD6ED4694D}" srcOrd="0" destOrd="0" presId="urn:microsoft.com/office/officeart/2005/8/layout/gear1"/>
    <dgm:cxn modelId="{CF9C6745-7B57-4324-AB68-BABF2F1304C3}" type="presParOf" srcId="{E0C27927-2894-4716-9A87-75D61F2E7883}" destId="{5C1265F2-820E-45B4-992B-588B61D9654F}" srcOrd="1" destOrd="0" presId="urn:microsoft.com/office/officeart/2005/8/layout/gear1"/>
    <dgm:cxn modelId="{32277C81-715D-42B5-A373-A0500B9CA2F9}" type="presParOf" srcId="{E0C27927-2894-4716-9A87-75D61F2E7883}" destId="{A8CC2F6F-DD5D-41CA-93AC-5F76D2D43BD7}" srcOrd="2" destOrd="0" presId="urn:microsoft.com/office/officeart/2005/8/layout/gear1"/>
    <dgm:cxn modelId="{C481BA36-A255-41AF-8A3B-451033CA33D5}" type="presParOf" srcId="{E0C27927-2894-4716-9A87-75D61F2E7883}" destId="{17D051D4-4368-47FA-A278-67B8E282E0CE}" srcOrd="3" destOrd="0" presId="urn:microsoft.com/office/officeart/2005/8/layout/gear1"/>
    <dgm:cxn modelId="{897E1A7E-218B-430B-8748-C4E58C81707C}" type="presParOf" srcId="{E0C27927-2894-4716-9A87-75D61F2E7883}" destId="{7E53C905-D781-4171-88A8-2E6755FFD908}" srcOrd="4" destOrd="0" presId="urn:microsoft.com/office/officeart/2005/8/layout/gear1"/>
    <dgm:cxn modelId="{FCA3B7B0-1580-4B6D-B9D2-FD1373541EDE}" type="presParOf" srcId="{E0C27927-2894-4716-9A87-75D61F2E7883}" destId="{099169AF-2908-4202-9CFE-884F994A5A2F}" srcOrd="5" destOrd="0" presId="urn:microsoft.com/office/officeart/2005/8/layout/gear1"/>
    <dgm:cxn modelId="{45E3C271-3346-47C5-AEEE-61FA78E35FC5}" type="presParOf" srcId="{E0C27927-2894-4716-9A87-75D61F2E7883}" destId="{8EF03EB6-5AB6-4F8C-B40B-38F303358EEB}" srcOrd="6" destOrd="0" presId="urn:microsoft.com/office/officeart/2005/8/layout/gear1"/>
    <dgm:cxn modelId="{588CF059-9331-401C-A774-4F7DA73FE561}" type="presParOf" srcId="{E0C27927-2894-4716-9A87-75D61F2E7883}" destId="{B3F8BBA7-6553-4169-A351-6D169E10D000}" srcOrd="7" destOrd="0" presId="urn:microsoft.com/office/officeart/2005/8/layout/gear1"/>
    <dgm:cxn modelId="{0B3FF9D3-734B-4F3F-8966-21891163B67A}" type="presParOf" srcId="{E0C27927-2894-4716-9A87-75D61F2E7883}" destId="{3D155360-14DA-49B4-A0AC-229913D5E0B3}" srcOrd="8" destOrd="0" presId="urn:microsoft.com/office/officeart/2005/8/layout/gear1"/>
    <dgm:cxn modelId="{E759ADCF-C34C-462E-BA8F-C2BA55174062}" type="presParOf" srcId="{E0C27927-2894-4716-9A87-75D61F2E7883}" destId="{F46E6E52-3D2D-4626-BB28-2780E4BE4BC6}" srcOrd="9" destOrd="0" presId="urn:microsoft.com/office/officeart/2005/8/layout/gear1"/>
    <dgm:cxn modelId="{7E72F6D4-EB72-48EB-8AB3-04D32F955ED4}" type="presParOf" srcId="{E0C27927-2894-4716-9A87-75D61F2E7883}" destId="{B9EE1BD8-EEDB-48A2-9889-0E5FAE8841E0}" srcOrd="10" destOrd="0" presId="urn:microsoft.com/office/officeart/2005/8/layout/gear1"/>
    <dgm:cxn modelId="{8AA8465C-B66E-4DE0-A2BF-86F459D838B7}" type="presParOf" srcId="{E0C27927-2894-4716-9A87-75D61F2E7883}" destId="{3E2FEF45-24F1-4712-9068-3FDB8DB2E07B}" srcOrd="11" destOrd="0" presId="urn:microsoft.com/office/officeart/2005/8/layout/gear1"/>
    <dgm:cxn modelId="{F4BFE157-1783-4639-9C2C-F0136238597F}" type="presParOf" srcId="{E0C27927-2894-4716-9A87-75D61F2E7883}" destId="{5E1C906E-07A8-4762-9232-5DA7894D6ED1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6193C-9140-4EC9-AA08-34C6237E0F81}" type="doc">
      <dgm:prSet loTypeId="urn:microsoft.com/office/officeart/2005/8/layout/arrow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A3CC9-66C9-4041-8DBB-53362421BDA5}">
      <dgm:prSet phldrT="[Κείμενο]" custT="1"/>
      <dgm:spPr/>
      <dgm:t>
        <a:bodyPr/>
        <a:lstStyle/>
        <a:p>
          <a:pPr algn="ctr"/>
          <a:r>
            <a:rPr lang="el-GR" sz="1800" b="1" dirty="0" err="1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Δομητισμός</a:t>
          </a:r>
          <a:r>
            <a:rPr lang="el-GR" sz="1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/</a:t>
          </a:r>
          <a:endParaRPr lang="en-US" sz="18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l-GR" sz="1800" b="1" dirty="0" err="1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Επικοδομητισμός</a:t>
          </a:r>
          <a:endParaRPr lang="el-GR" sz="18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l-GR" sz="1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(</a:t>
          </a:r>
          <a:r>
            <a:rPr lang="en-US" sz="1800" b="1" dirty="0" err="1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Constuctivism</a:t>
          </a:r>
          <a:r>
            <a:rPr lang="en-US" sz="1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)</a:t>
          </a:r>
        </a:p>
      </dgm:t>
    </dgm:pt>
    <dgm:pt modelId="{C424A33E-118C-4E9C-9E51-BAA4C4BD1F29}" type="parTrans" cxnId="{A97388C6-215B-4EF4-99F3-39CE91D2A636}">
      <dgm:prSet/>
      <dgm:spPr/>
      <dgm:t>
        <a:bodyPr/>
        <a:lstStyle/>
        <a:p>
          <a:pPr algn="ctr"/>
          <a:endParaRPr lang="en-US" b="1"/>
        </a:p>
      </dgm:t>
    </dgm:pt>
    <dgm:pt modelId="{1BBFBA79-50BC-4C91-8473-F56D12E2186F}" type="sibTrans" cxnId="{A97388C6-215B-4EF4-99F3-39CE91D2A636}">
      <dgm:prSet/>
      <dgm:spPr/>
      <dgm:t>
        <a:bodyPr/>
        <a:lstStyle/>
        <a:p>
          <a:pPr algn="ctr"/>
          <a:endParaRPr lang="en-US" b="1"/>
        </a:p>
      </dgm:t>
    </dgm:pt>
    <dgm:pt modelId="{C2A08591-3470-4300-864A-276DC20B0D11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  Συμπεριφορισμός</a:t>
          </a:r>
          <a:endParaRPr lang="el-GR" sz="18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l-GR" sz="1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(</a:t>
          </a:r>
          <a:r>
            <a:rPr lang="en-US" sz="1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Behaviorism)</a:t>
          </a:r>
        </a:p>
      </dgm:t>
    </dgm:pt>
    <dgm:pt modelId="{63203F6F-6717-44B5-95BF-D949BE69E879}" type="parTrans" cxnId="{C3982D17-9904-4C14-9E2C-882568779F8E}">
      <dgm:prSet/>
      <dgm:spPr/>
      <dgm:t>
        <a:bodyPr/>
        <a:lstStyle/>
        <a:p>
          <a:pPr algn="ctr"/>
          <a:endParaRPr lang="en-US" b="1"/>
        </a:p>
      </dgm:t>
    </dgm:pt>
    <dgm:pt modelId="{047DDA52-F112-42F5-A619-9600DE65C4F3}" type="sibTrans" cxnId="{C3982D17-9904-4C14-9E2C-882568779F8E}">
      <dgm:prSet/>
      <dgm:spPr/>
      <dgm:t>
        <a:bodyPr/>
        <a:lstStyle/>
        <a:p>
          <a:pPr algn="ctr"/>
          <a:endParaRPr lang="en-US" b="1"/>
        </a:p>
      </dgm:t>
    </dgm:pt>
    <dgm:pt modelId="{90D2D21A-E203-4367-8FF9-388066BAE2F2}" type="pres">
      <dgm:prSet presAssocID="{4EB6193C-9140-4EC9-AA08-34C6237E0F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DC781B-0314-4C64-9A38-BFD7FD04C03A}" type="pres">
      <dgm:prSet presAssocID="{4EB6193C-9140-4EC9-AA08-34C6237E0F81}" presName="divider" presStyleLbl="fgShp" presStyleIdx="0" presStyleCnt="1"/>
      <dgm:spPr/>
    </dgm:pt>
    <dgm:pt modelId="{46C88522-0F50-4E81-8CCE-58CE77D9EF13}" type="pres">
      <dgm:prSet presAssocID="{3CEA3CC9-66C9-4041-8DBB-53362421BDA5}" presName="downArrow" presStyleLbl="node1" presStyleIdx="0" presStyleCnt="2"/>
      <dgm:spPr/>
    </dgm:pt>
    <dgm:pt modelId="{FCCD7253-A8EC-4E9B-8FBF-3024C0B0EB76}" type="pres">
      <dgm:prSet presAssocID="{3CEA3CC9-66C9-4041-8DBB-53362421BDA5}" presName="downArrowText" presStyleLbl="revTx" presStyleIdx="0" presStyleCnt="2" custScaleX="17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09E1-4947-4B54-97CE-648623F1A917}" type="pres">
      <dgm:prSet presAssocID="{C2A08591-3470-4300-864A-276DC20B0D11}" presName="upArrow" presStyleLbl="node1" presStyleIdx="1" presStyleCnt="2"/>
      <dgm:spPr/>
    </dgm:pt>
    <dgm:pt modelId="{44BD07EB-5DB8-45A4-A9A7-80715D02E4A3}" type="pres">
      <dgm:prSet presAssocID="{C2A08591-3470-4300-864A-276DC20B0D11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69411-07E7-41E0-8D14-292DE20DA7AD}" type="presOf" srcId="{4EB6193C-9140-4EC9-AA08-34C6237E0F81}" destId="{90D2D21A-E203-4367-8FF9-388066BAE2F2}" srcOrd="0" destOrd="0" presId="urn:microsoft.com/office/officeart/2005/8/layout/arrow3"/>
    <dgm:cxn modelId="{C3982D17-9904-4C14-9E2C-882568779F8E}" srcId="{4EB6193C-9140-4EC9-AA08-34C6237E0F81}" destId="{C2A08591-3470-4300-864A-276DC20B0D11}" srcOrd="1" destOrd="0" parTransId="{63203F6F-6717-44B5-95BF-D949BE69E879}" sibTransId="{047DDA52-F112-42F5-A619-9600DE65C4F3}"/>
    <dgm:cxn modelId="{77A26088-B3C2-4B51-9ED1-1B844C4D6414}" type="presOf" srcId="{C2A08591-3470-4300-864A-276DC20B0D11}" destId="{44BD07EB-5DB8-45A4-A9A7-80715D02E4A3}" srcOrd="0" destOrd="0" presId="urn:microsoft.com/office/officeart/2005/8/layout/arrow3"/>
    <dgm:cxn modelId="{A97388C6-215B-4EF4-99F3-39CE91D2A636}" srcId="{4EB6193C-9140-4EC9-AA08-34C6237E0F81}" destId="{3CEA3CC9-66C9-4041-8DBB-53362421BDA5}" srcOrd="0" destOrd="0" parTransId="{C424A33E-118C-4E9C-9E51-BAA4C4BD1F29}" sibTransId="{1BBFBA79-50BC-4C91-8473-F56D12E2186F}"/>
    <dgm:cxn modelId="{45030335-DFAC-417F-96A7-5440FEF3EE38}" type="presOf" srcId="{3CEA3CC9-66C9-4041-8DBB-53362421BDA5}" destId="{FCCD7253-A8EC-4E9B-8FBF-3024C0B0EB76}" srcOrd="0" destOrd="0" presId="urn:microsoft.com/office/officeart/2005/8/layout/arrow3"/>
    <dgm:cxn modelId="{C1BEBD32-0B6A-4656-BD7A-799184ECD09E}" type="presParOf" srcId="{90D2D21A-E203-4367-8FF9-388066BAE2F2}" destId="{00DC781B-0314-4C64-9A38-BFD7FD04C03A}" srcOrd="0" destOrd="0" presId="urn:microsoft.com/office/officeart/2005/8/layout/arrow3"/>
    <dgm:cxn modelId="{9259972C-6936-47FF-A449-0FA23D527818}" type="presParOf" srcId="{90D2D21A-E203-4367-8FF9-388066BAE2F2}" destId="{46C88522-0F50-4E81-8CCE-58CE77D9EF13}" srcOrd="1" destOrd="0" presId="urn:microsoft.com/office/officeart/2005/8/layout/arrow3"/>
    <dgm:cxn modelId="{A09112E9-D1B6-432C-B1C6-9B3867F387D8}" type="presParOf" srcId="{90D2D21A-E203-4367-8FF9-388066BAE2F2}" destId="{FCCD7253-A8EC-4E9B-8FBF-3024C0B0EB76}" srcOrd="2" destOrd="0" presId="urn:microsoft.com/office/officeart/2005/8/layout/arrow3"/>
    <dgm:cxn modelId="{EF982F3B-D8A4-49EB-8D3E-9D12AD19D474}" type="presParOf" srcId="{90D2D21A-E203-4367-8FF9-388066BAE2F2}" destId="{ADEF09E1-4947-4B54-97CE-648623F1A917}" srcOrd="3" destOrd="0" presId="urn:microsoft.com/office/officeart/2005/8/layout/arrow3"/>
    <dgm:cxn modelId="{391687C2-82B4-4A0D-A6FD-BFC4F0451F12}" type="presParOf" srcId="{90D2D21A-E203-4367-8FF9-388066BAE2F2}" destId="{44BD07EB-5DB8-45A4-A9A7-80715D02E4A3}" srcOrd="4" destOrd="0" presId="urn:microsoft.com/office/officeart/2005/8/layout/arrow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E37A5-554C-4E59-BAA2-F1A4EEFB5CD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40FB6-DBEE-464B-B054-A5E81DD85B77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Μέθοδος </a:t>
          </a:r>
          <a:r>
            <a:rPr lang="en-US" sz="18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Project</a:t>
          </a:r>
          <a:endParaRPr lang="en-US" sz="18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dgm:t>
    </dgm:pt>
    <dgm:pt modelId="{1B420F09-054B-4DB0-AC59-A562D3B1C3D2}" type="parTrans" cxnId="{0A77806D-D8F1-409A-A079-153C8ADA29AB}">
      <dgm:prSet/>
      <dgm:spPr/>
      <dgm:t>
        <a:bodyPr/>
        <a:lstStyle/>
        <a:p>
          <a:endParaRPr lang="en-US"/>
        </a:p>
      </dgm:t>
    </dgm:pt>
    <dgm:pt modelId="{E9E13A90-DE9E-4653-8B2D-BD549AD02542}" type="sibTrans" cxnId="{0A77806D-D8F1-409A-A079-153C8ADA29AB}">
      <dgm:prSet/>
      <dgm:spPr/>
      <dgm:t>
        <a:bodyPr/>
        <a:lstStyle/>
        <a:p>
          <a:endParaRPr lang="en-US"/>
        </a:p>
      </dgm:t>
    </dgm:pt>
    <dgm:pt modelId="{B2B3E22B-FF3A-4AC1-B647-6F450BEA257A}">
      <dgm:prSet phldrT="[Κείμενο]" custT="1"/>
      <dgm:spPr/>
      <dgm:t>
        <a:bodyPr/>
        <a:lstStyle/>
        <a:p>
          <a:pPr algn="ctr"/>
          <a:r>
            <a:rPr lang="el-GR" sz="18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Μάθηση από τον πληρέστερο γείτονα</a:t>
          </a:r>
          <a:endParaRPr lang="en-US" sz="18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dgm:t>
    </dgm:pt>
    <dgm:pt modelId="{434D8EE4-6127-4DA8-B762-4591FF0EADDF}" type="parTrans" cxnId="{DB8117DB-CC2F-4C77-BC73-84486CAF9F3F}">
      <dgm:prSet/>
      <dgm:spPr/>
      <dgm:t>
        <a:bodyPr/>
        <a:lstStyle/>
        <a:p>
          <a:endParaRPr lang="en-US"/>
        </a:p>
      </dgm:t>
    </dgm:pt>
    <dgm:pt modelId="{D582DF87-AA02-4B63-83E4-9E3F12C061AC}" type="sibTrans" cxnId="{DB8117DB-CC2F-4C77-BC73-84486CAF9F3F}">
      <dgm:prSet/>
      <dgm:spPr/>
      <dgm:t>
        <a:bodyPr/>
        <a:lstStyle/>
        <a:p>
          <a:endParaRPr lang="en-US"/>
        </a:p>
      </dgm:t>
    </dgm:pt>
    <dgm:pt modelId="{70CD705A-FB0E-4190-B847-6FC4AD407B6F}" type="pres">
      <dgm:prSet presAssocID="{6F5E37A5-554C-4E59-BAA2-F1A4EEFB5C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50259-11C7-4C18-93AF-7BCA2A940066}" type="pres">
      <dgm:prSet presAssocID="{EC240FB6-DBEE-464B-B054-A5E81DD85B77}" presName="upArrow" presStyleLbl="node1" presStyleIdx="0" presStyleCnt="2" custScaleX="70122"/>
      <dgm:spPr/>
    </dgm:pt>
    <dgm:pt modelId="{598FF2A3-2EC8-4EAC-B5C8-DAF9E359D8EC}" type="pres">
      <dgm:prSet presAssocID="{EC240FB6-DBEE-464B-B054-A5E81DD85B77}" presName="upArrowText" presStyleLbl="revTx" presStyleIdx="0" presStyleCnt="2" custScaleX="108128" custScaleY="53810" custLinFactNeighborX="20632" custLinFactNeighborY="5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14FD4-93C4-4EAB-9C4E-42D8AF656C3C}" type="pres">
      <dgm:prSet presAssocID="{B2B3E22B-FF3A-4AC1-B647-6F450BEA257A}" presName="downArrow" presStyleLbl="node1" presStyleIdx="1" presStyleCnt="2" custScaleX="67675"/>
      <dgm:spPr/>
    </dgm:pt>
    <dgm:pt modelId="{17A66648-052E-4E8C-B823-90B8CE38D2B6}" type="pres">
      <dgm:prSet presAssocID="{B2B3E22B-FF3A-4AC1-B647-6F450BEA257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117DB-CC2F-4C77-BC73-84486CAF9F3F}" srcId="{6F5E37A5-554C-4E59-BAA2-F1A4EEFB5CD2}" destId="{B2B3E22B-FF3A-4AC1-B647-6F450BEA257A}" srcOrd="1" destOrd="0" parTransId="{434D8EE4-6127-4DA8-B762-4591FF0EADDF}" sibTransId="{D582DF87-AA02-4B63-83E4-9E3F12C061AC}"/>
    <dgm:cxn modelId="{EB29DD7E-5FA0-474B-9D16-EEB387DE64EE}" type="presOf" srcId="{EC240FB6-DBEE-464B-B054-A5E81DD85B77}" destId="{598FF2A3-2EC8-4EAC-B5C8-DAF9E359D8EC}" srcOrd="0" destOrd="0" presId="urn:microsoft.com/office/officeart/2005/8/layout/arrow4"/>
    <dgm:cxn modelId="{EA9EEEE5-5067-4A27-ADD9-B094252ECCD5}" type="presOf" srcId="{B2B3E22B-FF3A-4AC1-B647-6F450BEA257A}" destId="{17A66648-052E-4E8C-B823-90B8CE38D2B6}" srcOrd="0" destOrd="0" presId="urn:microsoft.com/office/officeart/2005/8/layout/arrow4"/>
    <dgm:cxn modelId="{0A77806D-D8F1-409A-A079-153C8ADA29AB}" srcId="{6F5E37A5-554C-4E59-BAA2-F1A4EEFB5CD2}" destId="{EC240FB6-DBEE-464B-B054-A5E81DD85B77}" srcOrd="0" destOrd="0" parTransId="{1B420F09-054B-4DB0-AC59-A562D3B1C3D2}" sibTransId="{E9E13A90-DE9E-4653-8B2D-BD549AD02542}"/>
    <dgm:cxn modelId="{240E700C-1F5C-4958-A05D-AE669B0B6E1A}" type="presOf" srcId="{6F5E37A5-554C-4E59-BAA2-F1A4EEFB5CD2}" destId="{70CD705A-FB0E-4190-B847-6FC4AD407B6F}" srcOrd="0" destOrd="0" presId="urn:microsoft.com/office/officeart/2005/8/layout/arrow4"/>
    <dgm:cxn modelId="{E480AB02-F007-472B-AE4A-DC4AB644B176}" type="presParOf" srcId="{70CD705A-FB0E-4190-B847-6FC4AD407B6F}" destId="{84150259-11C7-4C18-93AF-7BCA2A940066}" srcOrd="0" destOrd="0" presId="urn:microsoft.com/office/officeart/2005/8/layout/arrow4"/>
    <dgm:cxn modelId="{A97B260A-5794-4332-AC7C-2B77524D984C}" type="presParOf" srcId="{70CD705A-FB0E-4190-B847-6FC4AD407B6F}" destId="{598FF2A3-2EC8-4EAC-B5C8-DAF9E359D8EC}" srcOrd="1" destOrd="0" presId="urn:microsoft.com/office/officeart/2005/8/layout/arrow4"/>
    <dgm:cxn modelId="{3B3A8E73-6667-4261-89A4-B17EA2D1B9E3}" type="presParOf" srcId="{70CD705A-FB0E-4190-B847-6FC4AD407B6F}" destId="{97014FD4-93C4-4EAB-9C4E-42D8AF656C3C}" srcOrd="2" destOrd="0" presId="urn:microsoft.com/office/officeart/2005/8/layout/arrow4"/>
    <dgm:cxn modelId="{7A6695AC-6832-4E3F-8DAB-587A30EF242F}" type="presParOf" srcId="{70CD705A-FB0E-4190-B847-6FC4AD407B6F}" destId="{17A66648-052E-4E8C-B823-90B8CE38D2B6}" srcOrd="3" destOrd="0" presId="urn:microsoft.com/office/officeart/2005/8/layout/arrow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1848B-0C64-4F51-B5A1-E95E90FC2A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BA36D-BD8A-4E57-A73C-BA593649B653}">
      <dgm:prSet phldrT="[Κείμενο]"/>
      <dgm:spPr>
        <a:solidFill>
          <a:srgbClr val="FF0000"/>
        </a:solidFill>
      </dgm:spPr>
      <dgm:t>
        <a:bodyPr/>
        <a:lstStyle/>
        <a:p>
          <a:pPr algn="ctr"/>
          <a:r>
            <a:rPr lang="el-GR" dirty="0"/>
            <a:t>Στάδιο 1ο</a:t>
          </a:r>
          <a:endParaRPr lang="en-US" dirty="0"/>
        </a:p>
      </dgm:t>
    </dgm:pt>
    <dgm:pt modelId="{8F4B5D46-3468-4331-A631-0E308A068ED8}" type="parTrans" cxnId="{42FDCB6F-DCB2-4E4D-95CD-3B7BBF369B8F}">
      <dgm:prSet/>
      <dgm:spPr/>
      <dgm:t>
        <a:bodyPr/>
        <a:lstStyle/>
        <a:p>
          <a:pPr algn="ctr"/>
          <a:endParaRPr lang="en-US"/>
        </a:p>
      </dgm:t>
    </dgm:pt>
    <dgm:pt modelId="{AEDC1F36-73C2-435D-9C06-143CE2F81035}" type="sibTrans" cxnId="{42FDCB6F-DCB2-4E4D-95CD-3B7BBF369B8F}">
      <dgm:prSet/>
      <dgm:spPr/>
      <dgm:t>
        <a:bodyPr/>
        <a:lstStyle/>
        <a:p>
          <a:pPr algn="ctr"/>
          <a:endParaRPr lang="en-US"/>
        </a:p>
      </dgm:t>
    </dgm:pt>
    <dgm:pt modelId="{AF519BA0-3DD7-4357-86A7-CD7F4C0BF0FA}">
      <dgm:prSet phldrT="[Κείμενο]"/>
      <dgm:spPr>
        <a:solidFill>
          <a:srgbClr val="00B050"/>
        </a:solidFill>
      </dgm:spPr>
      <dgm:t>
        <a:bodyPr/>
        <a:lstStyle/>
        <a:p>
          <a:pPr algn="ctr"/>
          <a:r>
            <a:rPr lang="el-GR" dirty="0"/>
            <a:t>Στάδιο 2ο</a:t>
          </a:r>
          <a:endParaRPr lang="en-US" dirty="0"/>
        </a:p>
      </dgm:t>
    </dgm:pt>
    <dgm:pt modelId="{9486F034-6DD9-4CBD-A286-B4C3AAE01A81}" type="parTrans" cxnId="{7DDDE55D-C3B6-4B20-BF19-EF3CADFCB83D}">
      <dgm:prSet/>
      <dgm:spPr/>
      <dgm:t>
        <a:bodyPr/>
        <a:lstStyle/>
        <a:p>
          <a:pPr algn="ctr"/>
          <a:endParaRPr lang="en-US"/>
        </a:p>
      </dgm:t>
    </dgm:pt>
    <dgm:pt modelId="{E0A8C4A0-13DC-421E-AD75-D42D3B096145}" type="sibTrans" cxnId="{7DDDE55D-C3B6-4B20-BF19-EF3CADFCB83D}">
      <dgm:prSet/>
      <dgm:spPr/>
      <dgm:t>
        <a:bodyPr/>
        <a:lstStyle/>
        <a:p>
          <a:pPr algn="ctr"/>
          <a:endParaRPr lang="en-US"/>
        </a:p>
      </dgm:t>
    </dgm:pt>
    <dgm:pt modelId="{00D026CD-98FE-46FA-90EE-FA5D4260C5D0}">
      <dgm:prSet phldrT="[Κείμενο]"/>
      <dgm:spPr>
        <a:solidFill>
          <a:srgbClr val="00B050"/>
        </a:solidFill>
      </dgm:spPr>
      <dgm:t>
        <a:bodyPr/>
        <a:lstStyle/>
        <a:p>
          <a:pPr algn="ctr"/>
          <a:r>
            <a:rPr lang="el-GR" dirty="0"/>
            <a:t>Διάρκεια 20 λ.</a:t>
          </a:r>
          <a:endParaRPr lang="en-US" dirty="0"/>
        </a:p>
      </dgm:t>
    </dgm:pt>
    <dgm:pt modelId="{D6B050DE-12D4-4A35-A283-BAA6A65672EE}" type="parTrans" cxnId="{8F5636CB-5B9E-4A1A-B42B-EE8137ACB535}">
      <dgm:prSet/>
      <dgm:spPr/>
      <dgm:t>
        <a:bodyPr/>
        <a:lstStyle/>
        <a:p>
          <a:pPr algn="ctr"/>
          <a:endParaRPr lang="en-US"/>
        </a:p>
      </dgm:t>
    </dgm:pt>
    <dgm:pt modelId="{2B0A2BD5-F23B-479B-B788-34D936058A67}" type="sibTrans" cxnId="{8F5636CB-5B9E-4A1A-B42B-EE8137ACB535}">
      <dgm:prSet/>
      <dgm:spPr/>
      <dgm:t>
        <a:bodyPr/>
        <a:lstStyle/>
        <a:p>
          <a:pPr algn="ctr"/>
          <a:endParaRPr lang="en-US"/>
        </a:p>
      </dgm:t>
    </dgm:pt>
    <dgm:pt modelId="{6FDE055F-4A28-4E0B-A9CF-875C640F473E}">
      <dgm:prSet phldrT="[Κείμενο]"/>
      <dgm:spPr>
        <a:solidFill>
          <a:srgbClr val="FFC000"/>
        </a:solidFill>
      </dgm:spPr>
      <dgm:t>
        <a:bodyPr/>
        <a:lstStyle/>
        <a:p>
          <a:pPr algn="ctr"/>
          <a:r>
            <a:rPr lang="el-GR" dirty="0"/>
            <a:t>Στάδιο 3ο</a:t>
          </a:r>
          <a:endParaRPr lang="en-US" dirty="0"/>
        </a:p>
      </dgm:t>
    </dgm:pt>
    <dgm:pt modelId="{B422A7C1-5783-4650-A74F-180EB8C9EC94}" type="parTrans" cxnId="{4178E0C1-8C70-4F57-BFCD-ACD9F4282196}">
      <dgm:prSet/>
      <dgm:spPr/>
      <dgm:t>
        <a:bodyPr/>
        <a:lstStyle/>
        <a:p>
          <a:pPr algn="ctr"/>
          <a:endParaRPr lang="en-US"/>
        </a:p>
      </dgm:t>
    </dgm:pt>
    <dgm:pt modelId="{07F2C8DA-4BC1-4958-8C7C-90815E602135}" type="sibTrans" cxnId="{4178E0C1-8C70-4F57-BFCD-ACD9F4282196}">
      <dgm:prSet/>
      <dgm:spPr/>
      <dgm:t>
        <a:bodyPr/>
        <a:lstStyle/>
        <a:p>
          <a:pPr algn="ctr"/>
          <a:endParaRPr lang="en-US"/>
        </a:p>
      </dgm:t>
    </dgm:pt>
    <dgm:pt modelId="{EA8B86DB-FC5A-44AD-898B-20408C57925F}">
      <dgm:prSet phldrT="[Κείμενο]"/>
      <dgm:spPr>
        <a:solidFill>
          <a:srgbClr val="FFC000"/>
        </a:solidFill>
      </dgm:spPr>
      <dgm:t>
        <a:bodyPr/>
        <a:lstStyle/>
        <a:p>
          <a:pPr algn="ctr"/>
          <a:r>
            <a:rPr lang="el-GR" dirty="0"/>
            <a:t>Διάρκεια 20 λ.</a:t>
          </a:r>
          <a:endParaRPr lang="en-US" dirty="0"/>
        </a:p>
      </dgm:t>
    </dgm:pt>
    <dgm:pt modelId="{6C31AD3D-F46C-4621-B90A-6D74038E12F1}" type="parTrans" cxnId="{C5D04133-D084-4778-BCC1-2455E6E845BC}">
      <dgm:prSet/>
      <dgm:spPr/>
      <dgm:t>
        <a:bodyPr/>
        <a:lstStyle/>
        <a:p>
          <a:pPr algn="ctr"/>
          <a:endParaRPr lang="en-US"/>
        </a:p>
      </dgm:t>
    </dgm:pt>
    <dgm:pt modelId="{77654B5E-CF47-457D-AA75-CA3206995ACB}" type="sibTrans" cxnId="{C5D04133-D084-4778-BCC1-2455E6E845BC}">
      <dgm:prSet/>
      <dgm:spPr/>
      <dgm:t>
        <a:bodyPr/>
        <a:lstStyle/>
        <a:p>
          <a:pPr algn="ctr"/>
          <a:endParaRPr lang="en-US"/>
        </a:p>
      </dgm:t>
    </dgm:pt>
    <dgm:pt modelId="{28FA4A50-C15F-42AC-A103-AB02B342091A}">
      <dgm:prSet phldrT="[Κείμενο]"/>
      <dgm:spPr>
        <a:solidFill>
          <a:srgbClr val="00B0F0"/>
        </a:solidFill>
      </dgm:spPr>
      <dgm:t>
        <a:bodyPr/>
        <a:lstStyle/>
        <a:p>
          <a:pPr algn="ctr"/>
          <a:r>
            <a:rPr lang="el-GR" dirty="0"/>
            <a:t>Στάδιο 4ο</a:t>
          </a:r>
          <a:endParaRPr lang="en-US" dirty="0"/>
        </a:p>
      </dgm:t>
    </dgm:pt>
    <dgm:pt modelId="{53A4446D-542F-47E6-8D6E-FD971C6A23DD}" type="parTrans" cxnId="{0786AEA1-67CA-4E75-9E55-B5B305FC64B9}">
      <dgm:prSet/>
      <dgm:spPr/>
      <dgm:t>
        <a:bodyPr/>
        <a:lstStyle/>
        <a:p>
          <a:pPr algn="ctr"/>
          <a:endParaRPr lang="en-US"/>
        </a:p>
      </dgm:t>
    </dgm:pt>
    <dgm:pt modelId="{56A800EF-2B58-4F82-9308-1A25DFEB78CE}" type="sibTrans" cxnId="{0786AEA1-67CA-4E75-9E55-B5B305FC64B9}">
      <dgm:prSet/>
      <dgm:spPr/>
      <dgm:t>
        <a:bodyPr/>
        <a:lstStyle/>
        <a:p>
          <a:pPr algn="ctr"/>
          <a:endParaRPr lang="en-US"/>
        </a:p>
      </dgm:t>
    </dgm:pt>
    <dgm:pt modelId="{B75BBF32-6040-4384-A71F-A8110A570423}">
      <dgm:prSet phldrT="[Κείμενο]"/>
      <dgm:spPr>
        <a:solidFill>
          <a:srgbClr val="00B0F0"/>
        </a:solidFill>
      </dgm:spPr>
      <dgm:t>
        <a:bodyPr/>
        <a:lstStyle/>
        <a:p>
          <a:pPr algn="ctr"/>
          <a:r>
            <a:rPr lang="el-GR" dirty="0"/>
            <a:t>Διάρκεια 10 λ.</a:t>
          </a:r>
          <a:endParaRPr lang="en-US" dirty="0"/>
        </a:p>
      </dgm:t>
    </dgm:pt>
    <dgm:pt modelId="{DEE4065C-CAF1-4715-B0C0-53E06B481ED6}" type="parTrans" cxnId="{0F1EC038-FDA9-4724-83DC-BC4F34443367}">
      <dgm:prSet/>
      <dgm:spPr/>
      <dgm:t>
        <a:bodyPr/>
        <a:lstStyle/>
        <a:p>
          <a:pPr algn="ctr"/>
          <a:endParaRPr lang="en-US"/>
        </a:p>
      </dgm:t>
    </dgm:pt>
    <dgm:pt modelId="{DD48A6B4-BF01-449D-8989-1F3A384B32EC}" type="sibTrans" cxnId="{0F1EC038-FDA9-4724-83DC-BC4F34443367}">
      <dgm:prSet/>
      <dgm:spPr/>
      <dgm:t>
        <a:bodyPr/>
        <a:lstStyle/>
        <a:p>
          <a:pPr algn="ctr"/>
          <a:endParaRPr lang="en-US"/>
        </a:p>
      </dgm:t>
    </dgm:pt>
    <dgm:pt modelId="{3A8FA5C4-56C6-4903-915E-E806EC1D37E5}">
      <dgm:prSet phldrT="[Κείμενο]"/>
      <dgm:spPr>
        <a:solidFill>
          <a:srgbClr val="FF0000"/>
        </a:solidFill>
      </dgm:spPr>
      <dgm:t>
        <a:bodyPr/>
        <a:lstStyle/>
        <a:p>
          <a:pPr algn="ctr"/>
          <a:r>
            <a:rPr lang="el-GR" dirty="0"/>
            <a:t>Διάρκεια 10 λ.</a:t>
          </a:r>
          <a:endParaRPr lang="en-US" dirty="0"/>
        </a:p>
      </dgm:t>
    </dgm:pt>
    <dgm:pt modelId="{A8D939C2-4190-4E0F-AECC-8A2AAD781E9D}" type="sibTrans" cxnId="{9F1314A7-A075-4D8C-8B73-676A3928BD87}">
      <dgm:prSet/>
      <dgm:spPr/>
      <dgm:t>
        <a:bodyPr/>
        <a:lstStyle/>
        <a:p>
          <a:pPr algn="ctr"/>
          <a:endParaRPr lang="en-US"/>
        </a:p>
      </dgm:t>
    </dgm:pt>
    <dgm:pt modelId="{59BBC6AF-F257-46A4-A45C-B5626596A12B}" type="parTrans" cxnId="{9F1314A7-A075-4D8C-8B73-676A3928BD87}">
      <dgm:prSet/>
      <dgm:spPr/>
      <dgm:t>
        <a:bodyPr/>
        <a:lstStyle/>
        <a:p>
          <a:pPr algn="ctr"/>
          <a:endParaRPr lang="en-US"/>
        </a:p>
      </dgm:t>
    </dgm:pt>
    <dgm:pt modelId="{BF3F6A83-E62B-4AD5-A255-B8B09113DED6}" type="pres">
      <dgm:prSet presAssocID="{4321848B-0C64-4F51-B5A1-E95E90FC2A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14A30-5E1A-4849-86C5-F0DB5E956E8D}" type="pres">
      <dgm:prSet presAssocID="{F0BBA36D-BD8A-4E57-A73C-BA593649B6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AB0E-21D3-421A-A835-3DAF32B21FC9}" type="pres">
      <dgm:prSet presAssocID="{AEDC1F36-73C2-435D-9C06-143CE2F81035}" presName="sibTrans" presStyleCnt="0"/>
      <dgm:spPr/>
    </dgm:pt>
    <dgm:pt modelId="{B67AD140-A86E-45EA-AF38-05D093199378}" type="pres">
      <dgm:prSet presAssocID="{AF519BA0-3DD7-4357-86A7-CD7F4C0BF0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AF8A7-6CB5-4FFC-BF24-590712B05B00}" type="pres">
      <dgm:prSet presAssocID="{E0A8C4A0-13DC-421E-AD75-D42D3B096145}" presName="sibTrans" presStyleCnt="0"/>
      <dgm:spPr/>
    </dgm:pt>
    <dgm:pt modelId="{A6A29FCD-1940-457A-A645-647A9A8A3083}" type="pres">
      <dgm:prSet presAssocID="{6FDE055F-4A28-4E0B-A9CF-875C640F47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FDA5F-4F3A-4F5D-94A7-8D2A3EE2CC13}" type="pres">
      <dgm:prSet presAssocID="{07F2C8DA-4BC1-4958-8C7C-90815E602135}" presName="sibTrans" presStyleCnt="0"/>
      <dgm:spPr/>
    </dgm:pt>
    <dgm:pt modelId="{4074A0F6-E8C0-4076-8C44-A3D33B68C61E}" type="pres">
      <dgm:prSet presAssocID="{28FA4A50-C15F-42AC-A103-AB02B34209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DE55D-C3B6-4B20-BF19-EF3CADFCB83D}" srcId="{4321848B-0C64-4F51-B5A1-E95E90FC2A8D}" destId="{AF519BA0-3DD7-4357-86A7-CD7F4C0BF0FA}" srcOrd="1" destOrd="0" parTransId="{9486F034-6DD9-4CBD-A286-B4C3AAE01A81}" sibTransId="{E0A8C4A0-13DC-421E-AD75-D42D3B096145}"/>
    <dgm:cxn modelId="{920E596D-61BF-4128-9E21-7F91F0CC0ED0}" type="presOf" srcId="{F0BBA36D-BD8A-4E57-A73C-BA593649B653}" destId="{04214A30-5E1A-4849-86C5-F0DB5E956E8D}" srcOrd="0" destOrd="0" presId="urn:microsoft.com/office/officeart/2005/8/layout/hList6"/>
    <dgm:cxn modelId="{EA0A7C66-C43A-489E-ACA1-14D2704AD571}" type="presOf" srcId="{00D026CD-98FE-46FA-90EE-FA5D4260C5D0}" destId="{B67AD140-A86E-45EA-AF38-05D093199378}" srcOrd="0" destOrd="1" presId="urn:microsoft.com/office/officeart/2005/8/layout/hList6"/>
    <dgm:cxn modelId="{FB401193-6352-4DB4-9AB0-23BA0F3E307A}" type="presOf" srcId="{AF519BA0-3DD7-4357-86A7-CD7F4C0BF0FA}" destId="{B67AD140-A86E-45EA-AF38-05D093199378}" srcOrd="0" destOrd="0" presId="urn:microsoft.com/office/officeart/2005/8/layout/hList6"/>
    <dgm:cxn modelId="{C5D04133-D084-4778-BCC1-2455E6E845BC}" srcId="{6FDE055F-4A28-4E0B-A9CF-875C640F473E}" destId="{EA8B86DB-FC5A-44AD-898B-20408C57925F}" srcOrd="0" destOrd="0" parTransId="{6C31AD3D-F46C-4621-B90A-6D74038E12F1}" sibTransId="{77654B5E-CF47-457D-AA75-CA3206995ACB}"/>
    <dgm:cxn modelId="{0786AEA1-67CA-4E75-9E55-B5B305FC64B9}" srcId="{4321848B-0C64-4F51-B5A1-E95E90FC2A8D}" destId="{28FA4A50-C15F-42AC-A103-AB02B342091A}" srcOrd="3" destOrd="0" parTransId="{53A4446D-542F-47E6-8D6E-FD971C6A23DD}" sibTransId="{56A800EF-2B58-4F82-9308-1A25DFEB78CE}"/>
    <dgm:cxn modelId="{A8FBB592-B853-4967-B595-D3DF012B963C}" type="presOf" srcId="{4321848B-0C64-4F51-B5A1-E95E90FC2A8D}" destId="{BF3F6A83-E62B-4AD5-A255-B8B09113DED6}" srcOrd="0" destOrd="0" presId="urn:microsoft.com/office/officeart/2005/8/layout/hList6"/>
    <dgm:cxn modelId="{8F5636CB-5B9E-4A1A-B42B-EE8137ACB535}" srcId="{AF519BA0-3DD7-4357-86A7-CD7F4C0BF0FA}" destId="{00D026CD-98FE-46FA-90EE-FA5D4260C5D0}" srcOrd="0" destOrd="0" parTransId="{D6B050DE-12D4-4A35-A283-BAA6A65672EE}" sibTransId="{2B0A2BD5-F23B-479B-B788-34D936058A67}"/>
    <dgm:cxn modelId="{45D8974A-4B0E-476D-87AA-CC9E0BC7ED7B}" type="presOf" srcId="{3A8FA5C4-56C6-4903-915E-E806EC1D37E5}" destId="{04214A30-5E1A-4849-86C5-F0DB5E956E8D}" srcOrd="0" destOrd="1" presId="urn:microsoft.com/office/officeart/2005/8/layout/hList6"/>
    <dgm:cxn modelId="{BC62599C-7382-4BC2-A3B8-D5D79C33F961}" type="presOf" srcId="{28FA4A50-C15F-42AC-A103-AB02B342091A}" destId="{4074A0F6-E8C0-4076-8C44-A3D33B68C61E}" srcOrd="0" destOrd="0" presId="urn:microsoft.com/office/officeart/2005/8/layout/hList6"/>
    <dgm:cxn modelId="{74B1CADE-5428-41D5-BB1D-12EF4D455619}" type="presOf" srcId="{6FDE055F-4A28-4E0B-A9CF-875C640F473E}" destId="{A6A29FCD-1940-457A-A645-647A9A8A3083}" srcOrd="0" destOrd="0" presId="urn:microsoft.com/office/officeart/2005/8/layout/hList6"/>
    <dgm:cxn modelId="{9788B1FB-D0AB-4A5D-BD8E-2AD8B7240F23}" type="presOf" srcId="{EA8B86DB-FC5A-44AD-898B-20408C57925F}" destId="{A6A29FCD-1940-457A-A645-647A9A8A3083}" srcOrd="0" destOrd="1" presId="urn:microsoft.com/office/officeart/2005/8/layout/hList6"/>
    <dgm:cxn modelId="{42FDCB6F-DCB2-4E4D-95CD-3B7BBF369B8F}" srcId="{4321848B-0C64-4F51-B5A1-E95E90FC2A8D}" destId="{F0BBA36D-BD8A-4E57-A73C-BA593649B653}" srcOrd="0" destOrd="0" parTransId="{8F4B5D46-3468-4331-A631-0E308A068ED8}" sibTransId="{AEDC1F36-73C2-435D-9C06-143CE2F81035}"/>
    <dgm:cxn modelId="{0F1EC038-FDA9-4724-83DC-BC4F34443367}" srcId="{28FA4A50-C15F-42AC-A103-AB02B342091A}" destId="{B75BBF32-6040-4384-A71F-A8110A570423}" srcOrd="0" destOrd="0" parTransId="{DEE4065C-CAF1-4715-B0C0-53E06B481ED6}" sibTransId="{DD48A6B4-BF01-449D-8989-1F3A384B32EC}"/>
    <dgm:cxn modelId="{4178E0C1-8C70-4F57-BFCD-ACD9F4282196}" srcId="{4321848B-0C64-4F51-B5A1-E95E90FC2A8D}" destId="{6FDE055F-4A28-4E0B-A9CF-875C640F473E}" srcOrd="2" destOrd="0" parTransId="{B422A7C1-5783-4650-A74F-180EB8C9EC94}" sibTransId="{07F2C8DA-4BC1-4958-8C7C-90815E602135}"/>
    <dgm:cxn modelId="{4882B69B-0962-4994-8295-C182D0A99C1B}" type="presOf" srcId="{B75BBF32-6040-4384-A71F-A8110A570423}" destId="{4074A0F6-E8C0-4076-8C44-A3D33B68C61E}" srcOrd="0" destOrd="1" presId="urn:microsoft.com/office/officeart/2005/8/layout/hList6"/>
    <dgm:cxn modelId="{9F1314A7-A075-4D8C-8B73-676A3928BD87}" srcId="{F0BBA36D-BD8A-4E57-A73C-BA593649B653}" destId="{3A8FA5C4-56C6-4903-915E-E806EC1D37E5}" srcOrd="0" destOrd="0" parTransId="{59BBC6AF-F257-46A4-A45C-B5626596A12B}" sibTransId="{A8D939C2-4190-4E0F-AECC-8A2AAD781E9D}"/>
    <dgm:cxn modelId="{3F83E455-F9D7-4041-B399-36E3FDD133B3}" type="presParOf" srcId="{BF3F6A83-E62B-4AD5-A255-B8B09113DED6}" destId="{04214A30-5E1A-4849-86C5-F0DB5E956E8D}" srcOrd="0" destOrd="0" presId="urn:microsoft.com/office/officeart/2005/8/layout/hList6"/>
    <dgm:cxn modelId="{31048812-942A-4C5D-A359-8E77790C9173}" type="presParOf" srcId="{BF3F6A83-E62B-4AD5-A255-B8B09113DED6}" destId="{E419AB0E-21D3-421A-A835-3DAF32B21FC9}" srcOrd="1" destOrd="0" presId="urn:microsoft.com/office/officeart/2005/8/layout/hList6"/>
    <dgm:cxn modelId="{B980E5DE-3307-4315-AEDE-A34ED1434674}" type="presParOf" srcId="{BF3F6A83-E62B-4AD5-A255-B8B09113DED6}" destId="{B67AD140-A86E-45EA-AF38-05D093199378}" srcOrd="2" destOrd="0" presId="urn:microsoft.com/office/officeart/2005/8/layout/hList6"/>
    <dgm:cxn modelId="{ADC9B311-7847-4A9F-9FBF-9278CEAB3DA4}" type="presParOf" srcId="{BF3F6A83-E62B-4AD5-A255-B8B09113DED6}" destId="{A95AF8A7-6CB5-4FFC-BF24-590712B05B00}" srcOrd="3" destOrd="0" presId="urn:microsoft.com/office/officeart/2005/8/layout/hList6"/>
    <dgm:cxn modelId="{86088415-3991-43BB-9A11-B6A0B922E973}" type="presParOf" srcId="{BF3F6A83-E62B-4AD5-A255-B8B09113DED6}" destId="{A6A29FCD-1940-457A-A645-647A9A8A3083}" srcOrd="4" destOrd="0" presId="urn:microsoft.com/office/officeart/2005/8/layout/hList6"/>
    <dgm:cxn modelId="{15D8B5B1-3166-47F3-B2EF-F06E9E73886F}" type="presParOf" srcId="{BF3F6A83-E62B-4AD5-A255-B8B09113DED6}" destId="{ACFFDA5F-4F3A-4F5D-94A7-8D2A3EE2CC13}" srcOrd="5" destOrd="0" presId="urn:microsoft.com/office/officeart/2005/8/layout/hList6"/>
    <dgm:cxn modelId="{3DF5E613-4782-4DEC-A47F-59F048CF0034}" type="presParOf" srcId="{BF3F6A83-E62B-4AD5-A255-B8B09113DED6}" destId="{4074A0F6-E8C0-4076-8C44-A3D33B68C61E}" srcOrd="6" destOrd="0" presId="urn:microsoft.com/office/officeart/2005/8/layout/h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BA023-729C-491E-A0CA-01FC8580A9D4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79CC2-20BC-441E-9F16-7DA9D039BA2E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200" b="1" dirty="0">
              <a:latin typeface="Calibri" pitchFamily="34" charset="0"/>
            </a:rPr>
            <a:t>Εφαρμογή</a:t>
          </a:r>
        </a:p>
        <a:p>
          <a:r>
            <a:rPr lang="en-US" sz="1200" b="1" dirty="0" err="1">
              <a:latin typeface="Calibri" pitchFamily="34" charset="0"/>
            </a:rPr>
            <a:t>Kahoot</a:t>
          </a:r>
          <a:endParaRPr lang="en-US" sz="1200" b="1" dirty="0">
            <a:latin typeface="Calibri" pitchFamily="34" charset="0"/>
          </a:endParaRPr>
        </a:p>
      </dgm:t>
    </dgm:pt>
    <dgm:pt modelId="{35417C90-9BED-4E93-97E1-766FD5AA8625}" type="parTrans" cxnId="{C3F6D18F-7EE2-43BD-BC3A-3EBEC11551E6}">
      <dgm:prSet/>
      <dgm:spPr/>
      <dgm:t>
        <a:bodyPr/>
        <a:lstStyle/>
        <a:p>
          <a:endParaRPr lang="en-US"/>
        </a:p>
      </dgm:t>
    </dgm:pt>
    <dgm:pt modelId="{3701FF10-1F9C-46E3-BB5E-BF0932B5A12B}" type="sibTrans" cxnId="{C3F6D18F-7EE2-43BD-BC3A-3EBEC11551E6}">
      <dgm:prSet/>
      <dgm:spPr/>
      <dgm:t>
        <a:bodyPr/>
        <a:lstStyle/>
        <a:p>
          <a:endParaRPr lang="en-US"/>
        </a:p>
      </dgm:t>
    </dgm:pt>
    <dgm:pt modelId="{617CA0E3-910D-4608-AFC1-2CB2A852DA6F}">
      <dgm:prSet phldrT="[Κείμενο]" custT="1"/>
      <dgm:spPr/>
      <dgm:t>
        <a:bodyPr/>
        <a:lstStyle/>
        <a:p>
          <a:pPr algn="ctr"/>
          <a:r>
            <a:rPr lang="el-GR" sz="1200" b="1" dirty="0">
              <a:solidFill>
                <a:srgbClr val="002060"/>
              </a:solidFill>
              <a:latin typeface="Calibri" pitchFamily="34" charset="0"/>
            </a:rPr>
            <a:t>Προϋπάρχουσα γνώση: κλειστές ερωτήσεις</a:t>
          </a:r>
          <a:endParaRPr lang="en-US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82893882-BF0D-4E9A-98C8-2730C4EA0FCC}" type="parTrans" cxnId="{9C37D004-1245-43C0-B051-C8D65F7DFA09}">
      <dgm:prSet/>
      <dgm:spPr/>
      <dgm:t>
        <a:bodyPr/>
        <a:lstStyle/>
        <a:p>
          <a:endParaRPr lang="en-US"/>
        </a:p>
      </dgm:t>
    </dgm:pt>
    <dgm:pt modelId="{6DEC04C1-857E-4F5E-8E72-84B056CE43DD}" type="sibTrans" cxnId="{9C37D004-1245-43C0-B051-C8D65F7DFA09}">
      <dgm:prSet/>
      <dgm:spPr/>
      <dgm:t>
        <a:bodyPr/>
        <a:lstStyle/>
        <a:p>
          <a:endParaRPr lang="en-US"/>
        </a:p>
      </dgm:t>
    </dgm:pt>
    <dgm:pt modelId="{05DFE25C-3368-48CA-9B38-276D1D95C7DE}">
      <dgm:prSet phldrT="[Κείμενο]" custT="1"/>
      <dgm:spPr>
        <a:solidFill>
          <a:srgbClr val="C00000"/>
        </a:solidFill>
      </dgm:spPr>
      <dgm:t>
        <a:bodyPr/>
        <a:lstStyle/>
        <a:p>
          <a:endParaRPr lang="el-GR" sz="1000" dirty="0"/>
        </a:p>
        <a:p>
          <a:r>
            <a:rPr lang="el-GR" sz="1200" b="1" dirty="0" smtClean="0">
              <a:latin typeface="Calibri" pitchFamily="34" charset="0"/>
            </a:rPr>
            <a:t>Ιστοσελίδα:</a:t>
          </a:r>
          <a:endParaRPr lang="el-GR" sz="1200" b="1" dirty="0">
            <a:latin typeface="Calibri" pitchFamily="34" charset="0"/>
          </a:endParaRPr>
        </a:p>
        <a:p>
          <a:r>
            <a:rPr lang="en-US" sz="1200" b="1" dirty="0">
              <a:latin typeface="Calibri" pitchFamily="34" charset="0"/>
            </a:rPr>
            <a:t>www.lib.u</a:t>
          </a:r>
          <a:r>
            <a:rPr lang="el-GR" sz="1200" b="1" dirty="0">
              <a:latin typeface="Calibri" pitchFamily="34" charset="0"/>
            </a:rPr>
            <a:t>ο</a:t>
          </a:r>
          <a:r>
            <a:rPr lang="en-US" sz="1200" b="1" dirty="0">
              <a:latin typeface="Calibri" pitchFamily="34" charset="0"/>
            </a:rPr>
            <a:t>c</a:t>
          </a:r>
          <a:r>
            <a:rPr lang="el-GR" sz="1200" b="1" dirty="0">
              <a:latin typeface="Calibri" pitchFamily="34" charset="0"/>
            </a:rPr>
            <a:t>.</a:t>
          </a:r>
          <a:r>
            <a:rPr lang="en-US" sz="1200" b="1" dirty="0" err="1">
              <a:latin typeface="Calibri" pitchFamily="34" charset="0"/>
            </a:rPr>
            <a:t>gr</a:t>
          </a:r>
          <a:endParaRPr lang="en-US" sz="1200" b="1" dirty="0">
            <a:latin typeface="Calibri" pitchFamily="34" charset="0"/>
          </a:endParaRPr>
        </a:p>
        <a:p>
          <a:endParaRPr lang="en-US" sz="700" dirty="0"/>
        </a:p>
      </dgm:t>
    </dgm:pt>
    <dgm:pt modelId="{4F28FD31-2A3D-46E7-AC03-72A27C41D407}" type="parTrans" cxnId="{A30DCF89-66C8-462D-97A8-FA214E89C35A}">
      <dgm:prSet/>
      <dgm:spPr/>
      <dgm:t>
        <a:bodyPr/>
        <a:lstStyle/>
        <a:p>
          <a:endParaRPr lang="en-US"/>
        </a:p>
      </dgm:t>
    </dgm:pt>
    <dgm:pt modelId="{517851B1-35CA-469D-A044-F87B4762A9C4}" type="sibTrans" cxnId="{A30DCF89-66C8-462D-97A8-FA214E89C35A}">
      <dgm:prSet/>
      <dgm:spPr/>
      <dgm:t>
        <a:bodyPr/>
        <a:lstStyle/>
        <a:p>
          <a:endParaRPr lang="en-US"/>
        </a:p>
      </dgm:t>
    </dgm:pt>
    <dgm:pt modelId="{2B2DCF19-730E-4D78-9163-181DE5DA9468}">
      <dgm:prSet phldrT="[Κείμενο]" custT="1"/>
      <dgm:spPr/>
      <dgm:t>
        <a:bodyPr/>
        <a:lstStyle/>
        <a:p>
          <a:pPr algn="r"/>
          <a:r>
            <a:rPr lang="el-GR" sz="1200" b="1" dirty="0">
              <a:solidFill>
                <a:srgbClr val="002060"/>
              </a:solidFill>
              <a:latin typeface="Calibri" pitchFamily="34" charset="0"/>
            </a:rPr>
            <a:t>Ατομική προσέγγιση</a:t>
          </a:r>
          <a:r>
            <a:rPr lang="el-GR" sz="1200" b="1" dirty="0" smtClean="0">
              <a:solidFill>
                <a:srgbClr val="002060"/>
              </a:solidFill>
              <a:latin typeface="Calibri" pitchFamily="34" charset="0"/>
            </a:rPr>
            <a:t>: θεωρία </a:t>
          </a:r>
          <a:r>
            <a:rPr lang="el-GR" sz="1200" b="1" dirty="0">
              <a:solidFill>
                <a:srgbClr val="002060"/>
              </a:solidFill>
              <a:latin typeface="Calibri" pitchFamily="34" charset="0"/>
            </a:rPr>
            <a:t>και εφαρμογή</a:t>
          </a:r>
          <a:endParaRPr lang="en-US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879F9899-97CA-41BC-AE8B-466EB0E46CC7}" type="parTrans" cxnId="{C66A5763-31D4-4EC1-8D7B-C45B87965D76}">
      <dgm:prSet/>
      <dgm:spPr/>
      <dgm:t>
        <a:bodyPr/>
        <a:lstStyle/>
        <a:p>
          <a:endParaRPr lang="en-US"/>
        </a:p>
      </dgm:t>
    </dgm:pt>
    <dgm:pt modelId="{22A955AE-6842-4822-B662-80747D4BF5BF}" type="sibTrans" cxnId="{C66A5763-31D4-4EC1-8D7B-C45B87965D76}">
      <dgm:prSet/>
      <dgm:spPr/>
      <dgm:t>
        <a:bodyPr/>
        <a:lstStyle/>
        <a:p>
          <a:endParaRPr lang="en-US"/>
        </a:p>
      </dgm:t>
    </dgm:pt>
    <dgm:pt modelId="{0D29BCA4-51DC-4A6A-BF54-A1EA2FA4FD42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200" b="1" dirty="0" err="1" smtClean="0">
              <a:latin typeface="Calibri" pitchFamily="34" charset="0"/>
            </a:rPr>
            <a:t>Ερωτηματο</a:t>
          </a:r>
          <a:r>
            <a:rPr lang="el-GR" sz="1200" b="1" dirty="0" smtClean="0">
              <a:latin typeface="Calibri" pitchFamily="34" charset="0"/>
            </a:rPr>
            <a:t>-</a:t>
          </a:r>
          <a:endParaRPr lang="el-GR" sz="1200" b="1" dirty="0">
            <a:latin typeface="Calibri" pitchFamily="34" charset="0"/>
          </a:endParaRPr>
        </a:p>
        <a:p>
          <a:r>
            <a:rPr lang="el-GR" sz="1200" b="1" dirty="0">
              <a:latin typeface="Calibri" pitchFamily="34" charset="0"/>
            </a:rPr>
            <a:t>λόγιο αποτίμησης</a:t>
          </a:r>
          <a:endParaRPr lang="en-US" sz="1200" b="1" dirty="0">
            <a:latin typeface="Calibri" pitchFamily="34" charset="0"/>
          </a:endParaRPr>
        </a:p>
      </dgm:t>
    </dgm:pt>
    <dgm:pt modelId="{3530645C-2A8B-40EE-B17C-57DFFFCAD6D1}" type="parTrans" cxnId="{F06B0915-A218-4B0F-A644-44A33E918D59}">
      <dgm:prSet/>
      <dgm:spPr/>
      <dgm:t>
        <a:bodyPr/>
        <a:lstStyle/>
        <a:p>
          <a:endParaRPr lang="en-US"/>
        </a:p>
      </dgm:t>
    </dgm:pt>
    <dgm:pt modelId="{C9262748-B076-4610-AC01-2AC1F57A156D}" type="sibTrans" cxnId="{F06B0915-A218-4B0F-A644-44A33E918D59}">
      <dgm:prSet/>
      <dgm:spPr/>
      <dgm:t>
        <a:bodyPr/>
        <a:lstStyle/>
        <a:p>
          <a:endParaRPr lang="en-US"/>
        </a:p>
      </dgm:t>
    </dgm:pt>
    <dgm:pt modelId="{1B807BCF-7646-4E4C-81CB-3B92F54DBAE0}">
      <dgm:prSet phldrT="[Κείμενο]" custT="1"/>
      <dgm:spPr/>
      <dgm:t>
        <a:bodyPr/>
        <a:lstStyle/>
        <a:p>
          <a:pPr algn="r"/>
          <a:r>
            <a:rPr lang="el-GR" sz="1200" b="1" dirty="0">
              <a:solidFill>
                <a:srgbClr val="002060"/>
              </a:solidFill>
              <a:latin typeface="Calibri" pitchFamily="34" charset="0"/>
            </a:rPr>
            <a:t>Αξιολόγηση </a:t>
          </a:r>
          <a:r>
            <a:rPr lang="el-GR" sz="1200" b="1" dirty="0" smtClean="0">
              <a:solidFill>
                <a:srgbClr val="002060"/>
              </a:solidFill>
              <a:latin typeface="Calibri" pitchFamily="34" charset="0"/>
            </a:rPr>
            <a:t>ΕΥ με </a:t>
          </a:r>
          <a:r>
            <a:rPr lang="el-GR" sz="1200" b="1" dirty="0">
              <a:solidFill>
                <a:srgbClr val="002060"/>
              </a:solidFill>
              <a:latin typeface="Calibri" pitchFamily="34" charset="0"/>
            </a:rPr>
            <a:t>ερωτήσεις κλειστού &amp; ανοικτού τύπου</a:t>
          </a:r>
          <a:endParaRPr lang="en-US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9D1FACC1-8A83-4161-8E6F-11A700FAE7EF}" type="parTrans" cxnId="{9D324275-8A26-4358-A979-2A9F691302C1}">
      <dgm:prSet/>
      <dgm:spPr/>
      <dgm:t>
        <a:bodyPr/>
        <a:lstStyle/>
        <a:p>
          <a:endParaRPr lang="en-US"/>
        </a:p>
      </dgm:t>
    </dgm:pt>
    <dgm:pt modelId="{B74CCEE5-DE14-4368-A9AC-D49FCD50FBB4}" type="sibTrans" cxnId="{9D324275-8A26-4358-A979-2A9F691302C1}">
      <dgm:prSet/>
      <dgm:spPr/>
      <dgm:t>
        <a:bodyPr/>
        <a:lstStyle/>
        <a:p>
          <a:endParaRPr lang="en-US"/>
        </a:p>
      </dgm:t>
    </dgm:pt>
    <dgm:pt modelId="{42B3A16C-5074-4D2A-A00B-78867E344CE1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200" b="1" dirty="0">
              <a:latin typeface="Calibri" pitchFamily="34" charset="0"/>
            </a:rPr>
            <a:t>Εφαρμογή</a:t>
          </a:r>
        </a:p>
        <a:p>
          <a:r>
            <a:rPr lang="en-US" sz="1200" b="1" dirty="0" err="1">
              <a:latin typeface="Calibri" pitchFamily="34" charset="0"/>
            </a:rPr>
            <a:t>ActionBound</a:t>
          </a:r>
          <a:endParaRPr lang="en-US" sz="1200" b="1" dirty="0">
            <a:latin typeface="Calibri" pitchFamily="34" charset="0"/>
          </a:endParaRPr>
        </a:p>
      </dgm:t>
    </dgm:pt>
    <dgm:pt modelId="{E65B6771-A238-4F22-97A0-F09AEA3C9CA2}" type="parTrans" cxnId="{85CC8510-448D-454E-AC6D-DACFB3D9E0FF}">
      <dgm:prSet/>
      <dgm:spPr/>
      <dgm:t>
        <a:bodyPr/>
        <a:lstStyle/>
        <a:p>
          <a:endParaRPr lang="en-US"/>
        </a:p>
      </dgm:t>
    </dgm:pt>
    <dgm:pt modelId="{45249DD1-4E2D-41CD-A30D-B9D607F0831A}" type="sibTrans" cxnId="{85CC8510-448D-454E-AC6D-DACFB3D9E0FF}">
      <dgm:prSet/>
      <dgm:spPr/>
      <dgm:t>
        <a:bodyPr/>
        <a:lstStyle/>
        <a:p>
          <a:endParaRPr lang="en-US"/>
        </a:p>
      </dgm:t>
    </dgm:pt>
    <dgm:pt modelId="{53239AA3-79FF-42A8-B6C6-0313551ECB54}">
      <dgm:prSet phldrT="[Κείμενο]" custT="1"/>
      <dgm:spPr/>
      <dgm:t>
        <a:bodyPr/>
        <a:lstStyle/>
        <a:p>
          <a:pPr algn="l"/>
          <a:r>
            <a:rPr lang="el-GR" sz="1200" b="1" smtClean="0">
              <a:solidFill>
                <a:srgbClr val="002060"/>
              </a:solidFill>
              <a:latin typeface="Calibri" pitchFamily="34" charset="0"/>
            </a:rPr>
            <a:t>Ατομική/Συνεργατική      προσέγγιση:             ξενάγηση στη Βιβλιοθήκη</a:t>
          </a:r>
          <a:endParaRPr lang="en-US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1BABB8ED-202B-4194-B078-2FA0CF7937C5}" type="parTrans" cxnId="{E7C1B705-E565-4A80-B0D2-736665E8F732}">
      <dgm:prSet/>
      <dgm:spPr/>
      <dgm:t>
        <a:bodyPr/>
        <a:lstStyle/>
        <a:p>
          <a:endParaRPr lang="en-US"/>
        </a:p>
      </dgm:t>
    </dgm:pt>
    <dgm:pt modelId="{AF3A9707-6189-4745-9334-37A32C2C1E45}" type="sibTrans" cxnId="{E7C1B705-E565-4A80-B0D2-736665E8F732}">
      <dgm:prSet/>
      <dgm:spPr/>
      <dgm:t>
        <a:bodyPr/>
        <a:lstStyle/>
        <a:p>
          <a:endParaRPr lang="en-US"/>
        </a:p>
      </dgm:t>
    </dgm:pt>
    <dgm:pt modelId="{2773278D-0A3D-47F1-AD47-3C8931B9E1A4}" type="pres">
      <dgm:prSet presAssocID="{CCBBA023-729C-491E-A0CA-01FC8580A9D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FF1EF-4F65-48F8-82B2-B7248398A7A7}" type="pres">
      <dgm:prSet presAssocID="{CCBBA023-729C-491E-A0CA-01FC8580A9D4}" presName="children" presStyleCnt="0"/>
      <dgm:spPr/>
    </dgm:pt>
    <dgm:pt modelId="{6FFA46A5-1170-4E4C-B3A2-51D34D57989C}" type="pres">
      <dgm:prSet presAssocID="{CCBBA023-729C-491E-A0CA-01FC8580A9D4}" presName="child1group" presStyleCnt="0"/>
      <dgm:spPr/>
    </dgm:pt>
    <dgm:pt modelId="{321D1191-71A4-4671-950E-842122C5D101}" type="pres">
      <dgm:prSet presAssocID="{CCBBA023-729C-491E-A0CA-01FC8580A9D4}" presName="child1" presStyleLbl="bgAcc1" presStyleIdx="0" presStyleCnt="4" custScaleX="160317"/>
      <dgm:spPr/>
      <dgm:t>
        <a:bodyPr/>
        <a:lstStyle/>
        <a:p>
          <a:endParaRPr lang="en-US"/>
        </a:p>
      </dgm:t>
    </dgm:pt>
    <dgm:pt modelId="{232041FE-9A97-4039-8695-25BDCEF93319}" type="pres">
      <dgm:prSet presAssocID="{CCBBA023-729C-491E-A0CA-01FC8580A9D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F2B2-6E86-42C0-94E7-CAE69BE4E782}" type="pres">
      <dgm:prSet presAssocID="{CCBBA023-729C-491E-A0CA-01FC8580A9D4}" presName="child2group" presStyleCnt="0"/>
      <dgm:spPr/>
    </dgm:pt>
    <dgm:pt modelId="{EC78A4DB-350C-4AC2-BB29-05951C758005}" type="pres">
      <dgm:prSet presAssocID="{CCBBA023-729C-491E-A0CA-01FC8580A9D4}" presName="child2" presStyleLbl="bgAcc1" presStyleIdx="1" presStyleCnt="4" custScaleX="183393"/>
      <dgm:spPr/>
      <dgm:t>
        <a:bodyPr/>
        <a:lstStyle/>
        <a:p>
          <a:endParaRPr lang="en-US"/>
        </a:p>
      </dgm:t>
    </dgm:pt>
    <dgm:pt modelId="{DEC73647-D7CF-4434-AD3B-0C3923D486D3}" type="pres">
      <dgm:prSet presAssocID="{CCBBA023-729C-491E-A0CA-01FC8580A9D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ECF1E-0D88-4C7F-BD77-A2C225166DBA}" type="pres">
      <dgm:prSet presAssocID="{CCBBA023-729C-491E-A0CA-01FC8580A9D4}" presName="child3group" presStyleCnt="0"/>
      <dgm:spPr/>
    </dgm:pt>
    <dgm:pt modelId="{1475D4C8-D185-4D89-BE37-DE25092FFC7F}" type="pres">
      <dgm:prSet presAssocID="{CCBBA023-729C-491E-A0CA-01FC8580A9D4}" presName="child3" presStyleLbl="bgAcc1" presStyleIdx="2" presStyleCnt="4" custScaleX="181248" custScaleY="120238" custLinFactNeighborX="14727" custLinFactNeighborY="-25438"/>
      <dgm:spPr/>
      <dgm:t>
        <a:bodyPr/>
        <a:lstStyle/>
        <a:p>
          <a:endParaRPr lang="en-US"/>
        </a:p>
      </dgm:t>
    </dgm:pt>
    <dgm:pt modelId="{1481B8B1-FD7D-4BCA-9CF0-1F6252E96892}" type="pres">
      <dgm:prSet presAssocID="{CCBBA023-729C-491E-A0CA-01FC8580A9D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367D-0E34-4D61-9D5A-B32CC791890D}" type="pres">
      <dgm:prSet presAssocID="{CCBBA023-729C-491E-A0CA-01FC8580A9D4}" presName="child4group" presStyleCnt="0"/>
      <dgm:spPr/>
    </dgm:pt>
    <dgm:pt modelId="{D61B97CD-93F8-40D8-AF23-9F3AF03A2BD2}" type="pres">
      <dgm:prSet presAssocID="{CCBBA023-729C-491E-A0CA-01FC8580A9D4}" presName="child4" presStyleLbl="bgAcc1" presStyleIdx="3" presStyleCnt="4" custScaleX="182967" custScaleY="114306" custLinFactNeighborX="-14742" custLinFactNeighborY="-30224"/>
      <dgm:spPr/>
      <dgm:t>
        <a:bodyPr/>
        <a:lstStyle/>
        <a:p>
          <a:endParaRPr lang="en-US"/>
        </a:p>
      </dgm:t>
    </dgm:pt>
    <dgm:pt modelId="{2423F2E5-A161-433D-AB40-D83FD96B759D}" type="pres">
      <dgm:prSet presAssocID="{CCBBA023-729C-491E-A0CA-01FC8580A9D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54C0B-6A22-4BFE-840D-54795626C1F4}" type="pres">
      <dgm:prSet presAssocID="{CCBBA023-729C-491E-A0CA-01FC8580A9D4}" presName="childPlaceholder" presStyleCnt="0"/>
      <dgm:spPr/>
    </dgm:pt>
    <dgm:pt modelId="{42D7905E-AB66-4CAC-B889-43CF49FCC1AA}" type="pres">
      <dgm:prSet presAssocID="{CCBBA023-729C-491E-A0CA-01FC8580A9D4}" presName="circle" presStyleCnt="0"/>
      <dgm:spPr/>
    </dgm:pt>
    <dgm:pt modelId="{B2D37B28-B3F7-436B-B4E7-8789EEC9DA1F}" type="pres">
      <dgm:prSet presAssocID="{CCBBA023-729C-491E-A0CA-01FC8580A9D4}" presName="quadrant1" presStyleLbl="node1" presStyleIdx="0" presStyleCnt="4" custScaleX="112572" custScaleY="94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E7F3E-087E-4FEB-A608-61C425BE0E7A}" type="pres">
      <dgm:prSet presAssocID="{CCBBA023-729C-491E-A0CA-01FC8580A9D4}" presName="quadrant2" presStyleLbl="node1" presStyleIdx="1" presStyleCnt="4" custScaleX="112572" custScaleY="94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08E18-4AB6-4494-BD92-F6E0CDBBC71B}" type="pres">
      <dgm:prSet presAssocID="{CCBBA023-729C-491E-A0CA-01FC8580A9D4}" presName="quadrant3" presStyleLbl="node1" presStyleIdx="2" presStyleCnt="4" custScaleX="113461" custScaleY="98405" custLinFactNeighborX="-444" custLinFactNeighborY="-31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82C0F-C27F-4C27-99C9-2208FE587E09}" type="pres">
      <dgm:prSet presAssocID="{CCBBA023-729C-491E-A0CA-01FC8580A9D4}" presName="quadrant4" presStyleLbl="node1" presStyleIdx="3" presStyleCnt="4" custScaleX="111684" custScaleY="100181" custLinFactNeighborX="-444" custLinFactNeighborY="-22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444F1-4ECC-48A2-A795-11BFE605A462}" type="pres">
      <dgm:prSet presAssocID="{CCBBA023-729C-491E-A0CA-01FC8580A9D4}" presName="quadrantPlaceholder" presStyleCnt="0"/>
      <dgm:spPr/>
    </dgm:pt>
    <dgm:pt modelId="{98B7813B-DBE0-4EF5-8B9A-19B54C29DD76}" type="pres">
      <dgm:prSet presAssocID="{CCBBA023-729C-491E-A0CA-01FC8580A9D4}" presName="center1" presStyleLbl="fgShp" presStyleIdx="0" presStyleCnt="2"/>
      <dgm:spPr/>
    </dgm:pt>
    <dgm:pt modelId="{78BD7FE8-B81D-4B8C-9FB8-D61841F5816A}" type="pres">
      <dgm:prSet presAssocID="{CCBBA023-729C-491E-A0CA-01FC8580A9D4}" presName="center2" presStyleLbl="fgShp" presStyleIdx="1" presStyleCnt="2"/>
      <dgm:spPr/>
    </dgm:pt>
  </dgm:ptLst>
  <dgm:cxnLst>
    <dgm:cxn modelId="{01EB21DD-132A-4E48-9025-1FAB311E6558}" type="presOf" srcId="{2B2DCF19-730E-4D78-9163-181DE5DA9468}" destId="{DEC73647-D7CF-4434-AD3B-0C3923D486D3}" srcOrd="1" destOrd="0" presId="urn:microsoft.com/office/officeart/2005/8/layout/cycle4"/>
    <dgm:cxn modelId="{9BEFFF67-A47C-4703-A2C8-87F05FDB0D15}" type="presOf" srcId="{2B2DCF19-730E-4D78-9163-181DE5DA9468}" destId="{EC78A4DB-350C-4AC2-BB29-05951C758005}" srcOrd="0" destOrd="0" presId="urn:microsoft.com/office/officeart/2005/8/layout/cycle4"/>
    <dgm:cxn modelId="{6AA881E3-6C19-4289-BDFB-7B8E6700F526}" type="presOf" srcId="{617CA0E3-910D-4608-AFC1-2CB2A852DA6F}" destId="{232041FE-9A97-4039-8695-25BDCEF93319}" srcOrd="1" destOrd="0" presId="urn:microsoft.com/office/officeart/2005/8/layout/cycle4"/>
    <dgm:cxn modelId="{A30DCF89-66C8-462D-97A8-FA214E89C35A}" srcId="{CCBBA023-729C-491E-A0CA-01FC8580A9D4}" destId="{05DFE25C-3368-48CA-9B38-276D1D95C7DE}" srcOrd="1" destOrd="0" parTransId="{4F28FD31-2A3D-46E7-AC03-72A27C41D407}" sibTransId="{517851B1-35CA-469D-A044-F87B4762A9C4}"/>
    <dgm:cxn modelId="{9D324275-8A26-4358-A979-2A9F691302C1}" srcId="{0D29BCA4-51DC-4A6A-BF54-A1EA2FA4FD42}" destId="{1B807BCF-7646-4E4C-81CB-3B92F54DBAE0}" srcOrd="0" destOrd="0" parTransId="{9D1FACC1-8A83-4161-8E6F-11A700FAE7EF}" sibTransId="{B74CCEE5-DE14-4368-A9AC-D49FCD50FBB4}"/>
    <dgm:cxn modelId="{5C30CB20-116E-48BA-B59F-43EA853C6B28}" type="presOf" srcId="{D4779CC2-20BC-441E-9F16-7DA9D039BA2E}" destId="{B2D37B28-B3F7-436B-B4E7-8789EEC9DA1F}" srcOrd="0" destOrd="0" presId="urn:microsoft.com/office/officeart/2005/8/layout/cycle4"/>
    <dgm:cxn modelId="{85CC8510-448D-454E-AC6D-DACFB3D9E0FF}" srcId="{CCBBA023-729C-491E-A0CA-01FC8580A9D4}" destId="{42B3A16C-5074-4D2A-A00B-78867E344CE1}" srcOrd="3" destOrd="0" parTransId="{E65B6771-A238-4F22-97A0-F09AEA3C9CA2}" sibTransId="{45249DD1-4E2D-41CD-A30D-B9D607F0831A}"/>
    <dgm:cxn modelId="{F06B0915-A218-4B0F-A644-44A33E918D59}" srcId="{CCBBA023-729C-491E-A0CA-01FC8580A9D4}" destId="{0D29BCA4-51DC-4A6A-BF54-A1EA2FA4FD42}" srcOrd="2" destOrd="0" parTransId="{3530645C-2A8B-40EE-B17C-57DFFFCAD6D1}" sibTransId="{C9262748-B076-4610-AC01-2AC1F57A156D}"/>
    <dgm:cxn modelId="{C66A5763-31D4-4EC1-8D7B-C45B87965D76}" srcId="{05DFE25C-3368-48CA-9B38-276D1D95C7DE}" destId="{2B2DCF19-730E-4D78-9163-181DE5DA9468}" srcOrd="0" destOrd="0" parTransId="{879F9899-97CA-41BC-AE8B-466EB0E46CC7}" sibTransId="{22A955AE-6842-4822-B662-80747D4BF5BF}"/>
    <dgm:cxn modelId="{1B501146-8FDB-4144-AC55-54811DA663ED}" type="presOf" srcId="{CCBBA023-729C-491E-A0CA-01FC8580A9D4}" destId="{2773278D-0A3D-47F1-AD47-3C8931B9E1A4}" srcOrd="0" destOrd="0" presId="urn:microsoft.com/office/officeart/2005/8/layout/cycle4"/>
    <dgm:cxn modelId="{C3F6D18F-7EE2-43BD-BC3A-3EBEC11551E6}" srcId="{CCBBA023-729C-491E-A0CA-01FC8580A9D4}" destId="{D4779CC2-20BC-441E-9F16-7DA9D039BA2E}" srcOrd="0" destOrd="0" parTransId="{35417C90-9BED-4E93-97E1-766FD5AA8625}" sibTransId="{3701FF10-1F9C-46E3-BB5E-BF0932B5A12B}"/>
    <dgm:cxn modelId="{1893A632-17C1-4144-8521-F4D37F7B610A}" type="presOf" srcId="{1B807BCF-7646-4E4C-81CB-3B92F54DBAE0}" destId="{1475D4C8-D185-4D89-BE37-DE25092FFC7F}" srcOrd="0" destOrd="0" presId="urn:microsoft.com/office/officeart/2005/8/layout/cycle4"/>
    <dgm:cxn modelId="{E7C1B705-E565-4A80-B0D2-736665E8F732}" srcId="{42B3A16C-5074-4D2A-A00B-78867E344CE1}" destId="{53239AA3-79FF-42A8-B6C6-0313551ECB54}" srcOrd="0" destOrd="0" parTransId="{1BABB8ED-202B-4194-B078-2FA0CF7937C5}" sibTransId="{AF3A9707-6189-4745-9334-37A32C2C1E45}"/>
    <dgm:cxn modelId="{DA2AE602-BB48-45DF-97BA-9CF33D078CB2}" type="presOf" srcId="{53239AA3-79FF-42A8-B6C6-0313551ECB54}" destId="{D61B97CD-93F8-40D8-AF23-9F3AF03A2BD2}" srcOrd="0" destOrd="0" presId="urn:microsoft.com/office/officeart/2005/8/layout/cycle4"/>
    <dgm:cxn modelId="{A9E04C4C-99E1-4A1B-931C-1D6B9D6CF450}" type="presOf" srcId="{1B807BCF-7646-4E4C-81CB-3B92F54DBAE0}" destId="{1481B8B1-FD7D-4BCA-9CF0-1F6252E96892}" srcOrd="1" destOrd="0" presId="urn:microsoft.com/office/officeart/2005/8/layout/cycle4"/>
    <dgm:cxn modelId="{3884BF35-9A7A-4764-A8E4-9302C28946A3}" type="presOf" srcId="{53239AA3-79FF-42A8-B6C6-0313551ECB54}" destId="{2423F2E5-A161-433D-AB40-D83FD96B759D}" srcOrd="1" destOrd="0" presId="urn:microsoft.com/office/officeart/2005/8/layout/cycle4"/>
    <dgm:cxn modelId="{B555F2C2-5DAB-4BE8-B7DC-10A2DEA4772E}" type="presOf" srcId="{0D29BCA4-51DC-4A6A-BF54-A1EA2FA4FD42}" destId="{01B08E18-4AB6-4494-BD92-F6E0CDBBC71B}" srcOrd="0" destOrd="0" presId="urn:microsoft.com/office/officeart/2005/8/layout/cycle4"/>
    <dgm:cxn modelId="{749F1CF3-B1B5-4962-83FE-5E62B408F6CE}" type="presOf" srcId="{42B3A16C-5074-4D2A-A00B-78867E344CE1}" destId="{0C482C0F-C27F-4C27-99C9-2208FE587E09}" srcOrd="0" destOrd="0" presId="urn:microsoft.com/office/officeart/2005/8/layout/cycle4"/>
    <dgm:cxn modelId="{9C37D004-1245-43C0-B051-C8D65F7DFA09}" srcId="{D4779CC2-20BC-441E-9F16-7DA9D039BA2E}" destId="{617CA0E3-910D-4608-AFC1-2CB2A852DA6F}" srcOrd="0" destOrd="0" parTransId="{82893882-BF0D-4E9A-98C8-2730C4EA0FCC}" sibTransId="{6DEC04C1-857E-4F5E-8E72-84B056CE43DD}"/>
    <dgm:cxn modelId="{CD95C206-855E-4702-A1C8-7E8A10E0BD3B}" type="presOf" srcId="{05DFE25C-3368-48CA-9B38-276D1D95C7DE}" destId="{2C5E7F3E-087E-4FEB-A608-61C425BE0E7A}" srcOrd="0" destOrd="0" presId="urn:microsoft.com/office/officeart/2005/8/layout/cycle4"/>
    <dgm:cxn modelId="{38A5A6AA-8E45-439B-8969-4FBA02DD2A70}" type="presOf" srcId="{617CA0E3-910D-4608-AFC1-2CB2A852DA6F}" destId="{321D1191-71A4-4671-950E-842122C5D101}" srcOrd="0" destOrd="0" presId="urn:microsoft.com/office/officeart/2005/8/layout/cycle4"/>
    <dgm:cxn modelId="{12E07BCC-2C50-4B75-9FA5-973387D47102}" type="presParOf" srcId="{2773278D-0A3D-47F1-AD47-3C8931B9E1A4}" destId="{D4AFF1EF-4F65-48F8-82B2-B7248398A7A7}" srcOrd="0" destOrd="0" presId="urn:microsoft.com/office/officeart/2005/8/layout/cycle4"/>
    <dgm:cxn modelId="{A16831A7-932A-40B2-B418-07E0753A9532}" type="presParOf" srcId="{D4AFF1EF-4F65-48F8-82B2-B7248398A7A7}" destId="{6FFA46A5-1170-4E4C-B3A2-51D34D57989C}" srcOrd="0" destOrd="0" presId="urn:microsoft.com/office/officeart/2005/8/layout/cycle4"/>
    <dgm:cxn modelId="{237FEEB0-016E-43B1-8735-A06E276D0F67}" type="presParOf" srcId="{6FFA46A5-1170-4E4C-B3A2-51D34D57989C}" destId="{321D1191-71A4-4671-950E-842122C5D101}" srcOrd="0" destOrd="0" presId="urn:microsoft.com/office/officeart/2005/8/layout/cycle4"/>
    <dgm:cxn modelId="{CF80EF43-C289-4288-BBB5-A4E1D3042D5C}" type="presParOf" srcId="{6FFA46A5-1170-4E4C-B3A2-51D34D57989C}" destId="{232041FE-9A97-4039-8695-25BDCEF93319}" srcOrd="1" destOrd="0" presId="urn:microsoft.com/office/officeart/2005/8/layout/cycle4"/>
    <dgm:cxn modelId="{A69CEAEE-1F17-48B6-9857-2D80B127CA1E}" type="presParOf" srcId="{D4AFF1EF-4F65-48F8-82B2-B7248398A7A7}" destId="{57A7F2B2-6E86-42C0-94E7-CAE69BE4E782}" srcOrd="1" destOrd="0" presId="urn:microsoft.com/office/officeart/2005/8/layout/cycle4"/>
    <dgm:cxn modelId="{4EA1F281-F52E-4BA6-A0D4-459D8270E958}" type="presParOf" srcId="{57A7F2B2-6E86-42C0-94E7-CAE69BE4E782}" destId="{EC78A4DB-350C-4AC2-BB29-05951C758005}" srcOrd="0" destOrd="0" presId="urn:microsoft.com/office/officeart/2005/8/layout/cycle4"/>
    <dgm:cxn modelId="{832E030A-A588-4FA5-BE7C-A68D287122E5}" type="presParOf" srcId="{57A7F2B2-6E86-42C0-94E7-CAE69BE4E782}" destId="{DEC73647-D7CF-4434-AD3B-0C3923D486D3}" srcOrd="1" destOrd="0" presId="urn:microsoft.com/office/officeart/2005/8/layout/cycle4"/>
    <dgm:cxn modelId="{995F68E0-136E-487E-870E-EBEE0C20147E}" type="presParOf" srcId="{D4AFF1EF-4F65-48F8-82B2-B7248398A7A7}" destId="{5C8ECF1E-0D88-4C7F-BD77-A2C225166DBA}" srcOrd="2" destOrd="0" presId="urn:microsoft.com/office/officeart/2005/8/layout/cycle4"/>
    <dgm:cxn modelId="{C7CDFA28-01C2-49A5-869A-3546662DD4CA}" type="presParOf" srcId="{5C8ECF1E-0D88-4C7F-BD77-A2C225166DBA}" destId="{1475D4C8-D185-4D89-BE37-DE25092FFC7F}" srcOrd="0" destOrd="0" presId="urn:microsoft.com/office/officeart/2005/8/layout/cycle4"/>
    <dgm:cxn modelId="{C38F90DE-5971-461B-AFB2-5D0A39912812}" type="presParOf" srcId="{5C8ECF1E-0D88-4C7F-BD77-A2C225166DBA}" destId="{1481B8B1-FD7D-4BCA-9CF0-1F6252E96892}" srcOrd="1" destOrd="0" presId="urn:microsoft.com/office/officeart/2005/8/layout/cycle4"/>
    <dgm:cxn modelId="{6E9361A4-930E-4BDF-94B7-F38C8408EF8E}" type="presParOf" srcId="{D4AFF1EF-4F65-48F8-82B2-B7248398A7A7}" destId="{B6BD367D-0E34-4D61-9D5A-B32CC791890D}" srcOrd="3" destOrd="0" presId="urn:microsoft.com/office/officeart/2005/8/layout/cycle4"/>
    <dgm:cxn modelId="{298AC898-E8C0-439A-8B23-867131EA0573}" type="presParOf" srcId="{B6BD367D-0E34-4D61-9D5A-B32CC791890D}" destId="{D61B97CD-93F8-40D8-AF23-9F3AF03A2BD2}" srcOrd="0" destOrd="0" presId="urn:microsoft.com/office/officeart/2005/8/layout/cycle4"/>
    <dgm:cxn modelId="{6E388AF7-C7D1-43C8-B48B-0574752DFACA}" type="presParOf" srcId="{B6BD367D-0E34-4D61-9D5A-B32CC791890D}" destId="{2423F2E5-A161-433D-AB40-D83FD96B759D}" srcOrd="1" destOrd="0" presId="urn:microsoft.com/office/officeart/2005/8/layout/cycle4"/>
    <dgm:cxn modelId="{3D14051C-44DE-4B7D-B490-4E974FAB5270}" type="presParOf" srcId="{D4AFF1EF-4F65-48F8-82B2-B7248398A7A7}" destId="{86554C0B-6A22-4BFE-840D-54795626C1F4}" srcOrd="4" destOrd="0" presId="urn:microsoft.com/office/officeart/2005/8/layout/cycle4"/>
    <dgm:cxn modelId="{0FDBAB1C-AAFC-4BF3-B381-27D451ABF2C1}" type="presParOf" srcId="{2773278D-0A3D-47F1-AD47-3C8931B9E1A4}" destId="{42D7905E-AB66-4CAC-B889-43CF49FCC1AA}" srcOrd="1" destOrd="0" presId="urn:microsoft.com/office/officeart/2005/8/layout/cycle4"/>
    <dgm:cxn modelId="{0E99E4AF-0686-4813-B212-1294D844341B}" type="presParOf" srcId="{42D7905E-AB66-4CAC-B889-43CF49FCC1AA}" destId="{B2D37B28-B3F7-436B-B4E7-8789EEC9DA1F}" srcOrd="0" destOrd="0" presId="urn:microsoft.com/office/officeart/2005/8/layout/cycle4"/>
    <dgm:cxn modelId="{81BFB146-AFB7-4013-87EE-41290E0953D8}" type="presParOf" srcId="{42D7905E-AB66-4CAC-B889-43CF49FCC1AA}" destId="{2C5E7F3E-087E-4FEB-A608-61C425BE0E7A}" srcOrd="1" destOrd="0" presId="urn:microsoft.com/office/officeart/2005/8/layout/cycle4"/>
    <dgm:cxn modelId="{301A8673-859B-4EAE-AA3E-DACD3A63E1A4}" type="presParOf" srcId="{42D7905E-AB66-4CAC-B889-43CF49FCC1AA}" destId="{01B08E18-4AB6-4494-BD92-F6E0CDBBC71B}" srcOrd="2" destOrd="0" presId="urn:microsoft.com/office/officeart/2005/8/layout/cycle4"/>
    <dgm:cxn modelId="{FFC99523-1298-4179-89ED-5284AE58DC60}" type="presParOf" srcId="{42D7905E-AB66-4CAC-B889-43CF49FCC1AA}" destId="{0C482C0F-C27F-4C27-99C9-2208FE587E09}" srcOrd="3" destOrd="0" presId="urn:microsoft.com/office/officeart/2005/8/layout/cycle4"/>
    <dgm:cxn modelId="{7C7C805C-61E2-47A6-A248-FBC6BC5EC1BB}" type="presParOf" srcId="{42D7905E-AB66-4CAC-B889-43CF49FCC1AA}" destId="{D8D444F1-4ECC-48A2-A795-11BFE605A462}" srcOrd="4" destOrd="0" presId="urn:microsoft.com/office/officeart/2005/8/layout/cycle4"/>
    <dgm:cxn modelId="{1C914449-BD8D-4A63-ADA8-564B2B1A6633}" type="presParOf" srcId="{2773278D-0A3D-47F1-AD47-3C8931B9E1A4}" destId="{98B7813B-DBE0-4EF5-8B9A-19B54C29DD76}" srcOrd="2" destOrd="0" presId="urn:microsoft.com/office/officeart/2005/8/layout/cycle4"/>
    <dgm:cxn modelId="{2E981625-FD2B-4307-A1F5-284059362527}" type="presParOf" srcId="{2773278D-0A3D-47F1-AD47-3C8931B9E1A4}" destId="{78BD7FE8-B81D-4B8C-9FB8-D61841F5816A}" srcOrd="3" destOrd="0" presId="urn:microsoft.com/office/officeart/2005/8/layout/cycle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21848B-0C64-4F51-B5A1-E95E90FC2A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BA36D-BD8A-4E57-A73C-BA593649B653}">
      <dgm:prSet phldrT="[Κείμενο]" custT="1"/>
      <dgm:spPr>
        <a:solidFill>
          <a:srgbClr val="00B0F0"/>
        </a:solidFill>
      </dgm:spPr>
      <dgm:t>
        <a:bodyPr/>
        <a:lstStyle/>
        <a:p>
          <a:pPr algn="ctr"/>
          <a:r>
            <a:rPr lang="el-GR" sz="1100" b="1" dirty="0">
              <a:latin typeface="Calibri" pitchFamily="34" charset="0"/>
            </a:rPr>
            <a:t>Δημογραφικά στοιχεία</a:t>
          </a:r>
          <a:endParaRPr lang="en-US" sz="1100" b="1" dirty="0">
            <a:latin typeface="Calibri" pitchFamily="34" charset="0"/>
          </a:endParaRPr>
        </a:p>
      </dgm:t>
    </dgm:pt>
    <dgm:pt modelId="{8F4B5D46-3468-4331-A631-0E308A068ED8}" type="parTrans" cxnId="{42FDCB6F-DCB2-4E4D-95CD-3B7BBF369B8F}">
      <dgm:prSet/>
      <dgm:spPr/>
      <dgm:t>
        <a:bodyPr/>
        <a:lstStyle/>
        <a:p>
          <a:pPr algn="ctr"/>
          <a:endParaRPr lang="en-US" b="1"/>
        </a:p>
      </dgm:t>
    </dgm:pt>
    <dgm:pt modelId="{AEDC1F36-73C2-435D-9C06-143CE2F81035}" type="sibTrans" cxnId="{42FDCB6F-DCB2-4E4D-95CD-3B7BBF369B8F}">
      <dgm:prSet/>
      <dgm:spPr/>
      <dgm:t>
        <a:bodyPr/>
        <a:lstStyle/>
        <a:p>
          <a:pPr algn="ctr"/>
          <a:endParaRPr lang="en-US" b="1"/>
        </a:p>
      </dgm:t>
    </dgm:pt>
    <dgm:pt modelId="{AF519BA0-3DD7-4357-86A7-CD7F4C0BF0FA}">
      <dgm:prSet phldrT="[Κείμενο]" custT="1"/>
      <dgm:spPr>
        <a:solidFill>
          <a:srgbClr val="00B050"/>
        </a:solidFill>
      </dgm:spPr>
      <dgm:t>
        <a:bodyPr/>
        <a:lstStyle/>
        <a:p>
          <a:pPr algn="ctr"/>
          <a:r>
            <a:rPr lang="el-GR" sz="1100" b="1" i="0" dirty="0">
              <a:latin typeface="Calibri" pitchFamily="34" charset="0"/>
            </a:rPr>
            <a:t>Επιστημονική συνοχή &amp; τεκμηρίωση  Ε.Υ.                  </a:t>
          </a:r>
          <a:endParaRPr lang="en-US" sz="1100" b="1" i="0" dirty="0">
            <a:latin typeface="Calibri" pitchFamily="34" charset="0"/>
          </a:endParaRPr>
        </a:p>
      </dgm:t>
    </dgm:pt>
    <dgm:pt modelId="{9486F034-6DD9-4CBD-A286-B4C3AAE01A81}" type="parTrans" cxnId="{7DDDE55D-C3B6-4B20-BF19-EF3CADFCB83D}">
      <dgm:prSet/>
      <dgm:spPr/>
      <dgm:t>
        <a:bodyPr/>
        <a:lstStyle/>
        <a:p>
          <a:pPr algn="ctr"/>
          <a:endParaRPr lang="en-US" b="1"/>
        </a:p>
      </dgm:t>
    </dgm:pt>
    <dgm:pt modelId="{E0A8C4A0-13DC-421E-AD75-D42D3B096145}" type="sibTrans" cxnId="{7DDDE55D-C3B6-4B20-BF19-EF3CADFCB83D}">
      <dgm:prSet/>
      <dgm:spPr/>
      <dgm:t>
        <a:bodyPr/>
        <a:lstStyle/>
        <a:p>
          <a:pPr algn="ctr"/>
          <a:endParaRPr lang="en-US" b="1"/>
        </a:p>
      </dgm:t>
    </dgm:pt>
    <dgm:pt modelId="{6FDE055F-4A28-4E0B-A9CF-875C640F473E}">
      <dgm:prSet phldrT="[Κείμενο]" custT="1"/>
      <dgm:spPr>
        <a:solidFill>
          <a:srgbClr val="FFC000"/>
        </a:solidFill>
      </dgm:spPr>
      <dgm:t>
        <a:bodyPr/>
        <a:lstStyle/>
        <a:p>
          <a:pPr algn="ctr"/>
          <a:r>
            <a:rPr lang="el-GR" sz="1200" b="1" i="0" dirty="0">
              <a:latin typeface="Calibri" pitchFamily="34" charset="0"/>
            </a:rPr>
            <a:t>Ευχρηστία Ε.Υ.                 </a:t>
          </a:r>
          <a:endParaRPr lang="en-US" sz="1200" b="1" i="0" dirty="0">
            <a:latin typeface="Calibri" pitchFamily="34" charset="0"/>
          </a:endParaRPr>
        </a:p>
      </dgm:t>
    </dgm:pt>
    <dgm:pt modelId="{B422A7C1-5783-4650-A74F-180EB8C9EC94}" type="parTrans" cxnId="{4178E0C1-8C70-4F57-BFCD-ACD9F4282196}">
      <dgm:prSet/>
      <dgm:spPr/>
      <dgm:t>
        <a:bodyPr/>
        <a:lstStyle/>
        <a:p>
          <a:pPr algn="ctr"/>
          <a:endParaRPr lang="en-US" b="1"/>
        </a:p>
      </dgm:t>
    </dgm:pt>
    <dgm:pt modelId="{07F2C8DA-4BC1-4958-8C7C-90815E602135}" type="sibTrans" cxnId="{4178E0C1-8C70-4F57-BFCD-ACD9F4282196}">
      <dgm:prSet/>
      <dgm:spPr/>
      <dgm:t>
        <a:bodyPr/>
        <a:lstStyle/>
        <a:p>
          <a:pPr algn="ctr"/>
          <a:endParaRPr lang="en-US" b="1"/>
        </a:p>
      </dgm:t>
    </dgm:pt>
    <dgm:pt modelId="{28FA4A50-C15F-42AC-A103-AB02B342091A}">
      <dgm:prSet phldrT="[Κείμενο]" custT="1"/>
      <dgm:spPr>
        <a:solidFill>
          <a:srgbClr val="FF0000"/>
        </a:solidFill>
      </dgm:spPr>
      <dgm:t>
        <a:bodyPr/>
        <a:lstStyle/>
        <a:p>
          <a:pPr algn="ctr"/>
          <a:r>
            <a:rPr lang="el-GR" sz="1200" b="1" i="0" dirty="0">
              <a:latin typeface="Calibri" pitchFamily="34" charset="0"/>
            </a:rPr>
            <a:t>Ρόλος Ε.Υ.                 </a:t>
          </a:r>
          <a:endParaRPr lang="en-US" sz="1200" b="1" i="0" dirty="0">
            <a:latin typeface="Calibri" pitchFamily="34" charset="0"/>
          </a:endParaRPr>
        </a:p>
      </dgm:t>
    </dgm:pt>
    <dgm:pt modelId="{53A4446D-542F-47E6-8D6E-FD971C6A23DD}" type="parTrans" cxnId="{0786AEA1-67CA-4E75-9E55-B5B305FC64B9}">
      <dgm:prSet/>
      <dgm:spPr/>
      <dgm:t>
        <a:bodyPr/>
        <a:lstStyle/>
        <a:p>
          <a:pPr algn="ctr"/>
          <a:endParaRPr lang="en-US" b="1"/>
        </a:p>
      </dgm:t>
    </dgm:pt>
    <dgm:pt modelId="{56A800EF-2B58-4F82-9308-1A25DFEB78CE}" type="sibTrans" cxnId="{0786AEA1-67CA-4E75-9E55-B5B305FC64B9}">
      <dgm:prSet/>
      <dgm:spPr/>
      <dgm:t>
        <a:bodyPr/>
        <a:lstStyle/>
        <a:p>
          <a:pPr algn="ctr"/>
          <a:endParaRPr lang="en-US" b="1"/>
        </a:p>
      </dgm:t>
    </dgm:pt>
    <dgm:pt modelId="{BF3F6A83-E62B-4AD5-A255-B8B09113DED6}" type="pres">
      <dgm:prSet presAssocID="{4321848B-0C64-4F51-B5A1-E95E90FC2A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14A30-5E1A-4849-86C5-F0DB5E956E8D}" type="pres">
      <dgm:prSet presAssocID="{F0BBA36D-BD8A-4E57-A73C-BA593649B653}" presName="node" presStyleLbl="node1" presStyleIdx="0" presStyleCnt="4" custScaleX="86378" custLinFactNeighborX="-136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AB0E-21D3-421A-A835-3DAF32B21FC9}" type="pres">
      <dgm:prSet presAssocID="{AEDC1F36-73C2-435D-9C06-143CE2F81035}" presName="sibTrans" presStyleCnt="0"/>
      <dgm:spPr/>
    </dgm:pt>
    <dgm:pt modelId="{B67AD140-A86E-45EA-AF38-05D093199378}" type="pres">
      <dgm:prSet presAssocID="{AF519BA0-3DD7-4357-86A7-CD7F4C0BF0FA}" presName="node" presStyleLbl="node1" presStyleIdx="1" presStyleCnt="4" custScaleX="98667" custLinFactX="-15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AF8A7-6CB5-4FFC-BF24-590712B05B00}" type="pres">
      <dgm:prSet presAssocID="{E0A8C4A0-13DC-421E-AD75-D42D3B096145}" presName="sibTrans" presStyleCnt="0"/>
      <dgm:spPr/>
    </dgm:pt>
    <dgm:pt modelId="{A6A29FCD-1940-457A-A645-647A9A8A3083}" type="pres">
      <dgm:prSet presAssocID="{6FDE055F-4A28-4E0B-A9CF-875C640F473E}" presName="node" presStyleLbl="node1" presStyleIdx="2" presStyleCnt="4" custScaleX="76407" custLinFactX="-493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FDA5F-4F3A-4F5D-94A7-8D2A3EE2CC13}" type="pres">
      <dgm:prSet presAssocID="{07F2C8DA-4BC1-4958-8C7C-90815E602135}" presName="sibTrans" presStyleCnt="0"/>
      <dgm:spPr/>
    </dgm:pt>
    <dgm:pt modelId="{4074A0F6-E8C0-4076-8C44-A3D33B68C61E}" type="pres">
      <dgm:prSet presAssocID="{28FA4A50-C15F-42AC-A103-AB02B342091A}" presName="node" presStyleLbl="node1" presStyleIdx="3" presStyleCnt="4" custScaleX="78751" custLinFactX="-13711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46E37-91C9-4EA7-A53E-CB2054D2FE66}" type="presOf" srcId="{AF519BA0-3DD7-4357-86A7-CD7F4C0BF0FA}" destId="{B67AD140-A86E-45EA-AF38-05D093199378}" srcOrd="0" destOrd="0" presId="urn:microsoft.com/office/officeart/2005/8/layout/hList6"/>
    <dgm:cxn modelId="{7DDDE55D-C3B6-4B20-BF19-EF3CADFCB83D}" srcId="{4321848B-0C64-4F51-B5A1-E95E90FC2A8D}" destId="{AF519BA0-3DD7-4357-86A7-CD7F4C0BF0FA}" srcOrd="1" destOrd="0" parTransId="{9486F034-6DD9-4CBD-A286-B4C3AAE01A81}" sibTransId="{E0A8C4A0-13DC-421E-AD75-D42D3B096145}"/>
    <dgm:cxn modelId="{0786AEA1-67CA-4E75-9E55-B5B305FC64B9}" srcId="{4321848B-0C64-4F51-B5A1-E95E90FC2A8D}" destId="{28FA4A50-C15F-42AC-A103-AB02B342091A}" srcOrd="3" destOrd="0" parTransId="{53A4446D-542F-47E6-8D6E-FD971C6A23DD}" sibTransId="{56A800EF-2B58-4F82-9308-1A25DFEB78CE}"/>
    <dgm:cxn modelId="{E8C29133-B679-4BC8-85FC-6BAF446CAEA2}" type="presOf" srcId="{F0BBA36D-BD8A-4E57-A73C-BA593649B653}" destId="{04214A30-5E1A-4849-86C5-F0DB5E956E8D}" srcOrd="0" destOrd="0" presId="urn:microsoft.com/office/officeart/2005/8/layout/hList6"/>
    <dgm:cxn modelId="{9ACE0792-B0E7-4444-897D-35BEEBEE586B}" type="presOf" srcId="{4321848B-0C64-4F51-B5A1-E95E90FC2A8D}" destId="{BF3F6A83-E62B-4AD5-A255-B8B09113DED6}" srcOrd="0" destOrd="0" presId="urn:microsoft.com/office/officeart/2005/8/layout/hList6"/>
    <dgm:cxn modelId="{A2182EEA-D3B1-42CF-93A5-11DA57AB7FDD}" type="presOf" srcId="{28FA4A50-C15F-42AC-A103-AB02B342091A}" destId="{4074A0F6-E8C0-4076-8C44-A3D33B68C61E}" srcOrd="0" destOrd="0" presId="urn:microsoft.com/office/officeart/2005/8/layout/hList6"/>
    <dgm:cxn modelId="{42FDCB6F-DCB2-4E4D-95CD-3B7BBF369B8F}" srcId="{4321848B-0C64-4F51-B5A1-E95E90FC2A8D}" destId="{F0BBA36D-BD8A-4E57-A73C-BA593649B653}" srcOrd="0" destOrd="0" parTransId="{8F4B5D46-3468-4331-A631-0E308A068ED8}" sibTransId="{AEDC1F36-73C2-435D-9C06-143CE2F81035}"/>
    <dgm:cxn modelId="{4178E0C1-8C70-4F57-BFCD-ACD9F4282196}" srcId="{4321848B-0C64-4F51-B5A1-E95E90FC2A8D}" destId="{6FDE055F-4A28-4E0B-A9CF-875C640F473E}" srcOrd="2" destOrd="0" parTransId="{B422A7C1-5783-4650-A74F-180EB8C9EC94}" sibTransId="{07F2C8DA-4BC1-4958-8C7C-90815E602135}"/>
    <dgm:cxn modelId="{1D1E9EF1-B26F-45E9-9F26-8A8A2C2A2551}" type="presOf" srcId="{6FDE055F-4A28-4E0B-A9CF-875C640F473E}" destId="{A6A29FCD-1940-457A-A645-647A9A8A3083}" srcOrd="0" destOrd="0" presId="urn:microsoft.com/office/officeart/2005/8/layout/hList6"/>
    <dgm:cxn modelId="{CE37D699-76AB-4EAA-8C60-B4830BDF451A}" type="presParOf" srcId="{BF3F6A83-E62B-4AD5-A255-B8B09113DED6}" destId="{04214A30-5E1A-4849-86C5-F0DB5E956E8D}" srcOrd="0" destOrd="0" presId="urn:microsoft.com/office/officeart/2005/8/layout/hList6"/>
    <dgm:cxn modelId="{E66A17C1-B7AE-4882-92F6-279D00E25C5A}" type="presParOf" srcId="{BF3F6A83-E62B-4AD5-A255-B8B09113DED6}" destId="{E419AB0E-21D3-421A-A835-3DAF32B21FC9}" srcOrd="1" destOrd="0" presId="urn:microsoft.com/office/officeart/2005/8/layout/hList6"/>
    <dgm:cxn modelId="{03D23007-C241-4CD7-95B8-A7BCEB49E1EE}" type="presParOf" srcId="{BF3F6A83-E62B-4AD5-A255-B8B09113DED6}" destId="{B67AD140-A86E-45EA-AF38-05D093199378}" srcOrd="2" destOrd="0" presId="urn:microsoft.com/office/officeart/2005/8/layout/hList6"/>
    <dgm:cxn modelId="{27201742-C590-4ECF-ABD0-7A30D588B2D7}" type="presParOf" srcId="{BF3F6A83-E62B-4AD5-A255-B8B09113DED6}" destId="{A95AF8A7-6CB5-4FFC-BF24-590712B05B00}" srcOrd="3" destOrd="0" presId="urn:microsoft.com/office/officeart/2005/8/layout/hList6"/>
    <dgm:cxn modelId="{790A8149-0215-4CE8-8FCC-4E3A316C74A1}" type="presParOf" srcId="{BF3F6A83-E62B-4AD5-A255-B8B09113DED6}" destId="{A6A29FCD-1940-457A-A645-647A9A8A3083}" srcOrd="4" destOrd="0" presId="urn:microsoft.com/office/officeart/2005/8/layout/hList6"/>
    <dgm:cxn modelId="{4FDA8073-768C-4168-8A2E-226AEF77681D}" type="presParOf" srcId="{BF3F6A83-E62B-4AD5-A255-B8B09113DED6}" destId="{ACFFDA5F-4F3A-4F5D-94A7-8D2A3EE2CC13}" srcOrd="5" destOrd="0" presId="urn:microsoft.com/office/officeart/2005/8/layout/hList6"/>
    <dgm:cxn modelId="{58D6CA41-77F2-4E56-B7F6-481EE9BCBA7A}" type="presParOf" srcId="{BF3F6A83-E62B-4AD5-A255-B8B09113DED6}" destId="{4074A0F6-E8C0-4076-8C44-A3D33B68C61E}" srcOrd="6" destOrd="0" presId="urn:microsoft.com/office/officeart/2005/8/layout/h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1848B-0C64-4F51-B5A1-E95E90FC2A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BA36D-BD8A-4E57-A73C-BA593649B653}">
      <dgm:prSet phldrT="[Κείμενο]" custT="1"/>
      <dgm:spPr>
        <a:solidFill>
          <a:srgbClr val="00B0F0"/>
        </a:solidFill>
      </dgm:spPr>
      <dgm:t>
        <a:bodyPr/>
        <a:lstStyle/>
        <a:p>
          <a:pPr algn="ctr"/>
          <a:r>
            <a:rPr lang="el-GR" sz="800" b="1" dirty="0"/>
            <a:t>Αλληλεπίδραση Ε.Υ.</a:t>
          </a:r>
          <a:endParaRPr lang="en-US" sz="800" b="1" dirty="0"/>
        </a:p>
      </dgm:t>
    </dgm:pt>
    <dgm:pt modelId="{8F4B5D46-3468-4331-A631-0E308A068ED8}" type="parTrans" cxnId="{42FDCB6F-DCB2-4E4D-95CD-3B7BBF369B8F}">
      <dgm:prSet/>
      <dgm:spPr/>
      <dgm:t>
        <a:bodyPr/>
        <a:lstStyle/>
        <a:p>
          <a:pPr algn="ctr"/>
          <a:endParaRPr lang="en-US"/>
        </a:p>
      </dgm:t>
    </dgm:pt>
    <dgm:pt modelId="{AEDC1F36-73C2-435D-9C06-143CE2F81035}" type="sibTrans" cxnId="{42FDCB6F-DCB2-4E4D-95CD-3B7BBF369B8F}">
      <dgm:prSet/>
      <dgm:spPr/>
      <dgm:t>
        <a:bodyPr/>
        <a:lstStyle/>
        <a:p>
          <a:pPr algn="ctr"/>
          <a:endParaRPr lang="en-US"/>
        </a:p>
      </dgm:t>
    </dgm:pt>
    <dgm:pt modelId="{AF519BA0-3DD7-4357-86A7-CD7F4C0BF0FA}">
      <dgm:prSet phldrT="[Κείμενο]" custT="1"/>
      <dgm:spPr>
        <a:solidFill>
          <a:srgbClr val="00B050"/>
        </a:solidFill>
      </dgm:spPr>
      <dgm:t>
        <a:bodyPr/>
        <a:lstStyle/>
        <a:p>
          <a:pPr algn="ctr"/>
          <a:r>
            <a:rPr lang="el-GR" sz="1000" b="1" i="0" dirty="0">
              <a:latin typeface="Calibri" pitchFamily="34" charset="0"/>
            </a:rPr>
            <a:t>Δυνατότητα </a:t>
          </a:r>
          <a:r>
            <a:rPr lang="el-GR" sz="1000" b="1" dirty="0" err="1">
              <a:latin typeface="Calibri" pitchFamily="34" charset="0"/>
            </a:rPr>
            <a:t>αναστοχασμού</a:t>
          </a:r>
          <a:r>
            <a:rPr lang="el-GR" sz="1000" b="1" i="0" dirty="0">
              <a:latin typeface="Calibri" pitchFamily="34" charset="0"/>
            </a:rPr>
            <a:t> &amp; αυτοαξιολόγησης                 </a:t>
          </a:r>
          <a:endParaRPr lang="en-US" sz="1000" i="0" dirty="0">
            <a:latin typeface="Calibri" pitchFamily="34" charset="0"/>
          </a:endParaRPr>
        </a:p>
      </dgm:t>
    </dgm:pt>
    <dgm:pt modelId="{9486F034-6DD9-4CBD-A286-B4C3AAE01A81}" type="parTrans" cxnId="{7DDDE55D-C3B6-4B20-BF19-EF3CADFCB83D}">
      <dgm:prSet/>
      <dgm:spPr/>
      <dgm:t>
        <a:bodyPr/>
        <a:lstStyle/>
        <a:p>
          <a:pPr algn="ctr"/>
          <a:endParaRPr lang="en-US"/>
        </a:p>
      </dgm:t>
    </dgm:pt>
    <dgm:pt modelId="{E0A8C4A0-13DC-421E-AD75-D42D3B096145}" type="sibTrans" cxnId="{7DDDE55D-C3B6-4B20-BF19-EF3CADFCB83D}">
      <dgm:prSet/>
      <dgm:spPr/>
      <dgm:t>
        <a:bodyPr/>
        <a:lstStyle/>
        <a:p>
          <a:pPr algn="ctr"/>
          <a:endParaRPr lang="en-US"/>
        </a:p>
      </dgm:t>
    </dgm:pt>
    <dgm:pt modelId="{6FDE055F-4A28-4E0B-A9CF-875C640F473E}">
      <dgm:prSet phldrT="[Κείμενο]" custT="1"/>
      <dgm:spPr>
        <a:solidFill>
          <a:srgbClr val="FFC000"/>
        </a:solidFill>
      </dgm:spPr>
      <dgm:t>
        <a:bodyPr/>
        <a:lstStyle/>
        <a:p>
          <a:pPr algn="ctr"/>
          <a:r>
            <a:rPr lang="el-GR" sz="1100" b="1" i="0" dirty="0">
              <a:latin typeface="Calibri" pitchFamily="34" charset="0"/>
            </a:rPr>
            <a:t>Σκοπός &amp; προσδοκώμενα αποτελέσματα </a:t>
          </a:r>
          <a:endParaRPr lang="en-US" sz="1100" i="0" dirty="0">
            <a:latin typeface="Calibri" pitchFamily="34" charset="0"/>
          </a:endParaRPr>
        </a:p>
      </dgm:t>
    </dgm:pt>
    <dgm:pt modelId="{B422A7C1-5783-4650-A74F-180EB8C9EC94}" type="parTrans" cxnId="{4178E0C1-8C70-4F57-BFCD-ACD9F4282196}">
      <dgm:prSet/>
      <dgm:spPr/>
      <dgm:t>
        <a:bodyPr/>
        <a:lstStyle/>
        <a:p>
          <a:pPr algn="ctr"/>
          <a:endParaRPr lang="en-US"/>
        </a:p>
      </dgm:t>
    </dgm:pt>
    <dgm:pt modelId="{07F2C8DA-4BC1-4958-8C7C-90815E602135}" type="sibTrans" cxnId="{4178E0C1-8C70-4F57-BFCD-ACD9F4282196}">
      <dgm:prSet/>
      <dgm:spPr/>
      <dgm:t>
        <a:bodyPr/>
        <a:lstStyle/>
        <a:p>
          <a:pPr algn="ctr"/>
          <a:endParaRPr lang="en-US"/>
        </a:p>
      </dgm:t>
    </dgm:pt>
    <dgm:pt modelId="{28FA4A50-C15F-42AC-A103-AB02B342091A}">
      <dgm:prSet phldrT="[Κείμενο]" custT="1"/>
      <dgm:spPr>
        <a:solidFill>
          <a:srgbClr val="FF0000"/>
        </a:solidFill>
      </dgm:spPr>
      <dgm:t>
        <a:bodyPr/>
        <a:lstStyle/>
        <a:p>
          <a:pPr algn="ctr"/>
          <a:r>
            <a:rPr lang="el-GR" sz="1100" b="1" i="0" dirty="0">
              <a:latin typeface="Calibri" pitchFamily="34" charset="0"/>
            </a:rPr>
            <a:t>Αρχές </a:t>
          </a:r>
          <a:r>
            <a:rPr lang="el-GR" sz="1100" b="1" i="0" dirty="0" err="1">
              <a:latin typeface="Calibri" pitchFamily="34" charset="0"/>
            </a:rPr>
            <a:t>πολυμεσικής</a:t>
          </a:r>
          <a:r>
            <a:rPr lang="el-GR" sz="1100" b="1" i="0" dirty="0">
              <a:latin typeface="Calibri" pitchFamily="34" charset="0"/>
            </a:rPr>
            <a:t> μάθησης                 </a:t>
          </a:r>
          <a:endParaRPr lang="en-US" sz="1100" i="0" dirty="0">
            <a:latin typeface="Calibri" pitchFamily="34" charset="0"/>
          </a:endParaRPr>
        </a:p>
      </dgm:t>
    </dgm:pt>
    <dgm:pt modelId="{53A4446D-542F-47E6-8D6E-FD971C6A23DD}" type="parTrans" cxnId="{0786AEA1-67CA-4E75-9E55-B5B305FC64B9}">
      <dgm:prSet/>
      <dgm:spPr/>
      <dgm:t>
        <a:bodyPr/>
        <a:lstStyle/>
        <a:p>
          <a:pPr algn="ctr"/>
          <a:endParaRPr lang="en-US"/>
        </a:p>
      </dgm:t>
    </dgm:pt>
    <dgm:pt modelId="{56A800EF-2B58-4F82-9308-1A25DFEB78CE}" type="sibTrans" cxnId="{0786AEA1-67CA-4E75-9E55-B5B305FC64B9}">
      <dgm:prSet/>
      <dgm:spPr/>
      <dgm:t>
        <a:bodyPr/>
        <a:lstStyle/>
        <a:p>
          <a:pPr algn="ctr"/>
          <a:endParaRPr lang="en-US"/>
        </a:p>
      </dgm:t>
    </dgm:pt>
    <dgm:pt modelId="{BF3F6A83-E62B-4AD5-A255-B8B09113DED6}" type="pres">
      <dgm:prSet presAssocID="{4321848B-0C64-4F51-B5A1-E95E90FC2A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14A30-5E1A-4849-86C5-F0DB5E956E8D}" type="pres">
      <dgm:prSet presAssocID="{F0BBA36D-BD8A-4E57-A73C-BA593649B653}" presName="node" presStyleLbl="node1" presStyleIdx="0" presStyleCnt="4" custScaleX="140505" custLinFactX="1946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AB0E-21D3-421A-A835-3DAF32B21FC9}" type="pres">
      <dgm:prSet presAssocID="{AEDC1F36-73C2-435D-9C06-143CE2F81035}" presName="sibTrans" presStyleCnt="0"/>
      <dgm:spPr/>
    </dgm:pt>
    <dgm:pt modelId="{B67AD140-A86E-45EA-AF38-05D093199378}" type="pres">
      <dgm:prSet presAssocID="{AF519BA0-3DD7-4357-86A7-CD7F4C0BF0FA}" presName="node" presStyleLbl="node1" presStyleIdx="1" presStyleCnt="4" custScaleX="149878" custLinFactNeighborX="8763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AF8A7-6CB5-4FFC-BF24-590712B05B00}" type="pres">
      <dgm:prSet presAssocID="{E0A8C4A0-13DC-421E-AD75-D42D3B096145}" presName="sibTrans" presStyleCnt="0"/>
      <dgm:spPr/>
    </dgm:pt>
    <dgm:pt modelId="{A6A29FCD-1940-457A-A645-647A9A8A3083}" type="pres">
      <dgm:prSet presAssocID="{6FDE055F-4A28-4E0B-A9CF-875C640F473E}" presName="node" presStyleLbl="node1" presStyleIdx="2" presStyleCnt="4" custScaleX="144131" custLinFactNeighborX="5335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FDA5F-4F3A-4F5D-94A7-8D2A3EE2CC13}" type="pres">
      <dgm:prSet presAssocID="{07F2C8DA-4BC1-4958-8C7C-90815E602135}" presName="sibTrans" presStyleCnt="0"/>
      <dgm:spPr/>
    </dgm:pt>
    <dgm:pt modelId="{4074A0F6-E8C0-4076-8C44-A3D33B68C61E}" type="pres">
      <dgm:prSet presAssocID="{28FA4A50-C15F-42AC-A103-AB02B342091A}" presName="node" presStyleLbl="node1" presStyleIdx="3" presStyleCnt="4" custScaleX="132729" custLinFactNeighborX="5129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215EE-D92C-4593-9512-423B88E48010}" type="presOf" srcId="{4321848B-0C64-4F51-B5A1-E95E90FC2A8D}" destId="{BF3F6A83-E62B-4AD5-A255-B8B09113DED6}" srcOrd="0" destOrd="0" presId="urn:microsoft.com/office/officeart/2005/8/layout/hList6"/>
    <dgm:cxn modelId="{7DDDE55D-C3B6-4B20-BF19-EF3CADFCB83D}" srcId="{4321848B-0C64-4F51-B5A1-E95E90FC2A8D}" destId="{AF519BA0-3DD7-4357-86A7-CD7F4C0BF0FA}" srcOrd="1" destOrd="0" parTransId="{9486F034-6DD9-4CBD-A286-B4C3AAE01A81}" sibTransId="{E0A8C4A0-13DC-421E-AD75-D42D3B096145}"/>
    <dgm:cxn modelId="{E9A66456-6BE4-4A30-8237-1A0E3465044C}" type="presOf" srcId="{6FDE055F-4A28-4E0B-A9CF-875C640F473E}" destId="{A6A29FCD-1940-457A-A645-647A9A8A3083}" srcOrd="0" destOrd="0" presId="urn:microsoft.com/office/officeart/2005/8/layout/hList6"/>
    <dgm:cxn modelId="{0786AEA1-67CA-4E75-9E55-B5B305FC64B9}" srcId="{4321848B-0C64-4F51-B5A1-E95E90FC2A8D}" destId="{28FA4A50-C15F-42AC-A103-AB02B342091A}" srcOrd="3" destOrd="0" parTransId="{53A4446D-542F-47E6-8D6E-FD971C6A23DD}" sibTransId="{56A800EF-2B58-4F82-9308-1A25DFEB78CE}"/>
    <dgm:cxn modelId="{6F2B3004-DEF0-4FAA-B355-B6E69BBCC079}" type="presOf" srcId="{28FA4A50-C15F-42AC-A103-AB02B342091A}" destId="{4074A0F6-E8C0-4076-8C44-A3D33B68C61E}" srcOrd="0" destOrd="0" presId="urn:microsoft.com/office/officeart/2005/8/layout/hList6"/>
    <dgm:cxn modelId="{130BF97F-F228-4ECF-AEF2-800C0B19EC9B}" type="presOf" srcId="{F0BBA36D-BD8A-4E57-A73C-BA593649B653}" destId="{04214A30-5E1A-4849-86C5-F0DB5E956E8D}" srcOrd="0" destOrd="0" presId="urn:microsoft.com/office/officeart/2005/8/layout/hList6"/>
    <dgm:cxn modelId="{F274A245-4571-446A-9C3A-51ED32195654}" type="presOf" srcId="{AF519BA0-3DD7-4357-86A7-CD7F4C0BF0FA}" destId="{B67AD140-A86E-45EA-AF38-05D093199378}" srcOrd="0" destOrd="0" presId="urn:microsoft.com/office/officeart/2005/8/layout/hList6"/>
    <dgm:cxn modelId="{42FDCB6F-DCB2-4E4D-95CD-3B7BBF369B8F}" srcId="{4321848B-0C64-4F51-B5A1-E95E90FC2A8D}" destId="{F0BBA36D-BD8A-4E57-A73C-BA593649B653}" srcOrd="0" destOrd="0" parTransId="{8F4B5D46-3468-4331-A631-0E308A068ED8}" sibTransId="{AEDC1F36-73C2-435D-9C06-143CE2F81035}"/>
    <dgm:cxn modelId="{4178E0C1-8C70-4F57-BFCD-ACD9F4282196}" srcId="{4321848B-0C64-4F51-B5A1-E95E90FC2A8D}" destId="{6FDE055F-4A28-4E0B-A9CF-875C640F473E}" srcOrd="2" destOrd="0" parTransId="{B422A7C1-5783-4650-A74F-180EB8C9EC94}" sibTransId="{07F2C8DA-4BC1-4958-8C7C-90815E602135}"/>
    <dgm:cxn modelId="{794E6D98-18CD-409B-9C43-F4E5330E2EF8}" type="presParOf" srcId="{BF3F6A83-E62B-4AD5-A255-B8B09113DED6}" destId="{04214A30-5E1A-4849-86C5-F0DB5E956E8D}" srcOrd="0" destOrd="0" presId="urn:microsoft.com/office/officeart/2005/8/layout/hList6"/>
    <dgm:cxn modelId="{6EC00B3B-7D17-40BD-A8A8-E6E177BC77F8}" type="presParOf" srcId="{BF3F6A83-E62B-4AD5-A255-B8B09113DED6}" destId="{E419AB0E-21D3-421A-A835-3DAF32B21FC9}" srcOrd="1" destOrd="0" presId="urn:microsoft.com/office/officeart/2005/8/layout/hList6"/>
    <dgm:cxn modelId="{FFBC6688-B716-4F91-833C-ADB4208CC216}" type="presParOf" srcId="{BF3F6A83-E62B-4AD5-A255-B8B09113DED6}" destId="{B67AD140-A86E-45EA-AF38-05D093199378}" srcOrd="2" destOrd="0" presId="urn:microsoft.com/office/officeart/2005/8/layout/hList6"/>
    <dgm:cxn modelId="{3C0CE969-9287-4435-9EC2-C83AF1179651}" type="presParOf" srcId="{BF3F6A83-E62B-4AD5-A255-B8B09113DED6}" destId="{A95AF8A7-6CB5-4FFC-BF24-590712B05B00}" srcOrd="3" destOrd="0" presId="urn:microsoft.com/office/officeart/2005/8/layout/hList6"/>
    <dgm:cxn modelId="{7FD1B921-17F8-4E04-8BDE-CDEE817DA905}" type="presParOf" srcId="{BF3F6A83-E62B-4AD5-A255-B8B09113DED6}" destId="{A6A29FCD-1940-457A-A645-647A9A8A3083}" srcOrd="4" destOrd="0" presId="urn:microsoft.com/office/officeart/2005/8/layout/hList6"/>
    <dgm:cxn modelId="{8737F113-24D1-4F31-BF7F-D9BBAE1ACA74}" type="presParOf" srcId="{BF3F6A83-E62B-4AD5-A255-B8B09113DED6}" destId="{ACFFDA5F-4F3A-4F5D-94A7-8D2A3EE2CC13}" srcOrd="5" destOrd="0" presId="urn:microsoft.com/office/officeart/2005/8/layout/hList6"/>
    <dgm:cxn modelId="{E096C009-3D3A-4715-B5FC-8FC0684BE88A}" type="presParOf" srcId="{BF3F6A83-E62B-4AD5-A255-B8B09113DED6}" destId="{4074A0F6-E8C0-4076-8C44-A3D33B68C61E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568F85-FE03-4F63-8435-2788C6B1727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01061-91AB-45EB-8C74-DC01FC27D079}">
      <dgm:prSet phldrT="[Κείμενο]" custT="1"/>
      <dgm:spPr>
        <a:solidFill>
          <a:srgbClr val="9EF030"/>
        </a:solidFill>
      </dgm:spPr>
      <dgm:t>
        <a:bodyPr/>
        <a:lstStyle/>
        <a:p>
          <a:pPr algn="ctr"/>
          <a:r>
            <a:rPr lang="en-US" sz="1000" b="1" baseline="0" dirty="0">
              <a:solidFill>
                <a:srgbClr val="7030A0"/>
              </a:solidFill>
            </a:rPr>
            <a:t>mst3</a:t>
          </a:r>
          <a:r>
            <a:rPr lang="el-GR" sz="1000" b="1" baseline="0" dirty="0">
              <a:solidFill>
                <a:srgbClr val="7030A0"/>
              </a:solidFill>
            </a:rPr>
            <a:t>60</a:t>
          </a:r>
          <a:endParaRPr lang="en-US" sz="1000" b="1" baseline="0" dirty="0">
            <a:solidFill>
              <a:srgbClr val="7030A0"/>
            </a:solidFill>
          </a:endParaRPr>
        </a:p>
      </dgm:t>
    </dgm:pt>
    <dgm:pt modelId="{EA8C52B5-379C-440D-963F-207BDA24D06C}" type="parTrans" cxnId="{8E714463-8D2F-47AE-8FD6-E33293DE1644}">
      <dgm:prSet/>
      <dgm:spPr/>
      <dgm:t>
        <a:bodyPr/>
        <a:lstStyle/>
        <a:p>
          <a:pPr algn="ctr"/>
          <a:endParaRPr lang="en-US"/>
        </a:p>
      </dgm:t>
    </dgm:pt>
    <dgm:pt modelId="{2D319C4C-C518-42AF-871E-F6087A31A620}" type="sibTrans" cxnId="{8E714463-8D2F-47AE-8FD6-E33293DE1644}">
      <dgm:prSet/>
      <dgm:spPr/>
      <dgm:t>
        <a:bodyPr/>
        <a:lstStyle/>
        <a:p>
          <a:pPr algn="ctr"/>
          <a:endParaRPr lang="en-US"/>
        </a:p>
      </dgm:t>
    </dgm:pt>
    <dgm:pt modelId="{4F05A117-8570-4D98-9EF1-08B622DD28D8}">
      <dgm:prSet phldrT="[Κείμενο]" custT="1"/>
      <dgm:spPr>
        <a:solidFill>
          <a:srgbClr val="27F9A4"/>
        </a:solidFill>
      </dgm:spPr>
      <dgm:t>
        <a:bodyPr/>
        <a:lstStyle/>
        <a:p>
          <a:pPr algn="ctr"/>
          <a:r>
            <a:rPr lang="en-US" sz="1000" b="1" dirty="0">
              <a:solidFill>
                <a:srgbClr val="7030A0"/>
              </a:solidFill>
            </a:rPr>
            <a:t>tey4865</a:t>
          </a:r>
        </a:p>
      </dgm:t>
    </dgm:pt>
    <dgm:pt modelId="{AB9E82F5-1A86-441A-A360-DB4BE3F53A83}" type="parTrans" cxnId="{87DCDB75-04AC-480F-A711-E351772E08DF}">
      <dgm:prSet/>
      <dgm:spPr/>
      <dgm:t>
        <a:bodyPr/>
        <a:lstStyle/>
        <a:p>
          <a:pPr algn="ctr"/>
          <a:endParaRPr lang="en-US"/>
        </a:p>
      </dgm:t>
    </dgm:pt>
    <dgm:pt modelId="{2728682F-EE57-4FEE-9F6A-0768672B3653}" type="sibTrans" cxnId="{87DCDB75-04AC-480F-A711-E351772E08DF}">
      <dgm:prSet/>
      <dgm:spPr/>
      <dgm:t>
        <a:bodyPr/>
        <a:lstStyle/>
        <a:p>
          <a:pPr algn="ctr"/>
          <a:endParaRPr lang="en-US"/>
        </a:p>
      </dgm:t>
    </dgm:pt>
    <dgm:pt modelId="{E97B2AA9-B711-4A3B-BC77-06EB371A549C}">
      <dgm:prSet phldrT="[Κείμενο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000" b="1" dirty="0">
              <a:solidFill>
                <a:srgbClr val="7030A0"/>
              </a:solidFill>
            </a:rPr>
            <a:t>math1268</a:t>
          </a:r>
        </a:p>
      </dgm:t>
    </dgm:pt>
    <dgm:pt modelId="{782CFC5C-5EB0-4076-BE89-C86ACE71F729}" type="parTrans" cxnId="{476A6EE2-5105-457D-9514-B9ADD8C26617}">
      <dgm:prSet/>
      <dgm:spPr/>
      <dgm:t>
        <a:bodyPr/>
        <a:lstStyle/>
        <a:p>
          <a:pPr algn="ctr"/>
          <a:endParaRPr lang="en-US"/>
        </a:p>
      </dgm:t>
    </dgm:pt>
    <dgm:pt modelId="{738A9520-07B6-494C-A562-04EC49415B8C}" type="sibTrans" cxnId="{476A6EE2-5105-457D-9514-B9ADD8C26617}">
      <dgm:prSet/>
      <dgm:spPr/>
      <dgm:t>
        <a:bodyPr/>
        <a:lstStyle/>
        <a:p>
          <a:pPr algn="ctr"/>
          <a:endParaRPr lang="en-US"/>
        </a:p>
      </dgm:t>
    </dgm:pt>
    <dgm:pt modelId="{858948F4-20CF-44C8-A0EF-6770DFD49FD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000" b="1" dirty="0">
              <a:solidFill>
                <a:srgbClr val="7030A0"/>
              </a:solidFill>
            </a:rPr>
            <a:t>tem1454</a:t>
          </a:r>
        </a:p>
      </dgm:t>
    </dgm:pt>
    <dgm:pt modelId="{86B04202-9B62-4F73-B6DA-8B6A9C8246A7}" type="parTrans" cxnId="{725FEE3C-697E-49FE-9E04-7AC00E1CB826}">
      <dgm:prSet/>
      <dgm:spPr/>
      <dgm:t>
        <a:bodyPr/>
        <a:lstStyle/>
        <a:p>
          <a:endParaRPr lang="en-US"/>
        </a:p>
      </dgm:t>
    </dgm:pt>
    <dgm:pt modelId="{9D7E2917-5641-44FB-89F3-BC2570BAE90D}" type="sibTrans" cxnId="{725FEE3C-697E-49FE-9E04-7AC00E1CB826}">
      <dgm:prSet/>
      <dgm:spPr/>
      <dgm:t>
        <a:bodyPr/>
        <a:lstStyle/>
        <a:p>
          <a:endParaRPr lang="en-US"/>
        </a:p>
      </dgm:t>
    </dgm:pt>
    <dgm:pt modelId="{22BAFFE0-E679-415D-BD69-F75BF226C14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000" b="1" dirty="0">
              <a:solidFill>
                <a:srgbClr val="7030A0"/>
              </a:solidFill>
            </a:rPr>
            <a:t>med1626</a:t>
          </a:r>
        </a:p>
      </dgm:t>
    </dgm:pt>
    <dgm:pt modelId="{83D6850E-2DB7-4E0A-A936-F20AB340EE5C}" type="parTrans" cxnId="{DAB6016F-E176-4783-B41B-E5F5F8E3F65E}">
      <dgm:prSet/>
      <dgm:spPr/>
      <dgm:t>
        <a:bodyPr/>
        <a:lstStyle/>
        <a:p>
          <a:endParaRPr lang="en-US"/>
        </a:p>
      </dgm:t>
    </dgm:pt>
    <dgm:pt modelId="{68D81961-21A8-499C-AEA9-6FE5B7AB094D}" type="sibTrans" cxnId="{DAB6016F-E176-4783-B41B-E5F5F8E3F65E}">
      <dgm:prSet/>
      <dgm:spPr/>
      <dgm:t>
        <a:bodyPr/>
        <a:lstStyle/>
        <a:p>
          <a:endParaRPr lang="en-US"/>
        </a:p>
      </dgm:t>
    </dgm:pt>
    <dgm:pt modelId="{82CE5487-6FE7-4F94-8225-691F14E2F42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000" b="1" dirty="0">
              <a:solidFill>
                <a:srgbClr val="7030A0"/>
              </a:solidFill>
            </a:rPr>
            <a:t>bio3512</a:t>
          </a:r>
        </a:p>
      </dgm:t>
    </dgm:pt>
    <dgm:pt modelId="{29195611-1853-4D98-B454-10B1D5AD14ED}" type="parTrans" cxnId="{4C962295-309B-43ED-B4FB-B15627BAB2AA}">
      <dgm:prSet/>
      <dgm:spPr/>
      <dgm:t>
        <a:bodyPr/>
        <a:lstStyle/>
        <a:p>
          <a:endParaRPr lang="en-US"/>
        </a:p>
      </dgm:t>
    </dgm:pt>
    <dgm:pt modelId="{BDE30084-0029-4E42-B3DB-2050F475BDB8}" type="sibTrans" cxnId="{4C962295-309B-43ED-B4FB-B15627BAB2AA}">
      <dgm:prSet/>
      <dgm:spPr/>
      <dgm:t>
        <a:bodyPr/>
        <a:lstStyle/>
        <a:p>
          <a:endParaRPr lang="en-US"/>
        </a:p>
      </dgm:t>
    </dgm:pt>
    <dgm:pt modelId="{ED4790A2-47E6-4839-8456-C5697163BC91}">
      <dgm:prSet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rgbClr val="7030A0"/>
              </a:solidFill>
            </a:rPr>
            <a:t>ph5510</a:t>
          </a:r>
        </a:p>
      </dgm:t>
    </dgm:pt>
    <dgm:pt modelId="{D4BE203D-7149-4A5B-8067-98DB32210C39}" type="parTrans" cxnId="{AD378CA0-257D-4CF7-A4DB-63A6EEF7C9C3}">
      <dgm:prSet/>
      <dgm:spPr/>
      <dgm:t>
        <a:bodyPr/>
        <a:lstStyle/>
        <a:p>
          <a:endParaRPr lang="en-US"/>
        </a:p>
      </dgm:t>
    </dgm:pt>
    <dgm:pt modelId="{759EF7D1-D310-4E00-AB48-8643344EEE86}" type="sibTrans" cxnId="{AD378CA0-257D-4CF7-A4DB-63A6EEF7C9C3}">
      <dgm:prSet/>
      <dgm:spPr/>
      <dgm:t>
        <a:bodyPr/>
        <a:lstStyle/>
        <a:p>
          <a:endParaRPr lang="en-US"/>
        </a:p>
      </dgm:t>
    </dgm:pt>
    <dgm:pt modelId="{78F89A20-A466-4EFA-ABB0-B9D9FD276072}">
      <dgm:prSet/>
      <dgm:spPr>
        <a:solidFill>
          <a:srgbClr val="E0F60E"/>
        </a:solidFill>
      </dgm:spPr>
      <dgm:t>
        <a:bodyPr/>
        <a:lstStyle/>
        <a:p>
          <a:r>
            <a:rPr lang="en-US" b="1" dirty="0">
              <a:solidFill>
                <a:srgbClr val="7030A0"/>
              </a:solidFill>
            </a:rPr>
            <a:t>chem2510</a:t>
          </a:r>
        </a:p>
      </dgm:t>
    </dgm:pt>
    <dgm:pt modelId="{4A8BED1A-5397-4F38-B3FD-334E28A1F48C}" type="parTrans" cxnId="{F3943BAD-36F4-4BA2-8468-59EC7B7E4807}">
      <dgm:prSet/>
      <dgm:spPr/>
      <dgm:t>
        <a:bodyPr/>
        <a:lstStyle/>
        <a:p>
          <a:endParaRPr lang="en-US"/>
        </a:p>
      </dgm:t>
    </dgm:pt>
    <dgm:pt modelId="{C516EB30-05CB-47CA-A128-081281764EC3}" type="sibTrans" cxnId="{F3943BAD-36F4-4BA2-8468-59EC7B7E4807}">
      <dgm:prSet/>
      <dgm:spPr/>
      <dgm:t>
        <a:bodyPr/>
        <a:lstStyle/>
        <a:p>
          <a:endParaRPr lang="en-US"/>
        </a:p>
      </dgm:t>
    </dgm:pt>
    <dgm:pt modelId="{3992250D-FF73-4020-8134-260E0FF364EE}" type="pres">
      <dgm:prSet presAssocID="{54568F85-FE03-4F63-8435-2788C6B172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7811C1-869C-4B51-BBC3-AE0BF4B2A54D}" type="pres">
      <dgm:prSet presAssocID="{54568F85-FE03-4F63-8435-2788C6B17274}" presName="fgShape" presStyleLbl="fgShp" presStyleIdx="0" presStyleCnt="1"/>
      <dgm:spPr/>
    </dgm:pt>
    <dgm:pt modelId="{A76B84C6-0D82-4AAC-ABFA-92F4D6B11408}" type="pres">
      <dgm:prSet presAssocID="{54568F85-FE03-4F63-8435-2788C6B17274}" presName="linComp" presStyleCnt="0"/>
      <dgm:spPr/>
    </dgm:pt>
    <dgm:pt modelId="{44600A1A-5D66-4274-B2AE-BAE1E6E2D16D}" type="pres">
      <dgm:prSet presAssocID="{A6F01061-91AB-45EB-8C74-DC01FC27D079}" presName="compNode" presStyleCnt="0"/>
      <dgm:spPr/>
    </dgm:pt>
    <dgm:pt modelId="{20B645A7-2576-4A2B-BF3A-872E25EAD8A5}" type="pres">
      <dgm:prSet presAssocID="{A6F01061-91AB-45EB-8C74-DC01FC27D079}" presName="bkgdShape" presStyleLbl="node1" presStyleIdx="0" presStyleCnt="8" custScaleX="54069" custLinFactNeighborX="-13099" custLinFactNeighborY="-6667"/>
      <dgm:spPr/>
      <dgm:t>
        <a:bodyPr/>
        <a:lstStyle/>
        <a:p>
          <a:endParaRPr lang="en-US"/>
        </a:p>
      </dgm:t>
    </dgm:pt>
    <dgm:pt modelId="{45E5E3B1-8CF2-4719-905F-ABFD08D8E371}" type="pres">
      <dgm:prSet presAssocID="{A6F01061-91AB-45EB-8C74-DC01FC27D079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B15B-1A92-477A-B904-3D20FA6D9669}" type="pres">
      <dgm:prSet presAssocID="{A6F01061-91AB-45EB-8C74-DC01FC27D079}" presName="invisiNode" presStyleLbl="node1" presStyleIdx="0" presStyleCnt="8"/>
      <dgm:spPr/>
    </dgm:pt>
    <dgm:pt modelId="{EC8FE5E4-AEA9-499E-A1F1-EC9C1E29AD4E}" type="pres">
      <dgm:prSet presAssocID="{A6F01061-91AB-45EB-8C74-DC01FC27D079}" presName="imagNode" presStyleLbl="fgImgPlace1" presStyleIdx="0" presStyleCnt="8" custLinFactNeighborX="-48949" custLinFactNeighborY="20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5DC49F-FE86-41C0-A531-9DAAEE47516B}" type="pres">
      <dgm:prSet presAssocID="{2D319C4C-C518-42AF-871E-F6087A31A6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09E6F-2251-42A9-A982-98BFC362EEB7}" type="pres">
      <dgm:prSet presAssocID="{4F05A117-8570-4D98-9EF1-08B622DD28D8}" presName="compNode" presStyleCnt="0"/>
      <dgm:spPr/>
    </dgm:pt>
    <dgm:pt modelId="{67234CCA-42F9-4F8D-9C30-76C0E3AC78B5}" type="pres">
      <dgm:prSet presAssocID="{4F05A117-8570-4D98-9EF1-08B622DD28D8}" presName="bkgdShape" presStyleLbl="node1" presStyleIdx="1" presStyleCnt="8" custScaleX="48604" custLinFactNeighborX="-14672"/>
      <dgm:spPr/>
      <dgm:t>
        <a:bodyPr/>
        <a:lstStyle/>
        <a:p>
          <a:endParaRPr lang="en-US"/>
        </a:p>
      </dgm:t>
    </dgm:pt>
    <dgm:pt modelId="{D0650F68-4F82-46C9-B2CA-8B99D5040309}" type="pres">
      <dgm:prSet presAssocID="{4F05A117-8570-4D98-9EF1-08B622DD28D8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DA04A-CC7C-4600-9C3F-072A5E07C64B}" type="pres">
      <dgm:prSet presAssocID="{4F05A117-8570-4D98-9EF1-08B622DD28D8}" presName="invisiNode" presStyleLbl="node1" presStyleIdx="1" presStyleCnt="8"/>
      <dgm:spPr/>
    </dgm:pt>
    <dgm:pt modelId="{9F5030E4-E57D-47D4-8EF4-0CE9FE73C902}" type="pres">
      <dgm:prSet presAssocID="{4F05A117-8570-4D98-9EF1-08B622DD28D8}" presName="imagNode" presStyleLbl="fgImgPlace1" presStyleIdx="1" presStyleCnt="8" custLinFactNeighborX="-61357" custLinFactNeighborY="20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54699B-22FF-4699-98B2-6A7FD6F9C850}" type="pres">
      <dgm:prSet presAssocID="{2728682F-EE57-4FEE-9F6A-0768672B36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598717-B3CF-4086-9FA8-2B1FCA0F501A}" type="pres">
      <dgm:prSet presAssocID="{E97B2AA9-B711-4A3B-BC77-06EB371A549C}" presName="compNode" presStyleCnt="0"/>
      <dgm:spPr/>
    </dgm:pt>
    <dgm:pt modelId="{D58BED4E-A4B9-44EF-ABBE-6419BAA0A285}" type="pres">
      <dgm:prSet presAssocID="{E97B2AA9-B711-4A3B-BC77-06EB371A549C}" presName="bkgdShape" presStyleLbl="node1" presStyleIdx="2" presStyleCnt="8" custScaleX="54594" custLinFactNeighborX="-13689"/>
      <dgm:spPr/>
      <dgm:t>
        <a:bodyPr/>
        <a:lstStyle/>
        <a:p>
          <a:endParaRPr lang="en-US"/>
        </a:p>
      </dgm:t>
    </dgm:pt>
    <dgm:pt modelId="{17128922-4A77-4D05-AED0-558EF37A009E}" type="pres">
      <dgm:prSet presAssocID="{E97B2AA9-B711-4A3B-BC77-06EB371A549C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9F8B6-8723-4506-8472-0AE2DF23267D}" type="pres">
      <dgm:prSet presAssocID="{E97B2AA9-B711-4A3B-BC77-06EB371A549C}" presName="invisiNode" presStyleLbl="node1" presStyleIdx="2" presStyleCnt="8"/>
      <dgm:spPr/>
    </dgm:pt>
    <dgm:pt modelId="{26B177E1-4174-422F-B593-C7ADA072E052}" type="pres">
      <dgm:prSet presAssocID="{E97B2AA9-B711-4A3B-BC77-06EB371A549C}" presName="imagNode" presStyleLbl="fgImgPlace1" presStyleIdx="2" presStyleCnt="8" custLinFactNeighborX="-65993" custLinFactNeighborY="20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2ADC67-8618-4425-9B39-92C92E849641}" type="pres">
      <dgm:prSet presAssocID="{738A9520-07B6-494C-A562-04EC49415B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53A907-64DB-4BDA-A669-AC8939B55203}" type="pres">
      <dgm:prSet presAssocID="{858948F4-20CF-44C8-A0EF-6770DFD49FD5}" presName="compNode" presStyleCnt="0"/>
      <dgm:spPr/>
    </dgm:pt>
    <dgm:pt modelId="{4D59CBB1-6628-4EEC-AF11-1F0ADB62BB22}" type="pres">
      <dgm:prSet presAssocID="{858948F4-20CF-44C8-A0EF-6770DFD49FD5}" presName="bkgdShape" presStyleLbl="node1" presStyleIdx="3" presStyleCnt="8" custScaleX="48584" custLinFactNeighborX="-15923"/>
      <dgm:spPr/>
      <dgm:t>
        <a:bodyPr/>
        <a:lstStyle/>
        <a:p>
          <a:endParaRPr lang="en-US"/>
        </a:p>
      </dgm:t>
    </dgm:pt>
    <dgm:pt modelId="{A30DFAF1-9367-46A8-AEB2-5490B44F8D83}" type="pres">
      <dgm:prSet presAssocID="{858948F4-20CF-44C8-A0EF-6770DFD49FD5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C065E-561A-4A51-990F-2A6310ABDF61}" type="pres">
      <dgm:prSet presAssocID="{858948F4-20CF-44C8-A0EF-6770DFD49FD5}" presName="invisiNode" presStyleLbl="node1" presStyleIdx="3" presStyleCnt="8"/>
      <dgm:spPr/>
    </dgm:pt>
    <dgm:pt modelId="{16B801B8-8B62-4B9C-A019-08C7641EA318}" type="pres">
      <dgm:prSet presAssocID="{858948F4-20CF-44C8-A0EF-6770DFD49FD5}" presName="imagNode" presStyleLbl="fgImgPlace1" presStyleIdx="3" presStyleCnt="8" custScaleX="92765" custScaleY="94006" custLinFactNeighborX="-53121" custLinFactNeighborY="-99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16B043-098E-4ED5-9A7D-6F53A9BAD168}" type="pres">
      <dgm:prSet presAssocID="{9D7E2917-5641-44FB-89F3-BC2570BAE9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1474C6-894F-4B84-AE8B-C4E6EBA2F1F4}" type="pres">
      <dgm:prSet presAssocID="{22BAFFE0-E679-415D-BD69-F75BF226C143}" presName="compNode" presStyleCnt="0"/>
      <dgm:spPr/>
    </dgm:pt>
    <dgm:pt modelId="{51C89121-A498-4EB5-9E9C-0A7B4155F3EE}" type="pres">
      <dgm:prSet presAssocID="{22BAFFE0-E679-415D-BD69-F75BF226C143}" presName="bkgdShape" presStyleLbl="node1" presStyleIdx="4" presStyleCnt="8" custScaleX="50837" custLinFactNeighborX="-13916" custLinFactNeighborY="-6667"/>
      <dgm:spPr/>
      <dgm:t>
        <a:bodyPr/>
        <a:lstStyle/>
        <a:p>
          <a:endParaRPr lang="en-US"/>
        </a:p>
      </dgm:t>
    </dgm:pt>
    <dgm:pt modelId="{83C6C5A8-7C07-4C92-8D23-866B03AD091A}" type="pres">
      <dgm:prSet presAssocID="{22BAFFE0-E679-415D-BD69-F75BF226C143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85D5-0AE6-4FA6-B171-71633EF6BBBA}" type="pres">
      <dgm:prSet presAssocID="{22BAFFE0-E679-415D-BD69-F75BF226C143}" presName="invisiNode" presStyleLbl="node1" presStyleIdx="4" presStyleCnt="8"/>
      <dgm:spPr/>
    </dgm:pt>
    <dgm:pt modelId="{683713E0-F20A-488A-8585-2B69F4AD5EE5}" type="pres">
      <dgm:prSet presAssocID="{22BAFFE0-E679-415D-BD69-F75BF226C143}" presName="imagNode" presStyleLbl="fgImgPlace1" presStyleIdx="4" presStyleCnt="8" custLinFactNeighborX="-66272" custLinFactNeighborY="200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6F8D673-5185-4855-83F2-315BA956C311}" type="pres">
      <dgm:prSet presAssocID="{68D81961-21A8-499C-AEA9-6FE5B7AB09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D753B3-1E41-4EE1-9011-7B1246FDDEA0}" type="pres">
      <dgm:prSet presAssocID="{82CE5487-6FE7-4F94-8225-691F14E2F427}" presName="compNode" presStyleCnt="0"/>
      <dgm:spPr/>
    </dgm:pt>
    <dgm:pt modelId="{4CFE2A79-7190-4829-AFD0-C170228CDEF5}" type="pres">
      <dgm:prSet presAssocID="{82CE5487-6FE7-4F94-8225-691F14E2F427}" presName="bkgdShape" presStyleLbl="node1" presStyleIdx="5" presStyleCnt="8" custScaleX="50837" custLinFactNeighborX="-14162"/>
      <dgm:spPr/>
      <dgm:t>
        <a:bodyPr/>
        <a:lstStyle/>
        <a:p>
          <a:endParaRPr lang="en-US"/>
        </a:p>
      </dgm:t>
    </dgm:pt>
    <dgm:pt modelId="{C988BD7A-1A32-4308-BD17-38643C25FF87}" type="pres">
      <dgm:prSet presAssocID="{82CE5487-6FE7-4F94-8225-691F14E2F427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20187-9C9B-4FA0-8589-3CC4EA574BE1}" type="pres">
      <dgm:prSet presAssocID="{82CE5487-6FE7-4F94-8225-691F14E2F427}" presName="invisiNode" presStyleLbl="node1" presStyleIdx="5" presStyleCnt="8"/>
      <dgm:spPr/>
    </dgm:pt>
    <dgm:pt modelId="{F25AFE11-1CA6-4A60-B95A-48C01B2581A9}" type="pres">
      <dgm:prSet presAssocID="{82CE5487-6FE7-4F94-8225-691F14E2F427}" presName="imagNode" presStyleLbl="fgImgPlace1" presStyleIdx="5" presStyleCnt="8" custLinFactNeighborX="-47357" custLinFactNeighborY="20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84AE148-4CED-4694-851A-88EB48F0C804}" type="pres">
      <dgm:prSet presAssocID="{BDE30084-0029-4E42-B3DB-2050F475BD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92477A-386F-4C68-BE5D-1A6A92619661}" type="pres">
      <dgm:prSet presAssocID="{ED4790A2-47E6-4839-8456-C5697163BC91}" presName="compNode" presStyleCnt="0"/>
      <dgm:spPr/>
    </dgm:pt>
    <dgm:pt modelId="{C04A7634-76B4-4976-9510-24F67A5D559A}" type="pres">
      <dgm:prSet presAssocID="{ED4790A2-47E6-4839-8456-C5697163BC91}" presName="bkgdShape" presStyleLbl="node1" presStyleIdx="6" presStyleCnt="8" custScaleX="50837" custLinFactNeighborX="-9943"/>
      <dgm:spPr/>
      <dgm:t>
        <a:bodyPr/>
        <a:lstStyle/>
        <a:p>
          <a:endParaRPr lang="en-US"/>
        </a:p>
      </dgm:t>
    </dgm:pt>
    <dgm:pt modelId="{5FB786C6-C068-426B-AED2-E06077F30F4D}" type="pres">
      <dgm:prSet presAssocID="{ED4790A2-47E6-4839-8456-C5697163BC91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39089-1BF5-48F2-B4C8-CC78BE7508C5}" type="pres">
      <dgm:prSet presAssocID="{ED4790A2-47E6-4839-8456-C5697163BC91}" presName="invisiNode" presStyleLbl="node1" presStyleIdx="6" presStyleCnt="8"/>
      <dgm:spPr/>
    </dgm:pt>
    <dgm:pt modelId="{335FEED2-0ACD-47A3-A2CE-F52F26692392}" type="pres">
      <dgm:prSet presAssocID="{ED4790A2-47E6-4839-8456-C5697163BC91}" presName="imagNode" presStyleLbl="fgImgPlace1" presStyleIdx="6" presStyleCnt="8" custLinFactNeighborX="-48461" custLinFactNeighborY="200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1C2C90-658B-4FD8-A613-7AC07C78B9ED}" type="pres">
      <dgm:prSet presAssocID="{759EF7D1-D310-4E00-AB48-8643344EEE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804BB8-88E3-432A-AC3E-ABB37783CEA7}" type="pres">
      <dgm:prSet presAssocID="{78F89A20-A466-4EFA-ABB0-B9D9FD276072}" presName="compNode" presStyleCnt="0"/>
      <dgm:spPr/>
    </dgm:pt>
    <dgm:pt modelId="{C07F275A-F552-4966-A733-ED9951F80A02}" type="pres">
      <dgm:prSet presAssocID="{78F89A20-A466-4EFA-ABB0-B9D9FD276072}" presName="bkgdShape" presStyleLbl="node1" presStyleIdx="7" presStyleCnt="8" custScaleX="50837" custLinFactNeighborX="-10189"/>
      <dgm:spPr/>
      <dgm:t>
        <a:bodyPr/>
        <a:lstStyle/>
        <a:p>
          <a:endParaRPr lang="en-US"/>
        </a:p>
      </dgm:t>
    </dgm:pt>
    <dgm:pt modelId="{722C7C7E-7A07-4939-8404-115610E819D6}" type="pres">
      <dgm:prSet presAssocID="{78F89A20-A466-4EFA-ABB0-B9D9FD276072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05644-7114-400F-B225-B571AA30FE38}" type="pres">
      <dgm:prSet presAssocID="{78F89A20-A466-4EFA-ABB0-B9D9FD276072}" presName="invisiNode" presStyleLbl="node1" presStyleIdx="7" presStyleCnt="8"/>
      <dgm:spPr/>
    </dgm:pt>
    <dgm:pt modelId="{540359D5-C3CF-43C9-A789-A662EC2E379A}" type="pres">
      <dgm:prSet presAssocID="{78F89A20-A466-4EFA-ABB0-B9D9FD276072}" presName="imagNode" presStyleLbl="fgImgPlace1" presStyleIdx="7" presStyleCnt="8" custLinFactNeighborX="-49565" custLinFactNeighborY="200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21BA202-6197-4CDB-8D03-C65187513220}" type="presOf" srcId="{2728682F-EE57-4FEE-9F6A-0768672B3653}" destId="{7E54699B-22FF-4699-98B2-6A7FD6F9C850}" srcOrd="0" destOrd="0" presId="urn:microsoft.com/office/officeart/2005/8/layout/hList7"/>
    <dgm:cxn modelId="{4C962295-309B-43ED-B4FB-B15627BAB2AA}" srcId="{54568F85-FE03-4F63-8435-2788C6B17274}" destId="{82CE5487-6FE7-4F94-8225-691F14E2F427}" srcOrd="5" destOrd="0" parTransId="{29195611-1853-4D98-B454-10B1D5AD14ED}" sibTransId="{BDE30084-0029-4E42-B3DB-2050F475BDB8}"/>
    <dgm:cxn modelId="{5C533206-9008-4A83-92CA-54B2C63F73AE}" type="presOf" srcId="{22BAFFE0-E679-415D-BD69-F75BF226C143}" destId="{51C89121-A498-4EB5-9E9C-0A7B4155F3EE}" srcOrd="0" destOrd="0" presId="urn:microsoft.com/office/officeart/2005/8/layout/hList7"/>
    <dgm:cxn modelId="{476A6EE2-5105-457D-9514-B9ADD8C26617}" srcId="{54568F85-FE03-4F63-8435-2788C6B17274}" destId="{E97B2AA9-B711-4A3B-BC77-06EB371A549C}" srcOrd="2" destOrd="0" parTransId="{782CFC5C-5EB0-4076-BE89-C86ACE71F729}" sibTransId="{738A9520-07B6-494C-A562-04EC49415B8C}"/>
    <dgm:cxn modelId="{7CB5D804-DE05-44EC-A72F-171F1BB96E52}" type="presOf" srcId="{E97B2AA9-B711-4A3B-BC77-06EB371A549C}" destId="{D58BED4E-A4B9-44EF-ABBE-6419BAA0A285}" srcOrd="0" destOrd="0" presId="urn:microsoft.com/office/officeart/2005/8/layout/hList7"/>
    <dgm:cxn modelId="{D09D3769-25F6-4C3E-BA13-185E53F62F6A}" type="presOf" srcId="{2D319C4C-C518-42AF-871E-F6087A31A620}" destId="{375DC49F-FE86-41C0-A531-9DAAEE47516B}" srcOrd="0" destOrd="0" presId="urn:microsoft.com/office/officeart/2005/8/layout/hList7"/>
    <dgm:cxn modelId="{084E21FC-1BE8-4733-AA44-56DFE8AD415A}" type="presOf" srcId="{78F89A20-A466-4EFA-ABB0-B9D9FD276072}" destId="{C07F275A-F552-4966-A733-ED9951F80A02}" srcOrd="0" destOrd="0" presId="urn:microsoft.com/office/officeart/2005/8/layout/hList7"/>
    <dgm:cxn modelId="{4C3FE6C0-9D35-449B-BAB5-CC9682B81FC9}" type="presOf" srcId="{4F05A117-8570-4D98-9EF1-08B622DD28D8}" destId="{D0650F68-4F82-46C9-B2CA-8B99D5040309}" srcOrd="1" destOrd="0" presId="urn:microsoft.com/office/officeart/2005/8/layout/hList7"/>
    <dgm:cxn modelId="{EC6FA8BA-E01A-4518-A967-556BD9E1A9BF}" type="presOf" srcId="{ED4790A2-47E6-4839-8456-C5697163BC91}" destId="{5FB786C6-C068-426B-AED2-E06077F30F4D}" srcOrd="1" destOrd="0" presId="urn:microsoft.com/office/officeart/2005/8/layout/hList7"/>
    <dgm:cxn modelId="{AD378CA0-257D-4CF7-A4DB-63A6EEF7C9C3}" srcId="{54568F85-FE03-4F63-8435-2788C6B17274}" destId="{ED4790A2-47E6-4839-8456-C5697163BC91}" srcOrd="6" destOrd="0" parTransId="{D4BE203D-7149-4A5B-8067-98DB32210C39}" sibTransId="{759EF7D1-D310-4E00-AB48-8643344EEE86}"/>
    <dgm:cxn modelId="{623DF4B7-2A7B-421E-94CF-D07DB0A253FB}" type="presOf" srcId="{9D7E2917-5641-44FB-89F3-BC2570BAE90D}" destId="{4616B043-098E-4ED5-9A7D-6F53A9BAD168}" srcOrd="0" destOrd="0" presId="urn:microsoft.com/office/officeart/2005/8/layout/hList7"/>
    <dgm:cxn modelId="{87DCDB75-04AC-480F-A711-E351772E08DF}" srcId="{54568F85-FE03-4F63-8435-2788C6B17274}" destId="{4F05A117-8570-4D98-9EF1-08B622DD28D8}" srcOrd="1" destOrd="0" parTransId="{AB9E82F5-1A86-441A-A360-DB4BE3F53A83}" sibTransId="{2728682F-EE57-4FEE-9F6A-0768672B3653}"/>
    <dgm:cxn modelId="{F3943BAD-36F4-4BA2-8468-59EC7B7E4807}" srcId="{54568F85-FE03-4F63-8435-2788C6B17274}" destId="{78F89A20-A466-4EFA-ABB0-B9D9FD276072}" srcOrd="7" destOrd="0" parTransId="{4A8BED1A-5397-4F38-B3FD-334E28A1F48C}" sibTransId="{C516EB30-05CB-47CA-A128-081281764EC3}"/>
    <dgm:cxn modelId="{6681F6A4-3B91-4752-AA78-0B2CF8FA2B82}" type="presOf" srcId="{82CE5487-6FE7-4F94-8225-691F14E2F427}" destId="{4CFE2A79-7190-4829-AFD0-C170228CDEF5}" srcOrd="0" destOrd="0" presId="urn:microsoft.com/office/officeart/2005/8/layout/hList7"/>
    <dgm:cxn modelId="{3B70BCA7-8F67-4086-9559-913FB31D7D84}" type="presOf" srcId="{A6F01061-91AB-45EB-8C74-DC01FC27D079}" destId="{20B645A7-2576-4A2B-BF3A-872E25EAD8A5}" srcOrd="0" destOrd="0" presId="urn:microsoft.com/office/officeart/2005/8/layout/hList7"/>
    <dgm:cxn modelId="{DAB6016F-E176-4783-B41B-E5F5F8E3F65E}" srcId="{54568F85-FE03-4F63-8435-2788C6B17274}" destId="{22BAFFE0-E679-415D-BD69-F75BF226C143}" srcOrd="4" destOrd="0" parTransId="{83D6850E-2DB7-4E0A-A936-F20AB340EE5C}" sibTransId="{68D81961-21A8-499C-AEA9-6FE5B7AB094D}"/>
    <dgm:cxn modelId="{0B1483D9-CA2D-412C-A6A0-8B1846BC7B92}" type="presOf" srcId="{738A9520-07B6-494C-A562-04EC49415B8C}" destId="{0C2ADC67-8618-4425-9B39-92C92E849641}" srcOrd="0" destOrd="0" presId="urn:microsoft.com/office/officeart/2005/8/layout/hList7"/>
    <dgm:cxn modelId="{DA02B3F9-1456-4CE0-940A-C16C5C66D268}" type="presOf" srcId="{78F89A20-A466-4EFA-ABB0-B9D9FD276072}" destId="{722C7C7E-7A07-4939-8404-115610E819D6}" srcOrd="1" destOrd="0" presId="urn:microsoft.com/office/officeart/2005/8/layout/hList7"/>
    <dgm:cxn modelId="{B350880E-2338-48D0-B008-629D23667358}" type="presOf" srcId="{858948F4-20CF-44C8-A0EF-6770DFD49FD5}" destId="{4D59CBB1-6628-4EEC-AF11-1F0ADB62BB22}" srcOrd="0" destOrd="0" presId="urn:microsoft.com/office/officeart/2005/8/layout/hList7"/>
    <dgm:cxn modelId="{371F8543-558A-4729-8581-93D11BC6F8D7}" type="presOf" srcId="{82CE5487-6FE7-4F94-8225-691F14E2F427}" destId="{C988BD7A-1A32-4308-BD17-38643C25FF87}" srcOrd="1" destOrd="0" presId="urn:microsoft.com/office/officeart/2005/8/layout/hList7"/>
    <dgm:cxn modelId="{E5E9BC6E-3B6D-484F-957E-896EB3018C5A}" type="presOf" srcId="{759EF7D1-D310-4E00-AB48-8643344EEE86}" destId="{D21C2C90-658B-4FD8-A613-7AC07C78B9ED}" srcOrd="0" destOrd="0" presId="urn:microsoft.com/office/officeart/2005/8/layout/hList7"/>
    <dgm:cxn modelId="{C2DC1A7C-6C61-4FD5-9DA3-63B413BCF7E9}" type="presOf" srcId="{ED4790A2-47E6-4839-8456-C5697163BC91}" destId="{C04A7634-76B4-4976-9510-24F67A5D559A}" srcOrd="0" destOrd="0" presId="urn:microsoft.com/office/officeart/2005/8/layout/hList7"/>
    <dgm:cxn modelId="{226A7075-1AED-41E3-B7BC-8E9DB5D8F22C}" type="presOf" srcId="{A6F01061-91AB-45EB-8C74-DC01FC27D079}" destId="{45E5E3B1-8CF2-4719-905F-ABFD08D8E371}" srcOrd="1" destOrd="0" presId="urn:microsoft.com/office/officeart/2005/8/layout/hList7"/>
    <dgm:cxn modelId="{8E714463-8D2F-47AE-8FD6-E33293DE1644}" srcId="{54568F85-FE03-4F63-8435-2788C6B17274}" destId="{A6F01061-91AB-45EB-8C74-DC01FC27D079}" srcOrd="0" destOrd="0" parTransId="{EA8C52B5-379C-440D-963F-207BDA24D06C}" sibTransId="{2D319C4C-C518-42AF-871E-F6087A31A620}"/>
    <dgm:cxn modelId="{21C89232-5015-49E2-8ADD-69DDC8492E37}" type="presOf" srcId="{E97B2AA9-B711-4A3B-BC77-06EB371A549C}" destId="{17128922-4A77-4D05-AED0-558EF37A009E}" srcOrd="1" destOrd="0" presId="urn:microsoft.com/office/officeart/2005/8/layout/hList7"/>
    <dgm:cxn modelId="{6FDDE179-E46D-43B2-AEA0-3E1DE843FBF1}" type="presOf" srcId="{858948F4-20CF-44C8-A0EF-6770DFD49FD5}" destId="{A30DFAF1-9367-46A8-AEB2-5490B44F8D83}" srcOrd="1" destOrd="0" presId="urn:microsoft.com/office/officeart/2005/8/layout/hList7"/>
    <dgm:cxn modelId="{725FEE3C-697E-49FE-9E04-7AC00E1CB826}" srcId="{54568F85-FE03-4F63-8435-2788C6B17274}" destId="{858948F4-20CF-44C8-A0EF-6770DFD49FD5}" srcOrd="3" destOrd="0" parTransId="{86B04202-9B62-4F73-B6DA-8B6A9C8246A7}" sibTransId="{9D7E2917-5641-44FB-89F3-BC2570BAE90D}"/>
    <dgm:cxn modelId="{8AD53F47-930B-4D07-9536-D79FC7563BD4}" type="presOf" srcId="{68D81961-21A8-499C-AEA9-6FE5B7AB094D}" destId="{16F8D673-5185-4855-83F2-315BA956C311}" srcOrd="0" destOrd="0" presId="urn:microsoft.com/office/officeart/2005/8/layout/hList7"/>
    <dgm:cxn modelId="{C95B7DD2-5A37-4BBB-8024-0EF40A9D7334}" type="presOf" srcId="{4F05A117-8570-4D98-9EF1-08B622DD28D8}" destId="{67234CCA-42F9-4F8D-9C30-76C0E3AC78B5}" srcOrd="0" destOrd="0" presId="urn:microsoft.com/office/officeart/2005/8/layout/hList7"/>
    <dgm:cxn modelId="{C20B28C1-0149-49B7-A423-415F86300A80}" type="presOf" srcId="{BDE30084-0029-4E42-B3DB-2050F475BDB8}" destId="{E84AE148-4CED-4694-851A-88EB48F0C804}" srcOrd="0" destOrd="0" presId="urn:microsoft.com/office/officeart/2005/8/layout/hList7"/>
    <dgm:cxn modelId="{57A81984-9A4B-401A-8929-871E81BA0167}" type="presOf" srcId="{54568F85-FE03-4F63-8435-2788C6B17274}" destId="{3992250D-FF73-4020-8134-260E0FF364EE}" srcOrd="0" destOrd="0" presId="urn:microsoft.com/office/officeart/2005/8/layout/hList7"/>
    <dgm:cxn modelId="{5267E8A2-3830-4C5A-BE76-F9BA08BC0AB3}" type="presOf" srcId="{22BAFFE0-E679-415D-BD69-F75BF226C143}" destId="{83C6C5A8-7C07-4C92-8D23-866B03AD091A}" srcOrd="1" destOrd="0" presId="urn:microsoft.com/office/officeart/2005/8/layout/hList7"/>
    <dgm:cxn modelId="{20241FEA-904F-4D1E-96D7-6AB38554C05D}" type="presParOf" srcId="{3992250D-FF73-4020-8134-260E0FF364EE}" destId="{817811C1-869C-4B51-BBC3-AE0BF4B2A54D}" srcOrd="0" destOrd="0" presId="urn:microsoft.com/office/officeart/2005/8/layout/hList7"/>
    <dgm:cxn modelId="{88846561-DD25-4E5C-A33C-3146FE545E23}" type="presParOf" srcId="{3992250D-FF73-4020-8134-260E0FF364EE}" destId="{A76B84C6-0D82-4AAC-ABFA-92F4D6B11408}" srcOrd="1" destOrd="0" presId="urn:microsoft.com/office/officeart/2005/8/layout/hList7"/>
    <dgm:cxn modelId="{8396E06D-8445-4C6E-910A-4B7F923DA5B9}" type="presParOf" srcId="{A76B84C6-0D82-4AAC-ABFA-92F4D6B11408}" destId="{44600A1A-5D66-4274-B2AE-BAE1E6E2D16D}" srcOrd="0" destOrd="0" presId="urn:microsoft.com/office/officeart/2005/8/layout/hList7"/>
    <dgm:cxn modelId="{45531EC9-58E2-4B6E-812A-807BF857EC99}" type="presParOf" srcId="{44600A1A-5D66-4274-B2AE-BAE1E6E2D16D}" destId="{20B645A7-2576-4A2B-BF3A-872E25EAD8A5}" srcOrd="0" destOrd="0" presId="urn:microsoft.com/office/officeart/2005/8/layout/hList7"/>
    <dgm:cxn modelId="{851A2574-B5BC-415A-9D7F-67A44097249A}" type="presParOf" srcId="{44600A1A-5D66-4274-B2AE-BAE1E6E2D16D}" destId="{45E5E3B1-8CF2-4719-905F-ABFD08D8E371}" srcOrd="1" destOrd="0" presId="urn:microsoft.com/office/officeart/2005/8/layout/hList7"/>
    <dgm:cxn modelId="{FF0AD574-F47F-48E0-A74E-F07239856D23}" type="presParOf" srcId="{44600A1A-5D66-4274-B2AE-BAE1E6E2D16D}" destId="{E035B15B-1A92-477A-B904-3D20FA6D9669}" srcOrd="2" destOrd="0" presId="urn:microsoft.com/office/officeart/2005/8/layout/hList7"/>
    <dgm:cxn modelId="{E96FAD2E-5E62-4557-A670-A870E7261EB5}" type="presParOf" srcId="{44600A1A-5D66-4274-B2AE-BAE1E6E2D16D}" destId="{EC8FE5E4-AEA9-499E-A1F1-EC9C1E29AD4E}" srcOrd="3" destOrd="0" presId="urn:microsoft.com/office/officeart/2005/8/layout/hList7"/>
    <dgm:cxn modelId="{D7E7AFE6-6F6B-4353-AC6C-35BD3D03752B}" type="presParOf" srcId="{A76B84C6-0D82-4AAC-ABFA-92F4D6B11408}" destId="{375DC49F-FE86-41C0-A531-9DAAEE47516B}" srcOrd="1" destOrd="0" presId="urn:microsoft.com/office/officeart/2005/8/layout/hList7"/>
    <dgm:cxn modelId="{86C41630-2DA9-4E3F-ABB3-896E6BFB15A3}" type="presParOf" srcId="{A76B84C6-0D82-4AAC-ABFA-92F4D6B11408}" destId="{10009E6F-2251-42A9-A982-98BFC362EEB7}" srcOrd="2" destOrd="0" presId="urn:microsoft.com/office/officeart/2005/8/layout/hList7"/>
    <dgm:cxn modelId="{49874460-06C5-4DD8-950D-3D3AACDDBC70}" type="presParOf" srcId="{10009E6F-2251-42A9-A982-98BFC362EEB7}" destId="{67234CCA-42F9-4F8D-9C30-76C0E3AC78B5}" srcOrd="0" destOrd="0" presId="urn:microsoft.com/office/officeart/2005/8/layout/hList7"/>
    <dgm:cxn modelId="{49122EC3-69DD-47B6-BE27-0160D2F9B1BD}" type="presParOf" srcId="{10009E6F-2251-42A9-A982-98BFC362EEB7}" destId="{D0650F68-4F82-46C9-B2CA-8B99D5040309}" srcOrd="1" destOrd="0" presId="urn:microsoft.com/office/officeart/2005/8/layout/hList7"/>
    <dgm:cxn modelId="{5BDD0086-9C18-4F17-A7CA-2A2A316418D5}" type="presParOf" srcId="{10009E6F-2251-42A9-A982-98BFC362EEB7}" destId="{792DA04A-CC7C-4600-9C3F-072A5E07C64B}" srcOrd="2" destOrd="0" presId="urn:microsoft.com/office/officeart/2005/8/layout/hList7"/>
    <dgm:cxn modelId="{C88D6E37-EA30-4017-84E9-0B355172D93C}" type="presParOf" srcId="{10009E6F-2251-42A9-A982-98BFC362EEB7}" destId="{9F5030E4-E57D-47D4-8EF4-0CE9FE73C902}" srcOrd="3" destOrd="0" presId="urn:microsoft.com/office/officeart/2005/8/layout/hList7"/>
    <dgm:cxn modelId="{5F7FCC1F-380E-412D-8767-89D5370A37DA}" type="presParOf" srcId="{A76B84C6-0D82-4AAC-ABFA-92F4D6B11408}" destId="{7E54699B-22FF-4699-98B2-6A7FD6F9C850}" srcOrd="3" destOrd="0" presId="urn:microsoft.com/office/officeart/2005/8/layout/hList7"/>
    <dgm:cxn modelId="{60CAE37C-579C-4683-BD10-B9BFCEE713BE}" type="presParOf" srcId="{A76B84C6-0D82-4AAC-ABFA-92F4D6B11408}" destId="{2B598717-B3CF-4086-9FA8-2B1FCA0F501A}" srcOrd="4" destOrd="0" presId="urn:microsoft.com/office/officeart/2005/8/layout/hList7"/>
    <dgm:cxn modelId="{1B09DAAA-497E-42E2-BABF-E10248BCE962}" type="presParOf" srcId="{2B598717-B3CF-4086-9FA8-2B1FCA0F501A}" destId="{D58BED4E-A4B9-44EF-ABBE-6419BAA0A285}" srcOrd="0" destOrd="0" presId="urn:microsoft.com/office/officeart/2005/8/layout/hList7"/>
    <dgm:cxn modelId="{9BCE2F63-4C66-4D47-AA7D-F1150375D36D}" type="presParOf" srcId="{2B598717-B3CF-4086-9FA8-2B1FCA0F501A}" destId="{17128922-4A77-4D05-AED0-558EF37A009E}" srcOrd="1" destOrd="0" presId="urn:microsoft.com/office/officeart/2005/8/layout/hList7"/>
    <dgm:cxn modelId="{50597854-D359-4047-B7BB-579EC8F0D8DB}" type="presParOf" srcId="{2B598717-B3CF-4086-9FA8-2B1FCA0F501A}" destId="{53E9F8B6-8723-4506-8472-0AE2DF23267D}" srcOrd="2" destOrd="0" presId="urn:microsoft.com/office/officeart/2005/8/layout/hList7"/>
    <dgm:cxn modelId="{F92421C2-2290-4A8F-8A87-0E8552690975}" type="presParOf" srcId="{2B598717-B3CF-4086-9FA8-2B1FCA0F501A}" destId="{26B177E1-4174-422F-B593-C7ADA072E052}" srcOrd="3" destOrd="0" presId="urn:microsoft.com/office/officeart/2005/8/layout/hList7"/>
    <dgm:cxn modelId="{5DFCE93A-DDD9-4ADA-9001-95CCA1E65547}" type="presParOf" srcId="{A76B84C6-0D82-4AAC-ABFA-92F4D6B11408}" destId="{0C2ADC67-8618-4425-9B39-92C92E849641}" srcOrd="5" destOrd="0" presId="urn:microsoft.com/office/officeart/2005/8/layout/hList7"/>
    <dgm:cxn modelId="{A81840C7-C377-4FC5-9BAA-038E119B5934}" type="presParOf" srcId="{A76B84C6-0D82-4AAC-ABFA-92F4D6B11408}" destId="{9F53A907-64DB-4BDA-A669-AC8939B55203}" srcOrd="6" destOrd="0" presId="urn:microsoft.com/office/officeart/2005/8/layout/hList7"/>
    <dgm:cxn modelId="{6E6B11FE-D029-4A22-BEA8-83E2CC6CD3E0}" type="presParOf" srcId="{9F53A907-64DB-4BDA-A669-AC8939B55203}" destId="{4D59CBB1-6628-4EEC-AF11-1F0ADB62BB22}" srcOrd="0" destOrd="0" presId="urn:microsoft.com/office/officeart/2005/8/layout/hList7"/>
    <dgm:cxn modelId="{3C220A4D-C3E8-4806-8041-3F58A70731EE}" type="presParOf" srcId="{9F53A907-64DB-4BDA-A669-AC8939B55203}" destId="{A30DFAF1-9367-46A8-AEB2-5490B44F8D83}" srcOrd="1" destOrd="0" presId="urn:microsoft.com/office/officeart/2005/8/layout/hList7"/>
    <dgm:cxn modelId="{9B8BF1E8-B2FE-42B6-8009-9636E08DE7A1}" type="presParOf" srcId="{9F53A907-64DB-4BDA-A669-AC8939B55203}" destId="{5C9C065E-561A-4A51-990F-2A6310ABDF61}" srcOrd="2" destOrd="0" presId="urn:microsoft.com/office/officeart/2005/8/layout/hList7"/>
    <dgm:cxn modelId="{87D4515E-CD25-4CD3-B4C6-0577273A9DB0}" type="presParOf" srcId="{9F53A907-64DB-4BDA-A669-AC8939B55203}" destId="{16B801B8-8B62-4B9C-A019-08C7641EA318}" srcOrd="3" destOrd="0" presId="urn:microsoft.com/office/officeart/2005/8/layout/hList7"/>
    <dgm:cxn modelId="{F7B5BE21-4158-4258-A7B1-EA539FD4EEAA}" type="presParOf" srcId="{A76B84C6-0D82-4AAC-ABFA-92F4D6B11408}" destId="{4616B043-098E-4ED5-9A7D-6F53A9BAD168}" srcOrd="7" destOrd="0" presId="urn:microsoft.com/office/officeart/2005/8/layout/hList7"/>
    <dgm:cxn modelId="{44886F6C-09DE-4839-BA70-30572F21037F}" type="presParOf" srcId="{A76B84C6-0D82-4AAC-ABFA-92F4D6B11408}" destId="{AC1474C6-894F-4B84-AE8B-C4E6EBA2F1F4}" srcOrd="8" destOrd="0" presId="urn:microsoft.com/office/officeart/2005/8/layout/hList7"/>
    <dgm:cxn modelId="{303E1018-449B-48EB-B625-617D38B33EC0}" type="presParOf" srcId="{AC1474C6-894F-4B84-AE8B-C4E6EBA2F1F4}" destId="{51C89121-A498-4EB5-9E9C-0A7B4155F3EE}" srcOrd="0" destOrd="0" presId="urn:microsoft.com/office/officeart/2005/8/layout/hList7"/>
    <dgm:cxn modelId="{4D6074E5-39A0-4E89-9E66-58CE79116B3A}" type="presParOf" srcId="{AC1474C6-894F-4B84-AE8B-C4E6EBA2F1F4}" destId="{83C6C5A8-7C07-4C92-8D23-866B03AD091A}" srcOrd="1" destOrd="0" presId="urn:microsoft.com/office/officeart/2005/8/layout/hList7"/>
    <dgm:cxn modelId="{C1098FA6-CF0C-43CA-91D2-5AA9D4FF3581}" type="presParOf" srcId="{AC1474C6-894F-4B84-AE8B-C4E6EBA2F1F4}" destId="{718A85D5-0AE6-4FA6-B171-71633EF6BBBA}" srcOrd="2" destOrd="0" presId="urn:microsoft.com/office/officeart/2005/8/layout/hList7"/>
    <dgm:cxn modelId="{2739A629-98FD-488C-A52E-5685F4394299}" type="presParOf" srcId="{AC1474C6-894F-4B84-AE8B-C4E6EBA2F1F4}" destId="{683713E0-F20A-488A-8585-2B69F4AD5EE5}" srcOrd="3" destOrd="0" presId="urn:microsoft.com/office/officeart/2005/8/layout/hList7"/>
    <dgm:cxn modelId="{76AA9FB7-6DE0-4963-A45D-ECD4B7B054B0}" type="presParOf" srcId="{A76B84C6-0D82-4AAC-ABFA-92F4D6B11408}" destId="{16F8D673-5185-4855-83F2-315BA956C311}" srcOrd="9" destOrd="0" presId="urn:microsoft.com/office/officeart/2005/8/layout/hList7"/>
    <dgm:cxn modelId="{A581E3B6-2199-40FB-AA3C-1D6CA5F1A6D2}" type="presParOf" srcId="{A76B84C6-0D82-4AAC-ABFA-92F4D6B11408}" destId="{0ED753B3-1E41-4EE1-9011-7B1246FDDEA0}" srcOrd="10" destOrd="0" presId="urn:microsoft.com/office/officeart/2005/8/layout/hList7"/>
    <dgm:cxn modelId="{1F3C67AC-A157-496A-8014-A35A44798555}" type="presParOf" srcId="{0ED753B3-1E41-4EE1-9011-7B1246FDDEA0}" destId="{4CFE2A79-7190-4829-AFD0-C170228CDEF5}" srcOrd="0" destOrd="0" presId="urn:microsoft.com/office/officeart/2005/8/layout/hList7"/>
    <dgm:cxn modelId="{905C5A8E-EFE0-4B8B-94C8-2103C2CF3324}" type="presParOf" srcId="{0ED753B3-1E41-4EE1-9011-7B1246FDDEA0}" destId="{C988BD7A-1A32-4308-BD17-38643C25FF87}" srcOrd="1" destOrd="0" presId="urn:microsoft.com/office/officeart/2005/8/layout/hList7"/>
    <dgm:cxn modelId="{A04046B7-868D-4967-A03A-334173758D66}" type="presParOf" srcId="{0ED753B3-1E41-4EE1-9011-7B1246FDDEA0}" destId="{DD820187-9C9B-4FA0-8589-3CC4EA574BE1}" srcOrd="2" destOrd="0" presId="urn:microsoft.com/office/officeart/2005/8/layout/hList7"/>
    <dgm:cxn modelId="{F5A03029-D23A-4B5D-857C-D46DEB8677FB}" type="presParOf" srcId="{0ED753B3-1E41-4EE1-9011-7B1246FDDEA0}" destId="{F25AFE11-1CA6-4A60-B95A-48C01B2581A9}" srcOrd="3" destOrd="0" presId="urn:microsoft.com/office/officeart/2005/8/layout/hList7"/>
    <dgm:cxn modelId="{86016E3A-5396-4F7A-A2D5-C16ABDD5B5C7}" type="presParOf" srcId="{A76B84C6-0D82-4AAC-ABFA-92F4D6B11408}" destId="{E84AE148-4CED-4694-851A-88EB48F0C804}" srcOrd="11" destOrd="0" presId="urn:microsoft.com/office/officeart/2005/8/layout/hList7"/>
    <dgm:cxn modelId="{04864B7B-60E1-4B1D-A840-444943AD95A7}" type="presParOf" srcId="{A76B84C6-0D82-4AAC-ABFA-92F4D6B11408}" destId="{4992477A-386F-4C68-BE5D-1A6A92619661}" srcOrd="12" destOrd="0" presId="urn:microsoft.com/office/officeart/2005/8/layout/hList7"/>
    <dgm:cxn modelId="{CD9773E1-9416-4CCE-9FD4-79A9522C52FE}" type="presParOf" srcId="{4992477A-386F-4C68-BE5D-1A6A92619661}" destId="{C04A7634-76B4-4976-9510-24F67A5D559A}" srcOrd="0" destOrd="0" presId="urn:microsoft.com/office/officeart/2005/8/layout/hList7"/>
    <dgm:cxn modelId="{9465841A-A745-48A8-A0D7-FEF6F1CAB369}" type="presParOf" srcId="{4992477A-386F-4C68-BE5D-1A6A92619661}" destId="{5FB786C6-C068-426B-AED2-E06077F30F4D}" srcOrd="1" destOrd="0" presId="urn:microsoft.com/office/officeart/2005/8/layout/hList7"/>
    <dgm:cxn modelId="{5E5A0796-BA6B-4518-992E-BC025AEEC997}" type="presParOf" srcId="{4992477A-386F-4C68-BE5D-1A6A92619661}" destId="{FC939089-1BF5-48F2-B4C8-CC78BE7508C5}" srcOrd="2" destOrd="0" presId="urn:microsoft.com/office/officeart/2005/8/layout/hList7"/>
    <dgm:cxn modelId="{567BF13C-311A-4E50-BE23-5B7C00258922}" type="presParOf" srcId="{4992477A-386F-4C68-BE5D-1A6A92619661}" destId="{335FEED2-0ACD-47A3-A2CE-F52F26692392}" srcOrd="3" destOrd="0" presId="urn:microsoft.com/office/officeart/2005/8/layout/hList7"/>
    <dgm:cxn modelId="{1ECB4411-2520-4DB9-AB1E-CF936AF2BE9C}" type="presParOf" srcId="{A76B84C6-0D82-4AAC-ABFA-92F4D6B11408}" destId="{D21C2C90-658B-4FD8-A613-7AC07C78B9ED}" srcOrd="13" destOrd="0" presId="urn:microsoft.com/office/officeart/2005/8/layout/hList7"/>
    <dgm:cxn modelId="{622A61A4-0682-4CBF-A054-6AED80B383AC}" type="presParOf" srcId="{A76B84C6-0D82-4AAC-ABFA-92F4D6B11408}" destId="{CF804BB8-88E3-432A-AC3E-ABB37783CEA7}" srcOrd="14" destOrd="0" presId="urn:microsoft.com/office/officeart/2005/8/layout/hList7"/>
    <dgm:cxn modelId="{21E1C375-0952-4C9C-B81F-E4F864D8C064}" type="presParOf" srcId="{CF804BB8-88E3-432A-AC3E-ABB37783CEA7}" destId="{C07F275A-F552-4966-A733-ED9951F80A02}" srcOrd="0" destOrd="0" presId="urn:microsoft.com/office/officeart/2005/8/layout/hList7"/>
    <dgm:cxn modelId="{EE80FB42-708E-4E4C-87D3-4A52404F9660}" type="presParOf" srcId="{CF804BB8-88E3-432A-AC3E-ABB37783CEA7}" destId="{722C7C7E-7A07-4939-8404-115610E819D6}" srcOrd="1" destOrd="0" presId="urn:microsoft.com/office/officeart/2005/8/layout/hList7"/>
    <dgm:cxn modelId="{FF83D30B-7A0B-43D4-B4F7-82D131633E6B}" type="presParOf" srcId="{CF804BB8-88E3-432A-AC3E-ABB37783CEA7}" destId="{23305644-7114-400F-B225-B571AA30FE38}" srcOrd="2" destOrd="0" presId="urn:microsoft.com/office/officeart/2005/8/layout/hList7"/>
    <dgm:cxn modelId="{BFFD29BC-93EB-47E8-A576-317E33173C2B}" type="presParOf" srcId="{CF804BB8-88E3-432A-AC3E-ABB37783CEA7}" destId="{540359D5-C3CF-43C9-A789-A662EC2E379A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26EF-B82F-4798-BDF8-255889257DAA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9EE3-3DCD-4870-90CE-0C9BAA412A7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9CE1A-8710-4244-82C7-52ADA402C2EE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D564-6E4C-4992-9551-4E9FBEA60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Χαιρετισμός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10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Λόγω της πανδημίας,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αποφεύχθηκε η φυσική παρουσία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όλο το πρόγραμμα πραγματοποιήθηκε εξ αποστάσεως.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Απαραίτητη πλέον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προϋπόθεση η ενεργή συμμετοχή και όχι η παρουσία του στο φυσικό χώρο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κονστρουκτιβισμός επικεντρώνεται στις </a:t>
            </a:r>
            <a:r>
              <a:rPr lang="el-GR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διανοητικές διαδικα</a:t>
            </a:r>
            <a:r>
              <a:rPr lang="el-G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σίες του ατόμου για να εντοπίσει πώς το ίδιο κατασκευάζει τη δική του γνώση βάσει εμπειρίας/</a:t>
            </a:r>
            <a:r>
              <a:rPr lang="el-GR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προυπάρχουσας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γνώσης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Συμπεριφορισμός στηρίζεται στη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διαλογική προσέγγιση,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ερωτο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-απαντήσεις (ερέθισμα-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αντίδρασ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η) και ανατροφοδότηση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τη χρήση διαδραστικών εκπαιδευτικών εφαρμογών ακολουθείται η μέθοδος Project,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οποία ενθαρρύνει την ενεργό εμπλοκή σε πραγματικές καταστάσεις.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 της ομάδας προβάλλεται  η συναισθηματική νοημοσύνη των παικτών. Η συνεργατική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μάθηση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διαδραματίζει καθοριστικό ρόλο στην ενίσχυση του κριτικού στοχασμού.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10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11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dirty="0" smtClean="0">
                <a:latin typeface="Arial" charset="0"/>
              </a:rPr>
              <a:t>ICT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Αρκτικόλεξο για </a:t>
            </a:r>
            <a:r>
              <a:rPr lang="en-US" baseline="0" dirty="0" smtClean="0">
                <a:latin typeface="Arial" charset="0"/>
              </a:rPr>
              <a:t>Information &amp; Communication Technology</a:t>
            </a:r>
            <a:endParaRPr lang="el-GR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 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τεχνολογίες που συνδυάζουν τον Η.Υ. με την επικοινωνία…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err="1" smtClean="0">
                <a:latin typeface="Arial" charset="0"/>
              </a:rPr>
              <a:t>Kahoot</a:t>
            </a:r>
            <a:r>
              <a:rPr lang="en-US" b="1" baseline="0" dirty="0" smtClean="0">
                <a:latin typeface="Arial" charset="0"/>
              </a:rPr>
              <a:t> &amp; </a:t>
            </a:r>
            <a:r>
              <a:rPr lang="en-US" b="1" baseline="0" dirty="0" err="1" smtClean="0">
                <a:latin typeface="Arial" charset="0"/>
              </a:rPr>
              <a:t>Actionbound</a:t>
            </a:r>
            <a:r>
              <a:rPr lang="el-GR" b="1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(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δωρεάν εκπαιδευτικές εφαρμογές )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smtClean="0">
                <a:latin typeface="Arial" charset="0"/>
              </a:rPr>
              <a:t>Image 360</a:t>
            </a:r>
            <a:r>
              <a:rPr lang="el-GR" b="1" baseline="0" dirty="0" smtClean="0">
                <a:latin typeface="Arial" charset="0"/>
              </a:rPr>
              <a:t>   </a:t>
            </a:r>
            <a:r>
              <a:rPr lang="en-US" b="1" baseline="0" dirty="0" smtClean="0">
                <a:latin typeface="Arial" charset="0"/>
              </a:rPr>
              <a:t> </a:t>
            </a:r>
            <a:r>
              <a:rPr lang="el-GR" b="1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λήψη φωτογραφίας σε γωνία 360 μοιρών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smtClean="0">
                <a:latin typeface="Arial" charset="0"/>
              </a:rPr>
              <a:t>WordArt</a:t>
            </a:r>
            <a:r>
              <a:rPr lang="el-GR" b="1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        πρόγραμμα δημιουργίας </a:t>
            </a:r>
            <a:r>
              <a:rPr lang="el-GR" baseline="0" dirty="0" err="1" smtClean="0">
                <a:latin typeface="Arial" charset="0"/>
              </a:rPr>
              <a:t>συννεφόλεξων</a:t>
            </a:r>
            <a:r>
              <a:rPr lang="el-GR" baseline="0" dirty="0" smtClean="0">
                <a:latin typeface="Arial" charset="0"/>
              </a:rPr>
              <a:t>, </a:t>
            </a:r>
            <a:r>
              <a:rPr lang="el-GR" baseline="0" dirty="0" err="1" smtClean="0">
                <a:latin typeface="Arial" charset="0"/>
              </a:rPr>
              <a:t>οπτικοποίησης</a:t>
            </a:r>
            <a:r>
              <a:rPr lang="el-GR" baseline="0" dirty="0" smtClean="0">
                <a:latin typeface="Arial" charset="0"/>
              </a:rPr>
              <a:t> δεδομένων)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err="1" smtClean="0">
                <a:latin typeface="Arial" charset="0"/>
              </a:rPr>
              <a:t>Bookcreator</a:t>
            </a:r>
            <a:r>
              <a:rPr lang="el-GR" baseline="0" dirty="0" smtClean="0">
                <a:latin typeface="Arial" charset="0"/>
              </a:rPr>
              <a:t>:  φωτογραφικός χάρτης μέσα από το ψηφιακό βιβλίο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err="1" smtClean="0">
                <a:latin typeface="Arial" charset="0"/>
              </a:rPr>
              <a:t>Camstudio</a:t>
            </a:r>
            <a:r>
              <a:rPr lang="en-US" baseline="0" dirty="0" smtClean="0">
                <a:latin typeface="Arial" charset="0"/>
              </a:rPr>
              <a:t>: </a:t>
            </a:r>
            <a:r>
              <a:rPr lang="el-GR" baseline="0" dirty="0" smtClean="0">
                <a:latin typeface="Arial" charset="0"/>
              </a:rPr>
              <a:t>   δωρεάν λογισμικό καταγραφής οθόνης με ήχο για υπολογιστή με σκοπό τη δημιουργία βίντεο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smtClean="0">
                <a:latin typeface="Arial" charset="0"/>
              </a:rPr>
              <a:t>Webpage</a:t>
            </a:r>
            <a:r>
              <a:rPr lang="el-GR" baseline="0" dirty="0" smtClean="0">
                <a:latin typeface="Arial" charset="0"/>
              </a:rPr>
              <a:t>:      ιστοσελίδα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smtClean="0">
                <a:latin typeface="Arial" charset="0"/>
              </a:rPr>
              <a:t>H5p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="1" baseline="0" dirty="0" err="1" smtClean="0">
                <a:latin typeface="Arial" charset="0"/>
              </a:rPr>
              <a:t>Chamilo</a:t>
            </a:r>
            <a:endParaRPr lang="el-GR" b="1" baseline="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ΕΥ της εργασίας έχει εισαχθεί στο ηλεκτρονικό εργαλείο (ανοικτού κώδικα) δημιουργίας διαδραστικού περιεχομένου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l-G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κοινό θα μπορεί να έχει πρόσβαση σε αυτό μέσω του εκπαιδευτικού περιβάλλοντος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chamilo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11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12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12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13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Προτελευταίο κ τελευταίο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1</a:t>
            </a:r>
            <a:r>
              <a:rPr lang="el-GR" baseline="30000" dirty="0" smtClean="0">
                <a:latin typeface="Arial" charset="0"/>
              </a:rPr>
              <a:t>ο</a:t>
            </a:r>
            <a:r>
              <a:rPr lang="el-GR" dirty="0" smtClean="0">
                <a:latin typeface="Arial" charset="0"/>
              </a:rPr>
              <a:t> στάδιο-ιστοσελίδα,</a:t>
            </a:r>
            <a:r>
              <a:rPr lang="en-US" dirty="0" smtClean="0">
                <a:latin typeface="Arial" charset="0"/>
              </a:rPr>
              <a:t> </a:t>
            </a:r>
            <a:r>
              <a:rPr lang="el-GR" dirty="0" smtClean="0">
                <a:latin typeface="Arial" charset="0"/>
              </a:rPr>
              <a:t>πηγή πληροφόρησης, 2</a:t>
            </a:r>
            <a:r>
              <a:rPr lang="el-GR" baseline="30000" dirty="0" smtClean="0">
                <a:latin typeface="Arial" charset="0"/>
              </a:rPr>
              <a:t>ο</a:t>
            </a:r>
            <a:r>
              <a:rPr lang="el-GR" dirty="0" smtClean="0">
                <a:latin typeface="Arial" charset="0"/>
              </a:rPr>
              <a:t> στάδιο: ξενάγηση στην ιστοσελίδα,</a:t>
            </a:r>
            <a:r>
              <a:rPr lang="el-GR" baseline="0" dirty="0" smtClean="0">
                <a:latin typeface="Arial" charset="0"/>
              </a:rPr>
              <a:t> 3</a:t>
            </a:r>
            <a:r>
              <a:rPr lang="el-GR" baseline="30000" dirty="0" smtClean="0">
                <a:latin typeface="Arial" charset="0"/>
              </a:rPr>
              <a:t>ο</a:t>
            </a:r>
            <a:r>
              <a:rPr lang="el-GR" baseline="0" dirty="0" smtClean="0">
                <a:latin typeface="Arial" charset="0"/>
              </a:rPr>
              <a:t> στάδιο αποστολές με βάση το περιεχόμενο της ιστοσελίδας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13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14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Προτελευταίο κ τελευταίο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2</a:t>
            </a:r>
            <a:r>
              <a:rPr lang="el-GR" baseline="30000" dirty="0" smtClean="0">
                <a:latin typeface="Arial" charset="0"/>
              </a:rPr>
              <a:t>ο</a:t>
            </a:r>
            <a:r>
              <a:rPr lang="el-GR" dirty="0" smtClean="0">
                <a:latin typeface="Arial" charset="0"/>
              </a:rPr>
              <a:t> στάδιο: διαφάνεια, </a:t>
            </a:r>
            <a:r>
              <a:rPr lang="el-GR" dirty="0" err="1" smtClean="0">
                <a:latin typeface="Arial" charset="0"/>
              </a:rPr>
              <a:t>βιντεακι</a:t>
            </a:r>
            <a:r>
              <a:rPr lang="el-GR" dirty="0" smtClean="0">
                <a:latin typeface="Arial" charset="0"/>
              </a:rPr>
              <a:t>,</a:t>
            </a:r>
            <a:r>
              <a:rPr lang="el-GR" baseline="0" dirty="0" smtClean="0">
                <a:latin typeface="Arial" charset="0"/>
              </a:rPr>
              <a:t> δραστηριότητες αξιολόγησης, 3</a:t>
            </a:r>
            <a:r>
              <a:rPr lang="el-GR" baseline="30000" dirty="0" smtClean="0">
                <a:latin typeface="Arial" charset="0"/>
              </a:rPr>
              <a:t>ο</a:t>
            </a:r>
            <a:r>
              <a:rPr lang="el-GR" baseline="0" dirty="0" smtClean="0">
                <a:latin typeface="Arial" charset="0"/>
              </a:rPr>
              <a:t> στάδιο αποστολή, ηχογράφηση </a:t>
            </a:r>
            <a:r>
              <a:rPr lang="el-GR" baseline="0" dirty="0" err="1" smtClean="0">
                <a:latin typeface="Arial" charset="0"/>
              </a:rPr>
              <a:t>ταξ.αρ</a:t>
            </a:r>
            <a:r>
              <a:rPr lang="el-GR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14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15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Τελευταίο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Οι 2 τελ. Ερωτήσεις του </a:t>
            </a:r>
            <a:r>
              <a:rPr lang="el-GR" dirty="0" err="1" smtClean="0">
                <a:latin typeface="Arial" charset="0"/>
              </a:rPr>
              <a:t>ερωτημτολογιου</a:t>
            </a:r>
            <a:r>
              <a:rPr lang="el-GR" dirty="0" smtClean="0">
                <a:latin typeface="Arial" charset="0"/>
              </a:rPr>
              <a:t> με την</a:t>
            </a:r>
            <a:r>
              <a:rPr lang="el-GR" baseline="0" dirty="0" smtClean="0">
                <a:latin typeface="Arial" charset="0"/>
              </a:rPr>
              <a:t> αποτύπωση των σκέψεων και προτάσεων τους</a:t>
            </a:r>
            <a:endParaRPr lang="en-US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15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16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Προτελευταίο κ τελευταίο</a:t>
            </a:r>
            <a:endParaRPr lang="en-US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16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17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2ο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17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18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Τελευταίο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/>
            </a:pPr>
            <a:r>
              <a:rPr lang="el-GR" dirty="0" smtClean="0">
                <a:latin typeface="Arial" charset="0"/>
              </a:rPr>
              <a:t>Ηλεκτρονική μάθηση/κινητή μάθηση οπουδήποτε οποτεδήποτε χάρη σε συσκευές </a:t>
            </a:r>
            <a:r>
              <a:rPr lang="el-GR" dirty="0" err="1" smtClean="0">
                <a:latin typeface="Arial" charset="0"/>
              </a:rPr>
              <a:t>εξυπνης</a:t>
            </a:r>
            <a:r>
              <a:rPr lang="el-GR" dirty="0" smtClean="0">
                <a:latin typeface="Arial" charset="0"/>
              </a:rPr>
              <a:t> τεχνολογίας</a:t>
            </a:r>
            <a:endParaRPr lang="en-US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18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19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Στη </a:t>
            </a:r>
            <a:r>
              <a:rPr lang="el-GR" dirty="0" err="1" smtClean="0">
                <a:latin typeface="Arial" charset="0"/>
              </a:rPr>
              <a:t>μεση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19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20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20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21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16 ερωτήσεις 16 απαντήσεις με βαθμολογία σε καθορισμένο χρόνο.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Άμεση</a:t>
            </a:r>
            <a:r>
              <a:rPr lang="el-GR" baseline="0" dirty="0" smtClean="0">
                <a:latin typeface="Arial" charset="0"/>
              </a:rPr>
              <a:t> ανατροφοδότηση με γραφικά, ήχο, εικόνα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21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22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Ολιγόλεπτα εκπαιδευτικά</a:t>
            </a:r>
            <a:r>
              <a:rPr lang="el-GR" baseline="0" dirty="0" smtClean="0">
                <a:latin typeface="Arial" charset="0"/>
              </a:rPr>
              <a:t> βίντεο αναζήτησης υλικού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baseline="0" dirty="0" smtClean="0">
                <a:latin typeface="Arial" charset="0"/>
              </a:rPr>
              <a:t>15 σύντομες δραστηριότητες αξιολόγησης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baseline="0" dirty="0" smtClean="0">
                <a:latin typeface="Arial" charset="0"/>
              </a:rPr>
              <a:t>(ασκήσεις τύπου σωστό/λάθος, διπλής/πολλαπλής επιλογής, συμπλήρωσης κενών, άνοιγμα καρτών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22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23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dirty="0" err="1" smtClean="0">
                <a:latin typeface="Arial" charset="0"/>
              </a:rPr>
              <a:t>Actionbound</a:t>
            </a:r>
            <a:r>
              <a:rPr lang="en-US" dirty="0" smtClean="0">
                <a:latin typeface="Arial" charset="0"/>
              </a:rPr>
              <a:t>=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ΣΕΜΙΝΑΡΙΟ ΧΡΗΣΤΩΝ ΠΚ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aseline="0" dirty="0" smtClean="0">
                <a:latin typeface="Arial" charset="0"/>
              </a:rPr>
              <a:t>To </a:t>
            </a:r>
            <a:r>
              <a:rPr lang="en-US" baseline="0" dirty="0" err="1" smtClean="0">
                <a:latin typeface="Arial" charset="0"/>
              </a:rPr>
              <a:t>Qrcode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ισχύει</a:t>
            </a:r>
            <a:endParaRPr lang="el-GR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20 αποστολές με </a:t>
            </a:r>
            <a:r>
              <a:rPr lang="en-US" dirty="0" err="1" smtClean="0">
                <a:latin typeface="Arial" charset="0"/>
              </a:rPr>
              <a:t>Qrcode</a:t>
            </a:r>
            <a:endParaRPr lang="el-GR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err="1" smtClean="0">
                <a:latin typeface="Arial" charset="0"/>
              </a:rPr>
              <a:t>Στοχος</a:t>
            </a:r>
            <a:r>
              <a:rPr lang="el-GR" dirty="0" smtClean="0">
                <a:latin typeface="Arial" charset="0"/>
              </a:rPr>
              <a:t>: να</a:t>
            </a:r>
            <a:r>
              <a:rPr lang="el-GR" baseline="0" dirty="0" smtClean="0">
                <a:latin typeface="Arial" charset="0"/>
              </a:rPr>
              <a:t> βοηθήσουν την </a:t>
            </a:r>
            <a:r>
              <a:rPr lang="en-US" baseline="0" dirty="0" err="1" smtClean="0">
                <a:latin typeface="Arial" charset="0"/>
              </a:rPr>
              <a:t>erasmus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l-GR" baseline="0" dirty="0" smtClean="0">
                <a:latin typeface="Arial" charset="0"/>
              </a:rPr>
              <a:t>συμφοιτήτρια τους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n-US" baseline="0" dirty="0" err="1" smtClean="0">
                <a:latin typeface="Arial" charset="0"/>
              </a:rPr>
              <a:t>Bookcreator</a:t>
            </a:r>
            <a:endParaRPr lang="en-US" baseline="0" dirty="0" smtClean="0">
              <a:latin typeface="Arial" charset="0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baseline="0" dirty="0" smtClean="0">
                <a:latin typeface="Arial" charset="0"/>
              </a:rPr>
              <a:t>Γρίφος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23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24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24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25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25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26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Απαντήθηκαν 15/16 ερωτήσεις  (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69,13 % &amp; Μ.Ο. βαθμολογίας 11.343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διαθέσιμος χρόνος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απάντησης ήταν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επαρκής. </a:t>
            </a:r>
          </a:p>
          <a:p>
            <a:pPr algn="just"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Η πιο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εύκολη ερώτηση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ήταν η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ύπαρξη ιστοσελίδας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ο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ι υπηρεσίες της Βιβλιοθήκης. </a:t>
            </a:r>
          </a:p>
          <a:p>
            <a:pPr algn="just"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 85% γνωρίζει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 τα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βιβλία ακολουθούν θεματική ταξινόμηση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ότι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μπορούν εξ αποστάσεως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στείλουν εκτυπώσεις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στη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Βιβλιοθήκη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26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27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Είναι συνειδητοποιημένοι (75,7%)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το πόσο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συνεπείς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οφείλουν να είναι στις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επιστροφές βιβλίων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συλλογής περιορισμένου δανεισμού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Οι περισσότεροι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είναι έτοιμοι να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απευθυνθούν στο/στη βιβλιοθηκονόμο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κάθε απορία τους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Όμως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δυσκολεύονται να κατανοήσουν πότε ενεργοποιείται η κάρτα δανεισμού τους (45,5%)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</a:t>
            </a:r>
          </a:p>
          <a:p>
            <a:pPr algn="just"/>
            <a:r>
              <a:rPr lang="el-GR" sz="12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 μπορούν να </a:t>
            </a:r>
            <a:r>
              <a:rPr lang="el-GR" sz="12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συνδεθούν στο ασύρματο δίκτυο του ΠΚ (48,48%).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27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28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Η πλειοψηφία των συμμετεχόντων: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συμφωνεί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 το ΕΥ υλικό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έχει επιτυχώς διαδραματίσει το ρόλο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28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29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Η πλειοψηφία συμφωνεί ότι το ΕΥ</a:t>
            </a:r>
            <a:r>
              <a:rPr lang="el-GR" sz="1200" b="1" baseline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ευνοεί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 συναισθηματική έκφραση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(3.65 &amp; 3.92) 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τη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διατύπωση προσωπικών ερωτήσεων.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29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 lvl="0" algn="just"/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φιλοδοξεί ν’ αποτελέσει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παράδειγμα </a:t>
            </a:r>
          </a:p>
          <a:p>
            <a:pPr lvl="0" algn="just"/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προς εφαρμογή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απ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’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άλλες βιβλιοθήκες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30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Προσωπική έκφραση για δεξιότητες που χρησιμοποιήθηκαν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30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31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Οι συμμετέχοντες συμφωνούν ομόφωνα:</a:t>
            </a:r>
          </a:p>
          <a:p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ύπαρξη πηγών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παραπομπών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περαιτέρω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μελέτη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παρουσίαση του ΕΥ 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απλό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κατονοητό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τρόπο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ευχρηστία του ΕΥ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ως προς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τα κουμπιά,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τα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εικονίδια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τους </a:t>
            </a:r>
            <a:r>
              <a:rPr lang="el-GR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υπερσυνδέσμους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σωστή διατύπωση μαθησιακών στόχων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προσδοκώμενων αποτελεσμάτων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την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ακολουθία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των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παιδ.</a:t>
            </a:r>
            <a:r>
              <a:rPr lang="el-GR" sz="1200" b="1" baseline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αρχών (του 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Mayer</a:t>
            </a:r>
            <a:r>
              <a:rPr lang="el-GR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31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32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Times New Roman" pitchFamily="18" charset="0"/>
                <a:ea typeface="Microsoft YaHei" pitchFamily="34" charset="-122"/>
              </a:rPr>
              <a:t>Θετικές απόψεις-</a:t>
            </a:r>
            <a:r>
              <a:rPr lang="en-US" dirty="0" smtClean="0">
                <a:latin typeface="Times New Roman" pitchFamily="18" charset="0"/>
                <a:ea typeface="Microsoft YaHei" pitchFamily="34" charset="-122"/>
              </a:rPr>
              <a:t>LIKES:</a:t>
            </a:r>
            <a:r>
              <a:rPr lang="en-US" baseline="0" dirty="0" smtClean="0"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el-GR" baseline="0" dirty="0" smtClean="0">
                <a:latin typeface="Times New Roman" pitchFamily="18" charset="0"/>
                <a:ea typeface="Microsoft YaHei" pitchFamily="34" charset="-122"/>
              </a:rPr>
              <a:t>δομή, μορφή, χαρακτηριστικά, δυνατότητες Ε.Υ.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32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33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Times New Roman" pitchFamily="18" charset="0"/>
                <a:ea typeface="Microsoft YaHei" pitchFamily="34" charset="-122"/>
              </a:rPr>
              <a:t>Αλλαγές</a:t>
            </a:r>
            <a:r>
              <a:rPr lang="en-US" dirty="0" smtClean="0">
                <a:latin typeface="Times New Roman" pitchFamily="18" charset="0"/>
                <a:ea typeface="Microsoft YaHei" pitchFamily="34" charset="-122"/>
              </a:rPr>
              <a:t>-changes:</a:t>
            </a:r>
            <a:r>
              <a:rPr lang="en-US" baseline="0" dirty="0" smtClean="0"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el-GR" baseline="0" dirty="0" smtClean="0">
                <a:latin typeface="Times New Roman" pitchFamily="18" charset="0"/>
                <a:ea typeface="Microsoft YaHei" pitchFamily="34" charset="-122"/>
              </a:rPr>
              <a:t>δομή, μορφή, χαρακτηριστικά, δυνατότητες Ε.Υ.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33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34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34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35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35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36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36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37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37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38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38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39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dirty="0" smtClean="0">
                <a:latin typeface="Arial" charset="0"/>
              </a:rPr>
              <a:t>Αδειοδότηση</a:t>
            </a:r>
            <a:r>
              <a:rPr lang="el-GR" baseline="0" dirty="0" smtClean="0">
                <a:latin typeface="Arial" charset="0"/>
              </a:rPr>
              <a:t> </a:t>
            </a:r>
            <a:r>
              <a:rPr lang="en-US" baseline="0" dirty="0" smtClean="0">
                <a:latin typeface="Arial" charset="0"/>
              </a:rPr>
              <a:t>cc (</a:t>
            </a:r>
            <a:r>
              <a:rPr lang="el-GR" baseline="0" dirty="0" smtClean="0">
                <a:latin typeface="Arial" charset="0"/>
              </a:rPr>
              <a:t>πνευματικά δικαιώματα)</a:t>
            </a: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39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4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4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40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40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5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5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6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6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7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7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8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παγκόσμιος ιστός εξελίσσεται συνεχώς και από ένα χώρο αναζήτησης πληροφοριών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1.00: στατικός ιστός) 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μετασχηματίζεται σε χώρο δημιουργίας περιεχομένου, συνεργασίας και αλληλεπίδρασης μεταξύ των χρηστών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2.00: συμμετοχικός ιστός)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το δημιουργό του υλικού είναι προϋπόθεση «εκ των ων ουκ άνευ»,</a:t>
            </a:r>
          </a:p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να καταστήσει από την αρχή στο συμμετέχοντα σαφείς τις οδηγίες αναφορικά με το ΕΥ :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 πρέπει να κάνει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γιατί το κάνει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πώς να το κάνει   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πότε πρέπει να το κάνει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 το έκανε  σωστά</a:t>
            </a:r>
          </a:p>
          <a:p>
            <a:endParaRPr lang="el-G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ΕξΑΕ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στην πορεία της απόκτησε ένα σημαντικό σύµµαχο, τις νέες τεχνολογίες,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οι οποίες συνετέλεσαν δραστικά στην σταθερή εδραίωσή της.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ΤΠΕ (Τεχνολογίες Πληροφοριών &amp; Επικοινωνίας)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δηλώνουν τα μέσα και τις τεχνικές που χρησιμοποιούνται για την επεξεργασία, μετάδοση, λήψη κάθε πληροφορίας που μπορεί να παρουσιασθεί σε ψηφιακή μορφή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8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6BE45C5B-F8C3-4FE9-AA31-41550974A368}" type="slidenum">
              <a:rPr lang="el-GR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9</a:t>
            </a:fld>
            <a:endParaRPr lang="el-G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/>
          <a:lstStyle/>
          <a:p>
            <a:pPr>
              <a:spcBef>
                <a:spcPts val="413"/>
              </a:spcBef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</a:pPr>
            <a:fld id="{B629875E-9982-456C-BF97-1FFB4CD21D55}" type="slidenum">
              <a:rPr lang="el-GR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6975" algn="l"/>
                  <a:tab pos="2879725" algn="l"/>
                  <a:tab pos="3290888" algn="l"/>
                  <a:tab pos="3702050" algn="l"/>
                  <a:tab pos="4114800" algn="l"/>
                  <a:tab pos="4525963" algn="l"/>
                  <a:tab pos="4937125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20025" algn="l"/>
                  <a:tab pos="8231188" algn="l"/>
                </a:tabLst>
              </a:pPr>
              <a:t>9</a:t>
            </a:fld>
            <a:endParaRPr lang="el-GR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ΤΙΤΛΟΣ ΠΑΡΟΥΣΙΑΣΗΣ</a:t>
            </a:r>
          </a:p>
          <a:p>
            <a:pPr>
              <a:defRPr/>
            </a:pPr>
            <a:r>
              <a:rPr lang="el-GR"/>
              <a:t>Όνομα Παρουσιαστή, Υπηρεσία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047038" cy="195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5548313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Arial" charset="0"/>
              </a:defRPr>
            </a:lvl1pPr>
          </a:lstStyle>
          <a:p>
            <a:pPr>
              <a:defRPr/>
            </a:pPr>
            <a:r>
              <a:rPr lang="el-GR"/>
              <a:t>ΤΙΤΛΟΣ ΠΑΡΟΥΣΙΑΣΗΣ</a:t>
            </a:r>
          </a:p>
          <a:p>
            <a:pPr>
              <a:defRPr/>
            </a:pPr>
            <a:r>
              <a:rPr lang="el-GR"/>
              <a:t>Όνομα Παρουσιαστή, Υπηρεσία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Colors" Target="../diagrams/colors12.xml"/><Relationship Id="rId5" Type="http://schemas.openxmlformats.org/officeDocument/2006/relationships/diagramLayout" Target="../diagrams/layout11.xml"/><Relationship Id="rId10" Type="http://schemas.openxmlformats.org/officeDocument/2006/relationships/diagramQuickStyle" Target="../diagrams/quickStyle12.xml"/><Relationship Id="rId4" Type="http://schemas.openxmlformats.org/officeDocument/2006/relationships/diagramData" Target="../diagrams/data11.xml"/><Relationship Id="rId9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857224" y="2285992"/>
            <a:ext cx="7929618" cy="150019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r>
              <a:rPr lang="el-GR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Σχεδιασμός, υλοποίηση και αποτίμηση εκπαιδευτικού προγράμματος με τη μέθοδο της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με θέμα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«Χρήση της Βιβλιοθήκης &amp; των Ηλεκτρονικών της Υπηρεσιών»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τους φοιτητές και τις φοιτήτριες του Πανεπιστημίου Κρήτης (Ηράκλειο)</a:t>
            </a:r>
          </a:p>
          <a:p>
            <a:pPr algn="ctr"/>
            <a:endParaRPr lang="el-GR" b="1" dirty="0" smtClean="0">
              <a:solidFill>
                <a:srgbClr val="002060"/>
              </a:solidFill>
            </a:endParaRPr>
          </a:p>
          <a:p>
            <a:pPr algn="ctr"/>
            <a:endParaRPr lang="el-GR" sz="1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Βασιλική Τσαγκαράκη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857233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Vicky\Desktop\P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715040" cy="1857364"/>
          </a:xfrm>
          <a:prstGeom prst="rect">
            <a:avLst/>
          </a:prstGeom>
          <a:noFill/>
        </p:spPr>
      </p:pic>
      <p:sp>
        <p:nvSpPr>
          <p:cNvPr id="7" name="Rounded Rectangle 4"/>
          <p:cNvSpPr/>
          <p:nvPr/>
        </p:nvSpPr>
        <p:spPr bwMode="auto">
          <a:xfrm>
            <a:off x="1214414" y="4500570"/>
            <a:ext cx="7286676" cy="10001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/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Επιτροπή Κρίσης ΔΕ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ounded Rectangle 4"/>
          <p:cNvSpPr/>
          <p:nvPr/>
        </p:nvSpPr>
        <p:spPr bwMode="auto">
          <a:xfrm>
            <a:off x="3286116" y="5715016"/>
            <a:ext cx="2928958" cy="42862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l-GR" dirty="0" smtClean="0"/>
              <a:t>Βασιλική Τσαγκαράκη</a:t>
            </a:r>
            <a:endParaRPr lang="en-US" dirty="0" smtClean="0"/>
          </a:p>
          <a:p>
            <a:pPr algn="ctr"/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Ρέθυμνο 2021</a:t>
            </a:r>
          </a:p>
          <a:p>
            <a:pPr algn="ctr"/>
            <a:endParaRPr lang="en-US" sz="1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142976" y="5143512"/>
          <a:ext cx="735811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3641"/>
                <a:gridCol w="2572148"/>
                <a:gridCol w="245232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Μαρία</a:t>
                      </a:r>
                      <a:r>
                        <a:rPr lang="el-GR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b="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Ιβρίντελη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8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Γιώργος  </a:t>
                      </a:r>
                      <a:r>
                        <a:rPr lang="el-GR" sz="1800" b="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Φιλιππούσης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Μιχάλης</a:t>
                      </a:r>
                      <a:r>
                        <a:rPr lang="el-GR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l-GR" b="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Κλεισαρχάκης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Εκπαιδευτικό Υλικό  1/3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Παιδαγωγικές μαθησιακές θεωρίες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28662" y="1857364"/>
          <a:ext cx="392909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7761" name="AutoShape 1"/>
          <p:cNvSpPr>
            <a:spLocks noChangeArrowheads="1"/>
          </p:cNvSpPr>
          <p:nvPr/>
        </p:nvSpPr>
        <p:spPr bwMode="auto">
          <a:xfrm>
            <a:off x="2714612" y="3857628"/>
            <a:ext cx="4071966" cy="250033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1400" b="1" i="1" dirty="0" smtClean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«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…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Αν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όμως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έχεις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εσύ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μια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ιδέα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και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έχω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κι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εγώ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μια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ιδέα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και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ανταλλάξουμε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τις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ιδέες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αυτές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τότε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καθένας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μας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θα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έχει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δύο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ιδέες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»</a:t>
            </a:r>
            <a:endParaRPr kumimoji="0" lang="el-GR" b="1" i="1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5143504" y="1857364"/>
          <a:ext cx="3381356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3714744" y="5715016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George Bernard Shaw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Εκπαιδευτικό Υλικό 2/3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30049" name="Picture 1" descr="C:\Users\Vicky\Desktop\people applica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6286544" cy="368994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857224" y="642918"/>
            <a:ext cx="7786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Διαδικτυακές εφαρμογές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0034" y="557214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2060"/>
                </a:solidFill>
              </a:rPr>
              <a:t>http://</a:t>
            </a:r>
            <a:r>
              <a:rPr lang="en-US" sz="1200" b="1" u="sng" dirty="0" smtClean="0">
                <a:solidFill>
                  <a:srgbClr val="002060"/>
                </a:solidFill>
              </a:rPr>
              <a:t>chamilo.datacenter.uoc.gr/metchamilo/courses/XRHSHBIBLIO8HKHSAMPTWNHLEKTRONIKWN/index.php?id_session=0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Εκπαιδευτικό Υλικό 3/3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28662" y="1041023"/>
            <a:ext cx="72866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Σκοπός &amp; μαθησιακοί στόχοι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παιδαγωγική αξιοποίηση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των ΤΠΕ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έμφαση 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ενεργή συμμετοχή &amp;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δημιουργικότητας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μεταξύ των φοιτητών/τριών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Μπορεί να εφαρμοστεί τόσο σε </a:t>
            </a:r>
          </a:p>
          <a:p>
            <a:pPr algn="r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σύγχρονο όσο και σε ασύγχρονο</a:t>
            </a:r>
          </a:p>
          <a:p>
            <a:pPr algn="r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περιβάλλον μάθησης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ατομικό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l-GR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ομαδοσυνεργατικό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επίπεδο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9 - Εικόνα" descr="C:\Users\Vicky\Desktop\Δεξιότητες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2428892" cy="20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C:\Users\Vicky\Desktop\Header_e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85860"/>
            <a:ext cx="27146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1/7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714644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γνώσεων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215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βιώσουν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εμπειρικά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με την χρήση ΤΠΕ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νέο τρόπο αναζήτησης υλικού &amp; διαχείρισης πληροφοριών.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να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γνωρίσουν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νέες εκπαιδευτικές εφαρμογές (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Κahoot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Actionbound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συνειδητοποιήσουν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τι ήδη γνωρίζουν ή τι δε γνωρίζουν  για τη Βιβλιοθήκη.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διερευνούν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&amp; ν’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ανακαλύπτουν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(επιτόπια ή από απόσταση) υλικό (έντυπο &amp; ηλεκτρονικό) για τις πληροφοριακές τους ανάγκες.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μαθαίνουν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να παρατηρούν το περιβάλλον (σήμανση, ράχες βιβλίων) και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διαχειρίζονται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τις πληροφορίες, οι οποίες υπάρχουν διάχυτες μέσα σε αυτό.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2/7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571768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γνώσεων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6438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κατακτήσουν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την ορολογία της Βιβλιοθήκης &amp; των υπηρεσιών της.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αναλύουν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συνθέτουν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πληροφορίες (μέσα από έντυπα &amp; ηλεκτρονικά μέσα), προκειμένου να οδηγούνται στον ερευνητικό τους στόχο.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κατανοούν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σημασία του ταξινομικού αριθμού για κάθε αντίτυπο.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συσχετίζουν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τον ταξινομικό αριθμό με τη θέση του βιβλίου στο ράφι.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αναγνωρίζουν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τις διαφορές ανάμεσα στις Συλλογές υλικού.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3/7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500330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γνώσεων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2866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ερμηνεύουν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σωστά τις πληροφορίες που υπάρχουν στην ιστοσελίδα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αντιλαμβάνονται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ότι οι έξυπνες κινητές συσκευές δεν χρησιμοποιούνται μόνο για ψυχαγωγία αλλά και για μάθηση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περιηγούντα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ι και να προσανατολίζονται στο διώροφο κτίριο </a:t>
            </a:r>
          </a:p>
          <a:p>
            <a:pPr lvl="0" algn="just">
              <a:spcAft>
                <a:spcPts val="600"/>
              </a:spcAft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 Βιβλιοθήκης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εφαρμόζουν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συνδιαμορφώσουν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νέα εναλλακτική μορφή εκπαιδευτικού προγράμματος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4/7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857520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δεξιοτήτ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3581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εξοικειωθούν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 με το νέο περιβάλλον εκμάθησης κι αναζήτησης υλικού.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βελτιώνουν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επεξεργάζονται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δεξιότητες σχετικές με τις ΤΠΕ.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αξιοποιούν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τις ηλεκτρονικές υπηρεσίες της Βιβλιοθήκης.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αποκτήσουν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ευελιξία αναζητώντας έντυπο και ηλεκτρονικό υλικό  μέσω της ιστοσελίδας.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συνεργάζονται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σε κοινά θέματα που τους απασχολούν μέσα από δραστηριότητες μελέτης, αποκωδικοποίησης κι έρευνας.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5/7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857520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δεξιοτήτ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71530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ανταλλάζουν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απόψεις και να επικοινωνούν χάρη στα μέσα που προσφέρουν οι ΤΠΕ.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αξιοποιούν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την κριτική τους σκέψη για να οδηγούνται στον ερευνητικό τους στόχο.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διαχειρίζονται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σωστά κι εποικοδομητικά το διαθέσιμο χρόνο τους προκείμενου έγκαιρα να ολοκληρώνουν την έρευνά τους.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αναπτύσσουν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δημιουργικότητά τους μέσα από πολυσύνθετες αναπαραστάσεις  νέων τεχνολογικών γνώσεων.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6/7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571768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στάσεων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500174"/>
            <a:ext cx="79296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αναπτύξουν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κριτική στάση απέναντι στην ορθή χρήση των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πληροφοριών.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υιοθετούν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μέσα από τις ΤΠΕ, εναλλακτικούς τρόπους αναζήτησης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υλικού.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ενθαρρύνοντα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ι σε διάλογο-αντίλογο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να αποκτούν θετική </a:t>
            </a:r>
          </a:p>
          <a:p>
            <a:pPr lvl="0" algn="just">
              <a:spcAft>
                <a:spcPts val="400"/>
              </a:spcAft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στάση για συνεργασία μεταξύ τους.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ενισχύουν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την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αυτοαντίληψη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την αυτοπεποίθησή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just">
              <a:spcAft>
                <a:spcPts val="400"/>
              </a:spcAft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τους, συμμετέχοντας ενεργά σ’ ένα συνεργατικό πρόγραμμα δράσης.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βελτιώνουν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τις διαπροσωπικές τους σχέσεις με γηγενείς και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μη γηγενείς φοιτητές.</a:t>
            </a: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αφυπνιστούν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ως προς την πολύπλευρη οπτική των ΤΠΕ και </a:t>
            </a:r>
          </a:p>
          <a:p>
            <a:pPr lvl="0" algn="just">
              <a:spcAft>
                <a:spcPts val="400"/>
              </a:spcAft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να συνδέουν τις δυνατότητές τους με τις υπηρεσίες της Βιβλιοθήκης.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Στόχοι Εκπαιδευτικού Υλικού 7/7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C:\Users\Vicky\Desktop\εικονες\178466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408402" cy="1319203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1071538" y="1000108"/>
            <a:ext cx="2571768" cy="384163"/>
          </a:xfrm>
          <a:prstGeom prst="borderCallout2">
            <a:avLst>
              <a:gd name="adj1" fmla="val 39824"/>
              <a:gd name="adj2" fmla="val -5009"/>
              <a:gd name="adj3" fmla="val 39824"/>
              <a:gd name="adj4" fmla="val -5009"/>
              <a:gd name="adj5" fmla="val 4204"/>
              <a:gd name="adj6" fmla="val -500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επίπεδο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στάσεων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714488"/>
            <a:ext cx="73581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εκτιμούν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το θεσμό της Βιβλιοθήκης &amp; να  σέβονται τους κανονισμούς της.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θεωρούν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Βιβλιοθήκη ως ένα χώρο γνώσης αλλά και δημιουργίας, έμπνευσης κι ανάπτυξης σχέσεων.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αναγνωρίζουν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την αξία της ιστοσελίδας της Βιβλιοθήκης </a:t>
            </a:r>
          </a:p>
          <a:p>
            <a:pPr lvl="0" algn="just">
              <a:spcAft>
                <a:spcPts val="400"/>
              </a:spcAft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ως έγκυρης πληροφοριακής πηγής.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σέβονται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τόσο τα προσωπικά δεδομένα όσο και τα πνευματικά δικαιώματα χρήσης υλικού (εφαρμογές, φωτογραφίες, παραπομπές).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εξωτερικεύουν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τα συναισθήματά τους αλλά ταυτόχρονα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σέβονται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 τα συναισθήματα των συμφοιτητών τους.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αξιολογήσουν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τις εκπαιδευτικές εφαρμογές αλλά και το εκπαιδευτικό υλικό του προγράμματος.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Σκοπός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ΔΕ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42976" y="121442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σχεδιάσει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υλοποιήσει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 ν’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αποτιμήσει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ένα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ολοκληρωμένο εκπαιδευτικό πρόγραμμα 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τίτλο 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Χρήση της Βιβλιοθήκης &amp; των Ηλεκτρονικών της Υπηρεσιών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θέμα 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γνωριμία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των πρωτοετών φοιτητών/τριών  του ΠΚ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λειτουργία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της Βιβλιοθήκης, 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μέσα από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διαδραστικές εκπαιδευτικές εφαρμογές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τη μέθοδο της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eiso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357694"/>
            <a:ext cx="2857520" cy="1576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Ποικιλία Εκπαιδευτικού Υλικού 1/5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34" y="928670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Στάδια προγράμματος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2500298" y="857232"/>
          <a:ext cx="4572032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- Διάγραμμα"/>
          <p:cNvGraphicFramePr/>
          <p:nvPr/>
        </p:nvGraphicFramePr>
        <p:xfrm>
          <a:off x="1857356" y="2500306"/>
          <a:ext cx="585791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Ποικιλία Εκπαιδευτικού Υλικού 2/5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2910" y="785794"/>
            <a:ext cx="785818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Kahoot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*Google,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Kahootit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play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Kahoot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GAME PIN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τον Απρίλιο =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0215226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Vicky\Desktop\kaho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500594" cy="1126599"/>
          </a:xfrm>
          <a:prstGeom prst="rect">
            <a:avLst/>
          </a:prstGeom>
          <a:noFill/>
        </p:spPr>
      </p:pic>
      <p:pic>
        <p:nvPicPr>
          <p:cNvPr id="10" name="9 - Εικόνα" descr="C:\Users\Vicky\Desktop\Kahoo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128588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- Εικόνα" descr="C:\Users\Vicky\Desktop\kahoot katataxh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000504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Vicky\Desktop\kahoot screen p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286124"/>
            <a:ext cx="1714512" cy="1873654"/>
          </a:xfrm>
          <a:prstGeom prst="rect">
            <a:avLst/>
          </a:prstGeom>
          <a:noFill/>
        </p:spPr>
      </p:pic>
      <p:pic>
        <p:nvPicPr>
          <p:cNvPr id="14" name="Picture 2" descr="E:\ΚΑΗΟΟΤ\mobile pc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81435" y="3433285"/>
            <a:ext cx="2286014" cy="1134436"/>
          </a:xfrm>
          <a:prstGeom prst="rect">
            <a:avLst/>
          </a:prstGeom>
          <a:noFill/>
        </p:spPr>
      </p:pic>
      <p:pic>
        <p:nvPicPr>
          <p:cNvPr id="129026" name="Picture 2" descr="C:\Users\Vicky\Desktop\εικονες\ervth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500438"/>
            <a:ext cx="2803958" cy="1571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9569" name="AutoShape 1"/>
          <p:cNvSpPr>
            <a:spLocks noChangeArrowheads="1"/>
          </p:cNvSpPr>
          <p:nvPr/>
        </p:nvSpPr>
        <p:spPr bwMode="auto">
          <a:xfrm>
            <a:off x="785786" y="857232"/>
            <a:ext cx="2143140" cy="571504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Στάδιο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1ο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Vicky\Desktop\εικονες\assets_-L9tXFxt2NTQml3C-9jM_-L9tXJsRB5HFHmHyLD1v_-L9tXKmYl-Ol4fdQpJEZ_open_licens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38" y="2571744"/>
            <a:ext cx="471490" cy="4714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cky\Desktop\medium_134_5c1a43f3da69d_foto-m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85860"/>
            <a:ext cx="809625" cy="809625"/>
          </a:xfrm>
          <a:prstGeom prst="rect">
            <a:avLst/>
          </a:prstGeom>
          <a:noFill/>
        </p:spPr>
      </p:pic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Ποικιλία Εκπαιδευτικού Υλικού 3/5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57224" y="1000108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Βιωματικό σεμινάριο 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ολιγόλεπτα βίντεο &amp;  σύντομες δραστηριότητες αυτοαξιολόγησης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5" descr="library_web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857496"/>
            <a:ext cx="4857752" cy="2421932"/>
          </a:xfrm>
          <a:prstGeom prst="rect">
            <a:avLst/>
          </a:prstGeom>
        </p:spPr>
      </p:pic>
      <p:sp>
        <p:nvSpPr>
          <p:cNvPr id="5" name="Rounded Rectangle 6"/>
          <p:cNvSpPr/>
          <p:nvPr/>
        </p:nvSpPr>
        <p:spPr bwMode="auto">
          <a:xfrm rot="21315093">
            <a:off x="4180576" y="5436000"/>
            <a:ext cx="3252655" cy="639385"/>
          </a:xfrm>
          <a:prstGeom prst="roundRect">
            <a:avLst/>
          </a:prstGeom>
          <a:solidFill>
            <a:srgbClr val="EC8F56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www.lib.uoc.gr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7521" name="AutoShape 1"/>
          <p:cNvSpPr>
            <a:spLocks noChangeArrowheads="1"/>
          </p:cNvSpPr>
          <p:nvPr/>
        </p:nvSpPr>
        <p:spPr bwMode="auto">
          <a:xfrm>
            <a:off x="1000100" y="1071546"/>
            <a:ext cx="2071702" cy="3762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Στάδιο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ο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Vicky\Desktop\master\εικονες\311918-3f51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857364"/>
            <a:ext cx="571484" cy="540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icky\Desktop\Β2\DO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500307"/>
            <a:ext cx="4500593" cy="3214709"/>
          </a:xfrm>
          <a:prstGeom prst="rect">
            <a:avLst/>
          </a:prstGeom>
          <a:noFill/>
        </p:spPr>
      </p:pic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Ποικιλία Εκπαιδευτικού Υλικού 4/5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0"/>
            <a:ext cx="78581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Actionbound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*τίτλος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bound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 ΣΕΜΙΝΑΡΙΟ ΧΡΗΣΤΩΝ ΠΚ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έγκυρο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QR code</a:t>
            </a: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Vicky\Desktop\εικονες\a-logo-nav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9554">
            <a:off x="6167776" y="2065519"/>
            <a:ext cx="2589210" cy="541927"/>
          </a:xfrm>
          <a:prstGeom prst="rect">
            <a:avLst/>
          </a:prstGeom>
          <a:noFill/>
        </p:spPr>
      </p:pic>
      <p:pic>
        <p:nvPicPr>
          <p:cNvPr id="12" name="Picture 5" descr="C:\Users\Vicky\Desktop\Β2\pag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69370"/>
            <a:ext cx="3786214" cy="1445645"/>
          </a:xfrm>
          <a:prstGeom prst="rect">
            <a:avLst/>
          </a:prstGeom>
          <a:noFill/>
        </p:spPr>
      </p:pic>
      <p:sp>
        <p:nvSpPr>
          <p:cNvPr id="13" name="object 7"/>
          <p:cNvSpPr/>
          <p:nvPr/>
        </p:nvSpPr>
        <p:spPr>
          <a:xfrm>
            <a:off x="5214942" y="2285992"/>
            <a:ext cx="3528322" cy="1891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954" name="Picture 2" descr="C:\Users\Vicky\Desktop\εικονες\158717-00bcd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892948"/>
            <a:ext cx="1552573" cy="2679192"/>
          </a:xfrm>
          <a:prstGeom prst="rect">
            <a:avLst/>
          </a:prstGeom>
          <a:noFill/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1000100" y="928670"/>
            <a:ext cx="2000264" cy="3762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Στάδιο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ο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 descr="C:\Users\Vicky\Desktop\seminarioma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928670"/>
            <a:ext cx="1485877" cy="14858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Ποικιλία Εκπαιδευτικού Υλικού 5/5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642918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Συμπλήρωση ερωτηματολογίου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- Εικόνα" descr="C:\Users\Vicky\Desktop\εικονες\αιθριο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429132"/>
            <a:ext cx="442915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- Διάγραμμα"/>
          <p:cNvGraphicFramePr/>
          <p:nvPr/>
        </p:nvGraphicFramePr>
        <p:xfrm>
          <a:off x="571472" y="2071678"/>
          <a:ext cx="4143403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- Διάγραμμα"/>
          <p:cNvGraphicFramePr/>
          <p:nvPr/>
        </p:nvGraphicFramePr>
        <p:xfrm>
          <a:off x="4286248" y="3429000"/>
          <a:ext cx="435771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8 - Ομάδα"/>
          <p:cNvGrpSpPr/>
          <p:nvPr/>
        </p:nvGrpSpPr>
        <p:grpSpPr>
          <a:xfrm>
            <a:off x="857225" y="4572008"/>
            <a:ext cx="1428760" cy="1285883"/>
            <a:chOff x="-46078" y="-54297"/>
            <a:chExt cx="1095857" cy="1013397"/>
          </a:xfrm>
          <a:solidFill>
            <a:srgbClr val="92D050"/>
          </a:solidFill>
        </p:grpSpPr>
        <p:sp>
          <p:nvSpPr>
            <p:cNvPr id="10" name="9 - Διάγραμμα ροής: Μη αυτόματη λειτουργία"/>
            <p:cNvSpPr/>
            <p:nvPr/>
          </p:nvSpPr>
          <p:spPr>
            <a:xfrm rot="16200000">
              <a:off x="-4848" y="-95527"/>
              <a:ext cx="1013397" cy="1095857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Διάγραμμα ροής: Μη αυτόματη λειτουργία 4"/>
            <p:cNvSpPr/>
            <p:nvPr/>
          </p:nvSpPr>
          <p:spPr>
            <a:xfrm>
              <a:off x="1070" y="231456"/>
              <a:ext cx="1024420" cy="4817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1" dirty="0" smtClean="0">
                  <a:latin typeface="Calibri" pitchFamily="34" charset="0"/>
                </a:rPr>
                <a:t>Γεν</a:t>
              </a:r>
              <a:r>
                <a:rPr lang="el-GR" sz="1200" b="1" kern="1200" dirty="0" smtClean="0">
                  <a:latin typeface="Calibri" pitchFamily="34" charset="0"/>
                </a:rPr>
                <a:t>ικές επισημάνσεις</a:t>
              </a:r>
              <a:endParaRPr lang="en-US" sz="1200" b="1" kern="1200" dirty="0">
                <a:latin typeface="Calibri" pitchFamily="34" charset="0"/>
              </a:endParaRPr>
            </a:p>
          </p:txBody>
        </p:sp>
      </p:grp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1000100" y="928670"/>
            <a:ext cx="2214578" cy="3762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Στάδιο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ο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4500562" y="2071678"/>
          <a:ext cx="4143404" cy="1143008"/>
        </p:xfrm>
        <a:graphic>
          <a:graphicData uri="http://schemas.openxmlformats.org/drawingml/2006/table">
            <a:tbl>
              <a:tblPr/>
              <a:tblGrid>
                <a:gridCol w="784249"/>
                <a:gridCol w="784249"/>
                <a:gridCol w="920585"/>
                <a:gridCol w="744863"/>
                <a:gridCol w="909458"/>
              </a:tblGrid>
              <a:tr h="752139">
                <a:tc>
                  <a:txBody>
                    <a:bodyPr/>
                    <a:lstStyle/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ΔΙΑΦΩΝΩ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ΑΠΟΛΥΤΑ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ΔΙΑΦΩΝΩ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ΟΥΤΕ ΣΥΜΦΩΝΩ ΟΥΤΕ  ΔΙΑΦΩΝΩ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ΣΥΜΦΩΝΩ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ΣΥΜΦΩΝΩ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69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33C0B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ΑΠΟΛΥΤΑ</a:t>
                      </a:r>
                      <a:endParaRPr lang="en-US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pPr marL="0" marR="76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Μεθοδολογία έρευνας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Τριγωνοποίηση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έρευνας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Δείγμα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μέσα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συλλογής δεδομένων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Τεχνικές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ανάλυσης δεδομένων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Πρόγραμμα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SPSS 20.00</a:t>
            </a:r>
            <a:endParaRPr lang="el-GR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Πρόγραμμα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Atlas 7.00</a:t>
            </a:r>
            <a:endParaRPr lang="el-GR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214414" y="4572008"/>
          <a:ext cx="728667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- Διάγραμμα"/>
          <p:cNvGraphicFramePr/>
          <p:nvPr/>
        </p:nvGraphicFramePr>
        <p:xfrm>
          <a:off x="5072066" y="1357298"/>
          <a:ext cx="321471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85722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1/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2910" y="928670"/>
            <a:ext cx="8001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  <a:endParaRPr lang="el-GR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ahoot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(31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φοιτητές/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τριες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Οκτώβριος  2020</a:t>
            </a:r>
          </a:p>
          <a:p>
            <a:pPr algn="just"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pic>
        <p:nvPicPr>
          <p:cNvPr id="5" name="Γράφημα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857224" y="2786058"/>
            <a:ext cx="78581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Απν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Η π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 smtClean="0"/>
          </a:p>
        </p:txBody>
      </p:sp>
      <p:pic>
        <p:nvPicPr>
          <p:cNvPr id="4098" name="Picture 2" descr="C:\Users\Vicky\Desktop\webp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496"/>
            <a:ext cx="4314238" cy="2625728"/>
          </a:xfrm>
          <a:prstGeom prst="rect">
            <a:avLst/>
          </a:prstGeom>
          <a:noFill/>
        </p:spPr>
      </p:pic>
      <p:pic>
        <p:nvPicPr>
          <p:cNvPr id="4099" name="Picture 3" descr="C:\Users\Vicky\Desktop\prin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357562"/>
            <a:ext cx="3734181" cy="2392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928662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2910" y="928670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Κ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ahoot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    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857224" y="2214554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5124" name="Picture 4" descr="C:\Users\Vicky\Desktop\borrow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3786214" cy="2359103"/>
          </a:xfrm>
          <a:prstGeom prst="rect">
            <a:avLst/>
          </a:prstGeom>
          <a:noFill/>
        </p:spPr>
      </p:pic>
      <p:pic>
        <p:nvPicPr>
          <p:cNvPr id="5125" name="Picture 5" descr="C:\Users\Vicky\Desktop\wif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14686"/>
            <a:ext cx="3762376" cy="2610561"/>
          </a:xfrm>
          <a:prstGeom prst="rect">
            <a:avLst/>
          </a:prstGeom>
          <a:noFill/>
        </p:spPr>
      </p:pic>
      <p:pic>
        <p:nvPicPr>
          <p:cNvPr id="1026" name="Picture 2" descr="C:\Users\Vicky\Desktop\master\εικονες\borrowing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285992"/>
            <a:ext cx="3973515" cy="2871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3/8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57224" y="0"/>
            <a:ext cx="828677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Actionbound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(27 φοιτητές/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τριες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l-GR" sz="1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Διάρκεια 15 λεπτά (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Μ.Ο. βαθμολογίας 830 πόντοι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/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Μεγάλη μερίδα φοιτητών/τριών (20/27)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συνειδητοποίησαν τι </a:t>
            </a:r>
          </a:p>
          <a:p>
            <a:pPr algn="just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δεν επιτρέπεται να παίρνουν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μαζί τους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μέσα στη Βιβλιοθήκη. </a:t>
            </a:r>
          </a:p>
          <a:p>
            <a:pPr algn="just"/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Πραγματοποιήθηκαν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σχεδόν όλες 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αποστολές 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δηλ. ανέβηκαν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l-GR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ηχογραφήσεις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ταξινομικών αριθμών.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18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βίντεο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συναισθηματικής έκφρασης.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18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απαντήσεις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θετικό πρόσημο για την εφαρμογή  </a:t>
            </a:r>
          </a:p>
          <a:p>
            <a:pPr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(11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άτομα: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ενδιαφέρουσα,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 άτομα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περιπετειώδη)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4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28662" y="0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Actionbound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αποψηφιοποίηση βίντεο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714612" y="1428736"/>
          <a:ext cx="4316198" cy="202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- Διάγραμμα"/>
          <p:cNvGraphicFramePr/>
          <p:nvPr/>
        </p:nvGraphicFramePr>
        <p:xfrm>
          <a:off x="2071670" y="3357562"/>
          <a:ext cx="5429288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Συνεισφορά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 ΔΕ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2910" y="1000108"/>
            <a:ext cx="80010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 N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εμπλουτίσει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παραδοσιακά μαθήματα Πληροφοριακής Παιδείας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σκοπό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ενεργή εμπλοκή όλων των συμμετεχόντων, χάρη στις ΤΠΕ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αλλά και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 N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επιχειρηματολογήσει με τεκμήρια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μέσα από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κατάλληλα εργαλεία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για το περιεχόμενο του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Εκπαιδευτικού Υλικού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(ΕΥ),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για την αποτελεσματικότητα της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εκπαιδευτικής τεχνολογίας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το βαθμό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ικανοποίηση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ς των συμμετεχόντων</a:t>
            </a:r>
            <a:endParaRPr lang="el-GR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el-GR" sz="20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/>
            <a:endParaRPr lang="el-GR" sz="20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/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/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1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Παπαλέοντιου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1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Λουκά,Ε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., 2012)</a:t>
            </a:r>
            <a:endParaRPr lang="el-G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 flipV="1">
            <a:off x="8286776" y="785793"/>
            <a:ext cx="857224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286116" y="4500570"/>
            <a:ext cx="3286148" cy="178595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«Αν διδάξεις </a:t>
            </a:r>
            <a:r>
              <a:rPr kumimoji="0" lang="el-GR" sz="11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σ΄</a:t>
            </a:r>
            <a:r>
              <a:rPr kumimoji="0" lang="el-GR" sz="11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 ένα παιδί, πέντε πράγματα,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θα μάθει το πολύ πέντε πράγματα.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Αν, όμως, του διδάξεις πώς να μαθαίνει,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θα μαθαίνει για μια ζωή»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C:\Users\Vicky\Desktop\Word Art Δεξιότητες 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61436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4"/>
          <p:cNvSpPr/>
          <p:nvPr/>
        </p:nvSpPr>
        <p:spPr bwMode="auto">
          <a:xfrm>
            <a:off x="1071538" y="21429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5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28662" y="285728"/>
            <a:ext cx="800105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Actionbound</a:t>
            </a: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3571868" y="5500702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Δεξιότητες συμμετεχόντων 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1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συννεφόλεξο</a:t>
            </a: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 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85786" y="142852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3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Βιωματικό σεμινάριο/Ερωτηματολόγιο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00100" y="164305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pic>
        <p:nvPicPr>
          <p:cNvPr id="6146" name="Picture 2" descr="C:\Users\Vicky\Desktop\ICT master resul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1" y="2000241"/>
            <a:ext cx="7072363" cy="3888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85786" y="214291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Ερωτηματολόγιο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)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3 δυνατά σημεία του ΕΥ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857232"/>
            <a:ext cx="1114432" cy="1114432"/>
          </a:xfrm>
          <a:prstGeom prst="rect">
            <a:avLst/>
          </a:prstGeom>
          <a:noFill/>
        </p:spPr>
      </p:pic>
      <p:sp>
        <p:nvSpPr>
          <p:cNvPr id="7" name="3 - Θέση περιεχομένου"/>
          <p:cNvSpPr txBox="1">
            <a:spLocks/>
          </p:cNvSpPr>
          <p:nvPr/>
        </p:nvSpPr>
        <p:spPr>
          <a:xfrm>
            <a:off x="642910" y="2143116"/>
            <a:ext cx="8215370" cy="3929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…το φιλικό ύφος της ηχητικής , οι κατευθυντήριες οδηγίες που επεξηγούν πλήρως </a:t>
            </a: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τα βήματα που πρέπει ν ακολουθηθούν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lib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Οργανωμένη εργασία με ποικιλία εφαρμογών και δραστηριοτήτων </a:t>
            </a:r>
            <a:r>
              <a:rPr kumimoji="0" lang="el-GR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αυτοξιολόγησης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…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ο συνδυασμός εικόνων, ήχου, κειμένου, ομιλίας και γρήγορων δραστηριοτήτων που ενσωματώνουν απευθείας τον χρήστη στην ουσία του θέματος (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chem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ctr" defTabSz="449263" rtl="0" eaLnBrk="0" fontAlgn="base" latin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Χρόνος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1.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Από το σπίτι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Ασκήσεις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              1.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Ποικιλία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Smartphone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2. Χαλαρά               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2. Συνδυασμός θεωρίας πράξης     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Δράση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lvl="0" indent="-342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3.Ποικιλία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apps                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Ασκήσεις ελέγχου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l-G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Κινητά</a:t>
            </a:r>
            <a:endParaRPr lang="en-US" sz="1600" b="1" i="1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    (</a:t>
            </a:r>
            <a:r>
              <a:rPr lang="en-US" sz="1600" b="1" i="1" kern="0" dirty="0" err="1" smtClean="0">
                <a:solidFill>
                  <a:srgbClr val="C00000"/>
                </a:solidFill>
                <a:latin typeface="Calibri" pitchFamily="34" charset="0"/>
              </a:rPr>
              <a:t>csd</a:t>
            </a: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)                                        </a:t>
            </a:r>
            <a:r>
              <a:rPr lang="el-GR" sz="1600" b="1" i="1" kern="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1600" b="1" i="1" kern="0" dirty="0" smtClean="0">
                <a:solidFill>
                  <a:srgbClr val="C00000"/>
                </a:solidFill>
                <a:latin typeface="Calibri" pitchFamily="34" charset="0"/>
              </a:rPr>
              <a:t>math</a:t>
            </a: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)                                 </a:t>
            </a:r>
            <a:r>
              <a:rPr lang="el-GR" sz="1600" b="1" i="1" kern="0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sz="1600" b="1" i="1" kern="0" dirty="0" smtClean="0">
                <a:solidFill>
                  <a:srgbClr val="C00000"/>
                </a:solidFill>
                <a:latin typeface="Calibri" pitchFamily="34" charset="0"/>
              </a:rPr>
              <a:t>ph</a:t>
            </a: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)                                                  </a:t>
            </a:r>
            <a:r>
              <a:rPr lang="el-GR" sz="1600" b="1" i="1" kern="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1600" b="1" i="1" kern="0" dirty="0" err="1" smtClean="0">
                <a:solidFill>
                  <a:srgbClr val="C00000"/>
                </a:solidFill>
                <a:latin typeface="Calibri" pitchFamily="34" charset="0"/>
              </a:rPr>
              <a:t>mst</a:t>
            </a:r>
            <a:r>
              <a:rPr lang="en-US" sz="1600" b="1" i="1" kern="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8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0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4o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ερευνητικό ερώτημα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Ερωτηματολόγιο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Αλλαγές στο ΕΥ</a:t>
            </a:r>
            <a:endParaRPr lang="en-US" sz="20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l-GR" sz="16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Όλα τέλεια αλλά έλειπε η φυσική παρουσία. (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bio</a:t>
            </a: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n-US" sz="16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sz="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Μεγάλο ερωτηματολόγιο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</a:rPr>
              <a:t>csd</a:t>
            </a:r>
            <a:r>
              <a:rPr lang="el-GR" sz="1600" b="1" i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US" sz="16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>
              <a:lnSpc>
                <a:spcPct val="150000"/>
              </a:lnSpc>
            </a:pPr>
            <a:endParaRPr lang="en-US" sz="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Μια εικονική παρουσίαση-βίντεο του συνολικού οικήματος της Βιβλιοθήκης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ph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lvl="1" algn="ctr">
              <a:lnSpc>
                <a:spcPct val="150000"/>
              </a:lnSpc>
            </a:pPr>
            <a:endParaRPr lang="en-US" sz="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Θα ήταν πιο εύκολο να υπάρχει 1 εφαρμογή που να τα συμπεριλαμβάνει όλα.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</a:rPr>
              <a:t>mst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Vicky\Desktop\εικονες\assets_-L9tXFxt2NTQml3C-9jM_-L9tXJsRB5HFHmHyLD1v_-L9tXTtD8QfJuoWCnQHV_open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356"/>
            <a:ext cx="1114432" cy="1114432"/>
          </a:xfrm>
          <a:prstGeom prst="rect">
            <a:avLst/>
          </a:prstGeom>
          <a:noFill/>
        </p:spPr>
      </p:pic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0287040" y="-66651678"/>
          <a:ext cx="261084" cy="73146920"/>
        </p:xfrm>
        <a:graphic>
          <a:graphicData uri="http://schemas.openxmlformats.org/drawingml/2006/table">
            <a:tbl>
              <a:tblPr/>
              <a:tblGrid>
                <a:gridCol w="130542"/>
                <a:gridCol w="130542"/>
              </a:tblGrid>
              <a:tr h="0">
                <a:tc gridSpan="2">
                  <a:txBody>
                    <a:bodyPr/>
                    <a:lstStyle/>
                    <a:p>
                      <a:pPr marL="226695" marR="226695" indent="317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20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Ποιες αλλαγές θα προτείνατε στο εκπαιδευτικό πρόγραμμα που μόλις συμμετείχατε;</a:t>
                      </a:r>
                      <a:endParaRPr lang="en-US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6695" marR="226695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  Ιδέες για αλλαγές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Κωδικοποίηση στο 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ΑΤ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LAS.ti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marR="226695" algn="just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Προτάσεις για τη δομή (περιεχόμενο, γλώσσα, ύφος)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CHANGES_ DOMH</a:t>
                      </a: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marR="226695" algn="just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800" b="1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Προτάσεις για τη μορφή (γραφικά, ήχος, εικόνες, βίντεο)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CHANGES _ MORFH</a:t>
                      </a: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marR="226695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800" b="1" dirty="0" smtClean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6695" marR="226695" algn="just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Προτάσεις </a:t>
                      </a: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για τα χαρακτηριστικά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l-GR" sz="800" b="1" dirty="0" smtClean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CHANGES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_ XARAKTHRISTIKA</a:t>
                      </a: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">
                <a:tc>
                  <a:txBody>
                    <a:bodyPr/>
                    <a:lstStyle/>
                    <a:p>
                      <a:pPr marL="226695" marR="226695" algn="just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800" b="1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Προτάσεις για τις δυνατότητες (από απόσταση, χρήση ΤΠΕ, δραστηριότητες, επικοινωνία)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l-GR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CHANGES _ DYNATOTHTES</a:t>
                      </a: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marR="226695" algn="just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Καθόλου </a:t>
                      </a:r>
                      <a:r>
                        <a:rPr lang="el-GR" sz="1800" b="1" dirty="0" err="1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πρότασεις</a:t>
                      </a: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για αλλαγή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26695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CHANGES_ ΝΟ</a:t>
                      </a:r>
                    </a:p>
                  </a:txBody>
                  <a:tcPr marL="52571" marR="52571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Συμπεράσματα  1/4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Συσχέτιση</a:t>
            </a:r>
          </a:p>
          <a:p>
            <a:pPr algn="just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περιορισμένο δείγμα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 έρευνάς μας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μας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οδηγεί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στο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συμπέρασμα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δεν μπορούμε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γενικεύσουμε. Μπορούμε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μόνο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περιοριστούμε στα  αποτελέσματα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που αφορούν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μελέτη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περίπτωσής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μας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Vicky\Desktop\εικονες\assets_-L9tXFxt2NTQml3C-9jM_-L9tXJsRB5HFHmHyLD1v_-L9tXVY-S5V-A9xK9Gx1_re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785794"/>
            <a:ext cx="1114432" cy="111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Συμπεράσματα  2/4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57224" y="857232"/>
            <a:ext cx="800105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Οι περισσότεροι συμμετέχοντες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είναι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εξοικειωμένοι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νέα τεχνολογία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σε προχωρημένο βαθμό,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οπότε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μπορούν άνετα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παρακολουθήσουν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 νέο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καινοτόμο εκπαιδευτικό πρόγραμμα.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Παρόλα αυτά συνεχίζουν να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επιθυμούν σθεναρά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την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άμεση επαφή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Βιβλιοθήκη.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Η χρήση έξυπνων συσκευών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φαίνεται να είναι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τμήμα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καθημερινότητάς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τους και αποτελεί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σημείο αναφοράς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κάλυψη εκπαιδευτικών αναγκών.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Όμως,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εκφράζουν δυσκολία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στη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μελέτη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ΕΥ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μέσα από την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Vicky\Desktop\εικονες\assets_-L9tXFxt2NTQml3C-9jM_-L9tXJsRB5HFHmHyLD1v_-L9tXVY-S5V-A9xK9Gx1_re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785794"/>
            <a:ext cx="1114432" cy="111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Συμπεράσματα   3/4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785794"/>
            <a:ext cx="800105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Αν και υπήρχε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μια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καθοδική πορεία συμμετοχής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από το 1ο στάδιο στο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l-GR" sz="2000" baseline="30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στάδιο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υψηλό ποσοστό (26/31) ολοκλήρωσε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εκπαιδευτικό πρόγραμμα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σημειώνοντας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πολλά θετικά σχόλια. Οι φοιτητές/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τριες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γνωρίζουν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 των προτέρων τις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ηλεκτρονικές υπηρεσίες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 Βιβλιοθήκης και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δε διστάζουν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απευθύνονται στον /στη βιβλιοθηκονόμο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παροχή βοήθειας.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l-GR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Εκφράζουν ενθουσιασμό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χαρά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μέσα από 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πλειάδα σύντομων δραστηριοτήτων αξιολόγησης και διερεύνησης,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 και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κάποιοι παραπονιούνται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πληθώρα αυτών.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Vicky\Desktop\εικονες\assets_-L9tXFxt2NTQml3C-9jM_-L9tXJsRB5HFHmHyLD1v_-L9tXVY-S5V-A9xK9Gx1_re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642918"/>
            <a:ext cx="1114432" cy="111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Συμπεράσματα  4/4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Οι περισσότεροι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διάκεινται θετικά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την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ποικιλία των εφαρμογών, ενώ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υπάρχει μια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πολύ μικρή ομάδα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που θα ήθελε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την χρήση μιας εφαρμογής </a:t>
            </a:r>
            <a:r>
              <a:rPr lang="el-GR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καθ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΄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όλη τη διάρκεια του προγράμματος.</a:t>
            </a:r>
          </a:p>
          <a:p>
            <a:pPr algn="just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Κάποιοι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δηλώνουν ρητά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 το πρόγραμμα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δεν χρήζει καμίας αλλαγής,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ότι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πέρασαν ωραία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ότι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τελικά έμαθαν χρήσιμες πληροφορίες.</a:t>
            </a:r>
            <a:endParaRPr lang="en-US" sz="2000" b="1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Vicky\Desktop\εικονες\assets_-L9tXFxt2NTQml3C-9jM_-L9tXJsRB5HFHmHyLD1v_-L9tXVY-S5V-A9xK9Gx1_re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785794"/>
            <a:ext cx="1114432" cy="111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Προτάσεις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1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Vicky\Desktop\εικονες\assets_-L9tXFxt2NTQml3C-9jM_-L9tXJsRB5HFHmHyLD1v_-L9tXQzJo6u2ksytC034_open_da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04"/>
            <a:ext cx="1257308" cy="125730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857232"/>
            <a:ext cx="74295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ι</a:t>
            </a:r>
            <a:r>
              <a:rPr kumimoji="0" lang="el-G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Βιβλιοθήκες να τολμούν: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πραγματοποιούν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εναλλακτικά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εκπαιδευτικά προγράμματα, δίδοντας την ευκαιρία στο κοινό τους να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μαθαίνει βιωματικά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και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με ενεργό τρόπο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τις νέες πληροφορίες.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να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χαρίζουν στους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χρήστες τους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μια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πρωτόγνωρη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κυρίως αξέχαστη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εμπειρία γνώσεων 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μέσα από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την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παιχνιδοποίηση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 έχουν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ως σταθερό ζητούμενο στις προσδοκίες τους τη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φυσική παρουσία 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του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κοινού 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στο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χώρο τους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και την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άμεση επαφή 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του με το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υλικό και 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το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προσωπικό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Ευχής έργο θα ήταν η νέα γενιά, αν και πλέει κυριολεκτικά σ’ ένα τεχνολογικό ωκεανό, να γνωρίζει και να διακρίνει την αξία της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ανθρώπινης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συμβολής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και να αξιοποιεί το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θαύμα της τεχνολογίας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  <a:b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Βιβλιογραφικές Αναφορές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30050" name="Picture 2" descr="C:\Users\Vicky\Desktop\εικονες\Βιβλιογραφι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2427348" cy="212832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142976" y="117693"/>
            <a:ext cx="735811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Ελληνόγλωσσες</a:t>
            </a: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Ξενόγλωσσες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Εγχειρίδιο σύνταξης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βιβλ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κών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αναφορών                  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APA style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&amp;            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Πρόγραμμα 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βιβλ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κών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προτύπων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Zotero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Σκίτσα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20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πορτοκαλί-καφέ χρώμα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από</a:t>
            </a:r>
          </a:p>
          <a:p>
            <a:pPr algn="r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70C0"/>
                </a:solidFill>
                <a:latin typeface="Calibri" pitchFamily="34" charset="0"/>
              </a:rPr>
              <a:t>https://book.fosteropenscience.eu</a:t>
            </a:r>
            <a:r>
              <a:rPr lang="el-GR" sz="2000" u="sng" dirty="0" smtClean="0">
                <a:solidFill>
                  <a:srgbClr val="0070C0"/>
                </a:solidFill>
                <a:latin typeface="Calibri" pitchFamily="34" charset="0"/>
              </a:rPr>
              <a:t>/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Vicky\Desktop\εικονες\assets_-L9tXFxt2NTQml3C-9jM_-L9tXJsRB5HFHmHyLD1v_-L9tXKmYl-Ol4fdQpJEZ_open_licens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685804" cy="6858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Περιορισμοί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ΔΕ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857232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Χρειάστηκε: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έγκριση της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Διεύθυνσης/Υποδιεύθυνσης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της Βιβλιοθήκης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αντίστοιχος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εξοπλισμός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(τεχνικός &amp;  τεχνολογικός)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περιορισμένος αριθμός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συμμετεχόντων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περιορισμένος διαθέσιμος χρόνος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φοιτητών/τριών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συνεργασία συναδέλφων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Πληροφόρησης &amp; Εκπαίδευσης χρηστών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αναπροσαρμογή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προγράμματος λόγω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COVID_19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G:\B2\plhroforh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0"/>
            <a:ext cx="1679932" cy="1119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572008"/>
            <a:ext cx="5467571" cy="1404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214414" y="0"/>
            <a:ext cx="750099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Ολοκλήρωση παρουσίασης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14414" y="487025"/>
            <a:ext cx="70009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</a:t>
            </a: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Ευχαριστώ για την προσοχή σας!</a:t>
            </a:r>
          </a:p>
          <a:p>
            <a:pPr algn="ctr">
              <a:lnSpc>
                <a:spcPct val="150000"/>
              </a:lnSpc>
            </a:pPr>
            <a:endParaRPr lang="en-US" sz="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tsagkarv@uoc.gr</a:t>
            </a:r>
            <a:endParaRPr lang="el-GR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Διαθέσιμος χρόνος για ερωτήσεις!!!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2034" name="Picture 2" descr="C:\Users\Vicky\Desktop\medium_134_5c1a43f3da69d_foto-m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142984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6286544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Ερευνητικά ερωτήματα  1/2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857233"/>
            <a:ext cx="80010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Ποιες 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γνώσεις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η σκέψη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των πρωτοετών φοιτητών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τριών για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λειτουργία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τις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υπηρεσίες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και 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αναζήτηση υλικού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(βιβλίων &amp; περιοδικών) στη Βιβλιοθήκη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πριν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διαδραστική συμμετοχή τους στο εκπαιδευτικό πρόγραμμα;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Υπήρχε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αλληλεπίδραση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των πρωτοετών φοιτητών/τριών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 το ΕΥ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Παρείχε δηλ. την κατάλληλη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καθοδήγηση-υποστήριξη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αναφορικά με την αναζήτηση υλικού (βιβλίων &amp; περιοδικών) στη Βιβλιοθήκη η οποία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ενθάρρυνε τον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αναστοχασμό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 την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αυτοαξιολόγηση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καθ’ όλη 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διάρκεια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της διαδραστικής συμμετοχής τους με τη χρήση ΤΠΕ στο εκπαιδευτικό πρόγραμμα;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/>
            <a:endParaRPr lang="en-US" sz="1600" dirty="0"/>
          </a:p>
        </p:txBody>
      </p:sp>
      <p:pic>
        <p:nvPicPr>
          <p:cNvPr id="5" name="Picture 1" descr="C:\Users\Vicky\Desktop\εικονες\310891-ffc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973" y="4500570"/>
            <a:ext cx="735050" cy="121444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785918" y="5572140"/>
            <a:ext cx="5294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u="sng" dirty="0" smtClean="0">
                <a:solidFill>
                  <a:srgbClr val="0070C0"/>
                </a:solidFill>
                <a:latin typeface="Calibri" pitchFamily="34" charset="0"/>
              </a:rPr>
              <a:t>https://book.fosteropenscience.eu/</a:t>
            </a:r>
            <a:r>
              <a:rPr lang="el-G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715040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Ερευνητικά ερωτήματα  2/2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785794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   Ποιες 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γνώσεις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και 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απόψεις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των πρωτοετών φοιτητών/τριών για το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ΕΥ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που επιλέχθηκε, σχεδιάστηκε και προσαρμόστηκε στις ανάγκες της Βιβλιοθήκης με τη χρήση ΤΠΕ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μετά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τη διαδραστική συμμετοχή τους στο εκπαιδευτικό πρόγραμμα; </a:t>
            </a: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l-GR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Συνοχή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Τεκμηρίωση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Απλό/Κατανοητό, Εύχρηστο, με σκοπούς &amp; αποτελέσματα, παιδ. αρχές)</a:t>
            </a:r>
          </a:p>
          <a:p>
            <a:pPr lvl="1" algn="just"/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4988" lvl="1" indent="-534988" algn="just"/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  Ποιες οι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τελικές απόψεις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ιδέες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των πρωτοετών φοιτητών/τριών  αναφορικά με το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ΕΥ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όπως αναδεικνύονται μέσα από τις γραπτές προτάσεις τους,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μετά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τη συμμετοχή τους στο εκπαιδευτικό πρόγραμμα;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1" name="Picture 1" descr="C:\Users\Vicky\Desktop\εικονες\1829459-cddc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857760"/>
            <a:ext cx="1251851" cy="1143008"/>
          </a:xfrm>
          <a:prstGeom prst="rect">
            <a:avLst/>
          </a:prstGeom>
          <a:noFill/>
        </p:spPr>
      </p:pic>
      <p:pic>
        <p:nvPicPr>
          <p:cNvPr id="5" name="Picture 2" descr="C:\Users\Vicky\Desktop\εικονες\assets_-L9tXFxt2NTQml3C-9jM_-L9tXJsRB5HFHmHyLD1v_-L9tXKmYl-Ol4fdQpJEZ_open_licens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72008"/>
            <a:ext cx="400052" cy="400052"/>
          </a:xfrm>
          <a:prstGeom prst="rect">
            <a:avLst/>
          </a:prstGeom>
          <a:noFill/>
        </p:spPr>
      </p:pic>
      <p:sp>
        <p:nvSpPr>
          <p:cNvPr id="9" name="object 2"/>
          <p:cNvSpPr/>
          <p:nvPr/>
        </p:nvSpPr>
        <p:spPr>
          <a:xfrm>
            <a:off x="3071802" y="4429132"/>
            <a:ext cx="4786346" cy="1432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Δομή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ΔΕ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928670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Θεωρητικό πλαίσιο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Εκπαιδευτικό Υλικό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Μεθοδολογία έρευνας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Αποτελέσματα έρευνας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Συμπεράσματα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Προτάσεις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Βιβλιογραφικές Αναφορές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69" name="Picture 1" descr="C:\Users\Vicky\Desktop\εικονες\assets_-L9tXFxt2NTQml3C-9jM_-L9tXJsRB5HFHmHyLD1v_-L9tXM3M6Obr8x71o-ov_research_grou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928934"/>
            <a:ext cx="2400316" cy="2400316"/>
          </a:xfrm>
          <a:prstGeom prst="rect">
            <a:avLst/>
          </a:prstGeom>
          <a:noFill/>
        </p:spPr>
      </p:pic>
      <p:pic>
        <p:nvPicPr>
          <p:cNvPr id="7170" name="Picture 2" descr="C:\Users\Vicky\Desktop\εικονες\assets_-L9tXFxt2NTQml3C-9jM_-L9tXJsRB5HFHmHyLD1v_-L9tXKmYl-Ol4fdQpJEZ_open_licens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000108"/>
            <a:ext cx="685804" cy="68580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563212" y="5286388"/>
            <a:ext cx="352788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u="sng" dirty="0" smtClean="0">
                <a:solidFill>
                  <a:srgbClr val="0070C0"/>
                </a:solidFill>
                <a:latin typeface="Calibri" pitchFamily="34" charset="0"/>
              </a:rPr>
              <a:t>https://book.fosteropenscience.eu/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Θεωρητικό πλαίσιο 1/2 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642919"/>
            <a:ext cx="77867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web 2.00</a:t>
            </a: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                                                                 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Reilly’s blog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(2007)</a:t>
            </a:r>
            <a:endParaRPr lang="el-GR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EY    </a:t>
            </a:r>
            <a:endParaRPr lang="el-GR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ΕξΑΕ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 ΤΠΕ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l-G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072198" y="3786190"/>
          <a:ext cx="2357454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- Εικόνα" descr="C:\Users\Vicky\Desktop\Word Art 1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00024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4000497" y="928670"/>
          <a:ext cx="4071966" cy="1059183"/>
        </p:xfrm>
        <a:graphic>
          <a:graphicData uri="http://schemas.openxmlformats.org/drawingml/2006/table">
            <a:tbl>
              <a:tblPr/>
              <a:tblGrid>
                <a:gridCol w="2082830"/>
                <a:gridCol w="1989136"/>
              </a:tblGrid>
              <a:tr h="91440"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Web 1</a:t>
                      </a: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8E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l-G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Web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8E6A"/>
                    </a:solidFill>
                  </a:tcPr>
                </a:tc>
              </a:tr>
              <a:tr h="235842"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Στατικός ιστός</a:t>
                      </a:r>
                      <a:endParaRPr lang="en-US" sz="1100" b="1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Συμμετοχικός ιστός</a:t>
                      </a:r>
                      <a:endParaRPr lang="en-US" sz="1100" b="1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Personal 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websites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Blogs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Taxonomy(</a:t>
                      </a:r>
                      <a:r>
                        <a:rPr lang="en-US" sz="10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directories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Folksonomy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tags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Publishing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l-GR" sz="1100" dirty="0" smtClean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Participation</a:t>
                      </a:r>
                      <a:endParaRPr lang="en-US" sz="1100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28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/>
          <p:nvPr/>
        </p:nvSpPr>
        <p:spPr bwMode="auto">
          <a:xfrm>
            <a:off x="1643042" y="0"/>
            <a:ext cx="5214975" cy="85723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Θεωρητικό πλαίσιο  2/2 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785794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Πληροφοριακή Παιδεία (ΠΠ)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Τμήμα Πληροφόρησης &amp; Εκπαίδευσης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χρηστών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Εναλλακτικά Εκπαιδευτικά Προγράμματα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5154386" y="857232"/>
          <a:ext cx="3989614" cy="239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4145" name="Picture 1" descr="C:\Users\Vicky\Desktop\εικονες\lis-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5214950"/>
            <a:ext cx="1928826" cy="498281"/>
          </a:xfrm>
          <a:prstGeom prst="rect">
            <a:avLst/>
          </a:prstGeom>
          <a:noFill/>
        </p:spPr>
      </p:pic>
      <p:pic>
        <p:nvPicPr>
          <p:cNvPr id="9" name="8 - Εικόνα" descr="C:\Users\Vicky\Desktop\ethniko metsovei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4143380"/>
            <a:ext cx="857256" cy="80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FrontDesk\Desktop\logo-new_πα_μακ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071942"/>
            <a:ext cx="1785950" cy="69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rontDesk\Desktop\logo_ατει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143380"/>
            <a:ext cx="2298886" cy="7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FrontDesk\Desktop\logo+πολυτεχνειο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5072074"/>
            <a:ext cx="2034427" cy="6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FrontDesk\Desktop\Logo_παν_αιγαιου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5143512"/>
            <a:ext cx="2230139" cy="54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3213</Words>
  <Application>Microsoft Office PowerPoint</Application>
  <PresentationFormat>Προβολή στην οθόνη (4:3)</PresentationFormat>
  <Paragraphs>790</Paragraphs>
  <Slides>40</Slides>
  <Notes>40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1_Office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Νέα Ομάδα:   Άστα λα Βίστα Μέλη: Αστρινός Τσουτσουδάκης Βίκυ  Τσαγκαράκη, Τίτλος: Έρωτας με την πρώτη σελίδα…</dc:title>
  <dc:creator>Windows User</dc:creator>
  <cp:lastModifiedBy>Vicky</cp:lastModifiedBy>
  <cp:revision>548</cp:revision>
  <dcterms:created xsi:type="dcterms:W3CDTF">2019-11-09T09:19:52Z</dcterms:created>
  <dcterms:modified xsi:type="dcterms:W3CDTF">2021-04-16T19:38:12Z</dcterms:modified>
</cp:coreProperties>
</file>