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40"/>
  </p:notesMasterIdLst>
  <p:sldIdLst>
    <p:sldId id="1482" r:id="rId2"/>
    <p:sldId id="2039" r:id="rId3"/>
    <p:sldId id="2013" r:id="rId4"/>
    <p:sldId id="2021" r:id="rId5"/>
    <p:sldId id="2023" r:id="rId6"/>
    <p:sldId id="2020" r:id="rId7"/>
    <p:sldId id="2012" r:id="rId8"/>
    <p:sldId id="2037" r:id="rId9"/>
    <p:sldId id="2025" r:id="rId10"/>
    <p:sldId id="2033" r:id="rId11"/>
    <p:sldId id="2038" r:id="rId12"/>
    <p:sldId id="2034" r:id="rId13"/>
    <p:sldId id="2042" r:id="rId14"/>
    <p:sldId id="2043" r:id="rId15"/>
    <p:sldId id="2050" r:id="rId16"/>
    <p:sldId id="2051" r:id="rId17"/>
    <p:sldId id="2044" r:id="rId18"/>
    <p:sldId id="2045" r:id="rId19"/>
    <p:sldId id="2046" r:id="rId20"/>
    <p:sldId id="2048" r:id="rId21"/>
    <p:sldId id="2049" r:id="rId22"/>
    <p:sldId id="2047" r:id="rId23"/>
    <p:sldId id="2052" r:id="rId24"/>
    <p:sldId id="2053" r:id="rId25"/>
    <p:sldId id="2054" r:id="rId26"/>
    <p:sldId id="2015" r:id="rId27"/>
    <p:sldId id="2035" r:id="rId28"/>
    <p:sldId id="2036" r:id="rId29"/>
    <p:sldId id="2017" r:id="rId30"/>
    <p:sldId id="2031" r:id="rId31"/>
    <p:sldId id="2032" r:id="rId32"/>
    <p:sldId id="2018" r:id="rId33"/>
    <p:sldId id="2029" r:id="rId34"/>
    <p:sldId id="2028" r:id="rId35"/>
    <p:sldId id="2040" r:id="rId36"/>
    <p:sldId id="2041" r:id="rId37"/>
    <p:sldId id="2030" r:id="rId38"/>
    <p:sldId id="2019" r:id="rId39"/>
  </p:sldIdLst>
  <p:sldSz cx="9144000" cy="6858000" type="screen4x3"/>
  <p:notesSz cx="6797675" cy="9928225"/>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Προεπιλεγμένη ενότητα" id="{44C9D2A2-72EC-48A9-B48E-9FE353F78A5A}">
          <p14:sldIdLst>
            <p14:sldId id="1482"/>
          </p14:sldIdLst>
        </p14:section>
        <p14:section name="Ενότητα χωρίς τίτλο" id="{942A982E-F965-4CD7-A000-99745A726DAF}">
          <p14:sldIdLst>
            <p14:sldId id="2039"/>
            <p14:sldId id="2013"/>
            <p14:sldId id="2021"/>
            <p14:sldId id="2023"/>
            <p14:sldId id="2020"/>
            <p14:sldId id="2012"/>
            <p14:sldId id="2037"/>
            <p14:sldId id="2025"/>
            <p14:sldId id="2033"/>
            <p14:sldId id="2038"/>
            <p14:sldId id="2034"/>
            <p14:sldId id="2042"/>
            <p14:sldId id="2043"/>
            <p14:sldId id="2050"/>
            <p14:sldId id="2051"/>
            <p14:sldId id="2044"/>
            <p14:sldId id="2045"/>
            <p14:sldId id="2046"/>
            <p14:sldId id="2048"/>
            <p14:sldId id="2049"/>
            <p14:sldId id="2047"/>
            <p14:sldId id="2052"/>
            <p14:sldId id="2053"/>
            <p14:sldId id="2054"/>
            <p14:sldId id="2015"/>
            <p14:sldId id="2035"/>
            <p14:sldId id="2036"/>
            <p14:sldId id="2017"/>
            <p14:sldId id="2031"/>
            <p14:sldId id="2032"/>
            <p14:sldId id="2018"/>
            <p14:sldId id="2029"/>
            <p14:sldId id="2028"/>
            <p14:sldId id="2040"/>
            <p14:sldId id="2041"/>
            <p14:sldId id="2030"/>
            <p14:sldId id="20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B0E"/>
    <a:srgbClr val="931B1B"/>
    <a:srgbClr val="AD450B"/>
    <a:srgbClr val="BF2323"/>
    <a:srgbClr val="C67810"/>
    <a:srgbClr val="FF9933"/>
    <a:srgbClr val="FFA54B"/>
    <a:srgbClr val="90CCAF"/>
    <a:srgbClr val="FFFFCC"/>
    <a:srgbClr val="ED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9528" autoAdjust="0"/>
  </p:normalViewPr>
  <p:slideViewPr>
    <p:cSldViewPr>
      <p:cViewPr varScale="1">
        <p:scale>
          <a:sx n="74" d="100"/>
          <a:sy n="74" d="100"/>
        </p:scale>
        <p:origin x="1290" y="72"/>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0AFBA-1A52-462D-A96C-0D4C6997A473}"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l-GR"/>
        </a:p>
      </dgm:t>
    </dgm:pt>
    <dgm:pt modelId="{A90754E6-2991-44B8-BD61-3DE9735A0A3F}">
      <dgm:prSet/>
      <dgm:spPr>
        <a:solidFill>
          <a:srgbClr val="AD450B"/>
        </a:solidFill>
      </dgm:spPr>
      <dgm:t>
        <a:bodyPr/>
        <a:lstStyle/>
        <a:p>
          <a:pPr rtl="0"/>
          <a:r>
            <a:rPr lang="el-GR" dirty="0" smtClean="0"/>
            <a:t>Η μελέτη των </a:t>
          </a:r>
          <a:r>
            <a:rPr lang="el-GR" b="1" dirty="0" smtClean="0">
              <a:effectLst>
                <a:outerShdw blurRad="38100" dist="38100" dir="2700000" algn="tl">
                  <a:srgbClr val="000000">
                    <a:alpha val="43137"/>
                  </a:srgbClr>
                </a:outerShdw>
              </a:effectLst>
            </a:rPr>
            <a:t>κοινωνικών και </a:t>
          </a:r>
          <a:r>
            <a:rPr lang="el-GR" b="1" smtClean="0">
              <a:effectLst>
                <a:outerShdw blurRad="38100" dist="38100" dir="2700000" algn="tl">
                  <a:srgbClr val="000000">
                    <a:alpha val="43137"/>
                  </a:srgbClr>
                </a:outerShdw>
              </a:effectLst>
            </a:rPr>
            <a:t>ψυχολογικών μεταβολών, </a:t>
          </a:r>
          <a:r>
            <a:rPr lang="el-GR" dirty="0" smtClean="0"/>
            <a:t>που παρατηρούνται μετά τη διδακτική αξιοποίηση της διαδραστικής τηλεδιάσκεψης, μέσω του ερευνητικού εκπαιδευτικού προγράμματος εξ αποστάσεως εκπαίδευσης </a:t>
          </a:r>
          <a:r>
            <a:rPr lang="el-GR" b="1" dirty="0" smtClean="0">
              <a:effectLst>
                <a:outerShdw blurRad="38100" dist="38100" dir="2700000" algn="tl">
                  <a:srgbClr val="000000">
                    <a:alpha val="43137"/>
                  </a:srgbClr>
                </a:outerShdw>
              </a:effectLst>
            </a:rPr>
            <a:t>«ΟΔΥΣΣΕΑΣ», </a:t>
          </a:r>
          <a:r>
            <a:rPr lang="el-GR" dirty="0" smtClean="0"/>
            <a:t>στο Ολιγοθέσιο Δημοτικό Σχολείο.</a:t>
          </a:r>
          <a:endParaRPr lang="el-GR" dirty="0"/>
        </a:p>
      </dgm:t>
    </dgm:pt>
    <dgm:pt modelId="{98277772-71C3-416C-8A00-FEDF453D31B1}" type="parTrans" cxnId="{6FD62811-DD8D-4ECE-AB64-A6C099437F15}">
      <dgm:prSet/>
      <dgm:spPr/>
      <dgm:t>
        <a:bodyPr/>
        <a:lstStyle/>
        <a:p>
          <a:endParaRPr lang="el-GR"/>
        </a:p>
      </dgm:t>
    </dgm:pt>
    <dgm:pt modelId="{D6463F9D-62B5-488F-A3A5-E4A364F11FDE}" type="sibTrans" cxnId="{6FD62811-DD8D-4ECE-AB64-A6C099437F15}">
      <dgm:prSet/>
      <dgm:spPr/>
      <dgm:t>
        <a:bodyPr/>
        <a:lstStyle/>
        <a:p>
          <a:endParaRPr lang="el-GR"/>
        </a:p>
      </dgm:t>
    </dgm:pt>
    <dgm:pt modelId="{28E87C36-8E3E-44B0-A570-B5A21687239A}" type="pres">
      <dgm:prSet presAssocID="{A0B0AFBA-1A52-462D-A96C-0D4C6997A473}" presName="linear" presStyleCnt="0">
        <dgm:presLayoutVars>
          <dgm:animLvl val="lvl"/>
          <dgm:resizeHandles val="exact"/>
        </dgm:presLayoutVars>
      </dgm:prSet>
      <dgm:spPr/>
      <dgm:t>
        <a:bodyPr/>
        <a:lstStyle/>
        <a:p>
          <a:endParaRPr lang="el-GR"/>
        </a:p>
      </dgm:t>
    </dgm:pt>
    <dgm:pt modelId="{FE8304CA-F778-4EF1-AA09-07974189CE68}" type="pres">
      <dgm:prSet presAssocID="{A90754E6-2991-44B8-BD61-3DE9735A0A3F}" presName="parentText" presStyleLbl="node1" presStyleIdx="0" presStyleCnt="1" custLinFactNeighborY="10742">
        <dgm:presLayoutVars>
          <dgm:chMax val="0"/>
          <dgm:bulletEnabled val="1"/>
        </dgm:presLayoutVars>
      </dgm:prSet>
      <dgm:spPr/>
      <dgm:t>
        <a:bodyPr/>
        <a:lstStyle/>
        <a:p>
          <a:endParaRPr lang="el-GR"/>
        </a:p>
      </dgm:t>
    </dgm:pt>
  </dgm:ptLst>
  <dgm:cxnLst>
    <dgm:cxn modelId="{D4C98D0D-88E5-4051-AEE5-EB9AAA4D2475}" type="presOf" srcId="{A90754E6-2991-44B8-BD61-3DE9735A0A3F}" destId="{FE8304CA-F778-4EF1-AA09-07974189CE68}" srcOrd="0" destOrd="0" presId="urn:microsoft.com/office/officeart/2005/8/layout/vList2"/>
    <dgm:cxn modelId="{6FD62811-DD8D-4ECE-AB64-A6C099437F15}" srcId="{A0B0AFBA-1A52-462D-A96C-0D4C6997A473}" destId="{A90754E6-2991-44B8-BD61-3DE9735A0A3F}" srcOrd="0" destOrd="0" parTransId="{98277772-71C3-416C-8A00-FEDF453D31B1}" sibTransId="{D6463F9D-62B5-488F-A3A5-E4A364F11FDE}"/>
    <dgm:cxn modelId="{46AA3BBD-607F-4CCF-8A39-0F2788672CED}" type="presOf" srcId="{A0B0AFBA-1A52-462D-A96C-0D4C6997A473}" destId="{28E87C36-8E3E-44B0-A570-B5A21687239A}" srcOrd="0" destOrd="0" presId="urn:microsoft.com/office/officeart/2005/8/layout/vList2"/>
    <dgm:cxn modelId="{3C5E9D25-5AC6-43EE-A3BC-CC3B8563EECE}" type="presParOf" srcId="{28E87C36-8E3E-44B0-A570-B5A21687239A}" destId="{FE8304CA-F778-4EF1-AA09-07974189CE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3BD64A-2851-42D4-A64A-8FCA34D5DC9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2A20B4FC-8325-467A-835E-62D0563840D1}">
      <dgm:prSet custT="1"/>
      <dgm:spPr/>
      <dgm:t>
        <a:bodyPr/>
        <a:lstStyle/>
        <a:p>
          <a:pPr rtl="0"/>
          <a:r>
            <a:rPr lang="el-GR" sz="2000" b="1" u="none" dirty="0" smtClean="0"/>
            <a:t>Ψυχοκοινωνιολογία</a:t>
          </a:r>
          <a:endParaRPr lang="el-GR" sz="2000" u="none" dirty="0"/>
        </a:p>
      </dgm:t>
    </dgm:pt>
    <dgm:pt modelId="{7CBD54D4-9FC7-49EB-ACE0-A3022C2D6921}" type="parTrans" cxnId="{3454D61B-4E3F-4862-A31C-EF69E77F38C9}">
      <dgm:prSet/>
      <dgm:spPr/>
      <dgm:t>
        <a:bodyPr/>
        <a:lstStyle/>
        <a:p>
          <a:endParaRPr lang="el-GR"/>
        </a:p>
      </dgm:t>
    </dgm:pt>
    <dgm:pt modelId="{FD1DF548-7F5C-4BB8-9591-7874FB7EAD62}" type="sibTrans" cxnId="{3454D61B-4E3F-4862-A31C-EF69E77F38C9}">
      <dgm:prSet/>
      <dgm:spPr/>
      <dgm:t>
        <a:bodyPr/>
        <a:lstStyle/>
        <a:p>
          <a:endParaRPr lang="el-GR"/>
        </a:p>
      </dgm:t>
    </dgm:pt>
    <dgm:pt modelId="{D845DBB2-B056-43DE-8167-78782BA62F6A}">
      <dgm:prSet custT="1"/>
      <dgm:spPr/>
      <dgm:t>
        <a:bodyPr/>
        <a:lstStyle/>
        <a:p>
          <a:pPr rtl="0"/>
          <a:r>
            <a:rPr lang="el-GR" sz="2000" b="1" u="none" dirty="0" smtClean="0"/>
            <a:t>Ψυχοκοινωνιολογία της σχολικής τάξης</a:t>
          </a:r>
          <a:endParaRPr lang="el-GR" sz="2000" u="none" dirty="0"/>
        </a:p>
      </dgm:t>
    </dgm:pt>
    <dgm:pt modelId="{9F13940D-0D6C-42C3-875E-3E9FB6730FDA}" type="parTrans" cxnId="{957FFCD9-C409-4F38-9A29-E2D2EE72CF0B}">
      <dgm:prSet/>
      <dgm:spPr/>
      <dgm:t>
        <a:bodyPr/>
        <a:lstStyle/>
        <a:p>
          <a:endParaRPr lang="el-GR"/>
        </a:p>
      </dgm:t>
    </dgm:pt>
    <dgm:pt modelId="{B5E870EB-7424-47E3-ACB1-ED56B02DA640}" type="sibTrans" cxnId="{957FFCD9-C409-4F38-9A29-E2D2EE72CF0B}">
      <dgm:prSet/>
      <dgm:spPr/>
      <dgm:t>
        <a:bodyPr/>
        <a:lstStyle/>
        <a:p>
          <a:endParaRPr lang="el-GR"/>
        </a:p>
      </dgm:t>
    </dgm:pt>
    <dgm:pt modelId="{9FDF330E-9931-4249-AE74-81B12407C698}">
      <dgm:prSet custT="1"/>
      <dgm:spPr/>
      <dgm:t>
        <a:bodyPr/>
        <a:lstStyle/>
        <a:p>
          <a:pPr rtl="0"/>
          <a:r>
            <a:rPr lang="el-GR" sz="1900" dirty="0" smtClean="0"/>
            <a:t>εξειδικεύει το ενδιαφέρον της στα </a:t>
          </a:r>
          <a:r>
            <a:rPr lang="el-GR" sz="1900" b="1" dirty="0" err="1" smtClean="0"/>
            <a:t>τεκταινόμενα</a:t>
          </a:r>
          <a:r>
            <a:rPr lang="el-GR" sz="1900" b="1" dirty="0" smtClean="0"/>
            <a:t> της σχολικής τάξης </a:t>
          </a:r>
          <a:r>
            <a:rPr lang="el-GR" sz="1900" dirty="0" smtClean="0"/>
            <a:t>και στο πώς αυτά επηρεάζουν τη συμπεριφορά και την προσωπικότητα των μελών της </a:t>
          </a:r>
          <a:endParaRPr lang="el-GR" sz="1900" dirty="0"/>
        </a:p>
      </dgm:t>
    </dgm:pt>
    <dgm:pt modelId="{308C56DF-49AB-4C51-85E2-A08A4376D79A}" type="parTrans" cxnId="{B519411E-2A5F-47F7-8DF3-B9B67DD312B3}">
      <dgm:prSet/>
      <dgm:spPr/>
      <dgm:t>
        <a:bodyPr/>
        <a:lstStyle/>
        <a:p>
          <a:endParaRPr lang="el-GR"/>
        </a:p>
      </dgm:t>
    </dgm:pt>
    <dgm:pt modelId="{B54B4642-5615-4E90-BAA6-BE5155471C05}" type="sibTrans" cxnId="{B519411E-2A5F-47F7-8DF3-B9B67DD312B3}">
      <dgm:prSet/>
      <dgm:spPr/>
      <dgm:t>
        <a:bodyPr/>
        <a:lstStyle/>
        <a:p>
          <a:endParaRPr lang="el-GR"/>
        </a:p>
      </dgm:t>
    </dgm:pt>
    <dgm:pt modelId="{7E995CBC-EA1E-4918-B198-73C0EC9D1ABC}">
      <dgm:prSet custT="1"/>
      <dgm:spPr/>
      <dgm:t>
        <a:bodyPr/>
        <a:lstStyle/>
        <a:p>
          <a:pPr rtl="0"/>
          <a:r>
            <a:rPr lang="el-GR" sz="1900" dirty="0" smtClean="0"/>
            <a:t>ερευνά τις </a:t>
          </a:r>
          <a:r>
            <a:rPr lang="el-GR" sz="1900" b="1" dirty="0" smtClean="0"/>
            <a:t>κοινωνικές διαστάσεις </a:t>
          </a:r>
          <a:r>
            <a:rPr lang="el-GR" sz="1900" dirty="0" smtClean="0"/>
            <a:t>στη διαμόρφωση της ψυχολογίας του παιδιού, το ρόλο και τη </a:t>
          </a:r>
          <a:r>
            <a:rPr lang="el-GR" sz="1900" b="0" dirty="0" smtClean="0"/>
            <a:t>βαρύτητα</a:t>
          </a:r>
          <a:r>
            <a:rPr lang="el-GR" sz="1900" b="1" dirty="0" smtClean="0"/>
            <a:t> των κοινωνικών παραγόντων </a:t>
          </a:r>
          <a:r>
            <a:rPr lang="el-GR" sz="1900" dirty="0" smtClean="0"/>
            <a:t>(οικογένεια και σχολείο) στο σχηματισμό της προσωπικότητας του παιδιού</a:t>
          </a:r>
          <a:endParaRPr lang="el-GR" sz="1900" dirty="0"/>
        </a:p>
      </dgm:t>
    </dgm:pt>
    <dgm:pt modelId="{8F741F55-6F89-4F43-B7E7-D746B15FAE78}" type="parTrans" cxnId="{23BA8284-72CD-4DCD-AA41-E3A4BAC9471D}">
      <dgm:prSet/>
      <dgm:spPr/>
      <dgm:t>
        <a:bodyPr/>
        <a:lstStyle/>
        <a:p>
          <a:endParaRPr lang="el-GR"/>
        </a:p>
      </dgm:t>
    </dgm:pt>
    <dgm:pt modelId="{358AEF2C-9ABB-475F-A7B8-3F1A53123126}" type="sibTrans" cxnId="{23BA8284-72CD-4DCD-AA41-E3A4BAC9471D}">
      <dgm:prSet/>
      <dgm:spPr/>
      <dgm:t>
        <a:bodyPr/>
        <a:lstStyle/>
        <a:p>
          <a:endParaRPr lang="el-GR"/>
        </a:p>
      </dgm:t>
    </dgm:pt>
    <dgm:pt modelId="{5E5BE931-68D1-47F0-81BC-A515AAB5505A}">
      <dgm:prSet custT="1"/>
      <dgm:spPr/>
      <dgm:t>
        <a:bodyPr/>
        <a:lstStyle/>
        <a:p>
          <a:pPr rtl="0"/>
          <a:r>
            <a:rPr lang="el-GR" sz="1900" dirty="0" smtClean="0"/>
            <a:t>ερευνά και ερμηνεύει </a:t>
          </a:r>
          <a:r>
            <a:rPr lang="el-GR" sz="1900" b="1" u="none" dirty="0" smtClean="0"/>
            <a:t>τα</a:t>
          </a:r>
          <a:r>
            <a:rPr lang="en-US" sz="1900" b="1" u="none" dirty="0" smtClean="0"/>
            <a:t> </a:t>
          </a:r>
          <a:r>
            <a:rPr lang="el-GR" sz="1900" b="1" u="none" dirty="0" smtClean="0"/>
            <a:t>ψυχολογικά στοιχεία </a:t>
          </a:r>
          <a:r>
            <a:rPr lang="el-GR" sz="1900" dirty="0" smtClean="0"/>
            <a:t>που παρεμβαίνουν στην κοινωνική λειτουργία </a:t>
          </a:r>
          <a:endParaRPr lang="el-GR" sz="1900" dirty="0"/>
        </a:p>
      </dgm:t>
    </dgm:pt>
    <dgm:pt modelId="{007860B4-FA26-4B05-9FDE-62705D5ABE1F}" type="parTrans" cxnId="{29ADC2C0-9360-493D-B0B4-813B7B2A85CD}">
      <dgm:prSet/>
      <dgm:spPr/>
      <dgm:t>
        <a:bodyPr/>
        <a:lstStyle/>
        <a:p>
          <a:endParaRPr lang="el-GR"/>
        </a:p>
      </dgm:t>
    </dgm:pt>
    <dgm:pt modelId="{3733B4F5-F0AD-432A-8DD3-CB3DFAB918CE}" type="sibTrans" cxnId="{29ADC2C0-9360-493D-B0B4-813B7B2A85CD}">
      <dgm:prSet/>
      <dgm:spPr/>
      <dgm:t>
        <a:bodyPr/>
        <a:lstStyle/>
        <a:p>
          <a:endParaRPr lang="el-GR"/>
        </a:p>
      </dgm:t>
    </dgm:pt>
    <dgm:pt modelId="{EE8E3106-920B-45F3-B7A6-A2B04B4AF3E6}">
      <dgm:prSet custT="1"/>
      <dgm:spPr/>
      <dgm:t>
        <a:bodyPr/>
        <a:lstStyle/>
        <a:p>
          <a:pPr rtl="0"/>
          <a:r>
            <a:rPr lang="el-GR" sz="2000" b="1" dirty="0" smtClean="0">
              <a:effectLst/>
            </a:rPr>
            <a:t>ενδιάμεση επιστήμη μεταξύ</a:t>
          </a:r>
          <a:r>
            <a:rPr lang="el-GR" sz="2000" dirty="0" smtClean="0">
              <a:effectLst/>
            </a:rPr>
            <a:t> </a:t>
          </a:r>
          <a:r>
            <a:rPr lang="el-GR" sz="2000" b="1" dirty="0" smtClean="0">
              <a:effectLst/>
            </a:rPr>
            <a:t>κοινωνιολογίας και ψυχολογίας</a:t>
          </a:r>
          <a:r>
            <a:rPr lang="en-US" sz="2000" b="1" dirty="0" smtClean="0">
              <a:effectLst/>
            </a:rPr>
            <a:t>. </a:t>
          </a:r>
          <a:r>
            <a:rPr lang="el-GR" sz="2000" b="1" dirty="0" smtClean="0">
              <a:effectLst/>
            </a:rPr>
            <a:t> </a:t>
          </a:r>
          <a:r>
            <a:rPr lang="el-GR" sz="2000" b="0" dirty="0" smtClean="0">
              <a:effectLst/>
            </a:rPr>
            <a:t>Εξηγεί τη συμπεριφορά του ατόμου και τους παράγοντες που επηρεάζουν την κοινωνικοποίησή του. Την ενδιαφέρει κυρίως ο ψυχισμός ως αποτέλεσμα της ανθρώπινης αλληλεπίδρασης.</a:t>
          </a:r>
          <a:endParaRPr lang="el-GR" sz="2000" b="0" dirty="0"/>
        </a:p>
      </dgm:t>
    </dgm:pt>
    <dgm:pt modelId="{EF45F365-75F0-4B2E-A948-1F1524CF0831}" type="parTrans" cxnId="{7FE97767-8CA5-447F-92D5-1DB5E38EFED1}">
      <dgm:prSet/>
      <dgm:spPr/>
      <dgm:t>
        <a:bodyPr/>
        <a:lstStyle/>
        <a:p>
          <a:endParaRPr lang="el-GR"/>
        </a:p>
      </dgm:t>
    </dgm:pt>
    <dgm:pt modelId="{82FFF73A-C8D2-4A75-B53A-88122F2A7F63}" type="sibTrans" cxnId="{7FE97767-8CA5-447F-92D5-1DB5E38EFED1}">
      <dgm:prSet/>
      <dgm:spPr/>
      <dgm:t>
        <a:bodyPr/>
        <a:lstStyle/>
        <a:p>
          <a:endParaRPr lang="el-GR"/>
        </a:p>
      </dgm:t>
    </dgm:pt>
    <dgm:pt modelId="{B7639A80-70D4-4CC6-AE42-E165F41B22AA}" type="pres">
      <dgm:prSet presAssocID="{F23BD64A-2851-42D4-A64A-8FCA34D5DC92}" presName="Name0" presStyleCnt="0">
        <dgm:presLayoutVars>
          <dgm:dir/>
          <dgm:animLvl val="lvl"/>
          <dgm:resizeHandles val="exact"/>
        </dgm:presLayoutVars>
      </dgm:prSet>
      <dgm:spPr/>
      <dgm:t>
        <a:bodyPr/>
        <a:lstStyle/>
        <a:p>
          <a:endParaRPr lang="el-GR"/>
        </a:p>
      </dgm:t>
    </dgm:pt>
    <dgm:pt modelId="{90E2D28A-2750-4DDF-9119-9DE7ED5B8AD2}" type="pres">
      <dgm:prSet presAssocID="{2A20B4FC-8325-467A-835E-62D0563840D1}" presName="linNode" presStyleCnt="0"/>
      <dgm:spPr/>
    </dgm:pt>
    <dgm:pt modelId="{2E4B8AEB-2025-4CF8-AE6F-B84F040D8E19}" type="pres">
      <dgm:prSet presAssocID="{2A20B4FC-8325-467A-835E-62D0563840D1}" presName="parentText" presStyleLbl="node1" presStyleIdx="0" presStyleCnt="2" custScaleX="93592" custScaleY="35708">
        <dgm:presLayoutVars>
          <dgm:chMax val="1"/>
          <dgm:bulletEnabled val="1"/>
        </dgm:presLayoutVars>
      </dgm:prSet>
      <dgm:spPr/>
      <dgm:t>
        <a:bodyPr/>
        <a:lstStyle/>
        <a:p>
          <a:endParaRPr lang="el-GR"/>
        </a:p>
      </dgm:t>
    </dgm:pt>
    <dgm:pt modelId="{B4CC7F69-0FF7-494A-806C-BB72A0985C71}" type="pres">
      <dgm:prSet presAssocID="{2A20B4FC-8325-467A-835E-62D0563840D1}" presName="descendantText" presStyleLbl="alignAccFollowNode1" presStyleIdx="0" presStyleCnt="2" custScaleX="127737" custScaleY="57063">
        <dgm:presLayoutVars>
          <dgm:bulletEnabled val="1"/>
        </dgm:presLayoutVars>
      </dgm:prSet>
      <dgm:spPr/>
      <dgm:t>
        <a:bodyPr/>
        <a:lstStyle/>
        <a:p>
          <a:endParaRPr lang="el-GR"/>
        </a:p>
      </dgm:t>
    </dgm:pt>
    <dgm:pt modelId="{5C301929-759C-4F28-9612-9E60BC0C3B46}" type="pres">
      <dgm:prSet presAssocID="{FD1DF548-7F5C-4BB8-9591-7874FB7EAD62}" presName="sp" presStyleCnt="0"/>
      <dgm:spPr/>
    </dgm:pt>
    <dgm:pt modelId="{508805AB-5837-4777-801D-954BF5A0D002}" type="pres">
      <dgm:prSet presAssocID="{D845DBB2-B056-43DE-8167-78782BA62F6A}" presName="linNode" presStyleCnt="0"/>
      <dgm:spPr/>
    </dgm:pt>
    <dgm:pt modelId="{3172C225-A204-454E-92BD-73BCC70CF00A}" type="pres">
      <dgm:prSet presAssocID="{D845DBB2-B056-43DE-8167-78782BA62F6A}" presName="parentText" presStyleLbl="node1" presStyleIdx="1" presStyleCnt="2" custScaleX="91382" custScaleY="36770" custLinFactNeighborX="121" custLinFactNeighborY="-1581">
        <dgm:presLayoutVars>
          <dgm:chMax val="1"/>
          <dgm:bulletEnabled val="1"/>
        </dgm:presLayoutVars>
      </dgm:prSet>
      <dgm:spPr/>
      <dgm:t>
        <a:bodyPr/>
        <a:lstStyle/>
        <a:p>
          <a:endParaRPr lang="el-GR"/>
        </a:p>
      </dgm:t>
    </dgm:pt>
    <dgm:pt modelId="{FEDF12BC-ABE4-4F7A-83E7-17493005958F}" type="pres">
      <dgm:prSet presAssocID="{D845DBB2-B056-43DE-8167-78782BA62F6A}" presName="descendantText" presStyleLbl="alignAccFollowNode1" presStyleIdx="1" presStyleCnt="2" custScaleX="123218" custScaleY="90608" custLinFactNeighborX="266" custLinFactNeighborY="-4583">
        <dgm:presLayoutVars>
          <dgm:bulletEnabled val="1"/>
        </dgm:presLayoutVars>
      </dgm:prSet>
      <dgm:spPr/>
      <dgm:t>
        <a:bodyPr/>
        <a:lstStyle/>
        <a:p>
          <a:endParaRPr lang="el-GR"/>
        </a:p>
      </dgm:t>
    </dgm:pt>
  </dgm:ptLst>
  <dgm:cxnLst>
    <dgm:cxn modelId="{C0D82760-D3B2-4B30-B85A-FED0E526A42E}" type="presOf" srcId="{2A20B4FC-8325-467A-835E-62D0563840D1}" destId="{2E4B8AEB-2025-4CF8-AE6F-B84F040D8E19}" srcOrd="0" destOrd="0" presId="urn:microsoft.com/office/officeart/2005/8/layout/vList5"/>
    <dgm:cxn modelId="{AF5B5158-AB01-4464-A94B-C90C10B58CB5}" type="presOf" srcId="{D845DBB2-B056-43DE-8167-78782BA62F6A}" destId="{3172C225-A204-454E-92BD-73BCC70CF00A}" srcOrd="0" destOrd="0" presId="urn:microsoft.com/office/officeart/2005/8/layout/vList5"/>
    <dgm:cxn modelId="{B519411E-2A5F-47F7-8DF3-B9B67DD312B3}" srcId="{D845DBB2-B056-43DE-8167-78782BA62F6A}" destId="{9FDF330E-9931-4249-AE74-81B12407C698}" srcOrd="0" destOrd="0" parTransId="{308C56DF-49AB-4C51-85E2-A08A4376D79A}" sibTransId="{B54B4642-5615-4E90-BAA6-BE5155471C05}"/>
    <dgm:cxn modelId="{957FFCD9-C409-4F38-9A29-E2D2EE72CF0B}" srcId="{F23BD64A-2851-42D4-A64A-8FCA34D5DC92}" destId="{D845DBB2-B056-43DE-8167-78782BA62F6A}" srcOrd="1" destOrd="0" parTransId="{9F13940D-0D6C-42C3-875E-3E9FB6730FDA}" sibTransId="{B5E870EB-7424-47E3-ACB1-ED56B02DA640}"/>
    <dgm:cxn modelId="{3454D61B-4E3F-4862-A31C-EF69E77F38C9}" srcId="{F23BD64A-2851-42D4-A64A-8FCA34D5DC92}" destId="{2A20B4FC-8325-467A-835E-62D0563840D1}" srcOrd="0" destOrd="0" parTransId="{7CBD54D4-9FC7-49EB-ACE0-A3022C2D6921}" sibTransId="{FD1DF548-7F5C-4BB8-9591-7874FB7EAD62}"/>
    <dgm:cxn modelId="{7FE97767-8CA5-447F-92D5-1DB5E38EFED1}" srcId="{2A20B4FC-8325-467A-835E-62D0563840D1}" destId="{EE8E3106-920B-45F3-B7A6-A2B04B4AF3E6}" srcOrd="0" destOrd="0" parTransId="{EF45F365-75F0-4B2E-A948-1F1524CF0831}" sibTransId="{82FFF73A-C8D2-4A75-B53A-88122F2A7F63}"/>
    <dgm:cxn modelId="{647F458F-6F4F-4FE2-9A2E-128A627E7BC3}" type="presOf" srcId="{F23BD64A-2851-42D4-A64A-8FCA34D5DC92}" destId="{B7639A80-70D4-4CC6-AE42-E165F41B22AA}" srcOrd="0" destOrd="0" presId="urn:microsoft.com/office/officeart/2005/8/layout/vList5"/>
    <dgm:cxn modelId="{29ADC2C0-9360-493D-B0B4-813B7B2A85CD}" srcId="{D845DBB2-B056-43DE-8167-78782BA62F6A}" destId="{5E5BE931-68D1-47F0-81BC-A515AAB5505A}" srcOrd="2" destOrd="0" parTransId="{007860B4-FA26-4B05-9FDE-62705D5ABE1F}" sibTransId="{3733B4F5-F0AD-432A-8DD3-CB3DFAB918CE}"/>
    <dgm:cxn modelId="{23BA8284-72CD-4DCD-AA41-E3A4BAC9471D}" srcId="{D845DBB2-B056-43DE-8167-78782BA62F6A}" destId="{7E995CBC-EA1E-4918-B198-73C0EC9D1ABC}" srcOrd="1" destOrd="0" parTransId="{8F741F55-6F89-4F43-B7E7-D746B15FAE78}" sibTransId="{358AEF2C-9ABB-475F-A7B8-3F1A53123126}"/>
    <dgm:cxn modelId="{DA3BA368-D81E-4127-B7E7-6CF7295A886A}" type="presOf" srcId="{9FDF330E-9931-4249-AE74-81B12407C698}" destId="{FEDF12BC-ABE4-4F7A-83E7-17493005958F}" srcOrd="0" destOrd="0" presId="urn:microsoft.com/office/officeart/2005/8/layout/vList5"/>
    <dgm:cxn modelId="{206D5B29-DF79-4F2E-8581-345D756E30CD}" type="presOf" srcId="{7E995CBC-EA1E-4918-B198-73C0EC9D1ABC}" destId="{FEDF12BC-ABE4-4F7A-83E7-17493005958F}" srcOrd="0" destOrd="1" presId="urn:microsoft.com/office/officeart/2005/8/layout/vList5"/>
    <dgm:cxn modelId="{454D8794-9168-4FC8-BCFF-4DBB42EF1D0B}" type="presOf" srcId="{EE8E3106-920B-45F3-B7A6-A2B04B4AF3E6}" destId="{B4CC7F69-0FF7-494A-806C-BB72A0985C71}" srcOrd="0" destOrd="0" presId="urn:microsoft.com/office/officeart/2005/8/layout/vList5"/>
    <dgm:cxn modelId="{93E98877-C6CA-4B39-B3DE-61E384FFCDF3}" type="presOf" srcId="{5E5BE931-68D1-47F0-81BC-A515AAB5505A}" destId="{FEDF12BC-ABE4-4F7A-83E7-17493005958F}" srcOrd="0" destOrd="2" presId="urn:microsoft.com/office/officeart/2005/8/layout/vList5"/>
    <dgm:cxn modelId="{829C4058-8A45-40A4-9259-7AE719FB2E53}" type="presParOf" srcId="{B7639A80-70D4-4CC6-AE42-E165F41B22AA}" destId="{90E2D28A-2750-4DDF-9119-9DE7ED5B8AD2}" srcOrd="0" destOrd="0" presId="urn:microsoft.com/office/officeart/2005/8/layout/vList5"/>
    <dgm:cxn modelId="{802945BE-1D6D-4A4D-976F-FB602FA58170}" type="presParOf" srcId="{90E2D28A-2750-4DDF-9119-9DE7ED5B8AD2}" destId="{2E4B8AEB-2025-4CF8-AE6F-B84F040D8E19}" srcOrd="0" destOrd="0" presId="urn:microsoft.com/office/officeart/2005/8/layout/vList5"/>
    <dgm:cxn modelId="{8F179C48-F91B-4A46-A685-2FC16B4D84B8}" type="presParOf" srcId="{90E2D28A-2750-4DDF-9119-9DE7ED5B8AD2}" destId="{B4CC7F69-0FF7-494A-806C-BB72A0985C71}" srcOrd="1" destOrd="0" presId="urn:microsoft.com/office/officeart/2005/8/layout/vList5"/>
    <dgm:cxn modelId="{660A144F-818E-44F6-92AF-F03D7579C154}" type="presParOf" srcId="{B7639A80-70D4-4CC6-AE42-E165F41B22AA}" destId="{5C301929-759C-4F28-9612-9E60BC0C3B46}" srcOrd="1" destOrd="0" presId="urn:microsoft.com/office/officeart/2005/8/layout/vList5"/>
    <dgm:cxn modelId="{BC53DB4F-4609-4B73-B99D-503C20AC7077}" type="presParOf" srcId="{B7639A80-70D4-4CC6-AE42-E165F41B22AA}" destId="{508805AB-5837-4777-801D-954BF5A0D002}" srcOrd="2" destOrd="0" presId="urn:microsoft.com/office/officeart/2005/8/layout/vList5"/>
    <dgm:cxn modelId="{B814CE7B-374D-4386-BAE5-7534E0EC6FCB}" type="presParOf" srcId="{508805AB-5837-4777-801D-954BF5A0D002}" destId="{3172C225-A204-454E-92BD-73BCC70CF00A}" srcOrd="0" destOrd="0" presId="urn:microsoft.com/office/officeart/2005/8/layout/vList5"/>
    <dgm:cxn modelId="{1399AA3D-2C88-4393-9178-F4873A4C04DC}" type="presParOf" srcId="{508805AB-5837-4777-801D-954BF5A0D002}" destId="{FEDF12BC-ABE4-4F7A-83E7-17493005958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22043E-23BD-4EE2-BEE7-1D79C900148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l-GR"/>
        </a:p>
      </dgm:t>
    </dgm:pt>
    <dgm:pt modelId="{E52D7648-9FB0-4611-9859-EEB778E5C55D}">
      <dgm:prSet/>
      <dgm:spPr/>
      <dgm:t>
        <a:bodyPr/>
        <a:lstStyle/>
        <a:p>
          <a:pPr rtl="0"/>
          <a:r>
            <a:rPr lang="el-GR" smtClean="0"/>
            <a:t>Σκοπός (με βάση το μεθοδολογικό πλαίσιο)</a:t>
          </a:r>
          <a:endParaRPr lang="el-GR"/>
        </a:p>
      </dgm:t>
    </dgm:pt>
    <dgm:pt modelId="{14B9BCFD-D3A5-40AC-B0CF-C8C036659599}" type="parTrans" cxnId="{975CA943-EB35-4F1C-B958-55A1FB68EF1B}">
      <dgm:prSet/>
      <dgm:spPr/>
      <dgm:t>
        <a:bodyPr/>
        <a:lstStyle/>
        <a:p>
          <a:endParaRPr lang="el-GR"/>
        </a:p>
      </dgm:t>
    </dgm:pt>
    <dgm:pt modelId="{5FBD0728-9E5B-4F9A-919C-3858638AC4E2}" type="sibTrans" cxnId="{975CA943-EB35-4F1C-B958-55A1FB68EF1B}">
      <dgm:prSet/>
      <dgm:spPr/>
      <dgm:t>
        <a:bodyPr/>
        <a:lstStyle/>
        <a:p>
          <a:endParaRPr lang="el-GR"/>
        </a:p>
      </dgm:t>
    </dgm:pt>
    <dgm:pt modelId="{FAF3E192-4C13-4D9E-A850-193CC055C5D6}">
      <dgm:prSet/>
      <dgm:spPr/>
      <dgm:t>
        <a:bodyPr/>
        <a:lstStyle/>
        <a:p>
          <a:pPr rtl="0"/>
          <a:r>
            <a:rPr lang="el-GR" smtClean="0"/>
            <a:t>1η Τηλεδιάσκεψη: Γνωριμία των τάξεων και ανάδειξη του Θέματος.</a:t>
          </a:r>
          <a:endParaRPr lang="el-GR"/>
        </a:p>
      </dgm:t>
    </dgm:pt>
    <dgm:pt modelId="{196B07D9-2C77-4ADD-961F-A6BD27D52826}" type="parTrans" cxnId="{2E191E00-B836-4978-813A-3DC1B58B376C}">
      <dgm:prSet/>
      <dgm:spPr/>
      <dgm:t>
        <a:bodyPr/>
        <a:lstStyle/>
        <a:p>
          <a:endParaRPr lang="el-GR"/>
        </a:p>
      </dgm:t>
    </dgm:pt>
    <dgm:pt modelId="{C0859C8E-62F8-4975-9B07-82268FAF24AC}" type="sibTrans" cxnId="{2E191E00-B836-4978-813A-3DC1B58B376C}">
      <dgm:prSet/>
      <dgm:spPr/>
      <dgm:t>
        <a:bodyPr/>
        <a:lstStyle/>
        <a:p>
          <a:endParaRPr lang="el-GR"/>
        </a:p>
      </dgm:t>
    </dgm:pt>
    <dgm:pt modelId="{D557244A-2C8B-4392-B4DA-417B147BAEF5}">
      <dgm:prSet/>
      <dgm:spPr/>
      <dgm:t>
        <a:bodyPr/>
        <a:lstStyle/>
        <a:p>
          <a:pPr rtl="0"/>
          <a:r>
            <a:rPr lang="el-GR" smtClean="0"/>
            <a:t>2η Τηλεδιάσκεψη: Διερεύνηση του θέματος και ανάδειξη των υποενοτήτων.</a:t>
          </a:r>
          <a:endParaRPr lang="el-GR"/>
        </a:p>
      </dgm:t>
    </dgm:pt>
    <dgm:pt modelId="{152D963F-4F47-44CF-8926-7D22E76F2E53}" type="parTrans" cxnId="{65E2644F-58F4-49C4-88E0-95828AE59016}">
      <dgm:prSet/>
      <dgm:spPr/>
      <dgm:t>
        <a:bodyPr/>
        <a:lstStyle/>
        <a:p>
          <a:endParaRPr lang="el-GR"/>
        </a:p>
      </dgm:t>
    </dgm:pt>
    <dgm:pt modelId="{14C7CD5C-52E4-4A66-9E70-39418C01F983}" type="sibTrans" cxnId="{65E2644F-58F4-49C4-88E0-95828AE59016}">
      <dgm:prSet/>
      <dgm:spPr/>
      <dgm:t>
        <a:bodyPr/>
        <a:lstStyle/>
        <a:p>
          <a:endParaRPr lang="el-GR"/>
        </a:p>
      </dgm:t>
    </dgm:pt>
    <dgm:pt modelId="{CE5860E4-DBEB-403B-B25D-963F133BC645}">
      <dgm:prSet/>
      <dgm:spPr/>
      <dgm:t>
        <a:bodyPr/>
        <a:lstStyle/>
        <a:p>
          <a:pPr rtl="0"/>
          <a:r>
            <a:rPr lang="el-GR" smtClean="0"/>
            <a:t>3η Τηλεδιάσκεψη: Οι μαθητές συνεργάζονται σε ομάδες ανταλλάσσοντας ιδέες και απόψεις σχετικά με το πως θα δουλέψουν το θέμα τους.</a:t>
          </a:r>
          <a:endParaRPr lang="el-GR"/>
        </a:p>
      </dgm:t>
    </dgm:pt>
    <dgm:pt modelId="{C129087E-6CF0-4AC5-AD08-1CD5D66573E7}" type="parTrans" cxnId="{1D90042E-7AC2-46FB-B928-7BFD26BF9A45}">
      <dgm:prSet/>
      <dgm:spPr/>
      <dgm:t>
        <a:bodyPr/>
        <a:lstStyle/>
        <a:p>
          <a:endParaRPr lang="el-GR"/>
        </a:p>
      </dgm:t>
    </dgm:pt>
    <dgm:pt modelId="{582798DF-7EF7-44A4-B3D8-2D22441E96D7}" type="sibTrans" cxnId="{1D90042E-7AC2-46FB-B928-7BFD26BF9A45}">
      <dgm:prSet/>
      <dgm:spPr/>
      <dgm:t>
        <a:bodyPr/>
        <a:lstStyle/>
        <a:p>
          <a:endParaRPr lang="el-GR"/>
        </a:p>
      </dgm:t>
    </dgm:pt>
    <dgm:pt modelId="{2E2A9413-0478-414B-9477-09386D7D9106}">
      <dgm:prSet/>
      <dgm:spPr/>
      <dgm:t>
        <a:bodyPr/>
        <a:lstStyle/>
        <a:p>
          <a:pPr rtl="0"/>
          <a:r>
            <a:rPr lang="el-GR" smtClean="0"/>
            <a:t>4η Τηλεδιάσκεψη: Οι μαθητές παρουσιάζουν τις εργασίες τους και ακολουθεί διάλογος, συζήτηση.</a:t>
          </a:r>
          <a:endParaRPr lang="el-GR"/>
        </a:p>
      </dgm:t>
    </dgm:pt>
    <dgm:pt modelId="{7D62AD12-8C08-4C8D-84D5-4EB0A92109B8}" type="parTrans" cxnId="{4DB5EEFF-5AC5-4D06-B7F8-59AD230B2894}">
      <dgm:prSet/>
      <dgm:spPr/>
      <dgm:t>
        <a:bodyPr/>
        <a:lstStyle/>
        <a:p>
          <a:endParaRPr lang="el-GR"/>
        </a:p>
      </dgm:t>
    </dgm:pt>
    <dgm:pt modelId="{D456A250-1351-45D3-84BF-09190D725D07}" type="sibTrans" cxnId="{4DB5EEFF-5AC5-4D06-B7F8-59AD230B2894}">
      <dgm:prSet/>
      <dgm:spPr/>
      <dgm:t>
        <a:bodyPr/>
        <a:lstStyle/>
        <a:p>
          <a:endParaRPr lang="el-GR"/>
        </a:p>
      </dgm:t>
    </dgm:pt>
    <dgm:pt modelId="{F0890536-5DE0-42F0-85A0-95F37FC754D9}" type="pres">
      <dgm:prSet presAssocID="{D622043E-23BD-4EE2-BEE7-1D79C900148B}" presName="linear" presStyleCnt="0">
        <dgm:presLayoutVars>
          <dgm:animLvl val="lvl"/>
          <dgm:resizeHandles val="exact"/>
        </dgm:presLayoutVars>
      </dgm:prSet>
      <dgm:spPr/>
      <dgm:t>
        <a:bodyPr/>
        <a:lstStyle/>
        <a:p>
          <a:endParaRPr lang="el-GR"/>
        </a:p>
      </dgm:t>
    </dgm:pt>
    <dgm:pt modelId="{3719F39B-ECA8-400E-8619-2D87E5DD0498}" type="pres">
      <dgm:prSet presAssocID="{E52D7648-9FB0-4611-9859-EEB778E5C55D}" presName="parentText" presStyleLbl="node1" presStyleIdx="0" presStyleCnt="1">
        <dgm:presLayoutVars>
          <dgm:chMax val="0"/>
          <dgm:bulletEnabled val="1"/>
        </dgm:presLayoutVars>
      </dgm:prSet>
      <dgm:spPr/>
      <dgm:t>
        <a:bodyPr/>
        <a:lstStyle/>
        <a:p>
          <a:endParaRPr lang="el-GR"/>
        </a:p>
      </dgm:t>
    </dgm:pt>
    <dgm:pt modelId="{EAB5CFFE-3DAE-42A7-A7CB-252EEEF32B51}" type="pres">
      <dgm:prSet presAssocID="{E52D7648-9FB0-4611-9859-EEB778E5C55D}" presName="childText" presStyleLbl="revTx" presStyleIdx="0" presStyleCnt="1">
        <dgm:presLayoutVars>
          <dgm:bulletEnabled val="1"/>
        </dgm:presLayoutVars>
      </dgm:prSet>
      <dgm:spPr/>
      <dgm:t>
        <a:bodyPr/>
        <a:lstStyle/>
        <a:p>
          <a:endParaRPr lang="el-GR"/>
        </a:p>
      </dgm:t>
    </dgm:pt>
  </dgm:ptLst>
  <dgm:cxnLst>
    <dgm:cxn modelId="{1D90042E-7AC2-46FB-B928-7BFD26BF9A45}" srcId="{E52D7648-9FB0-4611-9859-EEB778E5C55D}" destId="{CE5860E4-DBEB-403B-B25D-963F133BC645}" srcOrd="2" destOrd="0" parTransId="{C129087E-6CF0-4AC5-AD08-1CD5D66573E7}" sibTransId="{582798DF-7EF7-44A4-B3D8-2D22441E96D7}"/>
    <dgm:cxn modelId="{2E191E00-B836-4978-813A-3DC1B58B376C}" srcId="{E52D7648-9FB0-4611-9859-EEB778E5C55D}" destId="{FAF3E192-4C13-4D9E-A850-193CC055C5D6}" srcOrd="0" destOrd="0" parTransId="{196B07D9-2C77-4ADD-961F-A6BD27D52826}" sibTransId="{C0859C8E-62F8-4975-9B07-82268FAF24AC}"/>
    <dgm:cxn modelId="{CDBADBF4-2C7C-4A92-AE6B-4D5A0844A460}" type="presOf" srcId="{D557244A-2C8B-4392-B4DA-417B147BAEF5}" destId="{EAB5CFFE-3DAE-42A7-A7CB-252EEEF32B51}" srcOrd="0" destOrd="1" presId="urn:microsoft.com/office/officeart/2005/8/layout/vList2"/>
    <dgm:cxn modelId="{F400F409-53CD-4140-A0D4-2795E302EC6E}" type="presOf" srcId="{CE5860E4-DBEB-403B-B25D-963F133BC645}" destId="{EAB5CFFE-3DAE-42A7-A7CB-252EEEF32B51}" srcOrd="0" destOrd="2" presId="urn:microsoft.com/office/officeart/2005/8/layout/vList2"/>
    <dgm:cxn modelId="{975CA943-EB35-4F1C-B958-55A1FB68EF1B}" srcId="{D622043E-23BD-4EE2-BEE7-1D79C900148B}" destId="{E52D7648-9FB0-4611-9859-EEB778E5C55D}" srcOrd="0" destOrd="0" parTransId="{14B9BCFD-D3A5-40AC-B0CF-C8C036659599}" sibTransId="{5FBD0728-9E5B-4F9A-919C-3858638AC4E2}"/>
    <dgm:cxn modelId="{A10C9B90-D34B-434F-8644-C6AC0EA6DAEE}" type="presOf" srcId="{2E2A9413-0478-414B-9477-09386D7D9106}" destId="{EAB5CFFE-3DAE-42A7-A7CB-252EEEF32B51}" srcOrd="0" destOrd="3" presId="urn:microsoft.com/office/officeart/2005/8/layout/vList2"/>
    <dgm:cxn modelId="{5F474D05-F70D-4820-A522-E66A76296A82}" type="presOf" srcId="{FAF3E192-4C13-4D9E-A850-193CC055C5D6}" destId="{EAB5CFFE-3DAE-42A7-A7CB-252EEEF32B51}" srcOrd="0" destOrd="0" presId="urn:microsoft.com/office/officeart/2005/8/layout/vList2"/>
    <dgm:cxn modelId="{4DB5EEFF-5AC5-4D06-B7F8-59AD230B2894}" srcId="{E52D7648-9FB0-4611-9859-EEB778E5C55D}" destId="{2E2A9413-0478-414B-9477-09386D7D9106}" srcOrd="3" destOrd="0" parTransId="{7D62AD12-8C08-4C8D-84D5-4EB0A92109B8}" sibTransId="{D456A250-1351-45D3-84BF-09190D725D07}"/>
    <dgm:cxn modelId="{D38BF4C2-D8DF-4329-85DD-244617F98954}" type="presOf" srcId="{D622043E-23BD-4EE2-BEE7-1D79C900148B}" destId="{F0890536-5DE0-42F0-85A0-95F37FC754D9}" srcOrd="0" destOrd="0" presId="urn:microsoft.com/office/officeart/2005/8/layout/vList2"/>
    <dgm:cxn modelId="{65E2644F-58F4-49C4-88E0-95828AE59016}" srcId="{E52D7648-9FB0-4611-9859-EEB778E5C55D}" destId="{D557244A-2C8B-4392-B4DA-417B147BAEF5}" srcOrd="1" destOrd="0" parTransId="{152D963F-4F47-44CF-8926-7D22E76F2E53}" sibTransId="{14C7CD5C-52E4-4A66-9E70-39418C01F983}"/>
    <dgm:cxn modelId="{CC3C665B-A575-4D18-9FAC-8F708895E7EF}" type="presOf" srcId="{E52D7648-9FB0-4611-9859-EEB778E5C55D}" destId="{3719F39B-ECA8-400E-8619-2D87E5DD0498}" srcOrd="0" destOrd="0" presId="urn:microsoft.com/office/officeart/2005/8/layout/vList2"/>
    <dgm:cxn modelId="{95DE6437-DEA3-4676-98A3-D31E8217DFC6}" type="presParOf" srcId="{F0890536-5DE0-42F0-85A0-95F37FC754D9}" destId="{3719F39B-ECA8-400E-8619-2D87E5DD0498}" srcOrd="0" destOrd="0" presId="urn:microsoft.com/office/officeart/2005/8/layout/vList2"/>
    <dgm:cxn modelId="{B9BB2147-C7EE-49F0-9931-ACF4A67E850E}" type="presParOf" srcId="{F0890536-5DE0-42F0-85A0-95F37FC754D9}" destId="{EAB5CFFE-3DAE-42A7-A7CB-252EEEF32B5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AB61A6-3EF8-4197-BB01-0AAE86A767E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4DB38502-5CFF-43B8-BE9A-694A42D67F09}">
      <dgm:prSet custT="1"/>
      <dgm:spPr/>
      <dgm:t>
        <a:bodyPr/>
        <a:lstStyle/>
        <a:p>
          <a:pPr rtl="0"/>
          <a:r>
            <a:rPr lang="el-GR" sz="1600" b="1" dirty="0" smtClean="0">
              <a:effectLst>
                <a:outerShdw blurRad="38100" dist="38100" dir="2700000" algn="tl">
                  <a:srgbClr val="000000">
                    <a:alpha val="43137"/>
                  </a:srgbClr>
                </a:outerShdw>
              </a:effectLst>
            </a:rPr>
            <a:t>Σε επίπεδο Γνώσεων </a:t>
          </a:r>
          <a:endParaRPr lang="el-GR" sz="1600" b="1" dirty="0">
            <a:effectLst>
              <a:outerShdw blurRad="38100" dist="38100" dir="2700000" algn="tl">
                <a:srgbClr val="000000">
                  <a:alpha val="43137"/>
                </a:srgbClr>
              </a:outerShdw>
            </a:effectLst>
          </a:endParaRPr>
        </a:p>
      </dgm:t>
    </dgm:pt>
    <dgm:pt modelId="{6D12CC23-A115-41A6-910F-3FBC477FE870}" type="parTrans" cxnId="{6B1DD12D-304D-412D-8C65-4EE7CBDC5059}">
      <dgm:prSet/>
      <dgm:spPr/>
      <dgm:t>
        <a:bodyPr/>
        <a:lstStyle/>
        <a:p>
          <a:endParaRPr lang="el-GR" sz="1600" b="1">
            <a:effectLst>
              <a:outerShdw blurRad="38100" dist="38100" dir="2700000" algn="tl">
                <a:srgbClr val="000000">
                  <a:alpha val="43137"/>
                </a:srgbClr>
              </a:outerShdw>
            </a:effectLst>
          </a:endParaRPr>
        </a:p>
      </dgm:t>
    </dgm:pt>
    <dgm:pt modelId="{653E56E4-5A2E-4C88-B788-EBC98481FB06}" type="sibTrans" cxnId="{6B1DD12D-304D-412D-8C65-4EE7CBDC5059}">
      <dgm:prSet custT="1"/>
      <dgm:spPr/>
      <dgm:t>
        <a:bodyPr/>
        <a:lstStyle/>
        <a:p>
          <a:endParaRPr lang="el-GR" sz="1600" b="1">
            <a:effectLst>
              <a:outerShdw blurRad="38100" dist="38100" dir="2700000" algn="tl">
                <a:srgbClr val="000000">
                  <a:alpha val="43137"/>
                </a:srgbClr>
              </a:outerShdw>
            </a:effectLst>
          </a:endParaRPr>
        </a:p>
      </dgm:t>
    </dgm:pt>
    <dgm:pt modelId="{8DE80EC4-D6BD-4786-A97E-A5162F2A9C0A}">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γνωρίσουν τον κόσμο του Διαδικτύου, τις δυνατότητες και τους κινδύνους του.</a:t>
          </a:r>
          <a:endParaRPr lang="el-GR" sz="1600" b="1" dirty="0">
            <a:effectLst>
              <a:outerShdw blurRad="38100" dist="38100" dir="2700000" algn="tl">
                <a:srgbClr val="000000">
                  <a:alpha val="43137"/>
                </a:srgbClr>
              </a:outerShdw>
            </a:effectLst>
          </a:endParaRPr>
        </a:p>
      </dgm:t>
    </dgm:pt>
    <dgm:pt modelId="{9B3A159A-C64A-4F3C-828B-00992A9ABA26}" type="parTrans" cxnId="{566E3791-D56D-4D6C-8BDE-E135570D3D43}">
      <dgm:prSet/>
      <dgm:spPr/>
      <dgm:t>
        <a:bodyPr/>
        <a:lstStyle/>
        <a:p>
          <a:endParaRPr lang="el-GR" sz="1600" b="1">
            <a:effectLst>
              <a:outerShdw blurRad="38100" dist="38100" dir="2700000" algn="tl">
                <a:srgbClr val="000000">
                  <a:alpha val="43137"/>
                </a:srgbClr>
              </a:outerShdw>
            </a:effectLst>
          </a:endParaRPr>
        </a:p>
      </dgm:t>
    </dgm:pt>
    <dgm:pt modelId="{62E367C3-1BCD-41C2-9EF8-41A2F98A6342}" type="sibTrans" cxnId="{566E3791-D56D-4D6C-8BDE-E135570D3D43}">
      <dgm:prSet/>
      <dgm:spPr/>
      <dgm:t>
        <a:bodyPr/>
        <a:lstStyle/>
        <a:p>
          <a:endParaRPr lang="el-GR" sz="1600" b="1">
            <a:effectLst>
              <a:outerShdw blurRad="38100" dist="38100" dir="2700000" algn="tl">
                <a:srgbClr val="000000">
                  <a:alpha val="43137"/>
                </a:srgbClr>
              </a:outerShdw>
            </a:effectLst>
          </a:endParaRPr>
        </a:p>
      </dgm:t>
    </dgm:pt>
    <dgm:pt modelId="{900F2CDA-3006-40B6-9B7B-926C30C0E76F}">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έλθουν σε επαφή με νέους τρόπους επικοινωνίας, μέσω της τηλεδιάσκεψης.</a:t>
          </a:r>
          <a:endParaRPr lang="el-GR" sz="1600" b="1" dirty="0">
            <a:effectLst>
              <a:outerShdw blurRad="38100" dist="38100" dir="2700000" algn="tl">
                <a:srgbClr val="000000">
                  <a:alpha val="43137"/>
                </a:srgbClr>
              </a:outerShdw>
            </a:effectLst>
          </a:endParaRPr>
        </a:p>
      </dgm:t>
    </dgm:pt>
    <dgm:pt modelId="{C52043F6-AC24-44AE-8EE5-1317A33D98D8}" type="parTrans" cxnId="{156E8D0B-3111-46BA-B770-97C0A0CC03B7}">
      <dgm:prSet/>
      <dgm:spPr/>
      <dgm:t>
        <a:bodyPr/>
        <a:lstStyle/>
        <a:p>
          <a:endParaRPr lang="el-GR" sz="1600" b="1">
            <a:effectLst>
              <a:outerShdw blurRad="38100" dist="38100" dir="2700000" algn="tl">
                <a:srgbClr val="000000">
                  <a:alpha val="43137"/>
                </a:srgbClr>
              </a:outerShdw>
            </a:effectLst>
          </a:endParaRPr>
        </a:p>
      </dgm:t>
    </dgm:pt>
    <dgm:pt modelId="{502CEF82-CB47-4523-B5CF-34320D0480A0}" type="sibTrans" cxnId="{156E8D0B-3111-46BA-B770-97C0A0CC03B7}">
      <dgm:prSet/>
      <dgm:spPr/>
      <dgm:t>
        <a:bodyPr/>
        <a:lstStyle/>
        <a:p>
          <a:endParaRPr lang="el-GR" sz="1600" b="1">
            <a:effectLst>
              <a:outerShdw blurRad="38100" dist="38100" dir="2700000" algn="tl">
                <a:srgbClr val="000000">
                  <a:alpha val="43137"/>
                </a:srgbClr>
              </a:outerShdw>
            </a:effectLst>
          </a:endParaRPr>
        </a:p>
      </dgm:t>
    </dgm:pt>
    <dgm:pt modelId="{C3EF9A9C-DC05-4806-AEBF-6E679F02C443}">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γνωρίσουν την υλικοτεχνική υποδομή που απαιτείται για την πραγματοποίηση μιας τηλεδιάσκεψης.</a:t>
          </a:r>
          <a:endParaRPr lang="el-GR" sz="1600" b="1" dirty="0">
            <a:effectLst>
              <a:outerShdw blurRad="38100" dist="38100" dir="2700000" algn="tl">
                <a:srgbClr val="000000">
                  <a:alpha val="43137"/>
                </a:srgbClr>
              </a:outerShdw>
            </a:effectLst>
          </a:endParaRPr>
        </a:p>
      </dgm:t>
    </dgm:pt>
    <dgm:pt modelId="{1FFE85A4-9013-4493-8143-3CDC9075654E}" type="parTrans" cxnId="{7B5F1BDC-3742-4B73-ADD6-11D5C20A4643}">
      <dgm:prSet/>
      <dgm:spPr/>
      <dgm:t>
        <a:bodyPr/>
        <a:lstStyle/>
        <a:p>
          <a:endParaRPr lang="el-GR" sz="1600" b="1">
            <a:effectLst>
              <a:outerShdw blurRad="38100" dist="38100" dir="2700000" algn="tl">
                <a:srgbClr val="000000">
                  <a:alpha val="43137"/>
                </a:srgbClr>
              </a:outerShdw>
            </a:effectLst>
          </a:endParaRPr>
        </a:p>
      </dgm:t>
    </dgm:pt>
    <dgm:pt modelId="{AEF13152-438C-4A27-884F-F58611DC8C13}" type="sibTrans" cxnId="{7B5F1BDC-3742-4B73-ADD6-11D5C20A4643}">
      <dgm:prSet/>
      <dgm:spPr/>
      <dgm:t>
        <a:bodyPr/>
        <a:lstStyle/>
        <a:p>
          <a:endParaRPr lang="el-GR" sz="1600" b="1">
            <a:effectLst>
              <a:outerShdw blurRad="38100" dist="38100" dir="2700000" algn="tl">
                <a:srgbClr val="000000">
                  <a:alpha val="43137"/>
                </a:srgbClr>
              </a:outerShdw>
            </a:effectLst>
          </a:endParaRPr>
        </a:p>
      </dgm:t>
    </dgm:pt>
    <dgm:pt modelId="{84E2A3D3-16D2-4D23-BEDA-43E94FC2F4F9}">
      <dgm:prSet custT="1"/>
      <dgm:spPr/>
      <dgm:t>
        <a:bodyPr/>
        <a:lstStyle/>
        <a:p>
          <a:pPr rtl="0"/>
          <a:r>
            <a:rPr lang="el-GR" sz="1600" b="1" dirty="0" smtClean="0">
              <a:effectLst>
                <a:outerShdw blurRad="38100" dist="38100" dir="2700000" algn="tl">
                  <a:srgbClr val="000000">
                    <a:alpha val="43137"/>
                  </a:srgbClr>
                </a:outerShdw>
              </a:effectLst>
            </a:rPr>
            <a:t>Σε επίπεδο Δεξιοτήτων</a:t>
          </a:r>
          <a:endParaRPr lang="el-GR" sz="1600" b="1" dirty="0">
            <a:effectLst>
              <a:outerShdw blurRad="38100" dist="38100" dir="2700000" algn="tl">
                <a:srgbClr val="000000">
                  <a:alpha val="43137"/>
                </a:srgbClr>
              </a:outerShdw>
            </a:effectLst>
          </a:endParaRPr>
        </a:p>
      </dgm:t>
    </dgm:pt>
    <dgm:pt modelId="{6BB48A09-D21F-4492-ACD3-8D68488152C3}" type="parTrans" cxnId="{EE7FB2FF-FAB9-4AF5-8340-D3896200462A}">
      <dgm:prSet/>
      <dgm:spPr/>
      <dgm:t>
        <a:bodyPr/>
        <a:lstStyle/>
        <a:p>
          <a:endParaRPr lang="el-GR" sz="1600" b="1">
            <a:effectLst>
              <a:outerShdw blurRad="38100" dist="38100" dir="2700000" algn="tl">
                <a:srgbClr val="000000">
                  <a:alpha val="43137"/>
                </a:srgbClr>
              </a:outerShdw>
            </a:effectLst>
          </a:endParaRPr>
        </a:p>
      </dgm:t>
    </dgm:pt>
    <dgm:pt modelId="{A6132319-CC21-4737-A30A-237C83B848F6}" type="sibTrans" cxnId="{EE7FB2FF-FAB9-4AF5-8340-D3896200462A}">
      <dgm:prSet custT="1"/>
      <dgm:spPr/>
      <dgm:t>
        <a:bodyPr/>
        <a:lstStyle/>
        <a:p>
          <a:endParaRPr lang="el-GR" sz="1600" b="1">
            <a:effectLst>
              <a:outerShdw blurRad="38100" dist="38100" dir="2700000" algn="tl">
                <a:srgbClr val="000000">
                  <a:alpha val="43137"/>
                </a:srgbClr>
              </a:outerShdw>
            </a:effectLst>
          </a:endParaRPr>
        </a:p>
      </dgm:t>
    </dgm:pt>
    <dgm:pt modelId="{38A89A3D-E119-4E52-BBF2-B276B3FF0B9E}">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χρησιμοποιούν με άνεση τις ΤΠΕ (</a:t>
          </a:r>
          <a:r>
            <a:rPr lang="el-GR" sz="1600" b="1" dirty="0" err="1" smtClean="0">
              <a:effectLst>
                <a:outerShdw blurRad="38100" dist="38100" dir="2700000" algn="tl">
                  <a:srgbClr val="000000">
                    <a:alpha val="43137"/>
                  </a:srgbClr>
                </a:outerShdw>
              </a:effectLst>
            </a:rPr>
            <a:t>Powerpoint</a:t>
          </a:r>
          <a:r>
            <a:rPr lang="el-GR" sz="1600" b="1" dirty="0" smtClean="0">
              <a:effectLst>
                <a:outerShdw blurRad="38100" dist="38100" dir="2700000" algn="tl">
                  <a:srgbClr val="000000">
                    <a:alpha val="43137"/>
                  </a:srgbClr>
                </a:outerShdw>
              </a:effectLst>
            </a:rPr>
            <a:t>, </a:t>
          </a:r>
          <a:r>
            <a:rPr lang="el-GR" sz="1600" b="1" dirty="0" err="1" smtClean="0">
              <a:effectLst>
                <a:outerShdw blurRad="38100" dist="38100" dir="2700000" algn="tl">
                  <a:srgbClr val="000000">
                    <a:alpha val="43137"/>
                  </a:srgbClr>
                </a:outerShdw>
              </a:effectLst>
            </a:rPr>
            <a:t>Φυλλομετρητές</a:t>
          </a:r>
          <a:r>
            <a:rPr lang="el-GR" sz="1600" b="1" dirty="0" smtClean="0">
              <a:effectLst>
                <a:outerShdw blurRad="38100" dist="38100" dir="2700000" algn="tl">
                  <a:srgbClr val="000000">
                    <a:alpha val="43137"/>
                  </a:srgbClr>
                </a:outerShdw>
              </a:effectLst>
            </a:rPr>
            <a:t> κλπ.)</a:t>
          </a:r>
          <a:endParaRPr lang="el-GR" sz="1600" b="1" dirty="0">
            <a:effectLst>
              <a:outerShdw blurRad="38100" dist="38100" dir="2700000" algn="tl">
                <a:srgbClr val="000000">
                  <a:alpha val="43137"/>
                </a:srgbClr>
              </a:outerShdw>
            </a:effectLst>
          </a:endParaRPr>
        </a:p>
      </dgm:t>
    </dgm:pt>
    <dgm:pt modelId="{4B601DD9-F6D2-4C8B-884D-6E461FD971CF}" type="parTrans" cxnId="{1C6821B6-D1DF-47D2-97EC-19AAC4A68DD9}">
      <dgm:prSet/>
      <dgm:spPr/>
      <dgm:t>
        <a:bodyPr/>
        <a:lstStyle/>
        <a:p>
          <a:endParaRPr lang="el-GR" sz="1600" b="1">
            <a:effectLst>
              <a:outerShdw blurRad="38100" dist="38100" dir="2700000" algn="tl">
                <a:srgbClr val="000000">
                  <a:alpha val="43137"/>
                </a:srgbClr>
              </a:outerShdw>
            </a:effectLst>
          </a:endParaRPr>
        </a:p>
      </dgm:t>
    </dgm:pt>
    <dgm:pt modelId="{0CDB3939-342F-4B0A-8333-07B1294F1912}" type="sibTrans" cxnId="{1C6821B6-D1DF-47D2-97EC-19AAC4A68DD9}">
      <dgm:prSet/>
      <dgm:spPr/>
      <dgm:t>
        <a:bodyPr/>
        <a:lstStyle/>
        <a:p>
          <a:endParaRPr lang="el-GR" sz="1600" b="1">
            <a:effectLst>
              <a:outerShdw blurRad="38100" dist="38100" dir="2700000" algn="tl">
                <a:srgbClr val="000000">
                  <a:alpha val="43137"/>
                </a:srgbClr>
              </a:outerShdw>
            </a:effectLst>
          </a:endParaRPr>
        </a:p>
      </dgm:t>
    </dgm:pt>
    <dgm:pt modelId="{2D10AD58-B4B3-42AE-A9A6-9FF187BBE683}">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είναι σε θέση να συνεργάζονται εξ αποστάσεως με τους μαθητές των απομακρυσμένων τάξεων.</a:t>
          </a:r>
          <a:endParaRPr lang="el-GR" sz="1600" b="1" dirty="0">
            <a:effectLst>
              <a:outerShdw blurRad="38100" dist="38100" dir="2700000" algn="tl">
                <a:srgbClr val="000000">
                  <a:alpha val="43137"/>
                </a:srgbClr>
              </a:outerShdw>
            </a:effectLst>
          </a:endParaRPr>
        </a:p>
      </dgm:t>
    </dgm:pt>
    <dgm:pt modelId="{173E9003-6A7D-43B5-A853-69DF6E592724}" type="parTrans" cxnId="{B51D8725-B3A0-45F3-99B9-152BB15226CE}">
      <dgm:prSet/>
      <dgm:spPr/>
      <dgm:t>
        <a:bodyPr/>
        <a:lstStyle/>
        <a:p>
          <a:endParaRPr lang="el-GR" sz="1600" b="1">
            <a:effectLst>
              <a:outerShdw blurRad="38100" dist="38100" dir="2700000" algn="tl">
                <a:srgbClr val="000000">
                  <a:alpha val="43137"/>
                </a:srgbClr>
              </a:outerShdw>
            </a:effectLst>
          </a:endParaRPr>
        </a:p>
      </dgm:t>
    </dgm:pt>
    <dgm:pt modelId="{65F98962-72D8-4AA6-B9BC-2A1EFA20E298}" type="sibTrans" cxnId="{B51D8725-B3A0-45F3-99B9-152BB15226CE}">
      <dgm:prSet/>
      <dgm:spPr/>
      <dgm:t>
        <a:bodyPr/>
        <a:lstStyle/>
        <a:p>
          <a:endParaRPr lang="el-GR" sz="1600" b="1">
            <a:effectLst>
              <a:outerShdw blurRad="38100" dist="38100" dir="2700000" algn="tl">
                <a:srgbClr val="000000">
                  <a:alpha val="43137"/>
                </a:srgbClr>
              </a:outerShdw>
            </a:effectLst>
          </a:endParaRPr>
        </a:p>
      </dgm:t>
    </dgm:pt>
    <dgm:pt modelId="{FAB09BF0-B7C2-45D6-8318-EC5A4C396CAA}">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καλλιεργήσουν </a:t>
          </a:r>
          <a:r>
            <a:rPr lang="el-GR" sz="1600" b="1" dirty="0" err="1" smtClean="0">
              <a:effectLst>
                <a:outerShdw blurRad="38100" dist="38100" dir="2700000" algn="tl">
                  <a:srgbClr val="000000">
                    <a:alpha val="43137"/>
                  </a:srgbClr>
                </a:outerShdw>
              </a:effectLst>
            </a:rPr>
            <a:t>ομαδοσυνεργατικές</a:t>
          </a:r>
          <a:r>
            <a:rPr lang="el-GR" sz="1600" b="1" dirty="0" smtClean="0">
              <a:effectLst>
                <a:outerShdw blurRad="38100" dist="38100" dir="2700000" algn="tl">
                  <a:srgbClr val="000000">
                    <a:alpha val="43137"/>
                  </a:srgbClr>
                </a:outerShdw>
              </a:effectLst>
            </a:rPr>
            <a:t> δεξιότητες.</a:t>
          </a:r>
          <a:endParaRPr lang="el-GR" sz="1600" b="1" dirty="0">
            <a:effectLst>
              <a:outerShdw blurRad="38100" dist="38100" dir="2700000" algn="tl">
                <a:srgbClr val="000000">
                  <a:alpha val="43137"/>
                </a:srgbClr>
              </a:outerShdw>
            </a:effectLst>
          </a:endParaRPr>
        </a:p>
      </dgm:t>
    </dgm:pt>
    <dgm:pt modelId="{3393CB08-8CCF-46A4-955F-17859865AF5D}" type="parTrans" cxnId="{F844F1C7-16A3-4297-B9D7-9D883038CACD}">
      <dgm:prSet/>
      <dgm:spPr/>
      <dgm:t>
        <a:bodyPr/>
        <a:lstStyle/>
        <a:p>
          <a:endParaRPr lang="el-GR" sz="1600" b="1">
            <a:effectLst>
              <a:outerShdw blurRad="38100" dist="38100" dir="2700000" algn="tl">
                <a:srgbClr val="000000">
                  <a:alpha val="43137"/>
                </a:srgbClr>
              </a:outerShdw>
            </a:effectLst>
          </a:endParaRPr>
        </a:p>
      </dgm:t>
    </dgm:pt>
    <dgm:pt modelId="{6A143EF0-DB90-4262-8BB0-1EBE34184C20}" type="sibTrans" cxnId="{F844F1C7-16A3-4297-B9D7-9D883038CACD}">
      <dgm:prSet/>
      <dgm:spPr/>
      <dgm:t>
        <a:bodyPr/>
        <a:lstStyle/>
        <a:p>
          <a:endParaRPr lang="el-GR" sz="1600" b="1">
            <a:effectLst>
              <a:outerShdw blurRad="38100" dist="38100" dir="2700000" algn="tl">
                <a:srgbClr val="000000">
                  <a:alpha val="43137"/>
                </a:srgbClr>
              </a:outerShdw>
            </a:effectLst>
          </a:endParaRPr>
        </a:p>
      </dgm:t>
    </dgm:pt>
    <dgm:pt modelId="{F5BA87FE-53DA-4C85-96ED-721CC008BBAC}">
      <dgm:prSet custT="1"/>
      <dgm:spPr/>
      <dgm:t>
        <a:bodyPr/>
        <a:lstStyle/>
        <a:p>
          <a:pPr rtl="0"/>
          <a:r>
            <a:rPr lang="el-GR" sz="1600" b="1" dirty="0" smtClean="0">
              <a:effectLst>
                <a:outerShdw blurRad="38100" dist="38100" dir="2700000" algn="tl">
                  <a:srgbClr val="000000">
                    <a:alpha val="43137"/>
                  </a:srgbClr>
                </a:outerShdw>
              </a:effectLst>
            </a:rPr>
            <a:t>Σε επίπεδο Στάσεων </a:t>
          </a:r>
          <a:endParaRPr lang="el-GR" sz="1600" b="1" dirty="0">
            <a:effectLst>
              <a:outerShdw blurRad="38100" dist="38100" dir="2700000" algn="tl">
                <a:srgbClr val="000000">
                  <a:alpha val="43137"/>
                </a:srgbClr>
              </a:outerShdw>
            </a:effectLst>
          </a:endParaRPr>
        </a:p>
      </dgm:t>
    </dgm:pt>
    <dgm:pt modelId="{DC353DBE-EA67-42E4-8311-705390A39A4D}" type="parTrans" cxnId="{6A1CED8F-F2A0-4737-B600-ACAC1F8A9EBC}">
      <dgm:prSet/>
      <dgm:spPr/>
      <dgm:t>
        <a:bodyPr/>
        <a:lstStyle/>
        <a:p>
          <a:endParaRPr lang="el-GR" sz="1600" b="1">
            <a:effectLst>
              <a:outerShdw blurRad="38100" dist="38100" dir="2700000" algn="tl">
                <a:srgbClr val="000000">
                  <a:alpha val="43137"/>
                </a:srgbClr>
              </a:outerShdw>
            </a:effectLst>
          </a:endParaRPr>
        </a:p>
      </dgm:t>
    </dgm:pt>
    <dgm:pt modelId="{DE6D724C-0632-48F9-A54F-5AB8E9628289}" type="sibTrans" cxnId="{6A1CED8F-F2A0-4737-B600-ACAC1F8A9EBC}">
      <dgm:prSet/>
      <dgm:spPr/>
      <dgm:t>
        <a:bodyPr/>
        <a:lstStyle/>
        <a:p>
          <a:endParaRPr lang="el-GR" sz="1600" b="1">
            <a:effectLst>
              <a:outerShdw blurRad="38100" dist="38100" dir="2700000" algn="tl">
                <a:srgbClr val="000000">
                  <a:alpha val="43137"/>
                </a:srgbClr>
              </a:outerShdw>
            </a:effectLst>
          </a:endParaRPr>
        </a:p>
      </dgm:t>
    </dgm:pt>
    <dgm:pt modelId="{59773282-2754-419B-9224-324031E25F81}">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επεξεργάζονται κριτικά τις πληροφορίες που λαμβάνουν από το Διαδίκτυο.</a:t>
          </a:r>
          <a:endParaRPr lang="el-GR" sz="1600" b="1" dirty="0">
            <a:effectLst>
              <a:outerShdw blurRad="38100" dist="38100" dir="2700000" algn="tl">
                <a:srgbClr val="000000">
                  <a:alpha val="43137"/>
                </a:srgbClr>
              </a:outerShdw>
            </a:effectLst>
          </a:endParaRPr>
        </a:p>
      </dgm:t>
    </dgm:pt>
    <dgm:pt modelId="{23B340E5-DD01-472B-9982-61BF186F70E5}" type="parTrans" cxnId="{D202B56D-2B66-4809-908A-0257BBFC8315}">
      <dgm:prSet/>
      <dgm:spPr/>
      <dgm:t>
        <a:bodyPr/>
        <a:lstStyle/>
        <a:p>
          <a:endParaRPr lang="el-GR" sz="1600" b="1">
            <a:effectLst>
              <a:outerShdw blurRad="38100" dist="38100" dir="2700000" algn="tl">
                <a:srgbClr val="000000">
                  <a:alpha val="43137"/>
                </a:srgbClr>
              </a:outerShdw>
            </a:effectLst>
          </a:endParaRPr>
        </a:p>
      </dgm:t>
    </dgm:pt>
    <dgm:pt modelId="{D1473B84-A6FE-4082-9222-44F78C7D0E90}" type="sibTrans" cxnId="{D202B56D-2B66-4809-908A-0257BBFC8315}">
      <dgm:prSet/>
      <dgm:spPr/>
      <dgm:t>
        <a:bodyPr/>
        <a:lstStyle/>
        <a:p>
          <a:endParaRPr lang="el-GR" sz="1600" b="1">
            <a:effectLst>
              <a:outerShdw blurRad="38100" dist="38100" dir="2700000" algn="tl">
                <a:srgbClr val="000000">
                  <a:alpha val="43137"/>
                </a:srgbClr>
              </a:outerShdw>
            </a:effectLst>
          </a:endParaRPr>
        </a:p>
      </dgm:t>
    </dgm:pt>
    <dgm:pt modelId="{1A4879F7-9A77-43D7-A8EA-1928977CABF0}">
      <dgm:prSet custT="1"/>
      <dgm:spPr/>
      <dgm:t>
        <a:bodyPr/>
        <a:lstStyle/>
        <a:p>
          <a:pPr rtl="0"/>
          <a:r>
            <a:rPr lang="el-GR" sz="1600" b="1" dirty="0" smtClean="0">
              <a:effectLst>
                <a:outerShdw blurRad="38100" dist="38100" dir="2700000" algn="tl">
                  <a:srgbClr val="000000">
                    <a:alpha val="43137"/>
                  </a:srgbClr>
                </a:outerShdw>
              </a:effectLst>
            </a:rPr>
            <a:t>Να </a:t>
          </a:r>
          <a:r>
            <a:rPr lang="el-GR" sz="1600" b="1" dirty="0" smtClean="0">
              <a:effectLst>
                <a:outerShdw blurRad="38100" dist="38100" dir="2700000" algn="tl">
                  <a:srgbClr val="000000">
                    <a:alpha val="43137"/>
                  </a:srgbClr>
                </a:outerShdw>
              </a:effectLst>
            </a:rPr>
            <a:t>υιοθετήσουν μεθόδους αντιμετώπισης των κινδύνων του διαδικτύου.</a:t>
          </a:r>
          <a:endParaRPr lang="el-GR" sz="1600" b="1" dirty="0">
            <a:effectLst>
              <a:outerShdw blurRad="38100" dist="38100" dir="2700000" algn="tl">
                <a:srgbClr val="000000">
                  <a:alpha val="43137"/>
                </a:srgbClr>
              </a:outerShdw>
            </a:effectLst>
          </a:endParaRPr>
        </a:p>
      </dgm:t>
    </dgm:pt>
    <dgm:pt modelId="{29725E2F-62C2-44B2-9307-1353675D8C67}" type="parTrans" cxnId="{65A404EE-FDBD-4A39-A42A-1AF642B2FA05}">
      <dgm:prSet/>
      <dgm:spPr/>
      <dgm:t>
        <a:bodyPr/>
        <a:lstStyle/>
        <a:p>
          <a:endParaRPr lang="el-GR" sz="1600" b="1">
            <a:effectLst>
              <a:outerShdw blurRad="38100" dist="38100" dir="2700000" algn="tl">
                <a:srgbClr val="000000">
                  <a:alpha val="43137"/>
                </a:srgbClr>
              </a:outerShdw>
            </a:effectLst>
          </a:endParaRPr>
        </a:p>
      </dgm:t>
    </dgm:pt>
    <dgm:pt modelId="{76336566-7EAF-41D6-9D4B-9EFC7CFD8861}" type="sibTrans" cxnId="{65A404EE-FDBD-4A39-A42A-1AF642B2FA05}">
      <dgm:prSet/>
      <dgm:spPr/>
      <dgm:t>
        <a:bodyPr/>
        <a:lstStyle/>
        <a:p>
          <a:endParaRPr lang="el-GR" sz="1600" b="1">
            <a:effectLst>
              <a:outerShdw blurRad="38100" dist="38100" dir="2700000" algn="tl">
                <a:srgbClr val="000000">
                  <a:alpha val="43137"/>
                </a:srgbClr>
              </a:outerShdw>
            </a:effectLst>
          </a:endParaRPr>
        </a:p>
      </dgm:t>
    </dgm:pt>
    <dgm:pt modelId="{CA2CED13-9800-4580-9933-C665F56EB05B}" type="pres">
      <dgm:prSet presAssocID="{5AAB61A6-3EF8-4197-BB01-0AAE86A767E9}" presName="outerComposite" presStyleCnt="0">
        <dgm:presLayoutVars>
          <dgm:chMax val="5"/>
          <dgm:dir/>
          <dgm:resizeHandles val="exact"/>
        </dgm:presLayoutVars>
      </dgm:prSet>
      <dgm:spPr/>
      <dgm:t>
        <a:bodyPr/>
        <a:lstStyle/>
        <a:p>
          <a:endParaRPr lang="el-GR"/>
        </a:p>
      </dgm:t>
    </dgm:pt>
    <dgm:pt modelId="{A1204250-124A-4557-96EC-75C4E6ACDE76}" type="pres">
      <dgm:prSet presAssocID="{5AAB61A6-3EF8-4197-BB01-0AAE86A767E9}" presName="dummyMaxCanvas" presStyleCnt="0">
        <dgm:presLayoutVars/>
      </dgm:prSet>
      <dgm:spPr/>
    </dgm:pt>
    <dgm:pt modelId="{22E79300-3FCD-4C2B-953B-AE939F1315A5}" type="pres">
      <dgm:prSet presAssocID="{5AAB61A6-3EF8-4197-BB01-0AAE86A767E9}" presName="ThreeNodes_1" presStyleLbl="node1" presStyleIdx="0" presStyleCnt="3" custScaleX="98880" custScaleY="111585" custLinFactNeighborX="-560" custLinFactNeighborY="11712">
        <dgm:presLayoutVars>
          <dgm:bulletEnabled val="1"/>
        </dgm:presLayoutVars>
      </dgm:prSet>
      <dgm:spPr/>
      <dgm:t>
        <a:bodyPr/>
        <a:lstStyle/>
        <a:p>
          <a:endParaRPr lang="el-GR"/>
        </a:p>
      </dgm:t>
    </dgm:pt>
    <dgm:pt modelId="{85279C57-B2F9-47FB-AFE9-23AE081628DE}" type="pres">
      <dgm:prSet presAssocID="{5AAB61A6-3EF8-4197-BB01-0AAE86A767E9}" presName="ThreeNodes_2" presStyleLbl="node1" presStyleIdx="1" presStyleCnt="3" custScaleY="100001" custLinFactNeighborX="37" custLinFactNeighborY="12678">
        <dgm:presLayoutVars>
          <dgm:bulletEnabled val="1"/>
        </dgm:presLayoutVars>
      </dgm:prSet>
      <dgm:spPr/>
      <dgm:t>
        <a:bodyPr/>
        <a:lstStyle/>
        <a:p>
          <a:endParaRPr lang="el-GR"/>
        </a:p>
      </dgm:t>
    </dgm:pt>
    <dgm:pt modelId="{F9B64A2C-2794-4CF8-A996-D787C7D2EB73}" type="pres">
      <dgm:prSet presAssocID="{5AAB61A6-3EF8-4197-BB01-0AAE86A767E9}" presName="ThreeNodes_3" presStyleLbl="node1" presStyleIdx="2" presStyleCnt="3" custScaleY="81785" custLinFactNeighborX="0" custLinFactNeighborY="-2896">
        <dgm:presLayoutVars>
          <dgm:bulletEnabled val="1"/>
        </dgm:presLayoutVars>
      </dgm:prSet>
      <dgm:spPr/>
      <dgm:t>
        <a:bodyPr/>
        <a:lstStyle/>
        <a:p>
          <a:endParaRPr lang="el-GR"/>
        </a:p>
      </dgm:t>
    </dgm:pt>
    <dgm:pt modelId="{7907D48E-C050-4CC9-8858-63DBF4D1818C}" type="pres">
      <dgm:prSet presAssocID="{5AAB61A6-3EF8-4197-BB01-0AAE86A767E9}" presName="ThreeConn_1-2" presStyleLbl="fgAccFollowNode1" presStyleIdx="0" presStyleCnt="2">
        <dgm:presLayoutVars>
          <dgm:bulletEnabled val="1"/>
        </dgm:presLayoutVars>
      </dgm:prSet>
      <dgm:spPr/>
      <dgm:t>
        <a:bodyPr/>
        <a:lstStyle/>
        <a:p>
          <a:endParaRPr lang="el-GR"/>
        </a:p>
      </dgm:t>
    </dgm:pt>
    <dgm:pt modelId="{68212C25-2078-4D97-BACC-391875671A43}" type="pres">
      <dgm:prSet presAssocID="{5AAB61A6-3EF8-4197-BB01-0AAE86A767E9}" presName="ThreeConn_2-3" presStyleLbl="fgAccFollowNode1" presStyleIdx="1" presStyleCnt="2">
        <dgm:presLayoutVars>
          <dgm:bulletEnabled val="1"/>
        </dgm:presLayoutVars>
      </dgm:prSet>
      <dgm:spPr/>
      <dgm:t>
        <a:bodyPr/>
        <a:lstStyle/>
        <a:p>
          <a:endParaRPr lang="el-GR"/>
        </a:p>
      </dgm:t>
    </dgm:pt>
    <dgm:pt modelId="{ED05D20D-7E64-4A8B-83F1-B8C080CC81B8}" type="pres">
      <dgm:prSet presAssocID="{5AAB61A6-3EF8-4197-BB01-0AAE86A767E9}" presName="ThreeNodes_1_text" presStyleLbl="node1" presStyleIdx="2" presStyleCnt="3">
        <dgm:presLayoutVars>
          <dgm:bulletEnabled val="1"/>
        </dgm:presLayoutVars>
      </dgm:prSet>
      <dgm:spPr/>
      <dgm:t>
        <a:bodyPr/>
        <a:lstStyle/>
        <a:p>
          <a:endParaRPr lang="el-GR"/>
        </a:p>
      </dgm:t>
    </dgm:pt>
    <dgm:pt modelId="{3FEB15C1-8DDB-490A-A741-EC3FCE120EF0}" type="pres">
      <dgm:prSet presAssocID="{5AAB61A6-3EF8-4197-BB01-0AAE86A767E9}" presName="ThreeNodes_2_text" presStyleLbl="node1" presStyleIdx="2" presStyleCnt="3">
        <dgm:presLayoutVars>
          <dgm:bulletEnabled val="1"/>
        </dgm:presLayoutVars>
      </dgm:prSet>
      <dgm:spPr/>
      <dgm:t>
        <a:bodyPr/>
        <a:lstStyle/>
        <a:p>
          <a:endParaRPr lang="el-GR"/>
        </a:p>
      </dgm:t>
    </dgm:pt>
    <dgm:pt modelId="{3B07826F-163A-4F20-8F47-C5E1095D1815}" type="pres">
      <dgm:prSet presAssocID="{5AAB61A6-3EF8-4197-BB01-0AAE86A767E9}" presName="ThreeNodes_3_text" presStyleLbl="node1" presStyleIdx="2" presStyleCnt="3">
        <dgm:presLayoutVars>
          <dgm:bulletEnabled val="1"/>
        </dgm:presLayoutVars>
      </dgm:prSet>
      <dgm:spPr/>
      <dgm:t>
        <a:bodyPr/>
        <a:lstStyle/>
        <a:p>
          <a:endParaRPr lang="el-GR"/>
        </a:p>
      </dgm:t>
    </dgm:pt>
  </dgm:ptLst>
  <dgm:cxnLst>
    <dgm:cxn modelId="{5F865C8F-764F-42C3-9070-263E145A61DF}" type="presOf" srcId="{653E56E4-5A2E-4C88-B788-EBC98481FB06}" destId="{7907D48E-C050-4CC9-8858-63DBF4D1818C}" srcOrd="0" destOrd="0" presId="urn:microsoft.com/office/officeart/2005/8/layout/vProcess5"/>
    <dgm:cxn modelId="{11B72C7C-8C1F-4D7D-8343-E6A45F7CABB6}" type="presOf" srcId="{2D10AD58-B4B3-42AE-A9A6-9FF187BBE683}" destId="{85279C57-B2F9-47FB-AFE9-23AE081628DE}" srcOrd="0" destOrd="2" presId="urn:microsoft.com/office/officeart/2005/8/layout/vProcess5"/>
    <dgm:cxn modelId="{94DC4168-C51D-4CC2-8D58-D3FD8B0EA4E9}" type="presOf" srcId="{59773282-2754-419B-9224-324031E25F81}" destId="{3B07826F-163A-4F20-8F47-C5E1095D1815}" srcOrd="1" destOrd="1" presId="urn:microsoft.com/office/officeart/2005/8/layout/vProcess5"/>
    <dgm:cxn modelId="{D03F6793-6736-4766-9AA2-12ABE5170BE2}" type="presOf" srcId="{38A89A3D-E119-4E52-BBF2-B276B3FF0B9E}" destId="{85279C57-B2F9-47FB-AFE9-23AE081628DE}" srcOrd="0" destOrd="1" presId="urn:microsoft.com/office/officeart/2005/8/layout/vProcess5"/>
    <dgm:cxn modelId="{21CED9D4-363E-4856-8347-10D5CDCD2E1F}" type="presOf" srcId="{8DE80EC4-D6BD-4786-A97E-A5162F2A9C0A}" destId="{ED05D20D-7E64-4A8B-83F1-B8C080CC81B8}" srcOrd="1" destOrd="1" presId="urn:microsoft.com/office/officeart/2005/8/layout/vProcess5"/>
    <dgm:cxn modelId="{A4AF39E3-66BA-492B-9B1C-24BE71ED3A00}" type="presOf" srcId="{4DB38502-5CFF-43B8-BE9A-694A42D67F09}" destId="{ED05D20D-7E64-4A8B-83F1-B8C080CC81B8}" srcOrd="1" destOrd="0" presId="urn:microsoft.com/office/officeart/2005/8/layout/vProcess5"/>
    <dgm:cxn modelId="{5E23AF3D-DED2-479F-90BA-399EE716F155}" type="presOf" srcId="{900F2CDA-3006-40B6-9B7B-926C30C0E76F}" destId="{22E79300-3FCD-4C2B-953B-AE939F1315A5}" srcOrd="0" destOrd="2" presId="urn:microsoft.com/office/officeart/2005/8/layout/vProcess5"/>
    <dgm:cxn modelId="{A34BAEF2-C612-45F8-AB5C-6EC30FE00304}" type="presOf" srcId="{8DE80EC4-D6BD-4786-A97E-A5162F2A9C0A}" destId="{22E79300-3FCD-4C2B-953B-AE939F1315A5}" srcOrd="0" destOrd="1" presId="urn:microsoft.com/office/officeart/2005/8/layout/vProcess5"/>
    <dgm:cxn modelId="{EE7FB2FF-FAB9-4AF5-8340-D3896200462A}" srcId="{5AAB61A6-3EF8-4197-BB01-0AAE86A767E9}" destId="{84E2A3D3-16D2-4D23-BEDA-43E94FC2F4F9}" srcOrd="1" destOrd="0" parTransId="{6BB48A09-D21F-4492-ACD3-8D68488152C3}" sibTransId="{A6132319-CC21-4737-A30A-237C83B848F6}"/>
    <dgm:cxn modelId="{65A404EE-FDBD-4A39-A42A-1AF642B2FA05}" srcId="{F5BA87FE-53DA-4C85-96ED-721CC008BBAC}" destId="{1A4879F7-9A77-43D7-A8EA-1928977CABF0}" srcOrd="1" destOrd="0" parTransId="{29725E2F-62C2-44B2-9307-1353675D8C67}" sibTransId="{76336566-7EAF-41D6-9D4B-9EFC7CFD8861}"/>
    <dgm:cxn modelId="{F844F1C7-16A3-4297-B9D7-9D883038CACD}" srcId="{84E2A3D3-16D2-4D23-BEDA-43E94FC2F4F9}" destId="{FAB09BF0-B7C2-45D6-8318-EC5A4C396CAA}" srcOrd="2" destOrd="0" parTransId="{3393CB08-8CCF-46A4-955F-17859865AF5D}" sibTransId="{6A143EF0-DB90-4262-8BB0-1EBE34184C20}"/>
    <dgm:cxn modelId="{566E3791-D56D-4D6C-8BDE-E135570D3D43}" srcId="{4DB38502-5CFF-43B8-BE9A-694A42D67F09}" destId="{8DE80EC4-D6BD-4786-A97E-A5162F2A9C0A}" srcOrd="0" destOrd="0" parTransId="{9B3A159A-C64A-4F3C-828B-00992A9ABA26}" sibTransId="{62E367C3-1BCD-41C2-9EF8-41A2F98A6342}"/>
    <dgm:cxn modelId="{5624A264-F134-4495-AED9-86263C0DFC45}" type="presOf" srcId="{59773282-2754-419B-9224-324031E25F81}" destId="{F9B64A2C-2794-4CF8-A996-D787C7D2EB73}" srcOrd="0" destOrd="1" presId="urn:microsoft.com/office/officeart/2005/8/layout/vProcess5"/>
    <dgm:cxn modelId="{6A1CED8F-F2A0-4737-B600-ACAC1F8A9EBC}" srcId="{5AAB61A6-3EF8-4197-BB01-0AAE86A767E9}" destId="{F5BA87FE-53DA-4C85-96ED-721CC008BBAC}" srcOrd="2" destOrd="0" parTransId="{DC353DBE-EA67-42E4-8311-705390A39A4D}" sibTransId="{DE6D724C-0632-48F9-A54F-5AB8E9628289}"/>
    <dgm:cxn modelId="{18FF7977-2D48-454F-8B0B-AA65FB3A2F44}" type="presOf" srcId="{5AAB61A6-3EF8-4197-BB01-0AAE86A767E9}" destId="{CA2CED13-9800-4580-9933-C665F56EB05B}" srcOrd="0" destOrd="0" presId="urn:microsoft.com/office/officeart/2005/8/layout/vProcess5"/>
    <dgm:cxn modelId="{83D7B33B-8AFB-4114-B8B8-A26AD270FB78}" type="presOf" srcId="{C3EF9A9C-DC05-4806-AEBF-6E679F02C443}" destId="{ED05D20D-7E64-4A8B-83F1-B8C080CC81B8}" srcOrd="1" destOrd="3" presId="urn:microsoft.com/office/officeart/2005/8/layout/vProcess5"/>
    <dgm:cxn modelId="{156E8D0B-3111-46BA-B770-97C0A0CC03B7}" srcId="{4DB38502-5CFF-43B8-BE9A-694A42D67F09}" destId="{900F2CDA-3006-40B6-9B7B-926C30C0E76F}" srcOrd="1" destOrd="0" parTransId="{C52043F6-AC24-44AE-8EE5-1317A33D98D8}" sibTransId="{502CEF82-CB47-4523-B5CF-34320D0480A0}"/>
    <dgm:cxn modelId="{B51D8725-B3A0-45F3-99B9-152BB15226CE}" srcId="{84E2A3D3-16D2-4D23-BEDA-43E94FC2F4F9}" destId="{2D10AD58-B4B3-42AE-A9A6-9FF187BBE683}" srcOrd="1" destOrd="0" parTransId="{173E9003-6A7D-43B5-A853-69DF6E592724}" sibTransId="{65F98962-72D8-4AA6-B9BC-2A1EFA20E298}"/>
    <dgm:cxn modelId="{3671DDBF-1F67-43C8-B20D-5C5D45C8F125}" type="presOf" srcId="{FAB09BF0-B7C2-45D6-8318-EC5A4C396CAA}" destId="{85279C57-B2F9-47FB-AFE9-23AE081628DE}" srcOrd="0" destOrd="3" presId="urn:microsoft.com/office/officeart/2005/8/layout/vProcess5"/>
    <dgm:cxn modelId="{9A257F51-576C-49C0-8EFA-91952CAADB3C}" type="presOf" srcId="{1A4879F7-9A77-43D7-A8EA-1928977CABF0}" destId="{3B07826F-163A-4F20-8F47-C5E1095D1815}" srcOrd="1" destOrd="2" presId="urn:microsoft.com/office/officeart/2005/8/layout/vProcess5"/>
    <dgm:cxn modelId="{15AE3CBA-CEA7-4483-95B2-FAD9AB5B09F1}" type="presOf" srcId="{2D10AD58-B4B3-42AE-A9A6-9FF187BBE683}" destId="{3FEB15C1-8DDB-490A-A741-EC3FCE120EF0}" srcOrd="1" destOrd="2" presId="urn:microsoft.com/office/officeart/2005/8/layout/vProcess5"/>
    <dgm:cxn modelId="{567E4C85-4D8D-497D-9C90-C3905A97BE24}" type="presOf" srcId="{38A89A3D-E119-4E52-BBF2-B276B3FF0B9E}" destId="{3FEB15C1-8DDB-490A-A741-EC3FCE120EF0}" srcOrd="1" destOrd="1" presId="urn:microsoft.com/office/officeart/2005/8/layout/vProcess5"/>
    <dgm:cxn modelId="{9CCC2FD3-ADEF-4EDA-BA09-74666144ABBE}" type="presOf" srcId="{4DB38502-5CFF-43B8-BE9A-694A42D67F09}" destId="{22E79300-3FCD-4C2B-953B-AE939F1315A5}" srcOrd="0" destOrd="0" presId="urn:microsoft.com/office/officeart/2005/8/layout/vProcess5"/>
    <dgm:cxn modelId="{5CF2630F-CB29-4855-B1C7-AA9CAE879E2E}" type="presOf" srcId="{84E2A3D3-16D2-4D23-BEDA-43E94FC2F4F9}" destId="{3FEB15C1-8DDB-490A-A741-EC3FCE120EF0}" srcOrd="1" destOrd="0" presId="urn:microsoft.com/office/officeart/2005/8/layout/vProcess5"/>
    <dgm:cxn modelId="{71D82886-A70E-4179-B4CB-E3486EBEE7B8}" type="presOf" srcId="{C3EF9A9C-DC05-4806-AEBF-6E679F02C443}" destId="{22E79300-3FCD-4C2B-953B-AE939F1315A5}" srcOrd="0" destOrd="3" presId="urn:microsoft.com/office/officeart/2005/8/layout/vProcess5"/>
    <dgm:cxn modelId="{5F17EDAF-2D73-466E-A0EC-0DB95A35D91D}" type="presOf" srcId="{FAB09BF0-B7C2-45D6-8318-EC5A4C396CAA}" destId="{3FEB15C1-8DDB-490A-A741-EC3FCE120EF0}" srcOrd="1" destOrd="3" presId="urn:microsoft.com/office/officeart/2005/8/layout/vProcess5"/>
    <dgm:cxn modelId="{D9D7D43E-15E8-49C1-B6B2-9B8C98657115}" type="presOf" srcId="{1A4879F7-9A77-43D7-A8EA-1928977CABF0}" destId="{F9B64A2C-2794-4CF8-A996-D787C7D2EB73}" srcOrd="0" destOrd="2" presId="urn:microsoft.com/office/officeart/2005/8/layout/vProcess5"/>
    <dgm:cxn modelId="{00317886-FCA3-49EA-A935-86F36C32FBDC}" type="presOf" srcId="{F5BA87FE-53DA-4C85-96ED-721CC008BBAC}" destId="{3B07826F-163A-4F20-8F47-C5E1095D1815}" srcOrd="1" destOrd="0" presId="urn:microsoft.com/office/officeart/2005/8/layout/vProcess5"/>
    <dgm:cxn modelId="{D202B56D-2B66-4809-908A-0257BBFC8315}" srcId="{F5BA87FE-53DA-4C85-96ED-721CC008BBAC}" destId="{59773282-2754-419B-9224-324031E25F81}" srcOrd="0" destOrd="0" parTransId="{23B340E5-DD01-472B-9982-61BF186F70E5}" sibTransId="{D1473B84-A6FE-4082-9222-44F78C7D0E90}"/>
    <dgm:cxn modelId="{1C6821B6-D1DF-47D2-97EC-19AAC4A68DD9}" srcId="{84E2A3D3-16D2-4D23-BEDA-43E94FC2F4F9}" destId="{38A89A3D-E119-4E52-BBF2-B276B3FF0B9E}" srcOrd="0" destOrd="0" parTransId="{4B601DD9-F6D2-4C8B-884D-6E461FD971CF}" sibTransId="{0CDB3939-342F-4B0A-8333-07B1294F1912}"/>
    <dgm:cxn modelId="{6A9DB355-517F-40DB-900B-FF0554739E8F}" type="presOf" srcId="{84E2A3D3-16D2-4D23-BEDA-43E94FC2F4F9}" destId="{85279C57-B2F9-47FB-AFE9-23AE081628DE}" srcOrd="0" destOrd="0" presId="urn:microsoft.com/office/officeart/2005/8/layout/vProcess5"/>
    <dgm:cxn modelId="{6B1DD12D-304D-412D-8C65-4EE7CBDC5059}" srcId="{5AAB61A6-3EF8-4197-BB01-0AAE86A767E9}" destId="{4DB38502-5CFF-43B8-BE9A-694A42D67F09}" srcOrd="0" destOrd="0" parTransId="{6D12CC23-A115-41A6-910F-3FBC477FE870}" sibTransId="{653E56E4-5A2E-4C88-B788-EBC98481FB06}"/>
    <dgm:cxn modelId="{4A239B91-FEFC-4F7E-B26D-9B22D9BB6084}" type="presOf" srcId="{F5BA87FE-53DA-4C85-96ED-721CC008BBAC}" destId="{F9B64A2C-2794-4CF8-A996-D787C7D2EB73}" srcOrd="0" destOrd="0" presId="urn:microsoft.com/office/officeart/2005/8/layout/vProcess5"/>
    <dgm:cxn modelId="{52D4388D-C290-4926-9E3C-29847601ED8F}" type="presOf" srcId="{900F2CDA-3006-40B6-9B7B-926C30C0E76F}" destId="{ED05D20D-7E64-4A8B-83F1-B8C080CC81B8}" srcOrd="1" destOrd="2" presId="urn:microsoft.com/office/officeart/2005/8/layout/vProcess5"/>
    <dgm:cxn modelId="{9B902FC2-6597-48A5-87E3-5D3EB05238D9}" type="presOf" srcId="{A6132319-CC21-4737-A30A-237C83B848F6}" destId="{68212C25-2078-4D97-BACC-391875671A43}" srcOrd="0" destOrd="0" presId="urn:microsoft.com/office/officeart/2005/8/layout/vProcess5"/>
    <dgm:cxn modelId="{7B5F1BDC-3742-4B73-ADD6-11D5C20A4643}" srcId="{4DB38502-5CFF-43B8-BE9A-694A42D67F09}" destId="{C3EF9A9C-DC05-4806-AEBF-6E679F02C443}" srcOrd="2" destOrd="0" parTransId="{1FFE85A4-9013-4493-8143-3CDC9075654E}" sibTransId="{AEF13152-438C-4A27-884F-F58611DC8C13}"/>
    <dgm:cxn modelId="{F4F8078B-816E-4765-88AE-5922C43ED081}" type="presParOf" srcId="{CA2CED13-9800-4580-9933-C665F56EB05B}" destId="{A1204250-124A-4557-96EC-75C4E6ACDE76}" srcOrd="0" destOrd="0" presId="urn:microsoft.com/office/officeart/2005/8/layout/vProcess5"/>
    <dgm:cxn modelId="{F97267E5-EC52-4C38-9997-5E2D74775CBD}" type="presParOf" srcId="{CA2CED13-9800-4580-9933-C665F56EB05B}" destId="{22E79300-3FCD-4C2B-953B-AE939F1315A5}" srcOrd="1" destOrd="0" presId="urn:microsoft.com/office/officeart/2005/8/layout/vProcess5"/>
    <dgm:cxn modelId="{8DF8CF28-B31A-4958-B072-B18EC4255972}" type="presParOf" srcId="{CA2CED13-9800-4580-9933-C665F56EB05B}" destId="{85279C57-B2F9-47FB-AFE9-23AE081628DE}" srcOrd="2" destOrd="0" presId="urn:microsoft.com/office/officeart/2005/8/layout/vProcess5"/>
    <dgm:cxn modelId="{39F6F044-3D9E-4513-BA4D-44ADB7FBE837}" type="presParOf" srcId="{CA2CED13-9800-4580-9933-C665F56EB05B}" destId="{F9B64A2C-2794-4CF8-A996-D787C7D2EB73}" srcOrd="3" destOrd="0" presId="urn:microsoft.com/office/officeart/2005/8/layout/vProcess5"/>
    <dgm:cxn modelId="{86903127-3323-4356-95B4-487F5A0665DB}" type="presParOf" srcId="{CA2CED13-9800-4580-9933-C665F56EB05B}" destId="{7907D48E-C050-4CC9-8858-63DBF4D1818C}" srcOrd="4" destOrd="0" presId="urn:microsoft.com/office/officeart/2005/8/layout/vProcess5"/>
    <dgm:cxn modelId="{9E9016AC-37A0-4D67-B143-E69FE933ABC2}" type="presParOf" srcId="{CA2CED13-9800-4580-9933-C665F56EB05B}" destId="{68212C25-2078-4D97-BACC-391875671A43}" srcOrd="5" destOrd="0" presId="urn:microsoft.com/office/officeart/2005/8/layout/vProcess5"/>
    <dgm:cxn modelId="{52FC6BFF-E878-401C-A35B-0975DB696DD1}" type="presParOf" srcId="{CA2CED13-9800-4580-9933-C665F56EB05B}" destId="{ED05D20D-7E64-4A8B-83F1-B8C080CC81B8}" srcOrd="6" destOrd="0" presId="urn:microsoft.com/office/officeart/2005/8/layout/vProcess5"/>
    <dgm:cxn modelId="{187DFD6A-5D8A-4956-9987-C9D741C04B01}" type="presParOf" srcId="{CA2CED13-9800-4580-9933-C665F56EB05B}" destId="{3FEB15C1-8DDB-490A-A741-EC3FCE120EF0}" srcOrd="7" destOrd="0" presId="urn:microsoft.com/office/officeart/2005/8/layout/vProcess5"/>
    <dgm:cxn modelId="{71CACEB3-353C-4CCD-A03A-13B7E015ED05}" type="presParOf" srcId="{CA2CED13-9800-4580-9933-C665F56EB05B}" destId="{3B07826F-163A-4F20-8F47-C5E1095D181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4E0F84-CA49-42AD-A792-07F0C428D70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FE32FFE0-269B-4193-879A-0198B3E69B2D}">
      <dgm:prSet custT="1"/>
      <dgm:spPr>
        <a:solidFill>
          <a:srgbClr val="BF2323"/>
        </a:solidFill>
      </dgm:spPr>
      <dgm:t>
        <a:bodyPr/>
        <a:lstStyle/>
        <a:p>
          <a:pPr rtl="0"/>
          <a:r>
            <a:rPr lang="el-GR" sz="2400" dirty="0" smtClean="0"/>
            <a:t>Δραστηριότητες πριν την 1η τηλεδιάσκεψη</a:t>
          </a:r>
          <a:endParaRPr lang="el-GR" sz="2400" dirty="0"/>
        </a:p>
      </dgm:t>
    </dgm:pt>
    <dgm:pt modelId="{999E771B-644E-4029-A60B-0C644CB77BB7}" type="parTrans" cxnId="{D74EA415-377D-4D9A-8680-A549FF0C10EF}">
      <dgm:prSet/>
      <dgm:spPr/>
      <dgm:t>
        <a:bodyPr/>
        <a:lstStyle/>
        <a:p>
          <a:endParaRPr lang="el-GR"/>
        </a:p>
      </dgm:t>
    </dgm:pt>
    <dgm:pt modelId="{6BB70E88-7F13-4A99-991C-1DFA2F924DD2}" type="sibTrans" cxnId="{D74EA415-377D-4D9A-8680-A549FF0C10EF}">
      <dgm:prSet/>
      <dgm:spPr/>
      <dgm:t>
        <a:bodyPr/>
        <a:lstStyle/>
        <a:p>
          <a:endParaRPr lang="el-GR"/>
        </a:p>
      </dgm:t>
    </dgm:pt>
    <dgm:pt modelId="{410C4C2F-4544-470D-9B3F-1C8D6C18C5E8}">
      <dgm:prSet custT="1"/>
      <dgm:spPr/>
      <dgm:t>
        <a:bodyPr/>
        <a:lstStyle/>
        <a:p>
          <a:pPr rtl="0"/>
          <a:r>
            <a:rPr lang="el-GR" sz="2000" dirty="0" smtClean="0"/>
            <a:t>Ενημέρωση </a:t>
          </a:r>
          <a:r>
            <a:rPr lang="el-GR" sz="2000" dirty="0" smtClean="0"/>
            <a:t>Μαθητών </a:t>
          </a:r>
          <a:endParaRPr lang="el-GR" sz="2000" dirty="0"/>
        </a:p>
      </dgm:t>
    </dgm:pt>
    <dgm:pt modelId="{61434ADD-3466-4C05-BEFF-33913E6B817A}" type="parTrans" cxnId="{B16185AD-6CA8-4216-AD89-DE1B02D804B2}">
      <dgm:prSet/>
      <dgm:spPr/>
      <dgm:t>
        <a:bodyPr/>
        <a:lstStyle/>
        <a:p>
          <a:endParaRPr lang="el-GR"/>
        </a:p>
      </dgm:t>
    </dgm:pt>
    <dgm:pt modelId="{F902EA93-1537-418D-BE9D-1C1F49AB69D4}" type="sibTrans" cxnId="{B16185AD-6CA8-4216-AD89-DE1B02D804B2}">
      <dgm:prSet/>
      <dgm:spPr/>
      <dgm:t>
        <a:bodyPr/>
        <a:lstStyle/>
        <a:p>
          <a:endParaRPr lang="el-GR"/>
        </a:p>
      </dgm:t>
    </dgm:pt>
    <dgm:pt modelId="{B65CCB07-2C06-44A1-8245-065E167EC30F}">
      <dgm:prSet custT="1"/>
      <dgm:spPr/>
      <dgm:t>
        <a:bodyPr/>
        <a:lstStyle/>
        <a:p>
          <a:pPr rtl="0"/>
          <a:r>
            <a:rPr lang="el-GR" sz="2000" dirty="0" smtClean="0"/>
            <a:t>Ενημέρωση </a:t>
          </a:r>
          <a:r>
            <a:rPr lang="el-GR" sz="2000" dirty="0" smtClean="0"/>
            <a:t>Γονέων </a:t>
          </a:r>
          <a:endParaRPr lang="el-GR" sz="2000" dirty="0"/>
        </a:p>
      </dgm:t>
    </dgm:pt>
    <dgm:pt modelId="{B6D64352-69BA-4699-80BC-1456A6382FDE}" type="parTrans" cxnId="{6805AEF5-BB03-4975-9EDD-619FC0738FEA}">
      <dgm:prSet/>
      <dgm:spPr/>
      <dgm:t>
        <a:bodyPr/>
        <a:lstStyle/>
        <a:p>
          <a:endParaRPr lang="el-GR"/>
        </a:p>
      </dgm:t>
    </dgm:pt>
    <dgm:pt modelId="{D8DB8A62-9620-436C-9E8F-9F3F3479DB1D}" type="sibTrans" cxnId="{6805AEF5-BB03-4975-9EDD-619FC0738FEA}">
      <dgm:prSet/>
      <dgm:spPr/>
      <dgm:t>
        <a:bodyPr/>
        <a:lstStyle/>
        <a:p>
          <a:endParaRPr lang="el-GR"/>
        </a:p>
      </dgm:t>
    </dgm:pt>
    <dgm:pt modelId="{1ADCAF7C-1A1B-4392-969F-1CDD56BFDE9F}">
      <dgm:prSet custT="1"/>
      <dgm:spPr/>
      <dgm:t>
        <a:bodyPr/>
        <a:lstStyle/>
        <a:p>
          <a:pPr rtl="0"/>
          <a:r>
            <a:rPr lang="el-GR" sz="2000" dirty="0" smtClean="0"/>
            <a:t>Οι </a:t>
          </a:r>
          <a:r>
            <a:rPr lang="el-GR" sz="2000" dirty="0" smtClean="0"/>
            <a:t>μαθητές γράφουν έκθεση σχετικά με τις προσδοκίες τους από τις τηλεδιασκέψεις</a:t>
          </a:r>
          <a:endParaRPr lang="el-GR" sz="2000" dirty="0"/>
        </a:p>
      </dgm:t>
    </dgm:pt>
    <dgm:pt modelId="{69AA7265-25FA-4967-B68E-D067C001BDA5}" type="parTrans" cxnId="{E1E6A170-B8B9-4202-8783-0641301201B0}">
      <dgm:prSet/>
      <dgm:spPr/>
      <dgm:t>
        <a:bodyPr/>
        <a:lstStyle/>
        <a:p>
          <a:endParaRPr lang="el-GR"/>
        </a:p>
      </dgm:t>
    </dgm:pt>
    <dgm:pt modelId="{8B875A9F-F762-4232-B464-ED4A52D496FD}" type="sibTrans" cxnId="{E1E6A170-B8B9-4202-8783-0641301201B0}">
      <dgm:prSet/>
      <dgm:spPr/>
      <dgm:t>
        <a:bodyPr/>
        <a:lstStyle/>
        <a:p>
          <a:endParaRPr lang="el-GR"/>
        </a:p>
      </dgm:t>
    </dgm:pt>
    <dgm:pt modelId="{EC8EF8CF-8688-4BA9-B1A3-7FA20474FD5A}">
      <dgm:prSet custT="1"/>
      <dgm:spPr/>
      <dgm:t>
        <a:bodyPr/>
        <a:lstStyle/>
        <a:p>
          <a:pPr rtl="0"/>
          <a:r>
            <a:rPr lang="el-GR" sz="2000" dirty="0" smtClean="0"/>
            <a:t>Οι </a:t>
          </a:r>
          <a:r>
            <a:rPr lang="el-GR" sz="2000" dirty="0" smtClean="0"/>
            <a:t>μαθητές ζωγραφίζουν αποτυπώνοντας τις προσδοκίες τους από τις τηλεδιασκέψεις</a:t>
          </a:r>
          <a:endParaRPr lang="el-GR" sz="2000" dirty="0"/>
        </a:p>
      </dgm:t>
    </dgm:pt>
    <dgm:pt modelId="{5049E20D-AEF5-49C3-B6F9-9D854B7FDC61}" type="parTrans" cxnId="{B8F8B0F4-4D78-43F3-96C8-D7887834D9B1}">
      <dgm:prSet/>
      <dgm:spPr/>
      <dgm:t>
        <a:bodyPr/>
        <a:lstStyle/>
        <a:p>
          <a:endParaRPr lang="el-GR"/>
        </a:p>
      </dgm:t>
    </dgm:pt>
    <dgm:pt modelId="{760FAD9B-9A6B-4C2A-AFA9-F8FD483B5307}" type="sibTrans" cxnId="{B8F8B0F4-4D78-43F3-96C8-D7887834D9B1}">
      <dgm:prSet/>
      <dgm:spPr/>
      <dgm:t>
        <a:bodyPr/>
        <a:lstStyle/>
        <a:p>
          <a:endParaRPr lang="el-GR"/>
        </a:p>
      </dgm:t>
    </dgm:pt>
    <dgm:pt modelId="{190C6217-B80B-4AC8-A3D7-718EE7ED624D}">
      <dgm:prSet custT="1"/>
      <dgm:spPr/>
      <dgm:t>
        <a:bodyPr/>
        <a:lstStyle/>
        <a:p>
          <a:pPr rtl="0"/>
          <a:r>
            <a:rPr lang="el-GR" sz="2000" dirty="0" smtClean="0"/>
            <a:t>Οι </a:t>
          </a:r>
          <a:r>
            <a:rPr lang="el-GR" sz="2000" dirty="0" smtClean="0"/>
            <a:t>μαθητές προετοιμάζουν το υλικό των παρουσιάσεών τους.</a:t>
          </a:r>
          <a:endParaRPr lang="el-GR" sz="2000" dirty="0"/>
        </a:p>
      </dgm:t>
    </dgm:pt>
    <dgm:pt modelId="{F7BD0D26-168B-4903-9845-028AA4BF7162}" type="parTrans" cxnId="{056FD396-D7CB-4252-97CD-592514DB3CF1}">
      <dgm:prSet/>
      <dgm:spPr/>
      <dgm:t>
        <a:bodyPr/>
        <a:lstStyle/>
        <a:p>
          <a:endParaRPr lang="el-GR"/>
        </a:p>
      </dgm:t>
    </dgm:pt>
    <dgm:pt modelId="{C812759D-D522-4E87-8632-EA8F21111DD8}" type="sibTrans" cxnId="{056FD396-D7CB-4252-97CD-592514DB3CF1}">
      <dgm:prSet/>
      <dgm:spPr/>
      <dgm:t>
        <a:bodyPr/>
        <a:lstStyle/>
        <a:p>
          <a:endParaRPr lang="el-GR"/>
        </a:p>
      </dgm:t>
    </dgm:pt>
    <dgm:pt modelId="{BC35BB5D-9258-435F-88FE-392BB259BB8C}">
      <dgm:prSet custT="1"/>
      <dgm:spPr/>
      <dgm:t>
        <a:bodyPr/>
        <a:lstStyle/>
        <a:p>
          <a:pPr rtl="0"/>
          <a:r>
            <a:rPr lang="el-GR" sz="2000" dirty="0" smtClean="0"/>
            <a:t>Οι </a:t>
          </a:r>
          <a:r>
            <a:rPr lang="el-GR" sz="2000" dirty="0" smtClean="0"/>
            <a:t>μαθητές συμπληρώνουν τα ερωτηματολόγια (EXANTE &amp; TET)</a:t>
          </a:r>
          <a:endParaRPr lang="el-GR" sz="2000" dirty="0"/>
        </a:p>
      </dgm:t>
    </dgm:pt>
    <dgm:pt modelId="{A55D56A9-2D9A-47D3-BD67-4B17E079BEC3}" type="parTrans" cxnId="{C3C1B8B9-C6A8-4140-9A41-BFADD9BD4356}">
      <dgm:prSet/>
      <dgm:spPr/>
      <dgm:t>
        <a:bodyPr/>
        <a:lstStyle/>
        <a:p>
          <a:endParaRPr lang="el-GR"/>
        </a:p>
      </dgm:t>
    </dgm:pt>
    <dgm:pt modelId="{79FC94EE-6AE7-4CF8-AAAE-AC38A9D10FC6}" type="sibTrans" cxnId="{C3C1B8B9-C6A8-4140-9A41-BFADD9BD4356}">
      <dgm:prSet/>
      <dgm:spPr/>
      <dgm:t>
        <a:bodyPr/>
        <a:lstStyle/>
        <a:p>
          <a:endParaRPr lang="el-GR"/>
        </a:p>
      </dgm:t>
    </dgm:pt>
    <dgm:pt modelId="{A571B3EA-7578-40BE-A0B0-FC99A6436E9A}" type="pres">
      <dgm:prSet presAssocID="{D64E0F84-CA49-42AD-A792-07F0C428D705}" presName="linear" presStyleCnt="0">
        <dgm:presLayoutVars>
          <dgm:animLvl val="lvl"/>
          <dgm:resizeHandles val="exact"/>
        </dgm:presLayoutVars>
      </dgm:prSet>
      <dgm:spPr/>
      <dgm:t>
        <a:bodyPr/>
        <a:lstStyle/>
        <a:p>
          <a:endParaRPr lang="el-GR"/>
        </a:p>
      </dgm:t>
    </dgm:pt>
    <dgm:pt modelId="{8633FBE6-6670-4015-BD4E-9B9081B33715}" type="pres">
      <dgm:prSet presAssocID="{FE32FFE0-269B-4193-879A-0198B3E69B2D}" presName="parentText" presStyleLbl="node1" presStyleIdx="0" presStyleCnt="1" custScaleY="57463" custLinFactNeighborY="-18706">
        <dgm:presLayoutVars>
          <dgm:chMax val="0"/>
          <dgm:bulletEnabled val="1"/>
        </dgm:presLayoutVars>
      </dgm:prSet>
      <dgm:spPr/>
      <dgm:t>
        <a:bodyPr/>
        <a:lstStyle/>
        <a:p>
          <a:endParaRPr lang="el-GR"/>
        </a:p>
      </dgm:t>
    </dgm:pt>
    <dgm:pt modelId="{908D9750-B8F6-4CF0-81E2-CD60D88AEFFB}" type="pres">
      <dgm:prSet presAssocID="{FE32FFE0-269B-4193-879A-0198B3E69B2D}" presName="childText" presStyleLbl="revTx" presStyleIdx="0" presStyleCnt="1">
        <dgm:presLayoutVars>
          <dgm:bulletEnabled val="1"/>
        </dgm:presLayoutVars>
      </dgm:prSet>
      <dgm:spPr/>
      <dgm:t>
        <a:bodyPr/>
        <a:lstStyle/>
        <a:p>
          <a:endParaRPr lang="el-GR"/>
        </a:p>
      </dgm:t>
    </dgm:pt>
  </dgm:ptLst>
  <dgm:cxnLst>
    <dgm:cxn modelId="{7DAA95CD-0B6E-4217-94DB-6968FBC51FED}" type="presOf" srcId="{BC35BB5D-9258-435F-88FE-392BB259BB8C}" destId="{908D9750-B8F6-4CF0-81E2-CD60D88AEFFB}" srcOrd="0" destOrd="5" presId="urn:microsoft.com/office/officeart/2005/8/layout/vList2"/>
    <dgm:cxn modelId="{AB5B8FF5-F30B-406C-9A21-CA601C368A29}" type="presOf" srcId="{B65CCB07-2C06-44A1-8245-065E167EC30F}" destId="{908D9750-B8F6-4CF0-81E2-CD60D88AEFFB}" srcOrd="0" destOrd="1" presId="urn:microsoft.com/office/officeart/2005/8/layout/vList2"/>
    <dgm:cxn modelId="{5CB98183-B741-488D-BDB7-0E764C85AD5F}" type="presOf" srcId="{FE32FFE0-269B-4193-879A-0198B3E69B2D}" destId="{8633FBE6-6670-4015-BD4E-9B9081B33715}" srcOrd="0" destOrd="0" presId="urn:microsoft.com/office/officeart/2005/8/layout/vList2"/>
    <dgm:cxn modelId="{545AB266-1A72-45EC-99F6-5DFCC3E7EE90}" type="presOf" srcId="{410C4C2F-4544-470D-9B3F-1C8D6C18C5E8}" destId="{908D9750-B8F6-4CF0-81E2-CD60D88AEFFB}" srcOrd="0" destOrd="0" presId="urn:microsoft.com/office/officeart/2005/8/layout/vList2"/>
    <dgm:cxn modelId="{3488594B-1309-4367-A8D0-FE15038519E3}" type="presOf" srcId="{EC8EF8CF-8688-4BA9-B1A3-7FA20474FD5A}" destId="{908D9750-B8F6-4CF0-81E2-CD60D88AEFFB}" srcOrd="0" destOrd="3" presId="urn:microsoft.com/office/officeart/2005/8/layout/vList2"/>
    <dgm:cxn modelId="{6805AEF5-BB03-4975-9EDD-619FC0738FEA}" srcId="{FE32FFE0-269B-4193-879A-0198B3E69B2D}" destId="{B65CCB07-2C06-44A1-8245-065E167EC30F}" srcOrd="1" destOrd="0" parTransId="{B6D64352-69BA-4699-80BC-1456A6382FDE}" sibTransId="{D8DB8A62-9620-436C-9E8F-9F3F3479DB1D}"/>
    <dgm:cxn modelId="{C3C1B8B9-C6A8-4140-9A41-BFADD9BD4356}" srcId="{FE32FFE0-269B-4193-879A-0198B3E69B2D}" destId="{BC35BB5D-9258-435F-88FE-392BB259BB8C}" srcOrd="5" destOrd="0" parTransId="{A55D56A9-2D9A-47D3-BD67-4B17E079BEC3}" sibTransId="{79FC94EE-6AE7-4CF8-AAAE-AC38A9D10FC6}"/>
    <dgm:cxn modelId="{E1E6A170-B8B9-4202-8783-0641301201B0}" srcId="{FE32FFE0-269B-4193-879A-0198B3E69B2D}" destId="{1ADCAF7C-1A1B-4392-969F-1CDD56BFDE9F}" srcOrd="2" destOrd="0" parTransId="{69AA7265-25FA-4967-B68E-D067C001BDA5}" sibTransId="{8B875A9F-F762-4232-B464-ED4A52D496FD}"/>
    <dgm:cxn modelId="{4B0BDD84-598B-426D-9280-5A7D7554D59E}" type="presOf" srcId="{190C6217-B80B-4AC8-A3D7-718EE7ED624D}" destId="{908D9750-B8F6-4CF0-81E2-CD60D88AEFFB}" srcOrd="0" destOrd="4" presId="urn:microsoft.com/office/officeart/2005/8/layout/vList2"/>
    <dgm:cxn modelId="{031BD7F3-C511-479C-B150-0E4504118A20}" type="presOf" srcId="{D64E0F84-CA49-42AD-A792-07F0C428D705}" destId="{A571B3EA-7578-40BE-A0B0-FC99A6436E9A}" srcOrd="0" destOrd="0" presId="urn:microsoft.com/office/officeart/2005/8/layout/vList2"/>
    <dgm:cxn modelId="{27F3D079-3A7C-4003-8B80-B2137014086C}" type="presOf" srcId="{1ADCAF7C-1A1B-4392-969F-1CDD56BFDE9F}" destId="{908D9750-B8F6-4CF0-81E2-CD60D88AEFFB}" srcOrd="0" destOrd="2" presId="urn:microsoft.com/office/officeart/2005/8/layout/vList2"/>
    <dgm:cxn modelId="{B16185AD-6CA8-4216-AD89-DE1B02D804B2}" srcId="{FE32FFE0-269B-4193-879A-0198B3E69B2D}" destId="{410C4C2F-4544-470D-9B3F-1C8D6C18C5E8}" srcOrd="0" destOrd="0" parTransId="{61434ADD-3466-4C05-BEFF-33913E6B817A}" sibTransId="{F902EA93-1537-418D-BE9D-1C1F49AB69D4}"/>
    <dgm:cxn modelId="{B8F8B0F4-4D78-43F3-96C8-D7887834D9B1}" srcId="{FE32FFE0-269B-4193-879A-0198B3E69B2D}" destId="{EC8EF8CF-8688-4BA9-B1A3-7FA20474FD5A}" srcOrd="3" destOrd="0" parTransId="{5049E20D-AEF5-49C3-B6F9-9D854B7FDC61}" sibTransId="{760FAD9B-9A6B-4C2A-AFA9-F8FD483B5307}"/>
    <dgm:cxn modelId="{056FD396-D7CB-4252-97CD-592514DB3CF1}" srcId="{FE32FFE0-269B-4193-879A-0198B3E69B2D}" destId="{190C6217-B80B-4AC8-A3D7-718EE7ED624D}" srcOrd="4" destOrd="0" parTransId="{F7BD0D26-168B-4903-9845-028AA4BF7162}" sibTransId="{C812759D-D522-4E87-8632-EA8F21111DD8}"/>
    <dgm:cxn modelId="{D74EA415-377D-4D9A-8680-A549FF0C10EF}" srcId="{D64E0F84-CA49-42AD-A792-07F0C428D705}" destId="{FE32FFE0-269B-4193-879A-0198B3E69B2D}" srcOrd="0" destOrd="0" parTransId="{999E771B-644E-4029-A60B-0C644CB77BB7}" sibTransId="{6BB70E88-7F13-4A99-991C-1DFA2F924DD2}"/>
    <dgm:cxn modelId="{9FD08BD3-2A78-40BA-9B1F-0F63B813D037}" type="presParOf" srcId="{A571B3EA-7578-40BE-A0B0-FC99A6436E9A}" destId="{8633FBE6-6670-4015-BD4E-9B9081B33715}" srcOrd="0" destOrd="0" presId="urn:microsoft.com/office/officeart/2005/8/layout/vList2"/>
    <dgm:cxn modelId="{9E82E727-9583-45E6-B77E-019BC0441202}" type="presParOf" srcId="{A571B3EA-7578-40BE-A0B0-FC99A6436E9A}" destId="{908D9750-B8F6-4CF0-81E2-CD60D88AEFF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ACAD44-100F-4E8B-AD53-AF87030380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5C8B836F-223C-4415-B997-71B774481FAC}">
      <dgm:prSet/>
      <dgm:spPr>
        <a:solidFill>
          <a:srgbClr val="AD450B"/>
        </a:solidFill>
      </dgm:spPr>
      <dgm:t>
        <a:bodyPr/>
        <a:lstStyle/>
        <a:p>
          <a:pPr rtl="0"/>
          <a:r>
            <a:rPr lang="el-GR" dirty="0" smtClean="0"/>
            <a:t>Δομή του μαθήματος κατά την διάρκεια της τηλεδιάσκεψης</a:t>
          </a:r>
          <a:endParaRPr lang="el-GR" dirty="0"/>
        </a:p>
      </dgm:t>
    </dgm:pt>
    <dgm:pt modelId="{980F8639-2EE6-4DA1-8FAC-3EB62535248F}" type="parTrans" cxnId="{537B3F72-31E3-4A6E-A0DD-9C0A1C741FB0}">
      <dgm:prSet/>
      <dgm:spPr/>
      <dgm:t>
        <a:bodyPr/>
        <a:lstStyle/>
        <a:p>
          <a:endParaRPr lang="el-GR"/>
        </a:p>
      </dgm:t>
    </dgm:pt>
    <dgm:pt modelId="{A1AEB7A5-664F-4306-B12D-A99788FFC173}" type="sibTrans" cxnId="{537B3F72-31E3-4A6E-A0DD-9C0A1C741FB0}">
      <dgm:prSet/>
      <dgm:spPr/>
      <dgm:t>
        <a:bodyPr/>
        <a:lstStyle/>
        <a:p>
          <a:endParaRPr lang="el-GR"/>
        </a:p>
      </dgm:t>
    </dgm:pt>
    <dgm:pt modelId="{ECC41225-77D7-41F8-818C-2D044E32D8EF}">
      <dgm:prSet/>
      <dgm:spPr/>
      <dgm:t>
        <a:bodyPr/>
        <a:lstStyle/>
        <a:p>
          <a:pPr rtl="0"/>
          <a:r>
            <a:rPr lang="el-GR" dirty="0" smtClean="0"/>
            <a:t>Παρουσίαση </a:t>
          </a:r>
          <a:r>
            <a:rPr lang="el-GR" dirty="0" smtClean="0"/>
            <a:t>των 3 σχολείων.</a:t>
          </a:r>
          <a:endParaRPr lang="el-GR" dirty="0"/>
        </a:p>
      </dgm:t>
    </dgm:pt>
    <dgm:pt modelId="{AFD5F186-4A3B-4EC7-82F4-949ABF990569}" type="parTrans" cxnId="{663118F8-1962-4445-A626-B4C62D036129}">
      <dgm:prSet/>
      <dgm:spPr/>
      <dgm:t>
        <a:bodyPr/>
        <a:lstStyle/>
        <a:p>
          <a:endParaRPr lang="el-GR"/>
        </a:p>
      </dgm:t>
    </dgm:pt>
    <dgm:pt modelId="{FC717076-BC82-42CD-B432-40676EAD829B}" type="sibTrans" cxnId="{663118F8-1962-4445-A626-B4C62D036129}">
      <dgm:prSet/>
      <dgm:spPr/>
      <dgm:t>
        <a:bodyPr/>
        <a:lstStyle/>
        <a:p>
          <a:endParaRPr lang="el-GR"/>
        </a:p>
      </dgm:t>
    </dgm:pt>
    <dgm:pt modelId="{5B48F6CF-0DFF-4033-A935-20F7F97B6A39}">
      <dgm:prSet/>
      <dgm:spPr/>
      <dgm:t>
        <a:bodyPr/>
        <a:lstStyle/>
        <a:p>
          <a:pPr rtl="0"/>
          <a:r>
            <a:rPr lang="el-GR" dirty="0" smtClean="0"/>
            <a:t>Γνωριμία </a:t>
          </a:r>
          <a:r>
            <a:rPr lang="el-GR" dirty="0" smtClean="0"/>
            <a:t>των μαθητών μεταξύ τους και με τους δασκάλους των απομακρυσμένων τάξεων.</a:t>
          </a:r>
          <a:endParaRPr lang="el-GR" dirty="0"/>
        </a:p>
      </dgm:t>
    </dgm:pt>
    <dgm:pt modelId="{083E4068-581E-469A-8F97-FBDBC36C0DE3}" type="parTrans" cxnId="{3C273651-B331-4871-A3F8-7B4840387CC7}">
      <dgm:prSet/>
      <dgm:spPr/>
      <dgm:t>
        <a:bodyPr/>
        <a:lstStyle/>
        <a:p>
          <a:endParaRPr lang="el-GR"/>
        </a:p>
      </dgm:t>
    </dgm:pt>
    <dgm:pt modelId="{47EB68A3-1312-4224-8E9B-2DCFCD9DB89F}" type="sibTrans" cxnId="{3C273651-B331-4871-A3F8-7B4840387CC7}">
      <dgm:prSet/>
      <dgm:spPr/>
      <dgm:t>
        <a:bodyPr/>
        <a:lstStyle/>
        <a:p>
          <a:endParaRPr lang="el-GR"/>
        </a:p>
      </dgm:t>
    </dgm:pt>
    <dgm:pt modelId="{57DB3DA4-6CC4-45D6-8EBE-5EDAB08F8513}">
      <dgm:prSet/>
      <dgm:spPr/>
      <dgm:t>
        <a:bodyPr/>
        <a:lstStyle/>
        <a:p>
          <a:pPr rtl="0"/>
          <a:r>
            <a:rPr lang="el-GR" dirty="0" smtClean="0"/>
            <a:t>Προβολή </a:t>
          </a:r>
          <a:r>
            <a:rPr lang="el-GR" dirty="0" smtClean="0"/>
            <a:t>βίντεο «Ο κόσμος του διαδικτύου</a:t>
          </a:r>
          <a:r>
            <a:rPr lang="el-GR" dirty="0" smtClean="0"/>
            <a:t>».</a:t>
          </a:r>
          <a:endParaRPr lang="el-GR" dirty="0"/>
        </a:p>
      </dgm:t>
    </dgm:pt>
    <dgm:pt modelId="{CDA372CF-6F19-4443-B8FF-879300A9B03E}" type="parTrans" cxnId="{445C9048-7933-4C74-A8E2-82DC795E3316}">
      <dgm:prSet/>
      <dgm:spPr/>
      <dgm:t>
        <a:bodyPr/>
        <a:lstStyle/>
        <a:p>
          <a:endParaRPr lang="el-GR"/>
        </a:p>
      </dgm:t>
    </dgm:pt>
    <dgm:pt modelId="{273A9B66-A4F1-4487-9B1E-0CFB72F985D2}" type="sibTrans" cxnId="{445C9048-7933-4C74-A8E2-82DC795E3316}">
      <dgm:prSet/>
      <dgm:spPr/>
      <dgm:t>
        <a:bodyPr/>
        <a:lstStyle/>
        <a:p>
          <a:endParaRPr lang="el-GR"/>
        </a:p>
      </dgm:t>
    </dgm:pt>
    <dgm:pt modelId="{1072988C-4181-4C0E-9F47-B62EE20B1BDC}">
      <dgm:prSet/>
      <dgm:spPr/>
      <dgm:t>
        <a:bodyPr/>
        <a:lstStyle/>
        <a:p>
          <a:pPr rtl="0"/>
          <a:r>
            <a:rPr lang="el-GR" dirty="0" smtClean="0"/>
            <a:t>Προβολή </a:t>
          </a:r>
          <a:r>
            <a:rPr lang="el-GR" dirty="0" smtClean="0"/>
            <a:t>βίντεο «Βλέπεις κάτι παράξενο; Ζήτησε βοήθεια!»</a:t>
          </a:r>
          <a:endParaRPr lang="el-GR" dirty="0"/>
        </a:p>
      </dgm:t>
    </dgm:pt>
    <dgm:pt modelId="{7553680E-A6D9-4AFD-A0AD-76B2BCD08DB3}" type="parTrans" cxnId="{3E6EDCF4-543B-40F2-93EE-624DB5DD7CF3}">
      <dgm:prSet/>
      <dgm:spPr/>
      <dgm:t>
        <a:bodyPr/>
        <a:lstStyle/>
        <a:p>
          <a:endParaRPr lang="el-GR"/>
        </a:p>
      </dgm:t>
    </dgm:pt>
    <dgm:pt modelId="{B5984867-7C5A-4B87-9E70-F5A0C3930F9B}" type="sibTrans" cxnId="{3E6EDCF4-543B-40F2-93EE-624DB5DD7CF3}">
      <dgm:prSet/>
      <dgm:spPr/>
      <dgm:t>
        <a:bodyPr/>
        <a:lstStyle/>
        <a:p>
          <a:endParaRPr lang="el-GR"/>
        </a:p>
      </dgm:t>
    </dgm:pt>
    <dgm:pt modelId="{A0EF1AE0-4776-4830-8707-E5D0D6BA4A03}">
      <dgm:prSet/>
      <dgm:spPr/>
      <dgm:t>
        <a:bodyPr/>
        <a:lstStyle/>
        <a:p>
          <a:pPr rtl="0"/>
          <a:r>
            <a:rPr lang="el-GR" dirty="0" smtClean="0"/>
            <a:t>Δραστηριότητα </a:t>
          </a:r>
          <a:r>
            <a:rPr lang="el-GR" dirty="0" smtClean="0"/>
            <a:t>2η: Διερεύνηση στάσεων / απόψεων πάνω στην προβληματική κατάσταση που αναδεικνύει το βίντεο με τη μέθοδο του καταιγισμού ιδεών.</a:t>
          </a:r>
          <a:endParaRPr lang="el-GR" dirty="0"/>
        </a:p>
      </dgm:t>
    </dgm:pt>
    <dgm:pt modelId="{2DEE9121-DEB6-4C53-B823-E81CF342967C}" type="parTrans" cxnId="{CACB6717-A426-44C4-BFDD-7785721D7E24}">
      <dgm:prSet/>
      <dgm:spPr/>
      <dgm:t>
        <a:bodyPr/>
        <a:lstStyle/>
        <a:p>
          <a:endParaRPr lang="el-GR"/>
        </a:p>
      </dgm:t>
    </dgm:pt>
    <dgm:pt modelId="{A975668A-1BEE-4E46-BC0C-150D76D23699}" type="sibTrans" cxnId="{CACB6717-A426-44C4-BFDD-7785721D7E24}">
      <dgm:prSet/>
      <dgm:spPr/>
      <dgm:t>
        <a:bodyPr/>
        <a:lstStyle/>
        <a:p>
          <a:endParaRPr lang="el-GR"/>
        </a:p>
      </dgm:t>
    </dgm:pt>
    <dgm:pt modelId="{8FE912BE-E493-4072-8B35-A4B53077E462}">
      <dgm:prSet/>
      <dgm:spPr/>
      <dgm:t>
        <a:bodyPr/>
        <a:lstStyle/>
        <a:p>
          <a:pPr rtl="0"/>
          <a:r>
            <a:rPr lang="el-GR" dirty="0" smtClean="0"/>
            <a:t>Προβολή </a:t>
          </a:r>
          <a:r>
            <a:rPr lang="el-GR" dirty="0" smtClean="0"/>
            <a:t>βίντεο «Η γη είναι επίπεδη»</a:t>
          </a:r>
          <a:endParaRPr lang="el-GR" dirty="0"/>
        </a:p>
      </dgm:t>
    </dgm:pt>
    <dgm:pt modelId="{5A3A6432-0D9F-4D66-A795-6F3988E0F7ED}" type="parTrans" cxnId="{27734161-C080-4006-8E2E-7018118908BD}">
      <dgm:prSet/>
      <dgm:spPr/>
      <dgm:t>
        <a:bodyPr/>
        <a:lstStyle/>
        <a:p>
          <a:endParaRPr lang="el-GR"/>
        </a:p>
      </dgm:t>
    </dgm:pt>
    <dgm:pt modelId="{77BFAF68-B05A-40D8-B946-A56D7C845081}" type="sibTrans" cxnId="{27734161-C080-4006-8E2E-7018118908BD}">
      <dgm:prSet/>
      <dgm:spPr/>
      <dgm:t>
        <a:bodyPr/>
        <a:lstStyle/>
        <a:p>
          <a:endParaRPr lang="el-GR"/>
        </a:p>
      </dgm:t>
    </dgm:pt>
    <dgm:pt modelId="{52AFEBC8-08FD-46B5-8EF8-96EA31D7B513}">
      <dgm:prSet/>
      <dgm:spPr/>
      <dgm:t>
        <a:bodyPr/>
        <a:lstStyle/>
        <a:p>
          <a:pPr rtl="0"/>
          <a:r>
            <a:rPr lang="el-GR" dirty="0" smtClean="0"/>
            <a:t>Δραστηριότητα </a:t>
          </a:r>
          <a:r>
            <a:rPr lang="el-GR" dirty="0" smtClean="0"/>
            <a:t>3η: Μύθος ή αλήθεια; Παιχνίδι εντοπισμού αληθινών και ψευδών ειδήσεων.</a:t>
          </a:r>
          <a:endParaRPr lang="el-GR" dirty="0"/>
        </a:p>
      </dgm:t>
    </dgm:pt>
    <dgm:pt modelId="{B276B605-12DC-4DA8-A416-EE6C46BBEBE4}" type="parTrans" cxnId="{4B50DDA9-04B1-4639-9DF0-2DE57760C4A2}">
      <dgm:prSet/>
      <dgm:spPr/>
      <dgm:t>
        <a:bodyPr/>
        <a:lstStyle/>
        <a:p>
          <a:endParaRPr lang="el-GR"/>
        </a:p>
      </dgm:t>
    </dgm:pt>
    <dgm:pt modelId="{8A387926-84C8-4721-B978-0B2024FDB788}" type="sibTrans" cxnId="{4B50DDA9-04B1-4639-9DF0-2DE57760C4A2}">
      <dgm:prSet/>
      <dgm:spPr/>
      <dgm:t>
        <a:bodyPr/>
        <a:lstStyle/>
        <a:p>
          <a:endParaRPr lang="el-GR"/>
        </a:p>
      </dgm:t>
    </dgm:pt>
    <dgm:pt modelId="{5CB69943-5B03-4A7A-99E0-D192F9B1BAB6}">
      <dgm:prSet/>
      <dgm:spPr/>
      <dgm:t>
        <a:bodyPr/>
        <a:lstStyle/>
        <a:p>
          <a:pPr rtl="0"/>
          <a:r>
            <a:rPr lang="el-GR" dirty="0" smtClean="0"/>
            <a:t>Σύνοψη </a:t>
          </a:r>
          <a:r>
            <a:rPr lang="el-GR" dirty="0" smtClean="0"/>
            <a:t>– Ανατροφοδότηση – Κλείσιμο τηλεδιάσκεψης.</a:t>
          </a:r>
          <a:endParaRPr lang="el-GR" dirty="0"/>
        </a:p>
      </dgm:t>
    </dgm:pt>
    <dgm:pt modelId="{58F5027A-965F-447D-848C-104C4327C2B6}" type="parTrans" cxnId="{B5AE007B-52CB-4171-BAD0-A1C482EA5DF3}">
      <dgm:prSet/>
      <dgm:spPr/>
      <dgm:t>
        <a:bodyPr/>
        <a:lstStyle/>
        <a:p>
          <a:endParaRPr lang="el-GR"/>
        </a:p>
      </dgm:t>
    </dgm:pt>
    <dgm:pt modelId="{DA90200D-1B5C-4834-B13B-23610379CD16}" type="sibTrans" cxnId="{B5AE007B-52CB-4171-BAD0-A1C482EA5DF3}">
      <dgm:prSet/>
      <dgm:spPr/>
      <dgm:t>
        <a:bodyPr/>
        <a:lstStyle/>
        <a:p>
          <a:endParaRPr lang="el-GR"/>
        </a:p>
      </dgm:t>
    </dgm:pt>
    <dgm:pt modelId="{5F84AF8D-7ACF-4700-B8A5-92ADF18A82E4}">
      <dgm:prSet/>
      <dgm:spPr/>
      <dgm:t>
        <a:bodyPr/>
        <a:lstStyle/>
        <a:p>
          <a:pPr rtl="0"/>
          <a:r>
            <a:rPr lang="el-GR" dirty="0" smtClean="0"/>
            <a:t>Δραστηριότητα </a:t>
          </a:r>
          <a:r>
            <a:rPr lang="el-GR" dirty="0" smtClean="0"/>
            <a:t>1η: Εντοπίζουμε τις δυνατότητες και τους κινδύνους του διαδικτύου.</a:t>
          </a:r>
          <a:endParaRPr lang="el-GR" dirty="0"/>
        </a:p>
      </dgm:t>
    </dgm:pt>
    <dgm:pt modelId="{8E2FB09F-AFBD-443B-B6F0-7776C2EB7501}" type="sibTrans" cxnId="{8A0B044D-AB5F-4C5B-9CF9-6007DB446A56}">
      <dgm:prSet/>
      <dgm:spPr/>
      <dgm:t>
        <a:bodyPr/>
        <a:lstStyle/>
        <a:p>
          <a:endParaRPr lang="el-GR"/>
        </a:p>
      </dgm:t>
    </dgm:pt>
    <dgm:pt modelId="{137C95A6-D876-4E49-9DD7-B82F4212ABDC}" type="parTrans" cxnId="{8A0B044D-AB5F-4C5B-9CF9-6007DB446A56}">
      <dgm:prSet/>
      <dgm:spPr/>
      <dgm:t>
        <a:bodyPr/>
        <a:lstStyle/>
        <a:p>
          <a:endParaRPr lang="el-GR"/>
        </a:p>
      </dgm:t>
    </dgm:pt>
    <dgm:pt modelId="{FB5C3E1F-BCD7-440D-ABFB-0D601E538E20}" type="pres">
      <dgm:prSet presAssocID="{2AACAD44-100F-4E8B-AD53-AF870303802C}" presName="linear" presStyleCnt="0">
        <dgm:presLayoutVars>
          <dgm:animLvl val="lvl"/>
          <dgm:resizeHandles val="exact"/>
        </dgm:presLayoutVars>
      </dgm:prSet>
      <dgm:spPr/>
      <dgm:t>
        <a:bodyPr/>
        <a:lstStyle/>
        <a:p>
          <a:endParaRPr lang="el-GR"/>
        </a:p>
      </dgm:t>
    </dgm:pt>
    <dgm:pt modelId="{377C7859-5C3E-4401-B405-45738F3FCD1C}" type="pres">
      <dgm:prSet presAssocID="{5C8B836F-223C-4415-B997-71B774481FAC}" presName="parentText" presStyleLbl="node1" presStyleIdx="0" presStyleCnt="1">
        <dgm:presLayoutVars>
          <dgm:chMax val="0"/>
          <dgm:bulletEnabled val="1"/>
        </dgm:presLayoutVars>
      </dgm:prSet>
      <dgm:spPr/>
      <dgm:t>
        <a:bodyPr/>
        <a:lstStyle/>
        <a:p>
          <a:endParaRPr lang="el-GR"/>
        </a:p>
      </dgm:t>
    </dgm:pt>
    <dgm:pt modelId="{C61AB76A-74C8-49BA-B6C5-BA007CF39C7B}" type="pres">
      <dgm:prSet presAssocID="{5C8B836F-223C-4415-B997-71B774481FAC}" presName="childText" presStyleLbl="revTx" presStyleIdx="0" presStyleCnt="1">
        <dgm:presLayoutVars>
          <dgm:bulletEnabled val="1"/>
        </dgm:presLayoutVars>
      </dgm:prSet>
      <dgm:spPr/>
      <dgm:t>
        <a:bodyPr/>
        <a:lstStyle/>
        <a:p>
          <a:endParaRPr lang="el-GR"/>
        </a:p>
      </dgm:t>
    </dgm:pt>
  </dgm:ptLst>
  <dgm:cxnLst>
    <dgm:cxn modelId="{18EBA48C-DE2F-4622-82A2-591C0688BAC2}" type="presOf" srcId="{8FE912BE-E493-4072-8B35-A4B53077E462}" destId="{C61AB76A-74C8-49BA-B6C5-BA007CF39C7B}" srcOrd="0" destOrd="6" presId="urn:microsoft.com/office/officeart/2005/8/layout/vList2"/>
    <dgm:cxn modelId="{CACB6717-A426-44C4-BFDD-7785721D7E24}" srcId="{5C8B836F-223C-4415-B997-71B774481FAC}" destId="{A0EF1AE0-4776-4830-8707-E5D0D6BA4A03}" srcOrd="5" destOrd="0" parTransId="{2DEE9121-DEB6-4C53-B823-E81CF342967C}" sibTransId="{A975668A-1BEE-4E46-BC0C-150D76D23699}"/>
    <dgm:cxn modelId="{3E6EDCF4-543B-40F2-93EE-624DB5DD7CF3}" srcId="{5C8B836F-223C-4415-B997-71B774481FAC}" destId="{1072988C-4181-4C0E-9F47-B62EE20B1BDC}" srcOrd="4" destOrd="0" parTransId="{7553680E-A6D9-4AFD-A0AD-76B2BCD08DB3}" sibTransId="{B5984867-7C5A-4B87-9E70-F5A0C3930F9B}"/>
    <dgm:cxn modelId="{D8A881CA-0297-4505-8938-823BE0649F44}" type="presOf" srcId="{2AACAD44-100F-4E8B-AD53-AF870303802C}" destId="{FB5C3E1F-BCD7-440D-ABFB-0D601E538E20}" srcOrd="0" destOrd="0" presId="urn:microsoft.com/office/officeart/2005/8/layout/vList2"/>
    <dgm:cxn modelId="{4B50DDA9-04B1-4639-9DF0-2DE57760C4A2}" srcId="{5C8B836F-223C-4415-B997-71B774481FAC}" destId="{52AFEBC8-08FD-46B5-8EF8-96EA31D7B513}" srcOrd="7" destOrd="0" parTransId="{B276B605-12DC-4DA8-A416-EE6C46BBEBE4}" sibTransId="{8A387926-84C8-4721-B978-0B2024FDB788}"/>
    <dgm:cxn modelId="{F1A977A4-759D-4934-8695-5C6A2C2889AA}" type="presOf" srcId="{52AFEBC8-08FD-46B5-8EF8-96EA31D7B513}" destId="{C61AB76A-74C8-49BA-B6C5-BA007CF39C7B}" srcOrd="0" destOrd="7" presId="urn:microsoft.com/office/officeart/2005/8/layout/vList2"/>
    <dgm:cxn modelId="{ACBAA0E4-F802-4ABF-A4CF-2B5ECA9E8B40}" type="presOf" srcId="{A0EF1AE0-4776-4830-8707-E5D0D6BA4A03}" destId="{C61AB76A-74C8-49BA-B6C5-BA007CF39C7B}" srcOrd="0" destOrd="5" presId="urn:microsoft.com/office/officeart/2005/8/layout/vList2"/>
    <dgm:cxn modelId="{7AC471D3-2F09-462B-92A3-E1DADC55C0E7}" type="presOf" srcId="{5B48F6CF-0DFF-4033-A935-20F7F97B6A39}" destId="{C61AB76A-74C8-49BA-B6C5-BA007CF39C7B}" srcOrd="0" destOrd="1" presId="urn:microsoft.com/office/officeart/2005/8/layout/vList2"/>
    <dgm:cxn modelId="{663118F8-1962-4445-A626-B4C62D036129}" srcId="{5C8B836F-223C-4415-B997-71B774481FAC}" destId="{ECC41225-77D7-41F8-818C-2D044E32D8EF}" srcOrd="0" destOrd="0" parTransId="{AFD5F186-4A3B-4EC7-82F4-949ABF990569}" sibTransId="{FC717076-BC82-42CD-B432-40676EAD829B}"/>
    <dgm:cxn modelId="{B4A85484-DFE2-46CD-8081-43D5FD5F61D2}" type="presOf" srcId="{1072988C-4181-4C0E-9F47-B62EE20B1BDC}" destId="{C61AB76A-74C8-49BA-B6C5-BA007CF39C7B}" srcOrd="0" destOrd="4" presId="urn:microsoft.com/office/officeart/2005/8/layout/vList2"/>
    <dgm:cxn modelId="{B5AE007B-52CB-4171-BAD0-A1C482EA5DF3}" srcId="{5C8B836F-223C-4415-B997-71B774481FAC}" destId="{5CB69943-5B03-4A7A-99E0-D192F9B1BAB6}" srcOrd="8" destOrd="0" parTransId="{58F5027A-965F-447D-848C-104C4327C2B6}" sibTransId="{DA90200D-1B5C-4834-B13B-23610379CD16}"/>
    <dgm:cxn modelId="{741B3552-27F8-4842-AE6D-F0EE91C82988}" type="presOf" srcId="{5F84AF8D-7ACF-4700-B8A5-92ADF18A82E4}" destId="{C61AB76A-74C8-49BA-B6C5-BA007CF39C7B}" srcOrd="0" destOrd="3" presId="urn:microsoft.com/office/officeart/2005/8/layout/vList2"/>
    <dgm:cxn modelId="{C790366D-9B76-4ED4-969C-C9A5417F5D6D}" type="presOf" srcId="{ECC41225-77D7-41F8-818C-2D044E32D8EF}" destId="{C61AB76A-74C8-49BA-B6C5-BA007CF39C7B}" srcOrd="0" destOrd="0" presId="urn:microsoft.com/office/officeart/2005/8/layout/vList2"/>
    <dgm:cxn modelId="{332879A8-3555-4BB2-9689-03E8984D0170}" type="presOf" srcId="{5CB69943-5B03-4A7A-99E0-D192F9B1BAB6}" destId="{C61AB76A-74C8-49BA-B6C5-BA007CF39C7B}" srcOrd="0" destOrd="8" presId="urn:microsoft.com/office/officeart/2005/8/layout/vList2"/>
    <dgm:cxn modelId="{FCF382D1-833D-4AFD-999C-270861D03CE9}" type="presOf" srcId="{57DB3DA4-6CC4-45D6-8EBE-5EDAB08F8513}" destId="{C61AB76A-74C8-49BA-B6C5-BA007CF39C7B}" srcOrd="0" destOrd="2" presId="urn:microsoft.com/office/officeart/2005/8/layout/vList2"/>
    <dgm:cxn modelId="{CC843928-E6CD-4E59-8425-33EA52CDEB01}" type="presOf" srcId="{5C8B836F-223C-4415-B997-71B774481FAC}" destId="{377C7859-5C3E-4401-B405-45738F3FCD1C}" srcOrd="0" destOrd="0" presId="urn:microsoft.com/office/officeart/2005/8/layout/vList2"/>
    <dgm:cxn modelId="{27734161-C080-4006-8E2E-7018118908BD}" srcId="{5C8B836F-223C-4415-B997-71B774481FAC}" destId="{8FE912BE-E493-4072-8B35-A4B53077E462}" srcOrd="6" destOrd="0" parTransId="{5A3A6432-0D9F-4D66-A795-6F3988E0F7ED}" sibTransId="{77BFAF68-B05A-40D8-B946-A56D7C845081}"/>
    <dgm:cxn modelId="{537B3F72-31E3-4A6E-A0DD-9C0A1C741FB0}" srcId="{2AACAD44-100F-4E8B-AD53-AF870303802C}" destId="{5C8B836F-223C-4415-B997-71B774481FAC}" srcOrd="0" destOrd="0" parTransId="{980F8639-2EE6-4DA1-8FAC-3EB62535248F}" sibTransId="{A1AEB7A5-664F-4306-B12D-A99788FFC173}"/>
    <dgm:cxn modelId="{3C273651-B331-4871-A3F8-7B4840387CC7}" srcId="{5C8B836F-223C-4415-B997-71B774481FAC}" destId="{5B48F6CF-0DFF-4033-A935-20F7F97B6A39}" srcOrd="1" destOrd="0" parTransId="{083E4068-581E-469A-8F97-FBDBC36C0DE3}" sibTransId="{47EB68A3-1312-4224-8E9B-2DCFCD9DB89F}"/>
    <dgm:cxn modelId="{445C9048-7933-4C74-A8E2-82DC795E3316}" srcId="{5C8B836F-223C-4415-B997-71B774481FAC}" destId="{57DB3DA4-6CC4-45D6-8EBE-5EDAB08F8513}" srcOrd="2" destOrd="0" parTransId="{CDA372CF-6F19-4443-B8FF-879300A9B03E}" sibTransId="{273A9B66-A4F1-4487-9B1E-0CFB72F985D2}"/>
    <dgm:cxn modelId="{8A0B044D-AB5F-4C5B-9CF9-6007DB446A56}" srcId="{5C8B836F-223C-4415-B997-71B774481FAC}" destId="{5F84AF8D-7ACF-4700-B8A5-92ADF18A82E4}" srcOrd="3" destOrd="0" parTransId="{137C95A6-D876-4E49-9DD7-B82F4212ABDC}" sibTransId="{8E2FB09F-AFBD-443B-B6F0-7776C2EB7501}"/>
    <dgm:cxn modelId="{5A3427FF-5BBA-4496-9E26-C14EC999B7A3}" type="presParOf" srcId="{FB5C3E1F-BCD7-440D-ABFB-0D601E538E20}" destId="{377C7859-5C3E-4401-B405-45738F3FCD1C}" srcOrd="0" destOrd="0" presId="urn:microsoft.com/office/officeart/2005/8/layout/vList2"/>
    <dgm:cxn modelId="{009F6F2F-0C51-4189-8DB3-C8F1CED0201A}" type="presParOf" srcId="{FB5C3E1F-BCD7-440D-ABFB-0D601E538E20}" destId="{C61AB76A-74C8-49BA-B6C5-BA007CF39C7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5069C0-5B38-4853-A31B-4C1D2CA3A4C3}"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D8E70AE5-569F-4669-B405-29A4743B4186}">
      <dgm:prSet custT="1"/>
      <dgm:spPr/>
      <dgm:t>
        <a:bodyPr/>
        <a:lstStyle/>
        <a:p>
          <a:pPr rtl="0"/>
          <a:r>
            <a:rPr lang="el-GR" sz="1300" b="1" dirty="0" smtClean="0">
              <a:effectLst>
                <a:outerShdw blurRad="38100" dist="38100" dir="2700000" algn="tl">
                  <a:srgbClr val="000000">
                    <a:alpha val="43137"/>
                  </a:srgbClr>
                </a:outerShdw>
              </a:effectLst>
            </a:rPr>
            <a:t>Σε επίπεδο Γνώσεων </a:t>
          </a:r>
          <a:endParaRPr lang="el-GR" sz="1300" b="1" dirty="0">
            <a:effectLst>
              <a:outerShdw blurRad="38100" dist="38100" dir="2700000" algn="tl">
                <a:srgbClr val="000000">
                  <a:alpha val="43137"/>
                </a:srgbClr>
              </a:outerShdw>
            </a:effectLst>
          </a:endParaRPr>
        </a:p>
      </dgm:t>
    </dgm:pt>
    <dgm:pt modelId="{BFC2A909-F908-4A5D-9D4E-935E5A3B75E6}" type="parTrans" cxnId="{9F311DF9-DCDC-45F1-9FED-0545860CBF83}">
      <dgm:prSet/>
      <dgm:spPr/>
      <dgm:t>
        <a:bodyPr/>
        <a:lstStyle/>
        <a:p>
          <a:endParaRPr lang="el-GR"/>
        </a:p>
      </dgm:t>
    </dgm:pt>
    <dgm:pt modelId="{41C6C083-C317-45A3-9DA1-DF5B0C27EE79}" type="sibTrans" cxnId="{9F311DF9-DCDC-45F1-9FED-0545860CBF83}">
      <dgm:prSet/>
      <dgm:spPr/>
      <dgm:t>
        <a:bodyPr/>
        <a:lstStyle/>
        <a:p>
          <a:endParaRPr lang="el-GR"/>
        </a:p>
      </dgm:t>
    </dgm:pt>
    <dgm:pt modelId="{ED765CE0-1546-4489-A406-6C4883A412CD}">
      <dgm:prSet custT="1"/>
      <dgm:spPr/>
      <dgm:t>
        <a:bodyPr/>
        <a:lstStyle/>
        <a:p>
          <a:pPr rtl="0"/>
          <a:r>
            <a:rPr lang="el-GR" sz="1300" b="1" dirty="0" smtClean="0">
              <a:effectLst>
                <a:outerShdw blurRad="38100" dist="38100" dir="2700000" algn="tl">
                  <a:srgbClr val="000000">
                    <a:alpha val="43137"/>
                  </a:srgbClr>
                </a:outerShdw>
              </a:effectLst>
            </a:rPr>
            <a:t>Να απαριθμήσουν κάποια από τα οφέλη και τους κινδύνους του διαδικτύου.</a:t>
          </a:r>
          <a:endParaRPr lang="el-GR" sz="1300" b="1" dirty="0">
            <a:effectLst>
              <a:outerShdw blurRad="38100" dist="38100" dir="2700000" algn="tl">
                <a:srgbClr val="000000">
                  <a:alpha val="43137"/>
                </a:srgbClr>
              </a:outerShdw>
            </a:effectLst>
          </a:endParaRPr>
        </a:p>
      </dgm:t>
    </dgm:pt>
    <dgm:pt modelId="{0EA858AF-A865-4B7B-8EFA-9A1EFECC5106}" type="parTrans" cxnId="{CC583819-BBF6-4BD6-BE95-EC8BBC381C0D}">
      <dgm:prSet/>
      <dgm:spPr/>
      <dgm:t>
        <a:bodyPr/>
        <a:lstStyle/>
        <a:p>
          <a:endParaRPr lang="el-GR"/>
        </a:p>
      </dgm:t>
    </dgm:pt>
    <dgm:pt modelId="{FA26065E-9518-4460-92D1-C6580690E30A}" type="sibTrans" cxnId="{CC583819-BBF6-4BD6-BE95-EC8BBC381C0D}">
      <dgm:prSet/>
      <dgm:spPr/>
      <dgm:t>
        <a:bodyPr/>
        <a:lstStyle/>
        <a:p>
          <a:endParaRPr lang="el-GR"/>
        </a:p>
      </dgm:t>
    </dgm:pt>
    <dgm:pt modelId="{AFF9DA15-D849-48E1-8EDD-538CE44D2EF0}">
      <dgm:prSet custT="1"/>
      <dgm:spPr/>
      <dgm:t>
        <a:bodyPr/>
        <a:lstStyle/>
        <a:p>
          <a:pPr rtl="0"/>
          <a:r>
            <a:rPr lang="el-GR" sz="1300" b="1" dirty="0" smtClean="0">
              <a:effectLst>
                <a:outerShdw blurRad="38100" dist="38100" dir="2700000" algn="tl">
                  <a:srgbClr val="000000">
                    <a:alpha val="43137"/>
                  </a:srgbClr>
                </a:outerShdw>
              </a:effectLst>
            </a:rPr>
            <a:t>Να αποσαφηνίσουν την έννοια των προσωπικών δεδομένων.</a:t>
          </a:r>
          <a:endParaRPr lang="el-GR" sz="1300" b="1" dirty="0">
            <a:effectLst>
              <a:outerShdw blurRad="38100" dist="38100" dir="2700000" algn="tl">
                <a:srgbClr val="000000">
                  <a:alpha val="43137"/>
                </a:srgbClr>
              </a:outerShdw>
            </a:effectLst>
          </a:endParaRPr>
        </a:p>
      </dgm:t>
    </dgm:pt>
    <dgm:pt modelId="{ED93FF96-4E6D-487B-BECB-66FEBF4AFB66}" type="parTrans" cxnId="{6AC708CA-2B8C-4DDB-AA0F-17C5A47D7237}">
      <dgm:prSet/>
      <dgm:spPr/>
      <dgm:t>
        <a:bodyPr/>
        <a:lstStyle/>
        <a:p>
          <a:endParaRPr lang="el-GR"/>
        </a:p>
      </dgm:t>
    </dgm:pt>
    <dgm:pt modelId="{65184D7D-29B9-4D0D-8335-6C8849BB3EAA}" type="sibTrans" cxnId="{6AC708CA-2B8C-4DDB-AA0F-17C5A47D7237}">
      <dgm:prSet/>
      <dgm:spPr/>
      <dgm:t>
        <a:bodyPr/>
        <a:lstStyle/>
        <a:p>
          <a:endParaRPr lang="el-GR"/>
        </a:p>
      </dgm:t>
    </dgm:pt>
    <dgm:pt modelId="{077ACF9C-8FAE-494B-8E13-2472D33183CE}">
      <dgm:prSet custT="1"/>
      <dgm:spPr/>
      <dgm:t>
        <a:bodyPr/>
        <a:lstStyle/>
        <a:p>
          <a:pPr rtl="0"/>
          <a:r>
            <a:rPr lang="el-GR" sz="1300" b="1" dirty="0" smtClean="0">
              <a:effectLst>
                <a:outerShdw blurRad="38100" dist="38100" dir="2700000" algn="tl">
                  <a:srgbClr val="000000">
                    <a:alpha val="43137"/>
                  </a:srgbClr>
                </a:outerShdw>
              </a:effectLst>
            </a:rPr>
            <a:t>Να εξοικειωθούν με τη σχετική ορολογία εμπλουτίζοντας το λεξιλόγιό τους.</a:t>
          </a:r>
          <a:endParaRPr lang="el-GR" sz="1300" b="1" dirty="0">
            <a:effectLst>
              <a:outerShdw blurRad="38100" dist="38100" dir="2700000" algn="tl">
                <a:srgbClr val="000000">
                  <a:alpha val="43137"/>
                </a:srgbClr>
              </a:outerShdw>
            </a:effectLst>
          </a:endParaRPr>
        </a:p>
      </dgm:t>
    </dgm:pt>
    <dgm:pt modelId="{53EFCF2A-A87E-4581-A888-28D682BAD97F}" type="parTrans" cxnId="{8DB5DB95-216D-4C62-B9A1-34FB42B9D43F}">
      <dgm:prSet/>
      <dgm:spPr/>
      <dgm:t>
        <a:bodyPr/>
        <a:lstStyle/>
        <a:p>
          <a:endParaRPr lang="el-GR"/>
        </a:p>
      </dgm:t>
    </dgm:pt>
    <dgm:pt modelId="{09BA6440-5404-49D4-849E-7231636622F0}" type="sibTrans" cxnId="{8DB5DB95-216D-4C62-B9A1-34FB42B9D43F}">
      <dgm:prSet/>
      <dgm:spPr/>
      <dgm:t>
        <a:bodyPr/>
        <a:lstStyle/>
        <a:p>
          <a:endParaRPr lang="el-GR"/>
        </a:p>
      </dgm:t>
    </dgm:pt>
    <dgm:pt modelId="{8BEE27F4-516D-4AE6-97EB-3BC6483E7586}">
      <dgm:prSet custT="1"/>
      <dgm:spPr/>
      <dgm:t>
        <a:bodyPr/>
        <a:lstStyle/>
        <a:p>
          <a:pPr rtl="0"/>
          <a:r>
            <a:rPr lang="el-GR" sz="1300" b="1" dirty="0" smtClean="0">
              <a:effectLst>
                <a:outerShdw blurRad="38100" dist="38100" dir="2700000" algn="tl">
                  <a:srgbClr val="000000">
                    <a:alpha val="43137"/>
                  </a:srgbClr>
                </a:outerShdw>
              </a:effectLst>
            </a:rPr>
            <a:t>Να προσεγγίσουν διαθεματικά το θέμα της ασφάλειας στο διαδίκτυο μέσα από τη γλώσσα, την πληροφορική και τα εικαστικά.</a:t>
          </a:r>
          <a:endParaRPr lang="el-GR" sz="1300" b="1" dirty="0">
            <a:effectLst>
              <a:outerShdw blurRad="38100" dist="38100" dir="2700000" algn="tl">
                <a:srgbClr val="000000">
                  <a:alpha val="43137"/>
                </a:srgbClr>
              </a:outerShdw>
            </a:effectLst>
          </a:endParaRPr>
        </a:p>
      </dgm:t>
    </dgm:pt>
    <dgm:pt modelId="{400BFC01-9F15-4002-ABBF-36F04FFABEAF}" type="parTrans" cxnId="{E5791DE0-3EAE-43D3-92FF-02F7C880EFCF}">
      <dgm:prSet/>
      <dgm:spPr/>
      <dgm:t>
        <a:bodyPr/>
        <a:lstStyle/>
        <a:p>
          <a:endParaRPr lang="el-GR"/>
        </a:p>
      </dgm:t>
    </dgm:pt>
    <dgm:pt modelId="{DB5B3418-5E90-41BE-AE62-BFC5DFBF4D4D}" type="sibTrans" cxnId="{E5791DE0-3EAE-43D3-92FF-02F7C880EFCF}">
      <dgm:prSet/>
      <dgm:spPr/>
      <dgm:t>
        <a:bodyPr/>
        <a:lstStyle/>
        <a:p>
          <a:endParaRPr lang="el-GR"/>
        </a:p>
      </dgm:t>
    </dgm:pt>
    <dgm:pt modelId="{C5F026BF-4F87-40F1-A4B0-4C4794E4E447}">
      <dgm:prSet custT="1"/>
      <dgm:spPr/>
      <dgm:t>
        <a:bodyPr/>
        <a:lstStyle/>
        <a:p>
          <a:pPr rtl="0"/>
          <a:r>
            <a:rPr lang="el-GR" sz="1300" b="1" dirty="0" smtClean="0">
              <a:effectLst>
                <a:outerShdw blurRad="38100" dist="38100" dir="2700000" algn="tl">
                  <a:srgbClr val="000000">
                    <a:alpha val="43137"/>
                  </a:srgbClr>
                </a:outerShdw>
              </a:effectLst>
            </a:rPr>
            <a:t>Σε επίπεδο Δεξιοτήτων</a:t>
          </a:r>
          <a:endParaRPr lang="el-GR" sz="1300" b="1" dirty="0">
            <a:effectLst>
              <a:outerShdw blurRad="38100" dist="38100" dir="2700000" algn="tl">
                <a:srgbClr val="000000">
                  <a:alpha val="43137"/>
                </a:srgbClr>
              </a:outerShdw>
            </a:effectLst>
          </a:endParaRPr>
        </a:p>
      </dgm:t>
    </dgm:pt>
    <dgm:pt modelId="{81DBF8BA-63B0-460D-A8C8-4A24C55EFFCE}" type="parTrans" cxnId="{72FA65FF-7FE1-4065-9510-7283F13089B5}">
      <dgm:prSet/>
      <dgm:spPr/>
      <dgm:t>
        <a:bodyPr/>
        <a:lstStyle/>
        <a:p>
          <a:endParaRPr lang="el-GR"/>
        </a:p>
      </dgm:t>
    </dgm:pt>
    <dgm:pt modelId="{DF5398B6-CE40-41A8-AD8D-8413979D64E3}" type="sibTrans" cxnId="{72FA65FF-7FE1-4065-9510-7283F13089B5}">
      <dgm:prSet/>
      <dgm:spPr/>
      <dgm:t>
        <a:bodyPr/>
        <a:lstStyle/>
        <a:p>
          <a:endParaRPr lang="el-GR"/>
        </a:p>
      </dgm:t>
    </dgm:pt>
    <dgm:pt modelId="{850C8410-C1EE-4E85-A947-266130F65C1E}">
      <dgm:prSet custT="1"/>
      <dgm:spPr/>
      <dgm:t>
        <a:bodyPr/>
        <a:lstStyle/>
        <a:p>
          <a:pPr rtl="0"/>
          <a:r>
            <a:rPr lang="el-GR" sz="1300" b="1" dirty="0" smtClean="0">
              <a:effectLst>
                <a:outerShdw blurRad="38100" dist="38100" dir="2700000" algn="tl">
                  <a:srgbClr val="000000">
                    <a:alpha val="43137"/>
                  </a:srgbClr>
                </a:outerShdw>
              </a:effectLst>
            </a:rPr>
            <a:t>Να αναπτύξουν τις </a:t>
          </a:r>
          <a:r>
            <a:rPr lang="el-GR" sz="1300" b="1" dirty="0" err="1" smtClean="0">
              <a:effectLst>
                <a:outerShdw blurRad="38100" dist="38100" dir="2700000" algn="tl">
                  <a:srgbClr val="000000">
                    <a:alpha val="43137"/>
                  </a:srgbClr>
                </a:outerShdw>
              </a:effectLst>
            </a:rPr>
            <a:t>ομαδοσυνεργατικές</a:t>
          </a:r>
          <a:r>
            <a:rPr lang="el-GR" sz="1300" b="1" dirty="0" smtClean="0">
              <a:effectLst>
                <a:outerShdw blurRad="38100" dist="38100" dir="2700000" algn="tl">
                  <a:srgbClr val="000000">
                    <a:alpha val="43137"/>
                  </a:srgbClr>
                </a:outerShdw>
              </a:effectLst>
            </a:rPr>
            <a:t> δεξιότητές τους.</a:t>
          </a:r>
          <a:endParaRPr lang="el-GR" sz="1300" b="1" dirty="0">
            <a:effectLst>
              <a:outerShdw blurRad="38100" dist="38100" dir="2700000" algn="tl">
                <a:srgbClr val="000000">
                  <a:alpha val="43137"/>
                </a:srgbClr>
              </a:outerShdw>
            </a:effectLst>
          </a:endParaRPr>
        </a:p>
      </dgm:t>
    </dgm:pt>
    <dgm:pt modelId="{CE9F27E9-B671-4C37-9E0B-55D4A1B2D025}" type="parTrans" cxnId="{1ED08FAD-81F4-430F-94EA-02920472DFF3}">
      <dgm:prSet/>
      <dgm:spPr/>
      <dgm:t>
        <a:bodyPr/>
        <a:lstStyle/>
        <a:p>
          <a:endParaRPr lang="el-GR"/>
        </a:p>
      </dgm:t>
    </dgm:pt>
    <dgm:pt modelId="{9726FE57-AA7D-464B-9359-429E7FB0E3C5}" type="sibTrans" cxnId="{1ED08FAD-81F4-430F-94EA-02920472DFF3}">
      <dgm:prSet/>
      <dgm:spPr/>
      <dgm:t>
        <a:bodyPr/>
        <a:lstStyle/>
        <a:p>
          <a:endParaRPr lang="el-GR"/>
        </a:p>
      </dgm:t>
    </dgm:pt>
    <dgm:pt modelId="{1DDFA6D0-CD00-4A1E-9C23-1B514D2D156E}">
      <dgm:prSet custT="1"/>
      <dgm:spPr/>
      <dgm:t>
        <a:bodyPr/>
        <a:lstStyle/>
        <a:p>
          <a:pPr rtl="0"/>
          <a:r>
            <a:rPr lang="el-GR" sz="1300" b="1" dirty="0" smtClean="0">
              <a:effectLst>
                <a:outerShdw blurRad="38100" dist="38100" dir="2700000" algn="tl">
                  <a:srgbClr val="000000">
                    <a:alpha val="43137"/>
                  </a:srgbClr>
                </a:outerShdw>
              </a:effectLst>
            </a:rPr>
            <a:t>Να καλλιεργήσουν ερευνητικές δεξιότητες.</a:t>
          </a:r>
          <a:endParaRPr lang="el-GR" sz="1300" b="1" dirty="0">
            <a:effectLst>
              <a:outerShdw blurRad="38100" dist="38100" dir="2700000" algn="tl">
                <a:srgbClr val="000000">
                  <a:alpha val="43137"/>
                </a:srgbClr>
              </a:outerShdw>
            </a:effectLst>
          </a:endParaRPr>
        </a:p>
      </dgm:t>
    </dgm:pt>
    <dgm:pt modelId="{BE9F7129-84D3-4C2E-8D44-7314298F454D}" type="parTrans" cxnId="{1C5E0874-58E7-463E-BDCC-DD925F1D3E4B}">
      <dgm:prSet/>
      <dgm:spPr/>
      <dgm:t>
        <a:bodyPr/>
        <a:lstStyle/>
        <a:p>
          <a:endParaRPr lang="el-GR"/>
        </a:p>
      </dgm:t>
    </dgm:pt>
    <dgm:pt modelId="{516D6759-662A-4816-82CA-A3BBAA703D92}" type="sibTrans" cxnId="{1C5E0874-58E7-463E-BDCC-DD925F1D3E4B}">
      <dgm:prSet/>
      <dgm:spPr/>
      <dgm:t>
        <a:bodyPr/>
        <a:lstStyle/>
        <a:p>
          <a:endParaRPr lang="el-GR"/>
        </a:p>
      </dgm:t>
    </dgm:pt>
    <dgm:pt modelId="{1B226AF2-5350-46AC-B94F-963FAE78C1C9}">
      <dgm:prSet custT="1"/>
      <dgm:spPr/>
      <dgm:t>
        <a:bodyPr/>
        <a:lstStyle/>
        <a:p>
          <a:pPr rtl="0"/>
          <a:r>
            <a:rPr lang="el-GR" sz="1300" b="1"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300" b="1" dirty="0">
            <a:effectLst>
              <a:outerShdw blurRad="38100" dist="38100" dir="2700000" algn="tl">
                <a:srgbClr val="000000">
                  <a:alpha val="43137"/>
                </a:srgbClr>
              </a:outerShdw>
            </a:effectLst>
          </a:endParaRPr>
        </a:p>
      </dgm:t>
    </dgm:pt>
    <dgm:pt modelId="{7416B5F8-A00A-4B4A-9328-F3563958AFD7}" type="parTrans" cxnId="{84EEFC49-330A-463D-92F8-CEF5525514B6}">
      <dgm:prSet/>
      <dgm:spPr/>
      <dgm:t>
        <a:bodyPr/>
        <a:lstStyle/>
        <a:p>
          <a:endParaRPr lang="el-GR"/>
        </a:p>
      </dgm:t>
    </dgm:pt>
    <dgm:pt modelId="{572136D1-DE8D-47F7-9605-135E97600204}" type="sibTrans" cxnId="{84EEFC49-330A-463D-92F8-CEF5525514B6}">
      <dgm:prSet/>
      <dgm:spPr/>
      <dgm:t>
        <a:bodyPr/>
        <a:lstStyle/>
        <a:p>
          <a:endParaRPr lang="el-GR"/>
        </a:p>
      </dgm:t>
    </dgm:pt>
    <dgm:pt modelId="{31901A64-FF2B-43D0-A6EA-015B6B012380}">
      <dgm:prSet custT="1"/>
      <dgm:spPr/>
      <dgm:t>
        <a:bodyPr/>
        <a:lstStyle/>
        <a:p>
          <a:pPr rtl="0"/>
          <a:r>
            <a:rPr lang="el-GR" sz="1300" b="1"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300" b="1" dirty="0">
            <a:effectLst>
              <a:outerShdw blurRad="38100" dist="38100" dir="2700000" algn="tl">
                <a:srgbClr val="000000">
                  <a:alpha val="43137"/>
                </a:srgbClr>
              </a:outerShdw>
            </a:effectLst>
          </a:endParaRPr>
        </a:p>
      </dgm:t>
    </dgm:pt>
    <dgm:pt modelId="{763C0837-3744-4986-A7B4-79D9F9B8DB3B}" type="parTrans" cxnId="{EE56DB9F-8764-435D-8C26-EDFB8C7EAFC6}">
      <dgm:prSet/>
      <dgm:spPr/>
      <dgm:t>
        <a:bodyPr/>
        <a:lstStyle/>
        <a:p>
          <a:endParaRPr lang="el-GR"/>
        </a:p>
      </dgm:t>
    </dgm:pt>
    <dgm:pt modelId="{652B5FA7-C916-40CB-9712-D348FB52EDAC}" type="sibTrans" cxnId="{EE56DB9F-8764-435D-8C26-EDFB8C7EAFC6}">
      <dgm:prSet/>
      <dgm:spPr/>
      <dgm:t>
        <a:bodyPr/>
        <a:lstStyle/>
        <a:p>
          <a:endParaRPr lang="el-GR"/>
        </a:p>
      </dgm:t>
    </dgm:pt>
    <dgm:pt modelId="{F81B4195-261E-49B9-9473-341918834518}">
      <dgm:prSet custT="1"/>
      <dgm:spPr/>
      <dgm:t>
        <a:bodyPr/>
        <a:lstStyle/>
        <a:p>
          <a:pPr rtl="0"/>
          <a:r>
            <a:rPr lang="el-GR" sz="1300" b="1" dirty="0" smtClean="0">
              <a:effectLst>
                <a:outerShdw blurRad="38100" dist="38100" dir="2700000" algn="tl">
                  <a:srgbClr val="000000">
                    <a:alpha val="43137"/>
                  </a:srgbClr>
                </a:outerShdw>
              </a:effectLst>
            </a:rPr>
            <a:t>Να αποκτήσουν δεξιότητες χρήσης των Η/Υ.</a:t>
          </a:r>
          <a:endParaRPr lang="el-GR" sz="1300" b="1" dirty="0">
            <a:effectLst>
              <a:outerShdw blurRad="38100" dist="38100" dir="2700000" algn="tl">
                <a:srgbClr val="000000">
                  <a:alpha val="43137"/>
                </a:srgbClr>
              </a:outerShdw>
            </a:effectLst>
          </a:endParaRPr>
        </a:p>
      </dgm:t>
    </dgm:pt>
    <dgm:pt modelId="{7A79B366-490E-4B23-945D-F31F28865BA2}" type="parTrans" cxnId="{149D4D68-89F4-4B79-83A2-70E6BB04EA73}">
      <dgm:prSet/>
      <dgm:spPr/>
      <dgm:t>
        <a:bodyPr/>
        <a:lstStyle/>
        <a:p>
          <a:endParaRPr lang="el-GR"/>
        </a:p>
      </dgm:t>
    </dgm:pt>
    <dgm:pt modelId="{546466B5-DDC4-41D2-A3F2-0E6611D587C5}" type="sibTrans" cxnId="{149D4D68-89F4-4B79-83A2-70E6BB04EA73}">
      <dgm:prSet/>
      <dgm:spPr/>
      <dgm:t>
        <a:bodyPr/>
        <a:lstStyle/>
        <a:p>
          <a:endParaRPr lang="el-GR"/>
        </a:p>
      </dgm:t>
    </dgm:pt>
    <dgm:pt modelId="{D99568AD-EE92-4096-A09C-143324117DD1}">
      <dgm:prSet custT="1"/>
      <dgm:spPr/>
      <dgm:t>
        <a:bodyPr/>
        <a:lstStyle/>
        <a:p>
          <a:pPr rtl="0"/>
          <a:r>
            <a:rPr lang="el-GR" sz="1300" dirty="0" smtClean="0">
              <a:effectLst>
                <a:outerShdw blurRad="38100" dist="38100" dir="2700000" algn="tl">
                  <a:srgbClr val="000000">
                    <a:alpha val="43137"/>
                  </a:srgbClr>
                </a:outerShdw>
              </a:effectLst>
            </a:rPr>
            <a:t> </a:t>
          </a:r>
          <a:r>
            <a:rPr lang="el-GR" sz="1300" b="1" dirty="0" smtClean="0">
              <a:effectLst>
                <a:outerShdw blurRad="38100" dist="38100" dir="2700000" algn="tl">
                  <a:srgbClr val="000000">
                    <a:alpha val="43137"/>
                  </a:srgbClr>
                </a:outerShdw>
              </a:effectLst>
            </a:rPr>
            <a:t>Σε επίπεδο Στάσεων </a:t>
          </a:r>
          <a:endParaRPr lang="el-GR" sz="1300" b="1" dirty="0">
            <a:effectLst>
              <a:outerShdw blurRad="38100" dist="38100" dir="2700000" algn="tl">
                <a:srgbClr val="000000">
                  <a:alpha val="43137"/>
                </a:srgbClr>
              </a:outerShdw>
            </a:effectLst>
          </a:endParaRPr>
        </a:p>
      </dgm:t>
    </dgm:pt>
    <dgm:pt modelId="{6F958914-264C-404E-BDA1-396AA8217BF2}" type="parTrans" cxnId="{15300341-CF7A-4109-B7C1-C38FECE4C78F}">
      <dgm:prSet/>
      <dgm:spPr/>
      <dgm:t>
        <a:bodyPr/>
        <a:lstStyle/>
        <a:p>
          <a:endParaRPr lang="el-GR"/>
        </a:p>
      </dgm:t>
    </dgm:pt>
    <dgm:pt modelId="{E3631078-D639-4F67-9F86-757F63151F2B}" type="sibTrans" cxnId="{15300341-CF7A-4109-B7C1-C38FECE4C78F}">
      <dgm:prSet/>
      <dgm:spPr/>
      <dgm:t>
        <a:bodyPr/>
        <a:lstStyle/>
        <a:p>
          <a:endParaRPr lang="el-GR"/>
        </a:p>
      </dgm:t>
    </dgm:pt>
    <dgm:pt modelId="{51418A14-31EA-4301-9E07-B4522ACD99BD}">
      <dgm:prSet custT="1"/>
      <dgm:spPr/>
      <dgm:t>
        <a:bodyPr/>
        <a:lstStyle/>
        <a:p>
          <a:pPr rtl="0"/>
          <a:r>
            <a:rPr lang="el-GR" sz="1300" b="1"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300" b="1" dirty="0">
            <a:effectLst>
              <a:outerShdw blurRad="38100" dist="38100" dir="2700000" algn="tl">
                <a:srgbClr val="000000">
                  <a:alpha val="43137"/>
                </a:srgbClr>
              </a:outerShdw>
            </a:effectLst>
          </a:endParaRPr>
        </a:p>
      </dgm:t>
    </dgm:pt>
    <dgm:pt modelId="{A9D401A0-3750-4B3D-8BAD-391AFA6C7913}" type="parTrans" cxnId="{C87D457D-E4D3-4B26-ACB6-E2235455CA50}">
      <dgm:prSet/>
      <dgm:spPr/>
      <dgm:t>
        <a:bodyPr/>
        <a:lstStyle/>
        <a:p>
          <a:endParaRPr lang="el-GR"/>
        </a:p>
      </dgm:t>
    </dgm:pt>
    <dgm:pt modelId="{CEEA8C45-6EB9-4639-A5E8-49E8FD325436}" type="sibTrans" cxnId="{C87D457D-E4D3-4B26-ACB6-E2235455CA50}">
      <dgm:prSet/>
      <dgm:spPr/>
      <dgm:t>
        <a:bodyPr/>
        <a:lstStyle/>
        <a:p>
          <a:endParaRPr lang="el-GR"/>
        </a:p>
      </dgm:t>
    </dgm:pt>
    <dgm:pt modelId="{6C22002D-6AFD-455D-A84E-3E0558B92A6A}">
      <dgm:prSet custT="1"/>
      <dgm:spPr/>
      <dgm:t>
        <a:bodyPr/>
        <a:lstStyle/>
        <a:p>
          <a:pPr rtl="0"/>
          <a:r>
            <a:rPr lang="el-GR" sz="1300" b="1" dirty="0" smtClean="0">
              <a:effectLst>
                <a:outerShdw blurRad="38100" dist="38100" dir="2700000" algn="tl">
                  <a:srgbClr val="000000">
                    <a:alpha val="43137"/>
                  </a:srgbClr>
                </a:outerShdw>
              </a:effectLst>
            </a:rPr>
            <a:t>Να επιδεικνύουν σεβασμό στον συνομιλητή – συνεργάτη.</a:t>
          </a:r>
          <a:endParaRPr lang="el-GR" sz="1300" b="1" dirty="0">
            <a:effectLst>
              <a:outerShdw blurRad="38100" dist="38100" dir="2700000" algn="tl">
                <a:srgbClr val="000000">
                  <a:alpha val="43137"/>
                </a:srgbClr>
              </a:outerShdw>
            </a:effectLst>
          </a:endParaRPr>
        </a:p>
      </dgm:t>
    </dgm:pt>
    <dgm:pt modelId="{FB9900A2-8D47-4662-AEA7-9F1FD9FD9E0D}" type="parTrans" cxnId="{7B314470-AE6A-461A-AD07-385B712151FB}">
      <dgm:prSet/>
      <dgm:spPr/>
      <dgm:t>
        <a:bodyPr/>
        <a:lstStyle/>
        <a:p>
          <a:endParaRPr lang="el-GR"/>
        </a:p>
      </dgm:t>
    </dgm:pt>
    <dgm:pt modelId="{CC4AC398-FD76-40A7-9D43-42A0D06A943A}" type="sibTrans" cxnId="{7B314470-AE6A-461A-AD07-385B712151FB}">
      <dgm:prSet/>
      <dgm:spPr/>
      <dgm:t>
        <a:bodyPr/>
        <a:lstStyle/>
        <a:p>
          <a:endParaRPr lang="el-GR"/>
        </a:p>
      </dgm:t>
    </dgm:pt>
    <dgm:pt modelId="{E015432E-823A-4DC1-829A-8E1F707934E6}">
      <dgm:prSet custT="1"/>
      <dgm:spPr/>
      <dgm:t>
        <a:bodyPr/>
        <a:lstStyle/>
        <a:p>
          <a:pPr rtl="0"/>
          <a:r>
            <a:rPr lang="el-GR" sz="1300" b="1"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300" b="1" dirty="0">
            <a:effectLst>
              <a:outerShdw blurRad="38100" dist="38100" dir="2700000" algn="tl">
                <a:srgbClr val="000000">
                  <a:alpha val="43137"/>
                </a:srgbClr>
              </a:outerShdw>
            </a:effectLst>
          </a:endParaRPr>
        </a:p>
      </dgm:t>
    </dgm:pt>
    <dgm:pt modelId="{6B1139D4-E90F-414B-A7ED-CD36142304DF}" type="parTrans" cxnId="{8A89CBB4-F08B-47F8-BE6C-5F63E48A49E7}">
      <dgm:prSet/>
      <dgm:spPr/>
      <dgm:t>
        <a:bodyPr/>
        <a:lstStyle/>
        <a:p>
          <a:endParaRPr lang="el-GR"/>
        </a:p>
      </dgm:t>
    </dgm:pt>
    <dgm:pt modelId="{47A46942-5FE2-4D4E-AFEA-54178C8431BB}" type="sibTrans" cxnId="{8A89CBB4-F08B-47F8-BE6C-5F63E48A49E7}">
      <dgm:prSet/>
      <dgm:spPr/>
      <dgm:t>
        <a:bodyPr/>
        <a:lstStyle/>
        <a:p>
          <a:endParaRPr lang="el-GR"/>
        </a:p>
      </dgm:t>
    </dgm:pt>
    <dgm:pt modelId="{30FE169A-2A79-4C27-914C-C059EEB461FA}" type="pres">
      <dgm:prSet presAssocID="{955069C0-5B38-4853-A31B-4C1D2CA3A4C3}" presName="outerComposite" presStyleCnt="0">
        <dgm:presLayoutVars>
          <dgm:chMax val="5"/>
          <dgm:dir/>
          <dgm:resizeHandles val="exact"/>
        </dgm:presLayoutVars>
      </dgm:prSet>
      <dgm:spPr/>
      <dgm:t>
        <a:bodyPr/>
        <a:lstStyle/>
        <a:p>
          <a:endParaRPr lang="el-GR"/>
        </a:p>
      </dgm:t>
    </dgm:pt>
    <dgm:pt modelId="{7CCC4401-B1B1-4469-8D4B-C87E89D56D02}" type="pres">
      <dgm:prSet presAssocID="{955069C0-5B38-4853-A31B-4C1D2CA3A4C3}" presName="dummyMaxCanvas" presStyleCnt="0">
        <dgm:presLayoutVars/>
      </dgm:prSet>
      <dgm:spPr/>
    </dgm:pt>
    <dgm:pt modelId="{1E1A8C32-5E7F-4A76-8377-A4C7BE31505B}" type="pres">
      <dgm:prSet presAssocID="{955069C0-5B38-4853-A31B-4C1D2CA3A4C3}" presName="ThreeNodes_1" presStyleLbl="node1" presStyleIdx="0" presStyleCnt="3" custScaleY="97411">
        <dgm:presLayoutVars>
          <dgm:bulletEnabled val="1"/>
        </dgm:presLayoutVars>
      </dgm:prSet>
      <dgm:spPr/>
      <dgm:t>
        <a:bodyPr/>
        <a:lstStyle/>
        <a:p>
          <a:endParaRPr lang="el-GR"/>
        </a:p>
      </dgm:t>
    </dgm:pt>
    <dgm:pt modelId="{933C0011-9E94-472C-A44C-C56982A92A41}" type="pres">
      <dgm:prSet presAssocID="{955069C0-5B38-4853-A31B-4C1D2CA3A4C3}" presName="ThreeNodes_2" presStyleLbl="node1" presStyleIdx="1" presStyleCnt="3" custScaleY="114352">
        <dgm:presLayoutVars>
          <dgm:bulletEnabled val="1"/>
        </dgm:presLayoutVars>
      </dgm:prSet>
      <dgm:spPr/>
      <dgm:t>
        <a:bodyPr/>
        <a:lstStyle/>
        <a:p>
          <a:endParaRPr lang="el-GR"/>
        </a:p>
      </dgm:t>
    </dgm:pt>
    <dgm:pt modelId="{F7938F68-6AF0-4D76-8996-EBF1678B25BF}" type="pres">
      <dgm:prSet presAssocID="{955069C0-5B38-4853-A31B-4C1D2CA3A4C3}" presName="ThreeNodes_3" presStyleLbl="node1" presStyleIdx="2" presStyleCnt="3">
        <dgm:presLayoutVars>
          <dgm:bulletEnabled val="1"/>
        </dgm:presLayoutVars>
      </dgm:prSet>
      <dgm:spPr/>
      <dgm:t>
        <a:bodyPr/>
        <a:lstStyle/>
        <a:p>
          <a:endParaRPr lang="el-GR"/>
        </a:p>
      </dgm:t>
    </dgm:pt>
    <dgm:pt modelId="{8F698EC2-424B-439E-ACB9-EC92747A4605}" type="pres">
      <dgm:prSet presAssocID="{955069C0-5B38-4853-A31B-4C1D2CA3A4C3}" presName="ThreeConn_1-2" presStyleLbl="fgAccFollowNode1" presStyleIdx="0" presStyleCnt="2">
        <dgm:presLayoutVars>
          <dgm:bulletEnabled val="1"/>
        </dgm:presLayoutVars>
      </dgm:prSet>
      <dgm:spPr/>
      <dgm:t>
        <a:bodyPr/>
        <a:lstStyle/>
        <a:p>
          <a:endParaRPr lang="el-GR"/>
        </a:p>
      </dgm:t>
    </dgm:pt>
    <dgm:pt modelId="{EA2DCA1E-451B-4B79-82B9-100071DDB456}" type="pres">
      <dgm:prSet presAssocID="{955069C0-5B38-4853-A31B-4C1D2CA3A4C3}" presName="ThreeConn_2-3" presStyleLbl="fgAccFollowNode1" presStyleIdx="1" presStyleCnt="2">
        <dgm:presLayoutVars>
          <dgm:bulletEnabled val="1"/>
        </dgm:presLayoutVars>
      </dgm:prSet>
      <dgm:spPr/>
      <dgm:t>
        <a:bodyPr/>
        <a:lstStyle/>
        <a:p>
          <a:endParaRPr lang="el-GR"/>
        </a:p>
      </dgm:t>
    </dgm:pt>
    <dgm:pt modelId="{89996888-DC74-43D2-9B98-68DF2EB4F8B7}" type="pres">
      <dgm:prSet presAssocID="{955069C0-5B38-4853-A31B-4C1D2CA3A4C3}" presName="ThreeNodes_1_text" presStyleLbl="node1" presStyleIdx="2" presStyleCnt="3">
        <dgm:presLayoutVars>
          <dgm:bulletEnabled val="1"/>
        </dgm:presLayoutVars>
      </dgm:prSet>
      <dgm:spPr/>
      <dgm:t>
        <a:bodyPr/>
        <a:lstStyle/>
        <a:p>
          <a:endParaRPr lang="el-GR"/>
        </a:p>
      </dgm:t>
    </dgm:pt>
    <dgm:pt modelId="{18E59E45-94FF-4040-ACC6-ED93141E3B2B}" type="pres">
      <dgm:prSet presAssocID="{955069C0-5B38-4853-A31B-4C1D2CA3A4C3}" presName="ThreeNodes_2_text" presStyleLbl="node1" presStyleIdx="2" presStyleCnt="3">
        <dgm:presLayoutVars>
          <dgm:bulletEnabled val="1"/>
        </dgm:presLayoutVars>
      </dgm:prSet>
      <dgm:spPr/>
      <dgm:t>
        <a:bodyPr/>
        <a:lstStyle/>
        <a:p>
          <a:endParaRPr lang="el-GR"/>
        </a:p>
      </dgm:t>
    </dgm:pt>
    <dgm:pt modelId="{6BBB397F-0720-42CB-9EB0-EF3E92EB10F3}" type="pres">
      <dgm:prSet presAssocID="{955069C0-5B38-4853-A31B-4C1D2CA3A4C3}" presName="ThreeNodes_3_text" presStyleLbl="node1" presStyleIdx="2" presStyleCnt="3">
        <dgm:presLayoutVars>
          <dgm:bulletEnabled val="1"/>
        </dgm:presLayoutVars>
      </dgm:prSet>
      <dgm:spPr/>
      <dgm:t>
        <a:bodyPr/>
        <a:lstStyle/>
        <a:p>
          <a:endParaRPr lang="el-GR"/>
        </a:p>
      </dgm:t>
    </dgm:pt>
  </dgm:ptLst>
  <dgm:cxnLst>
    <dgm:cxn modelId="{8A89CBB4-F08B-47F8-BE6C-5F63E48A49E7}" srcId="{D99568AD-EE92-4096-A09C-143324117DD1}" destId="{E015432E-823A-4DC1-829A-8E1F707934E6}" srcOrd="2" destOrd="0" parTransId="{6B1139D4-E90F-414B-A7ED-CD36142304DF}" sibTransId="{47A46942-5FE2-4D4E-AFEA-54178C8431BB}"/>
    <dgm:cxn modelId="{CBA69DDC-6EC2-40CA-9FE5-D04F016166DB}" type="presOf" srcId="{C5F026BF-4F87-40F1-A4B0-4C4794E4E447}" destId="{933C0011-9E94-472C-A44C-C56982A92A41}" srcOrd="0" destOrd="0" presId="urn:microsoft.com/office/officeart/2005/8/layout/vProcess5"/>
    <dgm:cxn modelId="{9F311DF9-DCDC-45F1-9FED-0545860CBF83}" srcId="{955069C0-5B38-4853-A31B-4C1D2CA3A4C3}" destId="{D8E70AE5-569F-4669-B405-29A4743B4186}" srcOrd="0" destOrd="0" parTransId="{BFC2A909-F908-4A5D-9D4E-935E5A3B75E6}" sibTransId="{41C6C083-C317-45A3-9DA1-DF5B0C27EE79}"/>
    <dgm:cxn modelId="{B675F503-D781-457D-8ED9-9CD883A60FA7}" type="presOf" srcId="{ED765CE0-1546-4489-A406-6C4883A412CD}" destId="{1E1A8C32-5E7F-4A76-8377-A4C7BE31505B}" srcOrd="0" destOrd="1" presId="urn:microsoft.com/office/officeart/2005/8/layout/vProcess5"/>
    <dgm:cxn modelId="{149D4D68-89F4-4B79-83A2-70E6BB04EA73}" srcId="{C5F026BF-4F87-40F1-A4B0-4C4794E4E447}" destId="{F81B4195-261E-49B9-9473-341918834518}" srcOrd="4" destOrd="0" parTransId="{7A79B366-490E-4B23-945D-F31F28865BA2}" sibTransId="{546466B5-DDC4-41D2-A3F2-0E6611D587C5}"/>
    <dgm:cxn modelId="{55955D93-3697-4899-8C24-7249471F0A07}" type="presOf" srcId="{E015432E-823A-4DC1-829A-8E1F707934E6}" destId="{F7938F68-6AF0-4D76-8996-EBF1678B25BF}" srcOrd="0" destOrd="3" presId="urn:microsoft.com/office/officeart/2005/8/layout/vProcess5"/>
    <dgm:cxn modelId="{406BDF18-1AE4-449C-A6F0-55699929C29A}" type="presOf" srcId="{8BEE27F4-516D-4AE6-97EB-3BC6483E7586}" destId="{89996888-DC74-43D2-9B98-68DF2EB4F8B7}" srcOrd="1" destOrd="4" presId="urn:microsoft.com/office/officeart/2005/8/layout/vProcess5"/>
    <dgm:cxn modelId="{8A8FB88D-15ED-4D34-ABCD-581715691396}" type="presOf" srcId="{955069C0-5B38-4853-A31B-4C1D2CA3A4C3}" destId="{30FE169A-2A79-4C27-914C-C059EEB461FA}" srcOrd="0" destOrd="0" presId="urn:microsoft.com/office/officeart/2005/8/layout/vProcess5"/>
    <dgm:cxn modelId="{C87D457D-E4D3-4B26-ACB6-E2235455CA50}" srcId="{D99568AD-EE92-4096-A09C-143324117DD1}" destId="{51418A14-31EA-4301-9E07-B4522ACD99BD}" srcOrd="0" destOrd="0" parTransId="{A9D401A0-3750-4B3D-8BAD-391AFA6C7913}" sibTransId="{CEEA8C45-6EB9-4639-A5E8-49E8FD325436}"/>
    <dgm:cxn modelId="{D608DDE4-0557-4AB9-9EA2-3F764B7255C8}" type="presOf" srcId="{1B226AF2-5350-46AC-B94F-963FAE78C1C9}" destId="{18E59E45-94FF-4040-ACC6-ED93141E3B2B}" srcOrd="1" destOrd="3" presId="urn:microsoft.com/office/officeart/2005/8/layout/vProcess5"/>
    <dgm:cxn modelId="{0982B5C3-5B7F-49ED-951C-F530F24C3441}" type="presOf" srcId="{850C8410-C1EE-4E85-A947-266130F65C1E}" destId="{18E59E45-94FF-4040-ACC6-ED93141E3B2B}" srcOrd="1" destOrd="1" presId="urn:microsoft.com/office/officeart/2005/8/layout/vProcess5"/>
    <dgm:cxn modelId="{FFFD4B3A-9412-40D7-8BC5-9D726F55E079}" type="presOf" srcId="{D99568AD-EE92-4096-A09C-143324117DD1}" destId="{6BBB397F-0720-42CB-9EB0-EF3E92EB10F3}" srcOrd="1" destOrd="0" presId="urn:microsoft.com/office/officeart/2005/8/layout/vProcess5"/>
    <dgm:cxn modelId="{7B314470-AE6A-461A-AD07-385B712151FB}" srcId="{D99568AD-EE92-4096-A09C-143324117DD1}" destId="{6C22002D-6AFD-455D-A84E-3E0558B92A6A}" srcOrd="1" destOrd="0" parTransId="{FB9900A2-8D47-4662-AEA7-9F1FD9FD9E0D}" sibTransId="{CC4AC398-FD76-40A7-9D43-42A0D06A943A}"/>
    <dgm:cxn modelId="{1C5E0874-58E7-463E-BDCC-DD925F1D3E4B}" srcId="{C5F026BF-4F87-40F1-A4B0-4C4794E4E447}" destId="{1DDFA6D0-CD00-4A1E-9C23-1B514D2D156E}" srcOrd="1" destOrd="0" parTransId="{BE9F7129-84D3-4C2E-8D44-7314298F454D}" sibTransId="{516D6759-662A-4816-82CA-A3BBAA703D92}"/>
    <dgm:cxn modelId="{1ED08FAD-81F4-430F-94EA-02920472DFF3}" srcId="{C5F026BF-4F87-40F1-A4B0-4C4794E4E447}" destId="{850C8410-C1EE-4E85-A947-266130F65C1E}" srcOrd="0" destOrd="0" parTransId="{CE9F27E9-B671-4C37-9E0B-55D4A1B2D025}" sibTransId="{9726FE57-AA7D-464B-9359-429E7FB0E3C5}"/>
    <dgm:cxn modelId="{953AD863-5E81-4FE5-92A8-0C4B3235CE95}" type="presOf" srcId="{077ACF9C-8FAE-494B-8E13-2472D33183CE}" destId="{89996888-DC74-43D2-9B98-68DF2EB4F8B7}" srcOrd="1" destOrd="3" presId="urn:microsoft.com/office/officeart/2005/8/layout/vProcess5"/>
    <dgm:cxn modelId="{D3F9C292-D3C9-4827-9CF7-E12D89B7E089}" type="presOf" srcId="{51418A14-31EA-4301-9E07-B4522ACD99BD}" destId="{F7938F68-6AF0-4D76-8996-EBF1678B25BF}" srcOrd="0" destOrd="1" presId="urn:microsoft.com/office/officeart/2005/8/layout/vProcess5"/>
    <dgm:cxn modelId="{9819DDA8-9121-488C-80BE-CCB762F3E52E}" type="presOf" srcId="{850C8410-C1EE-4E85-A947-266130F65C1E}" destId="{933C0011-9E94-472C-A44C-C56982A92A41}" srcOrd="0" destOrd="1" presId="urn:microsoft.com/office/officeart/2005/8/layout/vProcess5"/>
    <dgm:cxn modelId="{BCE300E8-9714-4C37-A18D-C284BE88D5A4}" type="presOf" srcId="{1DDFA6D0-CD00-4A1E-9C23-1B514D2D156E}" destId="{933C0011-9E94-472C-A44C-C56982A92A41}" srcOrd="0" destOrd="2" presId="urn:microsoft.com/office/officeart/2005/8/layout/vProcess5"/>
    <dgm:cxn modelId="{E7F280D4-6BA5-445F-8873-BC2CD9B8FA23}" type="presOf" srcId="{D99568AD-EE92-4096-A09C-143324117DD1}" destId="{F7938F68-6AF0-4D76-8996-EBF1678B25BF}" srcOrd="0" destOrd="0" presId="urn:microsoft.com/office/officeart/2005/8/layout/vProcess5"/>
    <dgm:cxn modelId="{72FA65FF-7FE1-4065-9510-7283F13089B5}" srcId="{955069C0-5B38-4853-A31B-4C1D2CA3A4C3}" destId="{C5F026BF-4F87-40F1-A4B0-4C4794E4E447}" srcOrd="1" destOrd="0" parTransId="{81DBF8BA-63B0-460D-A8C8-4A24C55EFFCE}" sibTransId="{DF5398B6-CE40-41A8-AD8D-8413979D64E3}"/>
    <dgm:cxn modelId="{5C25E73B-10B3-4FEA-8C38-FB9C80C76117}" type="presOf" srcId="{AFF9DA15-D849-48E1-8EDD-538CE44D2EF0}" destId="{89996888-DC74-43D2-9B98-68DF2EB4F8B7}" srcOrd="1" destOrd="2" presId="urn:microsoft.com/office/officeart/2005/8/layout/vProcess5"/>
    <dgm:cxn modelId="{95C12936-DE76-4EB0-B6BA-1B40AF727FE8}" type="presOf" srcId="{31901A64-FF2B-43D0-A6EA-015B6B012380}" destId="{18E59E45-94FF-4040-ACC6-ED93141E3B2B}" srcOrd="1" destOrd="4" presId="urn:microsoft.com/office/officeart/2005/8/layout/vProcess5"/>
    <dgm:cxn modelId="{C0162207-32A3-481D-A393-CA2434EB54C0}" type="presOf" srcId="{ED765CE0-1546-4489-A406-6C4883A412CD}" destId="{89996888-DC74-43D2-9B98-68DF2EB4F8B7}" srcOrd="1" destOrd="1" presId="urn:microsoft.com/office/officeart/2005/8/layout/vProcess5"/>
    <dgm:cxn modelId="{DA0FF4D7-451E-4974-925F-7F6C4B0412C7}" type="presOf" srcId="{D8E70AE5-569F-4669-B405-29A4743B4186}" destId="{1E1A8C32-5E7F-4A76-8377-A4C7BE31505B}" srcOrd="0" destOrd="0" presId="urn:microsoft.com/office/officeart/2005/8/layout/vProcess5"/>
    <dgm:cxn modelId="{84EEFC49-330A-463D-92F8-CEF5525514B6}" srcId="{C5F026BF-4F87-40F1-A4B0-4C4794E4E447}" destId="{1B226AF2-5350-46AC-B94F-963FAE78C1C9}" srcOrd="2" destOrd="0" parTransId="{7416B5F8-A00A-4B4A-9328-F3563958AFD7}" sibTransId="{572136D1-DE8D-47F7-9605-135E97600204}"/>
    <dgm:cxn modelId="{8DB5DB95-216D-4C62-B9A1-34FB42B9D43F}" srcId="{D8E70AE5-569F-4669-B405-29A4743B4186}" destId="{077ACF9C-8FAE-494B-8E13-2472D33183CE}" srcOrd="2" destOrd="0" parTransId="{53EFCF2A-A87E-4581-A888-28D682BAD97F}" sibTransId="{09BA6440-5404-49D4-849E-7231636622F0}"/>
    <dgm:cxn modelId="{8CAE0B55-34E5-4898-8B6B-60A4DCB49183}" type="presOf" srcId="{F81B4195-261E-49B9-9473-341918834518}" destId="{933C0011-9E94-472C-A44C-C56982A92A41}" srcOrd="0" destOrd="5" presId="urn:microsoft.com/office/officeart/2005/8/layout/vProcess5"/>
    <dgm:cxn modelId="{02652F10-D538-4A92-949D-DAEF4CB19513}" type="presOf" srcId="{AFF9DA15-D849-48E1-8EDD-538CE44D2EF0}" destId="{1E1A8C32-5E7F-4A76-8377-A4C7BE31505B}" srcOrd="0" destOrd="2" presId="urn:microsoft.com/office/officeart/2005/8/layout/vProcess5"/>
    <dgm:cxn modelId="{65373E57-6BB3-4832-A83E-9F0263F313A1}" type="presOf" srcId="{C5F026BF-4F87-40F1-A4B0-4C4794E4E447}" destId="{18E59E45-94FF-4040-ACC6-ED93141E3B2B}" srcOrd="1" destOrd="0" presId="urn:microsoft.com/office/officeart/2005/8/layout/vProcess5"/>
    <dgm:cxn modelId="{CC583819-BBF6-4BD6-BE95-EC8BBC381C0D}" srcId="{D8E70AE5-569F-4669-B405-29A4743B4186}" destId="{ED765CE0-1546-4489-A406-6C4883A412CD}" srcOrd="0" destOrd="0" parTransId="{0EA858AF-A865-4B7B-8EFA-9A1EFECC5106}" sibTransId="{FA26065E-9518-4460-92D1-C6580690E30A}"/>
    <dgm:cxn modelId="{D3D9DFD9-CCC1-479F-B61E-5053BCA9BB4D}" type="presOf" srcId="{E015432E-823A-4DC1-829A-8E1F707934E6}" destId="{6BBB397F-0720-42CB-9EB0-EF3E92EB10F3}" srcOrd="1" destOrd="3" presId="urn:microsoft.com/office/officeart/2005/8/layout/vProcess5"/>
    <dgm:cxn modelId="{6AC708CA-2B8C-4DDB-AA0F-17C5A47D7237}" srcId="{D8E70AE5-569F-4669-B405-29A4743B4186}" destId="{AFF9DA15-D849-48E1-8EDD-538CE44D2EF0}" srcOrd="1" destOrd="0" parTransId="{ED93FF96-4E6D-487B-BECB-66FEBF4AFB66}" sibTransId="{65184D7D-29B9-4D0D-8335-6C8849BB3EAA}"/>
    <dgm:cxn modelId="{6ED02BD5-961A-4D1E-98D7-3D0C0978527C}" type="presOf" srcId="{077ACF9C-8FAE-494B-8E13-2472D33183CE}" destId="{1E1A8C32-5E7F-4A76-8377-A4C7BE31505B}" srcOrd="0" destOrd="3" presId="urn:microsoft.com/office/officeart/2005/8/layout/vProcess5"/>
    <dgm:cxn modelId="{A03FF6ED-9F5F-4B6A-87A9-32737E637800}" type="presOf" srcId="{8BEE27F4-516D-4AE6-97EB-3BC6483E7586}" destId="{1E1A8C32-5E7F-4A76-8377-A4C7BE31505B}" srcOrd="0" destOrd="4" presId="urn:microsoft.com/office/officeart/2005/8/layout/vProcess5"/>
    <dgm:cxn modelId="{0FEEDD27-DCC1-40EE-8185-A411569CC27A}" type="presOf" srcId="{41C6C083-C317-45A3-9DA1-DF5B0C27EE79}" destId="{8F698EC2-424B-439E-ACB9-EC92747A4605}" srcOrd="0" destOrd="0" presId="urn:microsoft.com/office/officeart/2005/8/layout/vProcess5"/>
    <dgm:cxn modelId="{F33982E0-AAEE-43BC-B3FC-F96CE72186DF}" type="presOf" srcId="{1DDFA6D0-CD00-4A1E-9C23-1B514D2D156E}" destId="{18E59E45-94FF-4040-ACC6-ED93141E3B2B}" srcOrd="1" destOrd="2" presId="urn:microsoft.com/office/officeart/2005/8/layout/vProcess5"/>
    <dgm:cxn modelId="{3D18A3A2-C405-4E3F-A2E7-B08227BC96C3}" type="presOf" srcId="{51418A14-31EA-4301-9E07-B4522ACD99BD}" destId="{6BBB397F-0720-42CB-9EB0-EF3E92EB10F3}" srcOrd="1" destOrd="1" presId="urn:microsoft.com/office/officeart/2005/8/layout/vProcess5"/>
    <dgm:cxn modelId="{980E129B-FBFB-4F6C-A5D8-D2F999A4EF96}" type="presOf" srcId="{D8E70AE5-569F-4669-B405-29A4743B4186}" destId="{89996888-DC74-43D2-9B98-68DF2EB4F8B7}" srcOrd="1" destOrd="0" presId="urn:microsoft.com/office/officeart/2005/8/layout/vProcess5"/>
    <dgm:cxn modelId="{80BDA13A-6CC9-4D27-854A-3527C25AD53E}" type="presOf" srcId="{6C22002D-6AFD-455D-A84E-3E0558B92A6A}" destId="{6BBB397F-0720-42CB-9EB0-EF3E92EB10F3}" srcOrd="1" destOrd="2" presId="urn:microsoft.com/office/officeart/2005/8/layout/vProcess5"/>
    <dgm:cxn modelId="{892E9653-97E6-448B-B337-A523D18734E5}" type="presOf" srcId="{1B226AF2-5350-46AC-B94F-963FAE78C1C9}" destId="{933C0011-9E94-472C-A44C-C56982A92A41}" srcOrd="0" destOrd="3" presId="urn:microsoft.com/office/officeart/2005/8/layout/vProcess5"/>
    <dgm:cxn modelId="{E5791DE0-3EAE-43D3-92FF-02F7C880EFCF}" srcId="{D8E70AE5-569F-4669-B405-29A4743B4186}" destId="{8BEE27F4-516D-4AE6-97EB-3BC6483E7586}" srcOrd="3" destOrd="0" parTransId="{400BFC01-9F15-4002-ABBF-36F04FFABEAF}" sibTransId="{DB5B3418-5E90-41BE-AE62-BFC5DFBF4D4D}"/>
    <dgm:cxn modelId="{15300341-CF7A-4109-B7C1-C38FECE4C78F}" srcId="{955069C0-5B38-4853-A31B-4C1D2CA3A4C3}" destId="{D99568AD-EE92-4096-A09C-143324117DD1}" srcOrd="2" destOrd="0" parTransId="{6F958914-264C-404E-BDA1-396AA8217BF2}" sibTransId="{E3631078-D639-4F67-9F86-757F63151F2B}"/>
    <dgm:cxn modelId="{EE56DB9F-8764-435D-8C26-EDFB8C7EAFC6}" srcId="{C5F026BF-4F87-40F1-A4B0-4C4794E4E447}" destId="{31901A64-FF2B-43D0-A6EA-015B6B012380}" srcOrd="3" destOrd="0" parTransId="{763C0837-3744-4986-A7B4-79D9F9B8DB3B}" sibTransId="{652B5FA7-C916-40CB-9712-D348FB52EDAC}"/>
    <dgm:cxn modelId="{9D96B9EB-3B2A-4E25-8B16-196D2C2DAD8A}" type="presOf" srcId="{6C22002D-6AFD-455D-A84E-3E0558B92A6A}" destId="{F7938F68-6AF0-4D76-8996-EBF1678B25BF}" srcOrd="0" destOrd="2" presId="urn:microsoft.com/office/officeart/2005/8/layout/vProcess5"/>
    <dgm:cxn modelId="{F6957114-3F10-44A7-924A-0A3CA1301A9D}" type="presOf" srcId="{31901A64-FF2B-43D0-A6EA-015B6B012380}" destId="{933C0011-9E94-472C-A44C-C56982A92A41}" srcOrd="0" destOrd="4" presId="urn:microsoft.com/office/officeart/2005/8/layout/vProcess5"/>
    <dgm:cxn modelId="{CBB8B57C-B82B-499B-B6C1-ED5BBB9D4ED1}" type="presOf" srcId="{F81B4195-261E-49B9-9473-341918834518}" destId="{18E59E45-94FF-4040-ACC6-ED93141E3B2B}" srcOrd="1" destOrd="5" presId="urn:microsoft.com/office/officeart/2005/8/layout/vProcess5"/>
    <dgm:cxn modelId="{6B9A5147-7C17-4EF0-BA98-15E3C4B8C04A}" type="presOf" srcId="{DF5398B6-CE40-41A8-AD8D-8413979D64E3}" destId="{EA2DCA1E-451B-4B79-82B9-100071DDB456}" srcOrd="0" destOrd="0" presId="urn:microsoft.com/office/officeart/2005/8/layout/vProcess5"/>
    <dgm:cxn modelId="{E0CE4FA1-8AEF-4D29-804C-06AA259EDA31}" type="presParOf" srcId="{30FE169A-2A79-4C27-914C-C059EEB461FA}" destId="{7CCC4401-B1B1-4469-8D4B-C87E89D56D02}" srcOrd="0" destOrd="0" presId="urn:microsoft.com/office/officeart/2005/8/layout/vProcess5"/>
    <dgm:cxn modelId="{1B6A5C60-884A-4C75-8D9A-26C1F5C4A4B8}" type="presParOf" srcId="{30FE169A-2A79-4C27-914C-C059EEB461FA}" destId="{1E1A8C32-5E7F-4A76-8377-A4C7BE31505B}" srcOrd="1" destOrd="0" presId="urn:microsoft.com/office/officeart/2005/8/layout/vProcess5"/>
    <dgm:cxn modelId="{827B96F9-ACB6-4801-9E7F-C7FF213437A8}" type="presParOf" srcId="{30FE169A-2A79-4C27-914C-C059EEB461FA}" destId="{933C0011-9E94-472C-A44C-C56982A92A41}" srcOrd="2" destOrd="0" presId="urn:microsoft.com/office/officeart/2005/8/layout/vProcess5"/>
    <dgm:cxn modelId="{37758A59-42AE-485B-9505-0C8675250A9D}" type="presParOf" srcId="{30FE169A-2A79-4C27-914C-C059EEB461FA}" destId="{F7938F68-6AF0-4D76-8996-EBF1678B25BF}" srcOrd="3" destOrd="0" presId="urn:microsoft.com/office/officeart/2005/8/layout/vProcess5"/>
    <dgm:cxn modelId="{7A401421-5C62-468C-8FBD-D393B75488A6}" type="presParOf" srcId="{30FE169A-2A79-4C27-914C-C059EEB461FA}" destId="{8F698EC2-424B-439E-ACB9-EC92747A4605}" srcOrd="4" destOrd="0" presId="urn:microsoft.com/office/officeart/2005/8/layout/vProcess5"/>
    <dgm:cxn modelId="{FAB6A08F-8193-4589-8072-F67D1106E806}" type="presParOf" srcId="{30FE169A-2A79-4C27-914C-C059EEB461FA}" destId="{EA2DCA1E-451B-4B79-82B9-100071DDB456}" srcOrd="5" destOrd="0" presId="urn:microsoft.com/office/officeart/2005/8/layout/vProcess5"/>
    <dgm:cxn modelId="{D1AD8D94-4EF1-43D3-8398-FEDF943DB76D}" type="presParOf" srcId="{30FE169A-2A79-4C27-914C-C059EEB461FA}" destId="{89996888-DC74-43D2-9B98-68DF2EB4F8B7}" srcOrd="6" destOrd="0" presId="urn:microsoft.com/office/officeart/2005/8/layout/vProcess5"/>
    <dgm:cxn modelId="{9472D0A4-C152-4439-AB5F-983FB96FAAFE}" type="presParOf" srcId="{30FE169A-2A79-4C27-914C-C059EEB461FA}" destId="{18E59E45-94FF-4040-ACC6-ED93141E3B2B}" srcOrd="7" destOrd="0" presId="urn:microsoft.com/office/officeart/2005/8/layout/vProcess5"/>
    <dgm:cxn modelId="{855246BD-1444-4B7A-BADC-206551B9B93A}" type="presParOf" srcId="{30FE169A-2A79-4C27-914C-C059EEB461FA}" destId="{6BBB397F-0720-42CB-9EB0-EF3E92EB10F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D99342-0AA4-4B39-B933-766E0AEDDDD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1CDC3DE4-BCF7-4CD5-9D4E-97478586B8BF}">
      <dgm:prSet/>
      <dgm:spPr/>
      <dgm:t>
        <a:bodyPr/>
        <a:lstStyle/>
        <a:p>
          <a:pPr rtl="0"/>
          <a:r>
            <a:rPr lang="el-GR" dirty="0" smtClean="0"/>
            <a:t>Συζήτηση πάνω στις εμπειρίες των μαθητών σχετικά με την πρώτη τηλεδιάσκεψη σε τοπικό επίπεδο.</a:t>
          </a:r>
          <a:endParaRPr lang="el-GR" dirty="0"/>
        </a:p>
      </dgm:t>
    </dgm:pt>
    <dgm:pt modelId="{A190DBE9-A055-40AE-9FF2-FEC83F1BE31C}" type="parTrans" cxnId="{B094E263-6B5B-49FC-80D4-DB1D5796906D}">
      <dgm:prSet/>
      <dgm:spPr/>
      <dgm:t>
        <a:bodyPr/>
        <a:lstStyle/>
        <a:p>
          <a:endParaRPr lang="el-GR"/>
        </a:p>
      </dgm:t>
    </dgm:pt>
    <dgm:pt modelId="{D93FD507-346E-4F1F-BE7A-71A61E34DB82}" type="sibTrans" cxnId="{B094E263-6B5B-49FC-80D4-DB1D5796906D}">
      <dgm:prSet/>
      <dgm:spPr/>
      <dgm:t>
        <a:bodyPr/>
        <a:lstStyle/>
        <a:p>
          <a:endParaRPr lang="el-GR"/>
        </a:p>
      </dgm:t>
    </dgm:pt>
    <dgm:pt modelId="{20D197AF-2FA5-4569-B2E5-7C7EE74D840F}">
      <dgm:prSet/>
      <dgm:spPr/>
      <dgm:t>
        <a:bodyPr/>
        <a:lstStyle/>
        <a:p>
          <a:pPr rtl="0"/>
          <a:r>
            <a:rPr lang="el-GR" dirty="0" err="1" smtClean="0"/>
            <a:t>Ομαδοσυνεργατική</a:t>
          </a:r>
          <a:r>
            <a:rPr lang="el-GR" dirty="0" smtClean="0"/>
            <a:t> διερεύνηση του θέματος της ασφάλειας στο διαδίκτυο, στις τοπικές τάξεις, μέσα από ιστοσελίδες, βίντεο και άρθρα.</a:t>
          </a:r>
          <a:endParaRPr lang="el-GR" dirty="0"/>
        </a:p>
      </dgm:t>
    </dgm:pt>
    <dgm:pt modelId="{9C320A68-E71E-440B-A744-66056B3F3593}" type="parTrans" cxnId="{BD0A3C20-58F1-4B92-B47A-F4F84C45BC97}">
      <dgm:prSet/>
      <dgm:spPr/>
      <dgm:t>
        <a:bodyPr/>
        <a:lstStyle/>
        <a:p>
          <a:endParaRPr lang="el-GR"/>
        </a:p>
      </dgm:t>
    </dgm:pt>
    <dgm:pt modelId="{5B8314D5-261D-4F8F-843D-D638AD6E239D}" type="sibTrans" cxnId="{BD0A3C20-58F1-4B92-B47A-F4F84C45BC97}">
      <dgm:prSet/>
      <dgm:spPr/>
      <dgm:t>
        <a:bodyPr/>
        <a:lstStyle/>
        <a:p>
          <a:endParaRPr lang="el-GR"/>
        </a:p>
      </dgm:t>
    </dgm:pt>
    <dgm:pt modelId="{8745927F-304B-4F46-B743-2C5EA27FDCA0}">
      <dgm:prSet/>
      <dgm:spPr/>
      <dgm:t>
        <a:bodyPr/>
        <a:lstStyle/>
        <a:p>
          <a:pPr rtl="0"/>
          <a:r>
            <a:rPr lang="el-GR" dirty="0" smtClean="0"/>
            <a:t>Συνεργασία των συμμετεχόντων εκπαιδευτικών μέσω τηλεδιάσκεψης, προκειμένου να συζητήσουν την οργάνωση και το σχεδιασμό της 2ης τηλεδιάσκεψης της ομάδας των σχολείων τους.</a:t>
          </a:r>
          <a:endParaRPr lang="el-GR" dirty="0"/>
        </a:p>
      </dgm:t>
    </dgm:pt>
    <dgm:pt modelId="{B99BDA89-2A1D-4E2C-97BA-AE73CDFF65A1}" type="parTrans" cxnId="{EA64CEC0-3081-4ADD-8959-686B34FD64BF}">
      <dgm:prSet/>
      <dgm:spPr/>
      <dgm:t>
        <a:bodyPr/>
        <a:lstStyle/>
        <a:p>
          <a:endParaRPr lang="el-GR"/>
        </a:p>
      </dgm:t>
    </dgm:pt>
    <dgm:pt modelId="{6CA65C6A-FAB7-4457-AD7B-71756E419730}" type="sibTrans" cxnId="{EA64CEC0-3081-4ADD-8959-686B34FD64BF}">
      <dgm:prSet/>
      <dgm:spPr/>
      <dgm:t>
        <a:bodyPr/>
        <a:lstStyle/>
        <a:p>
          <a:endParaRPr lang="el-GR"/>
        </a:p>
      </dgm:t>
    </dgm:pt>
    <dgm:pt modelId="{DAFE3531-660D-4DDE-9E7A-6862821F5664}">
      <dgm:prSet/>
      <dgm:spPr/>
      <dgm:t>
        <a:bodyPr/>
        <a:lstStyle/>
        <a:p>
          <a:pPr rtl="0"/>
          <a:r>
            <a:rPr lang="el-GR" dirty="0" smtClean="0"/>
            <a:t>Δημιουργία από τους εκπαιδευτικούς των τριών σχολείων (</a:t>
          </a:r>
          <a:r>
            <a:rPr lang="el-GR" dirty="0" err="1" smtClean="0"/>
            <a:t>Αλφάς</a:t>
          </a:r>
          <a:r>
            <a:rPr lang="el-GR" dirty="0" smtClean="0"/>
            <a:t>, </a:t>
          </a:r>
          <a:r>
            <a:rPr lang="el-GR" dirty="0" err="1" smtClean="0"/>
            <a:t>Κατωχωρίου</a:t>
          </a:r>
          <a:r>
            <a:rPr lang="el-GR" dirty="0" smtClean="0"/>
            <a:t>, Σίβα) του σεναρίου της 2ης τηλεδιάσκεψης.</a:t>
          </a:r>
          <a:endParaRPr lang="el-GR" dirty="0"/>
        </a:p>
      </dgm:t>
    </dgm:pt>
    <dgm:pt modelId="{38B177F4-9ABE-4C38-AF4A-BD2EE3320378}" type="parTrans" cxnId="{EC8627A6-D7E9-4B02-AD0C-4865AA482283}">
      <dgm:prSet/>
      <dgm:spPr/>
      <dgm:t>
        <a:bodyPr/>
        <a:lstStyle/>
        <a:p>
          <a:endParaRPr lang="el-GR"/>
        </a:p>
      </dgm:t>
    </dgm:pt>
    <dgm:pt modelId="{D77DF6FB-11C2-4933-BDF0-1BE44F366ECF}" type="sibTrans" cxnId="{EC8627A6-D7E9-4B02-AD0C-4865AA482283}">
      <dgm:prSet/>
      <dgm:spPr/>
      <dgm:t>
        <a:bodyPr/>
        <a:lstStyle/>
        <a:p>
          <a:endParaRPr lang="el-GR"/>
        </a:p>
      </dgm:t>
    </dgm:pt>
    <dgm:pt modelId="{DE164E26-6F0C-437F-B5C7-AA226C3A9BC7}">
      <dgm:prSet/>
      <dgm:spPr/>
      <dgm:t>
        <a:bodyPr/>
        <a:lstStyle/>
        <a:p>
          <a:pPr rtl="0"/>
          <a:r>
            <a:rPr lang="el-GR" dirty="0" smtClean="0"/>
            <a:t>Σχεδιασμός δραστηριοτήτων από τους εκπαιδευτικούς, ώστε να αναδειχθούν οι τέσσερις </a:t>
          </a:r>
          <a:r>
            <a:rPr lang="el-GR" dirty="0" err="1" smtClean="0"/>
            <a:t>υποενότητες</a:t>
          </a:r>
          <a:r>
            <a:rPr lang="el-GR" dirty="0" smtClean="0"/>
            <a:t> του θέματος και δημιουργία του φύλλου εργασίας.</a:t>
          </a:r>
          <a:endParaRPr lang="el-GR" dirty="0"/>
        </a:p>
      </dgm:t>
    </dgm:pt>
    <dgm:pt modelId="{FD25F1EA-5BF4-4F78-90E3-C3CD11A15586}" type="parTrans" cxnId="{E212B10E-201F-465E-BA7A-C188CC768F37}">
      <dgm:prSet/>
      <dgm:spPr/>
      <dgm:t>
        <a:bodyPr/>
        <a:lstStyle/>
        <a:p>
          <a:endParaRPr lang="el-GR"/>
        </a:p>
      </dgm:t>
    </dgm:pt>
    <dgm:pt modelId="{17F14230-2D4D-4FB4-B10F-54F76D5C67EF}" type="sibTrans" cxnId="{E212B10E-201F-465E-BA7A-C188CC768F37}">
      <dgm:prSet/>
      <dgm:spPr/>
      <dgm:t>
        <a:bodyPr/>
        <a:lstStyle/>
        <a:p>
          <a:endParaRPr lang="el-GR"/>
        </a:p>
      </dgm:t>
    </dgm:pt>
    <dgm:pt modelId="{405F503E-F04E-43CF-AF3A-7927865FF1D7}">
      <dgm:prSet/>
      <dgm:spPr/>
      <dgm:t>
        <a:bodyPr/>
        <a:lstStyle/>
        <a:p>
          <a:pPr rtl="0"/>
          <a:r>
            <a:rPr lang="el-GR" dirty="0" smtClean="0"/>
            <a:t>Συμπλήρωση της φόρμας της 2ης ΤΔ και ανάρτησή της στο LSN.</a:t>
          </a:r>
          <a:endParaRPr lang="el-GR" dirty="0"/>
        </a:p>
      </dgm:t>
    </dgm:pt>
    <dgm:pt modelId="{6351A83E-08C3-4930-A2D2-5915D7EE0618}" type="parTrans" cxnId="{DCC60FC2-7D8C-43B4-9190-9CC56CF5EE9D}">
      <dgm:prSet/>
      <dgm:spPr/>
      <dgm:t>
        <a:bodyPr/>
        <a:lstStyle/>
        <a:p>
          <a:endParaRPr lang="el-GR"/>
        </a:p>
      </dgm:t>
    </dgm:pt>
    <dgm:pt modelId="{DA619BFF-106D-4B30-B24F-B8437699FEF9}" type="sibTrans" cxnId="{DCC60FC2-7D8C-43B4-9190-9CC56CF5EE9D}">
      <dgm:prSet/>
      <dgm:spPr/>
      <dgm:t>
        <a:bodyPr/>
        <a:lstStyle/>
        <a:p>
          <a:endParaRPr lang="el-GR"/>
        </a:p>
      </dgm:t>
    </dgm:pt>
    <dgm:pt modelId="{33C39B6E-F2B2-417A-8B41-193142141D5B}">
      <dgm:prSet/>
      <dgm:spPr>
        <a:solidFill>
          <a:srgbClr val="C67810"/>
        </a:solidFill>
      </dgm:spPr>
      <dgm:t>
        <a:bodyPr/>
        <a:lstStyle/>
        <a:p>
          <a:pPr rtl="0"/>
          <a:r>
            <a:rPr lang="el-GR" b="1" smtClean="0"/>
            <a:t>Δραστηριότητες πριν την </a:t>
          </a:r>
          <a:r>
            <a:rPr lang="en-US" b="1" smtClean="0"/>
            <a:t>2</a:t>
          </a:r>
          <a:r>
            <a:rPr lang="el-GR" b="1" smtClean="0"/>
            <a:t>ηΤηλεδιάσκεψη</a:t>
          </a:r>
          <a:endParaRPr lang="el-GR" dirty="0"/>
        </a:p>
      </dgm:t>
    </dgm:pt>
    <dgm:pt modelId="{B9E03EC7-1F1D-4CA2-8E13-99D03DB35441}" type="parTrans" cxnId="{BBDA937D-90FE-47B1-B694-F2F92D84759E}">
      <dgm:prSet/>
      <dgm:spPr/>
      <dgm:t>
        <a:bodyPr/>
        <a:lstStyle/>
        <a:p>
          <a:endParaRPr lang="el-GR"/>
        </a:p>
      </dgm:t>
    </dgm:pt>
    <dgm:pt modelId="{AD7077B9-59F9-4817-AF6F-C77C0AB5B5CE}" type="sibTrans" cxnId="{BBDA937D-90FE-47B1-B694-F2F92D84759E}">
      <dgm:prSet/>
      <dgm:spPr/>
      <dgm:t>
        <a:bodyPr/>
        <a:lstStyle/>
        <a:p>
          <a:endParaRPr lang="el-GR"/>
        </a:p>
      </dgm:t>
    </dgm:pt>
    <dgm:pt modelId="{D43E8C1E-70CD-4417-B188-E68475B976C2}" type="pres">
      <dgm:prSet presAssocID="{5CD99342-0AA4-4B39-B933-766E0AEDDDDD}" presName="linear" presStyleCnt="0">
        <dgm:presLayoutVars>
          <dgm:animLvl val="lvl"/>
          <dgm:resizeHandles val="exact"/>
        </dgm:presLayoutVars>
      </dgm:prSet>
      <dgm:spPr/>
      <dgm:t>
        <a:bodyPr/>
        <a:lstStyle/>
        <a:p>
          <a:endParaRPr lang="el-GR"/>
        </a:p>
      </dgm:t>
    </dgm:pt>
    <dgm:pt modelId="{B46A6198-580B-4540-A17F-1B9A120F2559}" type="pres">
      <dgm:prSet presAssocID="{33C39B6E-F2B2-417A-8B41-193142141D5B}" presName="parentText" presStyleLbl="node1" presStyleIdx="0" presStyleCnt="1">
        <dgm:presLayoutVars>
          <dgm:chMax val="0"/>
          <dgm:bulletEnabled val="1"/>
        </dgm:presLayoutVars>
      </dgm:prSet>
      <dgm:spPr/>
      <dgm:t>
        <a:bodyPr/>
        <a:lstStyle/>
        <a:p>
          <a:endParaRPr lang="el-GR"/>
        </a:p>
      </dgm:t>
    </dgm:pt>
    <dgm:pt modelId="{1B10B054-BC66-4FFD-8390-52042F040174}" type="pres">
      <dgm:prSet presAssocID="{33C39B6E-F2B2-417A-8B41-193142141D5B}" presName="childText" presStyleLbl="revTx" presStyleIdx="0" presStyleCnt="1">
        <dgm:presLayoutVars>
          <dgm:bulletEnabled val="1"/>
        </dgm:presLayoutVars>
      </dgm:prSet>
      <dgm:spPr/>
      <dgm:t>
        <a:bodyPr/>
        <a:lstStyle/>
        <a:p>
          <a:endParaRPr lang="el-GR"/>
        </a:p>
      </dgm:t>
    </dgm:pt>
  </dgm:ptLst>
  <dgm:cxnLst>
    <dgm:cxn modelId="{94D92730-4CFF-4027-8DBE-E9D0ED9D1521}" type="presOf" srcId="{20D197AF-2FA5-4569-B2E5-7C7EE74D840F}" destId="{1B10B054-BC66-4FFD-8390-52042F040174}" srcOrd="0" destOrd="1" presId="urn:microsoft.com/office/officeart/2005/8/layout/vList2"/>
    <dgm:cxn modelId="{600E238F-13F3-44AD-8944-87D5D36A9A40}" type="presOf" srcId="{405F503E-F04E-43CF-AF3A-7927865FF1D7}" destId="{1B10B054-BC66-4FFD-8390-52042F040174}" srcOrd="0" destOrd="5" presId="urn:microsoft.com/office/officeart/2005/8/layout/vList2"/>
    <dgm:cxn modelId="{EC8627A6-D7E9-4B02-AD0C-4865AA482283}" srcId="{33C39B6E-F2B2-417A-8B41-193142141D5B}" destId="{DAFE3531-660D-4DDE-9E7A-6862821F5664}" srcOrd="3" destOrd="0" parTransId="{38B177F4-9ABE-4C38-AF4A-BD2EE3320378}" sibTransId="{D77DF6FB-11C2-4933-BDF0-1BE44F366ECF}"/>
    <dgm:cxn modelId="{E212B10E-201F-465E-BA7A-C188CC768F37}" srcId="{33C39B6E-F2B2-417A-8B41-193142141D5B}" destId="{DE164E26-6F0C-437F-B5C7-AA226C3A9BC7}" srcOrd="4" destOrd="0" parTransId="{FD25F1EA-5BF4-4F78-90E3-C3CD11A15586}" sibTransId="{17F14230-2D4D-4FB4-B10F-54F76D5C67EF}"/>
    <dgm:cxn modelId="{B094E263-6B5B-49FC-80D4-DB1D5796906D}" srcId="{33C39B6E-F2B2-417A-8B41-193142141D5B}" destId="{1CDC3DE4-BCF7-4CD5-9D4E-97478586B8BF}" srcOrd="0" destOrd="0" parTransId="{A190DBE9-A055-40AE-9FF2-FEC83F1BE31C}" sibTransId="{D93FD507-346E-4F1F-BE7A-71A61E34DB82}"/>
    <dgm:cxn modelId="{DCC60FC2-7D8C-43B4-9190-9CC56CF5EE9D}" srcId="{33C39B6E-F2B2-417A-8B41-193142141D5B}" destId="{405F503E-F04E-43CF-AF3A-7927865FF1D7}" srcOrd="5" destOrd="0" parTransId="{6351A83E-08C3-4930-A2D2-5915D7EE0618}" sibTransId="{DA619BFF-106D-4B30-B24F-B8437699FEF9}"/>
    <dgm:cxn modelId="{69B87100-43DE-4025-A154-62105F45A6F9}" type="presOf" srcId="{33C39B6E-F2B2-417A-8B41-193142141D5B}" destId="{B46A6198-580B-4540-A17F-1B9A120F2559}" srcOrd="0" destOrd="0" presId="urn:microsoft.com/office/officeart/2005/8/layout/vList2"/>
    <dgm:cxn modelId="{4445A036-DFEC-459D-B6DD-DF4E0173BD34}" type="presOf" srcId="{5CD99342-0AA4-4B39-B933-766E0AEDDDDD}" destId="{D43E8C1E-70CD-4417-B188-E68475B976C2}" srcOrd="0" destOrd="0" presId="urn:microsoft.com/office/officeart/2005/8/layout/vList2"/>
    <dgm:cxn modelId="{EA64CEC0-3081-4ADD-8959-686B34FD64BF}" srcId="{33C39B6E-F2B2-417A-8B41-193142141D5B}" destId="{8745927F-304B-4F46-B743-2C5EA27FDCA0}" srcOrd="2" destOrd="0" parTransId="{B99BDA89-2A1D-4E2C-97BA-AE73CDFF65A1}" sibTransId="{6CA65C6A-FAB7-4457-AD7B-71756E419730}"/>
    <dgm:cxn modelId="{BD0A3C20-58F1-4B92-B47A-F4F84C45BC97}" srcId="{33C39B6E-F2B2-417A-8B41-193142141D5B}" destId="{20D197AF-2FA5-4569-B2E5-7C7EE74D840F}" srcOrd="1" destOrd="0" parTransId="{9C320A68-E71E-440B-A744-66056B3F3593}" sibTransId="{5B8314D5-261D-4F8F-843D-D638AD6E239D}"/>
    <dgm:cxn modelId="{3DCE9038-D96F-4623-B430-7735A8D804D9}" type="presOf" srcId="{1CDC3DE4-BCF7-4CD5-9D4E-97478586B8BF}" destId="{1B10B054-BC66-4FFD-8390-52042F040174}" srcOrd="0" destOrd="0" presId="urn:microsoft.com/office/officeart/2005/8/layout/vList2"/>
    <dgm:cxn modelId="{695ED24B-AE46-46EC-A48B-D53484B884DC}" type="presOf" srcId="{8745927F-304B-4F46-B743-2C5EA27FDCA0}" destId="{1B10B054-BC66-4FFD-8390-52042F040174}" srcOrd="0" destOrd="2" presId="urn:microsoft.com/office/officeart/2005/8/layout/vList2"/>
    <dgm:cxn modelId="{BBDA937D-90FE-47B1-B694-F2F92D84759E}" srcId="{5CD99342-0AA4-4B39-B933-766E0AEDDDDD}" destId="{33C39B6E-F2B2-417A-8B41-193142141D5B}" srcOrd="0" destOrd="0" parTransId="{B9E03EC7-1F1D-4CA2-8E13-99D03DB35441}" sibTransId="{AD7077B9-59F9-4817-AF6F-C77C0AB5B5CE}"/>
    <dgm:cxn modelId="{2489D700-5A4C-4D22-A7F2-E7C54E629D97}" type="presOf" srcId="{DAFE3531-660D-4DDE-9E7A-6862821F5664}" destId="{1B10B054-BC66-4FFD-8390-52042F040174}" srcOrd="0" destOrd="3" presId="urn:microsoft.com/office/officeart/2005/8/layout/vList2"/>
    <dgm:cxn modelId="{85B94CC7-C967-4112-AC66-054A79ED70CF}" type="presOf" srcId="{DE164E26-6F0C-437F-B5C7-AA226C3A9BC7}" destId="{1B10B054-BC66-4FFD-8390-52042F040174}" srcOrd="0" destOrd="4" presId="urn:microsoft.com/office/officeart/2005/8/layout/vList2"/>
    <dgm:cxn modelId="{5511AEE0-BBF6-4FCB-9860-422568A5CDD6}" type="presParOf" srcId="{D43E8C1E-70CD-4417-B188-E68475B976C2}" destId="{B46A6198-580B-4540-A17F-1B9A120F2559}" srcOrd="0" destOrd="0" presId="urn:microsoft.com/office/officeart/2005/8/layout/vList2"/>
    <dgm:cxn modelId="{8655BB53-EDA9-458D-8517-1B7F0CFC0FA3}" type="presParOf" srcId="{D43E8C1E-70CD-4417-B188-E68475B976C2}" destId="{1B10B054-BC66-4FFD-8390-52042F04017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86CC12-68E1-464E-9265-A7C2D9DFF0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1193C31D-2D98-41B7-A620-106DBC658AB9}">
      <dgm:prSet/>
      <dgm:spPr/>
      <dgm:t>
        <a:bodyPr/>
        <a:lstStyle/>
        <a:p>
          <a:pPr rtl="0"/>
          <a:r>
            <a:rPr lang="el-GR" dirty="0" smtClean="0"/>
            <a:t>Εισαγωγή – Καλωσόρισμα από τους εκπαιδευτικούς </a:t>
          </a:r>
          <a:r>
            <a:rPr lang="el-GR" dirty="0" err="1" smtClean="0"/>
            <a:t>Αλφάς</a:t>
          </a:r>
          <a:r>
            <a:rPr lang="el-GR" dirty="0" smtClean="0"/>
            <a:t> – </a:t>
          </a:r>
          <a:r>
            <a:rPr lang="el-GR" dirty="0" err="1" smtClean="0"/>
            <a:t>Κατωχωρίου</a:t>
          </a:r>
          <a:r>
            <a:rPr lang="el-GR" dirty="0" smtClean="0"/>
            <a:t> - Σίβα</a:t>
          </a:r>
          <a:endParaRPr lang="el-GR" dirty="0"/>
        </a:p>
      </dgm:t>
    </dgm:pt>
    <dgm:pt modelId="{E4D58EAA-A01F-49F4-A29D-8A8034A130F4}" type="parTrans" cxnId="{D956A680-9828-4F8D-93CF-202825810658}">
      <dgm:prSet/>
      <dgm:spPr/>
      <dgm:t>
        <a:bodyPr/>
        <a:lstStyle/>
        <a:p>
          <a:endParaRPr lang="el-GR"/>
        </a:p>
      </dgm:t>
    </dgm:pt>
    <dgm:pt modelId="{8FFF1B42-9F97-4065-BAF1-08321B637217}" type="sibTrans" cxnId="{D956A680-9828-4F8D-93CF-202825810658}">
      <dgm:prSet/>
      <dgm:spPr/>
      <dgm:t>
        <a:bodyPr/>
        <a:lstStyle/>
        <a:p>
          <a:endParaRPr lang="el-GR"/>
        </a:p>
      </dgm:t>
    </dgm:pt>
    <dgm:pt modelId="{DC197134-F9CE-4A02-B8DA-050206C19A6A}">
      <dgm:prSet/>
      <dgm:spPr/>
      <dgm:t>
        <a:bodyPr/>
        <a:lstStyle/>
        <a:p>
          <a:pPr rtl="0"/>
          <a:r>
            <a:rPr lang="el-GR" dirty="0" smtClean="0"/>
            <a:t>Οι μαθητές των τριών σχολείων (</a:t>
          </a:r>
          <a:r>
            <a:rPr lang="el-GR" dirty="0" err="1" smtClean="0"/>
            <a:t>Αλφά</a:t>
          </a:r>
          <a:r>
            <a:rPr lang="el-GR" dirty="0" smtClean="0"/>
            <a:t> – </a:t>
          </a:r>
          <a:r>
            <a:rPr lang="el-GR" dirty="0" err="1" smtClean="0"/>
            <a:t>Κατωχώρι</a:t>
          </a:r>
          <a:r>
            <a:rPr lang="el-GR" dirty="0" smtClean="0"/>
            <a:t> – Σίβας) κάνουν μια ζωγραφιά σχετικά με το τι θυμούνται από την 1η ΤΔ και γράφουν μία λέξη κλειδί. Τη ζωγραφιά αυτή την παρουσιάζουν μπροστά στην κάμερα, αφού συστηθούν, προκειμένου να εμπλακούν πιο </a:t>
          </a:r>
          <a:r>
            <a:rPr lang="el-GR" dirty="0" err="1" smtClean="0"/>
            <a:t>προσωποκεντρικά</a:t>
          </a:r>
          <a:r>
            <a:rPr lang="el-GR" dirty="0" smtClean="0"/>
            <a:t> στη διαδικασία.</a:t>
          </a:r>
          <a:endParaRPr lang="el-GR" dirty="0"/>
        </a:p>
      </dgm:t>
    </dgm:pt>
    <dgm:pt modelId="{303C04D2-A866-4CB4-8D61-3EC66FDFC0D8}" type="parTrans" cxnId="{62205DA6-54CD-4717-892F-2DC5BAE729E8}">
      <dgm:prSet/>
      <dgm:spPr/>
      <dgm:t>
        <a:bodyPr/>
        <a:lstStyle/>
        <a:p>
          <a:endParaRPr lang="el-GR"/>
        </a:p>
      </dgm:t>
    </dgm:pt>
    <dgm:pt modelId="{825C8002-B5C0-4845-9D86-20A0D0CD47D6}" type="sibTrans" cxnId="{62205DA6-54CD-4717-892F-2DC5BAE729E8}">
      <dgm:prSet/>
      <dgm:spPr/>
      <dgm:t>
        <a:bodyPr/>
        <a:lstStyle/>
        <a:p>
          <a:endParaRPr lang="el-GR"/>
        </a:p>
      </dgm:t>
    </dgm:pt>
    <dgm:pt modelId="{56811FAE-1B3E-474C-932B-2CEC161A01E6}">
      <dgm:prSet/>
      <dgm:spPr/>
      <dgm:t>
        <a:bodyPr/>
        <a:lstStyle/>
        <a:p>
          <a:pPr rtl="0"/>
          <a:r>
            <a:rPr lang="el-GR" dirty="0" smtClean="0"/>
            <a:t>Μοιράζεται στους μαθητές το φύλλο εργασίας της 2ης ΤΔ.</a:t>
          </a:r>
          <a:endParaRPr lang="el-GR" dirty="0"/>
        </a:p>
      </dgm:t>
    </dgm:pt>
    <dgm:pt modelId="{853CBD9E-5B73-4259-9268-860B7FA463B1}" type="parTrans" cxnId="{FE39C143-DBD4-4813-AC5B-DB2460B70901}">
      <dgm:prSet/>
      <dgm:spPr/>
      <dgm:t>
        <a:bodyPr/>
        <a:lstStyle/>
        <a:p>
          <a:endParaRPr lang="el-GR"/>
        </a:p>
      </dgm:t>
    </dgm:pt>
    <dgm:pt modelId="{A5A65D52-A6A8-478D-93D1-59D69F8F74B2}" type="sibTrans" cxnId="{FE39C143-DBD4-4813-AC5B-DB2460B70901}">
      <dgm:prSet/>
      <dgm:spPr/>
      <dgm:t>
        <a:bodyPr/>
        <a:lstStyle/>
        <a:p>
          <a:endParaRPr lang="el-GR"/>
        </a:p>
      </dgm:t>
    </dgm:pt>
    <dgm:pt modelId="{352A38E8-FE16-40EB-994B-C3073735F412}">
      <dgm:prSet/>
      <dgm:spPr/>
      <dgm:t>
        <a:bodyPr/>
        <a:lstStyle/>
        <a:p>
          <a:pPr rtl="0"/>
          <a:r>
            <a:rPr lang="el-GR" dirty="0" smtClean="0"/>
            <a:t>Οι μαθητές παρακολουθούν το </a:t>
          </a:r>
          <a:r>
            <a:rPr lang="el-GR" dirty="0" err="1" smtClean="0"/>
            <a:t>video</a:t>
          </a:r>
          <a:r>
            <a:rPr lang="el-GR" dirty="0" smtClean="0"/>
            <a:t> «Ασφάλεια στο διαδίκτυο» από το Παιδαγωγικό Ινστιτούτο Κύπρου.</a:t>
          </a:r>
          <a:endParaRPr lang="el-GR" dirty="0"/>
        </a:p>
      </dgm:t>
    </dgm:pt>
    <dgm:pt modelId="{C7E837B4-1F9E-4329-AED2-5FC4C3C28429}" type="parTrans" cxnId="{C3F22631-8C87-496E-B2A2-E9842C69588B}">
      <dgm:prSet/>
      <dgm:spPr/>
      <dgm:t>
        <a:bodyPr/>
        <a:lstStyle/>
        <a:p>
          <a:endParaRPr lang="el-GR"/>
        </a:p>
      </dgm:t>
    </dgm:pt>
    <dgm:pt modelId="{9F991385-E313-4483-81FF-FFC57B8A4741}" type="sibTrans" cxnId="{C3F22631-8C87-496E-B2A2-E9842C69588B}">
      <dgm:prSet/>
      <dgm:spPr/>
      <dgm:t>
        <a:bodyPr/>
        <a:lstStyle/>
        <a:p>
          <a:endParaRPr lang="el-GR"/>
        </a:p>
      </dgm:t>
    </dgm:pt>
    <dgm:pt modelId="{FB7FCDDF-9D67-4792-9D50-A9BFCEA4A080}">
      <dgm:prSet/>
      <dgm:spPr/>
      <dgm:t>
        <a:bodyPr/>
        <a:lstStyle/>
        <a:p>
          <a:pPr rtl="0"/>
          <a:r>
            <a:rPr lang="el-GR" dirty="0" smtClean="0"/>
            <a:t>Στη συνέχεια, οι μαθητές παρακολουθούν στιγμιότυπα από τα κομβικά σημεία της ιστορίας, συζητούν πάνω σε αυτά, με σκοπό την προετοιμασία ανάδειξης των, προς μελέτη, </a:t>
          </a:r>
          <a:r>
            <a:rPr lang="el-GR" dirty="0" err="1" smtClean="0"/>
            <a:t>υποενοτήτων</a:t>
          </a:r>
          <a:r>
            <a:rPr lang="el-GR" dirty="0" smtClean="0"/>
            <a:t> και απαντούν στη σχετική ερώτηση του φύλλου εργασίας.</a:t>
          </a:r>
          <a:endParaRPr lang="el-GR" dirty="0"/>
        </a:p>
      </dgm:t>
    </dgm:pt>
    <dgm:pt modelId="{4AE47D06-EE8C-40ED-A0A6-A42E110CEF65}" type="parTrans" cxnId="{39CA448C-20BE-40A5-90A0-07183DD43420}">
      <dgm:prSet/>
      <dgm:spPr/>
      <dgm:t>
        <a:bodyPr/>
        <a:lstStyle/>
        <a:p>
          <a:endParaRPr lang="el-GR"/>
        </a:p>
      </dgm:t>
    </dgm:pt>
    <dgm:pt modelId="{0FCA20E4-45AA-4FF0-9769-E682E4720E4F}" type="sibTrans" cxnId="{39CA448C-20BE-40A5-90A0-07183DD43420}">
      <dgm:prSet/>
      <dgm:spPr/>
      <dgm:t>
        <a:bodyPr/>
        <a:lstStyle/>
        <a:p>
          <a:endParaRPr lang="el-GR"/>
        </a:p>
      </dgm:t>
    </dgm:pt>
    <dgm:pt modelId="{87AAD9B0-76C5-4F34-8B9C-05D954FAB588}">
      <dgm:prSet/>
      <dgm:spPr/>
      <dgm:t>
        <a:bodyPr/>
        <a:lstStyle/>
        <a:p>
          <a:pPr rtl="0"/>
          <a:r>
            <a:rPr lang="el-GR" dirty="0" smtClean="0"/>
            <a:t>Οι μαθητές παρακολουθούν το </a:t>
          </a:r>
          <a:r>
            <a:rPr lang="el-GR" dirty="0" err="1" smtClean="0"/>
            <a:t>video</a:t>
          </a:r>
          <a:r>
            <a:rPr lang="el-GR" dirty="0" smtClean="0"/>
            <a:t> των </a:t>
          </a:r>
          <a:r>
            <a:rPr lang="el-GR" dirty="0" err="1" smtClean="0"/>
            <a:t>Δημ</a:t>
          </a:r>
          <a:r>
            <a:rPr lang="el-GR" dirty="0" smtClean="0"/>
            <a:t>. Σχ. </a:t>
          </a:r>
          <a:r>
            <a:rPr lang="el-GR" dirty="0" err="1" smtClean="0"/>
            <a:t>Μακρυχωρίου</a:t>
          </a:r>
          <a:r>
            <a:rPr lang="el-GR" dirty="0" smtClean="0"/>
            <a:t> και </a:t>
          </a:r>
          <a:r>
            <a:rPr lang="el-GR" dirty="0" err="1" smtClean="0"/>
            <a:t>Συκουρίου</a:t>
          </a:r>
          <a:r>
            <a:rPr lang="el-GR" dirty="0" smtClean="0"/>
            <a:t> με θέμα το θετικό περιεχόμενο στο Διαδίκτυο και συμπληρώνουν το σταυρόλεξο στο φύλλο εργασίας.</a:t>
          </a:r>
          <a:endParaRPr lang="el-GR" dirty="0"/>
        </a:p>
      </dgm:t>
    </dgm:pt>
    <dgm:pt modelId="{C0EA8172-B1C7-4AAF-8F31-51E6B88E724D}" type="parTrans" cxnId="{F92FCC93-634E-4108-8F5E-5F80B43B5CB4}">
      <dgm:prSet/>
      <dgm:spPr/>
      <dgm:t>
        <a:bodyPr/>
        <a:lstStyle/>
        <a:p>
          <a:endParaRPr lang="el-GR"/>
        </a:p>
      </dgm:t>
    </dgm:pt>
    <dgm:pt modelId="{916A9F77-1490-48B6-9E77-81B8FAC4DFE4}" type="sibTrans" cxnId="{F92FCC93-634E-4108-8F5E-5F80B43B5CB4}">
      <dgm:prSet/>
      <dgm:spPr/>
      <dgm:t>
        <a:bodyPr/>
        <a:lstStyle/>
        <a:p>
          <a:endParaRPr lang="el-GR"/>
        </a:p>
      </dgm:t>
    </dgm:pt>
    <dgm:pt modelId="{09D92AA7-00A6-478F-80B7-80739AA748E3}">
      <dgm:prSet/>
      <dgm:spPr/>
      <dgm:t>
        <a:bodyPr/>
        <a:lstStyle/>
        <a:p>
          <a:pPr rtl="0"/>
          <a:r>
            <a:rPr lang="el-GR" dirty="0" smtClean="0"/>
            <a:t>Σύνοψη και ανάδειξη των 2 </a:t>
          </a:r>
          <a:r>
            <a:rPr lang="el-GR" dirty="0" err="1" smtClean="0"/>
            <a:t>υποενοτήτων</a:t>
          </a:r>
          <a:r>
            <a:rPr lang="el-GR" dirty="0" smtClean="0"/>
            <a:t> με τις οποίες θα ασχοληθούν οι μαθητές (προσωπικά δεδομένα και θετικό περιεχόμενο)</a:t>
          </a:r>
          <a:endParaRPr lang="el-GR" dirty="0"/>
        </a:p>
      </dgm:t>
    </dgm:pt>
    <dgm:pt modelId="{4D71A1B8-06B7-4FA9-BB1A-3E28152FF3B5}" type="parTrans" cxnId="{A99020B1-BDA1-4579-8B52-D2F38575D2E8}">
      <dgm:prSet/>
      <dgm:spPr/>
      <dgm:t>
        <a:bodyPr/>
        <a:lstStyle/>
        <a:p>
          <a:endParaRPr lang="el-GR"/>
        </a:p>
      </dgm:t>
    </dgm:pt>
    <dgm:pt modelId="{AFF4BD79-2501-4FC5-A66D-4D81107A4547}" type="sibTrans" cxnId="{A99020B1-BDA1-4579-8B52-D2F38575D2E8}">
      <dgm:prSet/>
      <dgm:spPr/>
      <dgm:t>
        <a:bodyPr/>
        <a:lstStyle/>
        <a:p>
          <a:endParaRPr lang="el-GR"/>
        </a:p>
      </dgm:t>
    </dgm:pt>
    <dgm:pt modelId="{1641995D-6A4B-4E0C-A2BE-510406442CC5}">
      <dgm:prSet/>
      <dgm:spPr/>
      <dgm:t>
        <a:bodyPr/>
        <a:lstStyle/>
        <a:p>
          <a:pPr rtl="0"/>
          <a:r>
            <a:rPr lang="el-GR" dirty="0" smtClean="0"/>
            <a:t>Κλείσιμο</a:t>
          </a:r>
          <a:endParaRPr lang="el-GR" dirty="0"/>
        </a:p>
      </dgm:t>
    </dgm:pt>
    <dgm:pt modelId="{34ECE80C-B4C0-4042-AE4A-5A7D1A55846B}" type="parTrans" cxnId="{DE123B84-A1BE-4262-A49D-B7D86978FFF3}">
      <dgm:prSet/>
      <dgm:spPr/>
      <dgm:t>
        <a:bodyPr/>
        <a:lstStyle/>
        <a:p>
          <a:endParaRPr lang="el-GR"/>
        </a:p>
      </dgm:t>
    </dgm:pt>
    <dgm:pt modelId="{42264F99-4F11-44FB-A4FE-27E1E9098EED}" type="sibTrans" cxnId="{DE123B84-A1BE-4262-A49D-B7D86978FFF3}">
      <dgm:prSet/>
      <dgm:spPr/>
      <dgm:t>
        <a:bodyPr/>
        <a:lstStyle/>
        <a:p>
          <a:endParaRPr lang="el-GR"/>
        </a:p>
      </dgm:t>
    </dgm:pt>
    <dgm:pt modelId="{0DB0AB56-E993-4FC9-BE1A-FF18E8740CF0}">
      <dgm:prSet/>
      <dgm:spPr/>
      <dgm:t>
        <a:bodyPr/>
        <a:lstStyle/>
        <a:p>
          <a:pPr rtl="0"/>
          <a:r>
            <a:rPr lang="el-GR" dirty="0" smtClean="0"/>
            <a:t>Συμπλήρωση του ερωτηματολογίου ONGOING 2, από τους μαθητές, μετά το τέλος της τηλεδιάσκεψης.</a:t>
          </a:r>
          <a:endParaRPr lang="el-GR" dirty="0"/>
        </a:p>
      </dgm:t>
    </dgm:pt>
    <dgm:pt modelId="{B959617E-6335-447A-8B29-D37955FC7C34}" type="parTrans" cxnId="{12487083-E360-434B-BBCC-3673F91CF2C5}">
      <dgm:prSet/>
      <dgm:spPr/>
      <dgm:t>
        <a:bodyPr/>
        <a:lstStyle/>
        <a:p>
          <a:endParaRPr lang="el-GR"/>
        </a:p>
      </dgm:t>
    </dgm:pt>
    <dgm:pt modelId="{9D51AC62-9872-4ACB-9D79-EDE5CFC3DBC0}" type="sibTrans" cxnId="{12487083-E360-434B-BBCC-3673F91CF2C5}">
      <dgm:prSet/>
      <dgm:spPr/>
      <dgm:t>
        <a:bodyPr/>
        <a:lstStyle/>
        <a:p>
          <a:endParaRPr lang="el-GR"/>
        </a:p>
      </dgm:t>
    </dgm:pt>
    <dgm:pt modelId="{B3316099-878C-4A6E-857A-B76B279DD23A}">
      <dgm:prSet/>
      <dgm:spPr>
        <a:solidFill>
          <a:srgbClr val="BF2323"/>
        </a:solidFill>
      </dgm:spPr>
      <dgm:t>
        <a:bodyPr/>
        <a:lstStyle/>
        <a:p>
          <a:pPr rtl="0"/>
          <a:r>
            <a:rPr lang="el-GR" dirty="0" smtClean="0"/>
            <a:t>Δραστηριότητες κατά την διάρκεια της 2ης Τηλεδιάσκεψης</a:t>
          </a:r>
          <a:endParaRPr lang="el-GR" dirty="0"/>
        </a:p>
      </dgm:t>
    </dgm:pt>
    <dgm:pt modelId="{4CB4BC3C-7A18-4428-8A10-2A2A80E38EC0}" type="parTrans" cxnId="{5CD9A9AF-13C0-435A-8729-A829EA642408}">
      <dgm:prSet/>
      <dgm:spPr/>
      <dgm:t>
        <a:bodyPr/>
        <a:lstStyle/>
        <a:p>
          <a:endParaRPr lang="el-GR"/>
        </a:p>
      </dgm:t>
    </dgm:pt>
    <dgm:pt modelId="{063B2B54-46CF-4487-B0B9-6D80B2D2E9FA}" type="sibTrans" cxnId="{5CD9A9AF-13C0-435A-8729-A829EA642408}">
      <dgm:prSet/>
      <dgm:spPr/>
      <dgm:t>
        <a:bodyPr/>
        <a:lstStyle/>
        <a:p>
          <a:endParaRPr lang="el-GR"/>
        </a:p>
      </dgm:t>
    </dgm:pt>
    <dgm:pt modelId="{356CE11E-B9BC-42D4-A65A-D4250B3C74FF}" type="pres">
      <dgm:prSet presAssocID="{3A86CC12-68E1-464E-9265-A7C2D9DFF0F6}" presName="linear" presStyleCnt="0">
        <dgm:presLayoutVars>
          <dgm:animLvl val="lvl"/>
          <dgm:resizeHandles val="exact"/>
        </dgm:presLayoutVars>
      </dgm:prSet>
      <dgm:spPr/>
      <dgm:t>
        <a:bodyPr/>
        <a:lstStyle/>
        <a:p>
          <a:endParaRPr lang="el-GR"/>
        </a:p>
      </dgm:t>
    </dgm:pt>
    <dgm:pt modelId="{55E114C4-D7D1-4169-B8AF-0D1A24E3759F}" type="pres">
      <dgm:prSet presAssocID="{B3316099-878C-4A6E-857A-B76B279DD23A}" presName="parentText" presStyleLbl="node1" presStyleIdx="0" presStyleCnt="1">
        <dgm:presLayoutVars>
          <dgm:chMax val="0"/>
          <dgm:bulletEnabled val="1"/>
        </dgm:presLayoutVars>
      </dgm:prSet>
      <dgm:spPr/>
      <dgm:t>
        <a:bodyPr/>
        <a:lstStyle/>
        <a:p>
          <a:endParaRPr lang="el-GR"/>
        </a:p>
      </dgm:t>
    </dgm:pt>
    <dgm:pt modelId="{AABB5F64-7019-48A2-8FDF-05961466CA43}" type="pres">
      <dgm:prSet presAssocID="{B3316099-878C-4A6E-857A-B76B279DD23A}" presName="childText" presStyleLbl="revTx" presStyleIdx="0" presStyleCnt="1" custScaleY="107939">
        <dgm:presLayoutVars>
          <dgm:bulletEnabled val="1"/>
        </dgm:presLayoutVars>
      </dgm:prSet>
      <dgm:spPr/>
      <dgm:t>
        <a:bodyPr/>
        <a:lstStyle/>
        <a:p>
          <a:endParaRPr lang="el-GR"/>
        </a:p>
      </dgm:t>
    </dgm:pt>
  </dgm:ptLst>
  <dgm:cxnLst>
    <dgm:cxn modelId="{EDD2E7E9-6C47-44F7-92F1-B15D3270F3DB}" type="presOf" srcId="{09D92AA7-00A6-478F-80B7-80739AA748E3}" destId="{AABB5F64-7019-48A2-8FDF-05961466CA43}" srcOrd="0" destOrd="6" presId="urn:microsoft.com/office/officeart/2005/8/layout/vList2"/>
    <dgm:cxn modelId="{12487083-E360-434B-BBCC-3673F91CF2C5}" srcId="{B3316099-878C-4A6E-857A-B76B279DD23A}" destId="{0DB0AB56-E993-4FC9-BE1A-FF18E8740CF0}" srcOrd="8" destOrd="0" parTransId="{B959617E-6335-447A-8B29-D37955FC7C34}" sibTransId="{9D51AC62-9872-4ACB-9D79-EDE5CFC3DBC0}"/>
    <dgm:cxn modelId="{3FD8EB79-489A-445F-8877-DFD32D13A1D6}" type="presOf" srcId="{56811FAE-1B3E-474C-932B-2CEC161A01E6}" destId="{AABB5F64-7019-48A2-8FDF-05961466CA43}" srcOrd="0" destOrd="2" presId="urn:microsoft.com/office/officeart/2005/8/layout/vList2"/>
    <dgm:cxn modelId="{5CD9A9AF-13C0-435A-8729-A829EA642408}" srcId="{3A86CC12-68E1-464E-9265-A7C2D9DFF0F6}" destId="{B3316099-878C-4A6E-857A-B76B279DD23A}" srcOrd="0" destOrd="0" parTransId="{4CB4BC3C-7A18-4428-8A10-2A2A80E38EC0}" sibTransId="{063B2B54-46CF-4487-B0B9-6D80B2D2E9FA}"/>
    <dgm:cxn modelId="{62205DA6-54CD-4717-892F-2DC5BAE729E8}" srcId="{B3316099-878C-4A6E-857A-B76B279DD23A}" destId="{DC197134-F9CE-4A02-B8DA-050206C19A6A}" srcOrd="1" destOrd="0" parTransId="{303C04D2-A866-4CB4-8D61-3EC66FDFC0D8}" sibTransId="{825C8002-B5C0-4845-9D86-20A0D0CD47D6}"/>
    <dgm:cxn modelId="{39CA448C-20BE-40A5-90A0-07183DD43420}" srcId="{B3316099-878C-4A6E-857A-B76B279DD23A}" destId="{FB7FCDDF-9D67-4792-9D50-A9BFCEA4A080}" srcOrd="4" destOrd="0" parTransId="{4AE47D06-EE8C-40ED-A0A6-A42E110CEF65}" sibTransId="{0FCA20E4-45AA-4FF0-9769-E682E4720E4F}"/>
    <dgm:cxn modelId="{12ECEEF8-E697-47ED-8C3C-5828B9890B37}" type="presOf" srcId="{B3316099-878C-4A6E-857A-B76B279DD23A}" destId="{55E114C4-D7D1-4169-B8AF-0D1A24E3759F}" srcOrd="0" destOrd="0" presId="urn:microsoft.com/office/officeart/2005/8/layout/vList2"/>
    <dgm:cxn modelId="{56856DD9-E264-4694-8781-516C32D6890B}" type="presOf" srcId="{352A38E8-FE16-40EB-994B-C3073735F412}" destId="{AABB5F64-7019-48A2-8FDF-05961466CA43}" srcOrd="0" destOrd="3" presId="urn:microsoft.com/office/officeart/2005/8/layout/vList2"/>
    <dgm:cxn modelId="{D76F5F6B-3B73-4313-B1EF-73D8AF4CA62C}" type="presOf" srcId="{87AAD9B0-76C5-4F34-8B9C-05D954FAB588}" destId="{AABB5F64-7019-48A2-8FDF-05961466CA43}" srcOrd="0" destOrd="5" presId="urn:microsoft.com/office/officeart/2005/8/layout/vList2"/>
    <dgm:cxn modelId="{4B8B99EF-8358-4C69-9D89-DD8BFAA65191}" type="presOf" srcId="{0DB0AB56-E993-4FC9-BE1A-FF18E8740CF0}" destId="{AABB5F64-7019-48A2-8FDF-05961466CA43}" srcOrd="0" destOrd="8" presId="urn:microsoft.com/office/officeart/2005/8/layout/vList2"/>
    <dgm:cxn modelId="{5B5A0FCC-D698-44EE-A9A5-C883F2B5B3E8}" type="presOf" srcId="{FB7FCDDF-9D67-4792-9D50-A9BFCEA4A080}" destId="{AABB5F64-7019-48A2-8FDF-05961466CA43}" srcOrd="0" destOrd="4" presId="urn:microsoft.com/office/officeart/2005/8/layout/vList2"/>
    <dgm:cxn modelId="{7C18C063-2A47-457F-B0FB-5F3A1166A9EF}" type="presOf" srcId="{DC197134-F9CE-4A02-B8DA-050206C19A6A}" destId="{AABB5F64-7019-48A2-8FDF-05961466CA43}" srcOrd="0" destOrd="1" presId="urn:microsoft.com/office/officeart/2005/8/layout/vList2"/>
    <dgm:cxn modelId="{A99020B1-BDA1-4579-8B52-D2F38575D2E8}" srcId="{B3316099-878C-4A6E-857A-B76B279DD23A}" destId="{09D92AA7-00A6-478F-80B7-80739AA748E3}" srcOrd="6" destOrd="0" parTransId="{4D71A1B8-06B7-4FA9-BB1A-3E28152FF3B5}" sibTransId="{AFF4BD79-2501-4FC5-A66D-4D81107A4547}"/>
    <dgm:cxn modelId="{C3F22631-8C87-496E-B2A2-E9842C69588B}" srcId="{B3316099-878C-4A6E-857A-B76B279DD23A}" destId="{352A38E8-FE16-40EB-994B-C3073735F412}" srcOrd="3" destOrd="0" parTransId="{C7E837B4-1F9E-4329-AED2-5FC4C3C28429}" sibTransId="{9F991385-E313-4483-81FF-FFC57B8A4741}"/>
    <dgm:cxn modelId="{FE39C143-DBD4-4813-AC5B-DB2460B70901}" srcId="{B3316099-878C-4A6E-857A-B76B279DD23A}" destId="{56811FAE-1B3E-474C-932B-2CEC161A01E6}" srcOrd="2" destOrd="0" parTransId="{853CBD9E-5B73-4259-9268-860B7FA463B1}" sibTransId="{A5A65D52-A6A8-478D-93D1-59D69F8F74B2}"/>
    <dgm:cxn modelId="{2F6C7523-6F1D-43D3-9885-D33895BF71E3}" type="presOf" srcId="{1641995D-6A4B-4E0C-A2BE-510406442CC5}" destId="{AABB5F64-7019-48A2-8FDF-05961466CA43}" srcOrd="0" destOrd="7" presId="urn:microsoft.com/office/officeart/2005/8/layout/vList2"/>
    <dgm:cxn modelId="{DE123B84-A1BE-4262-A49D-B7D86978FFF3}" srcId="{B3316099-878C-4A6E-857A-B76B279DD23A}" destId="{1641995D-6A4B-4E0C-A2BE-510406442CC5}" srcOrd="7" destOrd="0" parTransId="{34ECE80C-B4C0-4042-AE4A-5A7D1A55846B}" sibTransId="{42264F99-4F11-44FB-A4FE-27E1E9098EED}"/>
    <dgm:cxn modelId="{9DEDD2CC-E9FE-4AA5-BCCB-0097DCC995C7}" type="presOf" srcId="{1193C31D-2D98-41B7-A620-106DBC658AB9}" destId="{AABB5F64-7019-48A2-8FDF-05961466CA43}" srcOrd="0" destOrd="0" presId="urn:microsoft.com/office/officeart/2005/8/layout/vList2"/>
    <dgm:cxn modelId="{D956A680-9828-4F8D-93CF-202825810658}" srcId="{B3316099-878C-4A6E-857A-B76B279DD23A}" destId="{1193C31D-2D98-41B7-A620-106DBC658AB9}" srcOrd="0" destOrd="0" parTransId="{E4D58EAA-A01F-49F4-A29D-8A8034A130F4}" sibTransId="{8FFF1B42-9F97-4065-BAF1-08321B637217}"/>
    <dgm:cxn modelId="{45F44AC1-2635-4C52-8184-BFD0B0B05D4B}" type="presOf" srcId="{3A86CC12-68E1-464E-9265-A7C2D9DFF0F6}" destId="{356CE11E-B9BC-42D4-A65A-D4250B3C74FF}" srcOrd="0" destOrd="0" presId="urn:microsoft.com/office/officeart/2005/8/layout/vList2"/>
    <dgm:cxn modelId="{F92FCC93-634E-4108-8F5E-5F80B43B5CB4}" srcId="{B3316099-878C-4A6E-857A-B76B279DD23A}" destId="{87AAD9B0-76C5-4F34-8B9C-05D954FAB588}" srcOrd="5" destOrd="0" parTransId="{C0EA8172-B1C7-4AAF-8F31-51E6B88E724D}" sibTransId="{916A9F77-1490-48B6-9E77-81B8FAC4DFE4}"/>
    <dgm:cxn modelId="{70862044-84EF-4B78-8E53-F8BF23D6A5AC}" type="presParOf" srcId="{356CE11E-B9BC-42D4-A65A-D4250B3C74FF}" destId="{55E114C4-D7D1-4169-B8AF-0D1A24E3759F}" srcOrd="0" destOrd="0" presId="urn:microsoft.com/office/officeart/2005/8/layout/vList2"/>
    <dgm:cxn modelId="{E2D1F927-7F86-490F-813E-2C9CDDEB4835}" type="presParOf" srcId="{356CE11E-B9BC-42D4-A65A-D4250B3C74FF}" destId="{AABB5F64-7019-48A2-8FDF-05961466CA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2C9EFC-C954-42C1-A672-8FEAEA4212E4}"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002B0401-7F65-4CE5-8066-AC8DEB7E6100}">
      <dgm:prSet custT="1"/>
      <dgm:spPr/>
      <dgm:t>
        <a:bodyPr/>
        <a:lstStyle/>
        <a:p>
          <a:pPr rtl="0"/>
          <a:r>
            <a:rPr lang="el-GR" sz="1600" b="1" dirty="0" smtClean="0">
              <a:effectLst>
                <a:outerShdw blurRad="38100" dist="38100" dir="2700000" algn="tl">
                  <a:srgbClr val="000000">
                    <a:alpha val="43137"/>
                  </a:srgbClr>
                </a:outerShdw>
              </a:effectLst>
            </a:rPr>
            <a:t> Σε επίπεδο Γνώσεων </a:t>
          </a:r>
          <a:endParaRPr lang="el-GR" sz="1600" b="1" dirty="0">
            <a:effectLst>
              <a:outerShdw blurRad="38100" dist="38100" dir="2700000" algn="tl">
                <a:srgbClr val="000000">
                  <a:alpha val="43137"/>
                </a:srgbClr>
              </a:outerShdw>
            </a:effectLst>
          </a:endParaRPr>
        </a:p>
      </dgm:t>
    </dgm:pt>
    <dgm:pt modelId="{37EB51C7-AA1E-427F-8773-70AFDF20FF26}" type="parTrans" cxnId="{55A05FCD-A072-4C83-BAB9-21203F493941}">
      <dgm:prSet/>
      <dgm:spPr/>
      <dgm:t>
        <a:bodyPr/>
        <a:lstStyle/>
        <a:p>
          <a:endParaRPr lang="el-GR" sz="1400"/>
        </a:p>
      </dgm:t>
    </dgm:pt>
    <dgm:pt modelId="{14400529-DC54-449C-9B24-B2ED969F8132}" type="sibTrans" cxnId="{55A05FCD-A072-4C83-BAB9-21203F493941}">
      <dgm:prSet custT="1"/>
      <dgm:spPr/>
      <dgm:t>
        <a:bodyPr/>
        <a:lstStyle/>
        <a:p>
          <a:endParaRPr lang="el-GR" sz="1400"/>
        </a:p>
      </dgm:t>
    </dgm:pt>
    <dgm:pt modelId="{02223868-987E-4610-B084-D0FAD5CBC6AC}">
      <dgm:prSet custT="1"/>
      <dgm:spPr/>
      <dgm:t>
        <a:bodyPr/>
        <a:lstStyle/>
        <a:p>
          <a:pPr rtl="0"/>
          <a:r>
            <a:rPr lang="el-GR" sz="1300" b="1" dirty="0" smtClean="0">
              <a:effectLst>
                <a:outerShdw blurRad="38100" dist="38100" dir="2700000" algn="tl">
                  <a:srgbClr val="000000">
                    <a:alpha val="43137"/>
                  </a:srgbClr>
                </a:outerShdw>
              </a:effectLst>
            </a:rPr>
            <a:t>Να απαριθμήσουν κάποια από τα οφέλη και τους κινδύνους του διαδικτύου.</a:t>
          </a:r>
          <a:endParaRPr lang="el-GR" sz="1300" b="1" dirty="0">
            <a:effectLst>
              <a:outerShdw blurRad="38100" dist="38100" dir="2700000" algn="tl">
                <a:srgbClr val="000000">
                  <a:alpha val="43137"/>
                </a:srgbClr>
              </a:outerShdw>
            </a:effectLst>
          </a:endParaRPr>
        </a:p>
      </dgm:t>
    </dgm:pt>
    <dgm:pt modelId="{3685EBA0-04DA-40E5-BDFB-73F321B1CE07}" type="parTrans" cxnId="{975AB4F4-34ED-4BED-8A99-83205884C691}">
      <dgm:prSet/>
      <dgm:spPr/>
      <dgm:t>
        <a:bodyPr/>
        <a:lstStyle/>
        <a:p>
          <a:endParaRPr lang="el-GR" sz="1400"/>
        </a:p>
      </dgm:t>
    </dgm:pt>
    <dgm:pt modelId="{D4E27F99-EEF1-4329-87F6-E31CDAE278A0}" type="sibTrans" cxnId="{975AB4F4-34ED-4BED-8A99-83205884C691}">
      <dgm:prSet/>
      <dgm:spPr/>
      <dgm:t>
        <a:bodyPr/>
        <a:lstStyle/>
        <a:p>
          <a:endParaRPr lang="el-GR" sz="1400"/>
        </a:p>
      </dgm:t>
    </dgm:pt>
    <dgm:pt modelId="{033409AB-5248-446A-8B44-DC8D2A1348B2}">
      <dgm:prSet custT="1"/>
      <dgm:spPr/>
      <dgm:t>
        <a:bodyPr/>
        <a:lstStyle/>
        <a:p>
          <a:pPr rtl="0"/>
          <a:r>
            <a:rPr lang="el-GR" sz="1300" b="1" dirty="0" smtClean="0">
              <a:effectLst>
                <a:outerShdw blurRad="38100" dist="38100" dir="2700000" algn="tl">
                  <a:srgbClr val="000000">
                    <a:alpha val="43137"/>
                  </a:srgbClr>
                </a:outerShdw>
              </a:effectLst>
            </a:rPr>
            <a:t>Να αποσαφηνίσουν την έννοια των προσωπικών δεδομένων.</a:t>
          </a:r>
          <a:endParaRPr lang="el-GR" sz="1300" b="1" dirty="0">
            <a:effectLst>
              <a:outerShdw blurRad="38100" dist="38100" dir="2700000" algn="tl">
                <a:srgbClr val="000000">
                  <a:alpha val="43137"/>
                </a:srgbClr>
              </a:outerShdw>
            </a:effectLst>
          </a:endParaRPr>
        </a:p>
      </dgm:t>
    </dgm:pt>
    <dgm:pt modelId="{9927A0DA-EC63-46C4-9C0B-2E4BAD299CE3}" type="parTrans" cxnId="{A7A33F5C-A9F0-4258-BE3E-15828B9B6D35}">
      <dgm:prSet/>
      <dgm:spPr/>
      <dgm:t>
        <a:bodyPr/>
        <a:lstStyle/>
        <a:p>
          <a:endParaRPr lang="el-GR" sz="1400"/>
        </a:p>
      </dgm:t>
    </dgm:pt>
    <dgm:pt modelId="{169A82A4-13DC-4FEB-9530-429E99A5D010}" type="sibTrans" cxnId="{A7A33F5C-A9F0-4258-BE3E-15828B9B6D35}">
      <dgm:prSet/>
      <dgm:spPr/>
      <dgm:t>
        <a:bodyPr/>
        <a:lstStyle/>
        <a:p>
          <a:endParaRPr lang="el-GR" sz="1400"/>
        </a:p>
      </dgm:t>
    </dgm:pt>
    <dgm:pt modelId="{58FEFAC6-CA51-4445-BCF3-92409E94DDC8}">
      <dgm:prSet custT="1"/>
      <dgm:spPr/>
      <dgm:t>
        <a:bodyPr/>
        <a:lstStyle/>
        <a:p>
          <a:pPr rtl="0"/>
          <a:r>
            <a:rPr lang="el-GR" sz="1300" b="1" dirty="0" smtClean="0">
              <a:effectLst>
                <a:outerShdw blurRad="38100" dist="38100" dir="2700000" algn="tl">
                  <a:srgbClr val="000000">
                    <a:alpha val="43137"/>
                  </a:srgbClr>
                </a:outerShdw>
              </a:effectLst>
            </a:rPr>
            <a:t>Να προσεγγίσουν διαθεματικά το θέμα της ασφάλειας στο διαδίκτυο.</a:t>
          </a:r>
          <a:endParaRPr lang="el-GR" sz="1300" b="1" dirty="0">
            <a:effectLst>
              <a:outerShdw blurRad="38100" dist="38100" dir="2700000" algn="tl">
                <a:srgbClr val="000000">
                  <a:alpha val="43137"/>
                </a:srgbClr>
              </a:outerShdw>
            </a:effectLst>
          </a:endParaRPr>
        </a:p>
      </dgm:t>
    </dgm:pt>
    <dgm:pt modelId="{72255795-80F0-42FC-B728-73B346654A5A}" type="parTrans" cxnId="{65C64699-4A87-4AA3-9B0E-8C1A0FDA5C36}">
      <dgm:prSet/>
      <dgm:spPr/>
      <dgm:t>
        <a:bodyPr/>
        <a:lstStyle/>
        <a:p>
          <a:endParaRPr lang="el-GR" sz="1400"/>
        </a:p>
      </dgm:t>
    </dgm:pt>
    <dgm:pt modelId="{78ED7EE4-09DA-4542-8DC7-AE50AFB66D18}" type="sibTrans" cxnId="{65C64699-4A87-4AA3-9B0E-8C1A0FDA5C36}">
      <dgm:prSet/>
      <dgm:spPr/>
      <dgm:t>
        <a:bodyPr/>
        <a:lstStyle/>
        <a:p>
          <a:endParaRPr lang="el-GR" sz="1400"/>
        </a:p>
      </dgm:t>
    </dgm:pt>
    <dgm:pt modelId="{BC702BB5-65A8-4AFA-8A70-C95764320C4A}">
      <dgm:prSet custT="1"/>
      <dgm:spPr/>
      <dgm:t>
        <a:bodyPr/>
        <a:lstStyle/>
        <a:p>
          <a:pPr rtl="0"/>
          <a:r>
            <a:rPr lang="el-GR" sz="1600" b="1" dirty="0" smtClean="0">
              <a:effectLst>
                <a:outerShdw blurRad="38100" dist="38100" dir="2700000" algn="tl">
                  <a:srgbClr val="000000">
                    <a:alpha val="43137"/>
                  </a:srgbClr>
                </a:outerShdw>
              </a:effectLst>
            </a:rPr>
            <a:t>Σε επίπεδο Δεξιοτήτων</a:t>
          </a:r>
          <a:endParaRPr lang="el-GR" sz="1600" b="1" dirty="0">
            <a:effectLst>
              <a:outerShdw blurRad="38100" dist="38100" dir="2700000" algn="tl">
                <a:srgbClr val="000000">
                  <a:alpha val="43137"/>
                </a:srgbClr>
              </a:outerShdw>
            </a:effectLst>
          </a:endParaRPr>
        </a:p>
      </dgm:t>
    </dgm:pt>
    <dgm:pt modelId="{73890643-8AD0-4253-9C03-D21E49305077}" type="parTrans" cxnId="{71D5B0C9-C007-45FF-976D-325D8FF24010}">
      <dgm:prSet/>
      <dgm:spPr/>
      <dgm:t>
        <a:bodyPr/>
        <a:lstStyle/>
        <a:p>
          <a:endParaRPr lang="el-GR" sz="1400"/>
        </a:p>
      </dgm:t>
    </dgm:pt>
    <dgm:pt modelId="{B02DB68C-4150-4126-BB11-F09045829C8D}" type="sibTrans" cxnId="{71D5B0C9-C007-45FF-976D-325D8FF24010}">
      <dgm:prSet custT="1"/>
      <dgm:spPr/>
      <dgm:t>
        <a:bodyPr/>
        <a:lstStyle/>
        <a:p>
          <a:endParaRPr lang="el-GR" sz="1400"/>
        </a:p>
      </dgm:t>
    </dgm:pt>
    <dgm:pt modelId="{E1D9CBF4-C4AD-427A-B847-D46D76235F92}">
      <dgm:prSet custT="1"/>
      <dgm:spPr/>
      <dgm:t>
        <a:bodyPr/>
        <a:lstStyle/>
        <a:p>
          <a:pPr rtl="0"/>
          <a:r>
            <a:rPr lang="el-GR" sz="1300" b="1" dirty="0" smtClean="0">
              <a:effectLst>
                <a:outerShdw blurRad="38100" dist="38100" dir="2700000" algn="tl">
                  <a:srgbClr val="000000">
                    <a:alpha val="43137"/>
                  </a:srgbClr>
                </a:outerShdw>
              </a:effectLst>
            </a:rPr>
            <a:t>Να αναπτύξουν τις </a:t>
          </a:r>
          <a:r>
            <a:rPr lang="el-GR" sz="1300" b="1" dirty="0" err="1" smtClean="0">
              <a:effectLst>
                <a:outerShdw blurRad="38100" dist="38100" dir="2700000" algn="tl">
                  <a:srgbClr val="000000">
                    <a:alpha val="43137"/>
                  </a:srgbClr>
                </a:outerShdw>
              </a:effectLst>
            </a:rPr>
            <a:t>ομαδοσυνεργατικές</a:t>
          </a:r>
          <a:r>
            <a:rPr lang="el-GR" sz="1300" b="1" dirty="0" smtClean="0">
              <a:effectLst>
                <a:outerShdw blurRad="38100" dist="38100" dir="2700000" algn="tl">
                  <a:srgbClr val="000000">
                    <a:alpha val="43137"/>
                  </a:srgbClr>
                </a:outerShdw>
              </a:effectLst>
            </a:rPr>
            <a:t> δεξιότητές τους.</a:t>
          </a:r>
          <a:endParaRPr lang="el-GR" sz="1300" b="1" dirty="0">
            <a:effectLst>
              <a:outerShdw blurRad="38100" dist="38100" dir="2700000" algn="tl">
                <a:srgbClr val="000000">
                  <a:alpha val="43137"/>
                </a:srgbClr>
              </a:outerShdw>
            </a:effectLst>
          </a:endParaRPr>
        </a:p>
      </dgm:t>
    </dgm:pt>
    <dgm:pt modelId="{EF2FA954-A79C-4245-B6A8-BF57FCD780AD}" type="parTrans" cxnId="{C3339285-D7C1-48AC-A59D-8555D0F3B587}">
      <dgm:prSet/>
      <dgm:spPr/>
      <dgm:t>
        <a:bodyPr/>
        <a:lstStyle/>
        <a:p>
          <a:endParaRPr lang="el-GR" sz="1400"/>
        </a:p>
      </dgm:t>
    </dgm:pt>
    <dgm:pt modelId="{547EDC03-C78F-467B-AACC-B9864E398A2D}" type="sibTrans" cxnId="{C3339285-D7C1-48AC-A59D-8555D0F3B587}">
      <dgm:prSet/>
      <dgm:spPr/>
      <dgm:t>
        <a:bodyPr/>
        <a:lstStyle/>
        <a:p>
          <a:endParaRPr lang="el-GR" sz="1400"/>
        </a:p>
      </dgm:t>
    </dgm:pt>
    <dgm:pt modelId="{66299324-855A-45E6-910A-90A4C6155C9E}">
      <dgm:prSet custT="1"/>
      <dgm:spPr/>
      <dgm:t>
        <a:bodyPr/>
        <a:lstStyle/>
        <a:p>
          <a:pPr rtl="0"/>
          <a:r>
            <a:rPr lang="el-GR" sz="1300" b="1"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300" b="1" dirty="0">
            <a:effectLst>
              <a:outerShdw blurRad="38100" dist="38100" dir="2700000" algn="tl">
                <a:srgbClr val="000000">
                  <a:alpha val="43137"/>
                </a:srgbClr>
              </a:outerShdw>
            </a:effectLst>
          </a:endParaRPr>
        </a:p>
      </dgm:t>
    </dgm:pt>
    <dgm:pt modelId="{B16AD15B-8C5D-4CC7-9563-7923E26E2D1B}" type="parTrans" cxnId="{F49D3111-0181-47B4-99C6-F90F1864886C}">
      <dgm:prSet/>
      <dgm:spPr/>
      <dgm:t>
        <a:bodyPr/>
        <a:lstStyle/>
        <a:p>
          <a:endParaRPr lang="el-GR" sz="1400"/>
        </a:p>
      </dgm:t>
    </dgm:pt>
    <dgm:pt modelId="{ABE40260-8D77-4447-B9F4-6DDB750755C0}" type="sibTrans" cxnId="{F49D3111-0181-47B4-99C6-F90F1864886C}">
      <dgm:prSet/>
      <dgm:spPr/>
      <dgm:t>
        <a:bodyPr/>
        <a:lstStyle/>
        <a:p>
          <a:endParaRPr lang="el-GR" sz="1400"/>
        </a:p>
      </dgm:t>
    </dgm:pt>
    <dgm:pt modelId="{074B9DE8-B8A0-4C35-BB40-C1E37B57E6E3}">
      <dgm:prSet custT="1"/>
      <dgm:spPr/>
      <dgm:t>
        <a:bodyPr/>
        <a:lstStyle/>
        <a:p>
          <a:pPr rtl="0"/>
          <a:r>
            <a:rPr lang="el-GR" sz="1300" b="1"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300" b="1" dirty="0">
            <a:effectLst>
              <a:outerShdw blurRad="38100" dist="38100" dir="2700000" algn="tl">
                <a:srgbClr val="000000">
                  <a:alpha val="43137"/>
                </a:srgbClr>
              </a:outerShdw>
            </a:effectLst>
          </a:endParaRPr>
        </a:p>
      </dgm:t>
    </dgm:pt>
    <dgm:pt modelId="{3A8305D2-B6D8-4AE4-9C96-996525DE872D}" type="parTrans" cxnId="{89B370B6-8F1A-4123-A651-2DF48E4F500D}">
      <dgm:prSet/>
      <dgm:spPr/>
      <dgm:t>
        <a:bodyPr/>
        <a:lstStyle/>
        <a:p>
          <a:endParaRPr lang="el-GR" sz="1400"/>
        </a:p>
      </dgm:t>
    </dgm:pt>
    <dgm:pt modelId="{82293377-C94D-483A-82D8-C3CBC31B530B}" type="sibTrans" cxnId="{89B370B6-8F1A-4123-A651-2DF48E4F500D}">
      <dgm:prSet/>
      <dgm:spPr/>
      <dgm:t>
        <a:bodyPr/>
        <a:lstStyle/>
        <a:p>
          <a:endParaRPr lang="el-GR" sz="1400"/>
        </a:p>
      </dgm:t>
    </dgm:pt>
    <dgm:pt modelId="{ADECA8A4-D904-4EFA-933D-386D6329B346}">
      <dgm:prSet custT="1"/>
      <dgm:spPr/>
      <dgm:t>
        <a:bodyPr/>
        <a:lstStyle/>
        <a:p>
          <a:pPr rtl="0"/>
          <a:r>
            <a:rPr lang="el-GR" sz="1300" b="1" dirty="0" smtClean="0">
              <a:effectLst>
                <a:outerShdw blurRad="38100" dist="38100" dir="2700000" algn="tl">
                  <a:srgbClr val="000000">
                    <a:alpha val="43137"/>
                  </a:srgbClr>
                </a:outerShdw>
              </a:effectLst>
            </a:rPr>
            <a:t>Να είναι σε θέση να υποστηρίξουν στους μαθητές των απομακρυσμένων τάξεων τα αποτελέσματα της κοινής τους εργασίας.</a:t>
          </a:r>
          <a:endParaRPr lang="el-GR" sz="1300" b="1" dirty="0">
            <a:effectLst>
              <a:outerShdw blurRad="38100" dist="38100" dir="2700000" algn="tl">
                <a:srgbClr val="000000">
                  <a:alpha val="43137"/>
                </a:srgbClr>
              </a:outerShdw>
            </a:effectLst>
          </a:endParaRPr>
        </a:p>
      </dgm:t>
    </dgm:pt>
    <dgm:pt modelId="{E339830E-2CBD-401F-BB5A-5267E3D34671}" type="parTrans" cxnId="{E0A49DC7-6602-49DE-9C5C-D300C5DB9CD6}">
      <dgm:prSet/>
      <dgm:spPr/>
      <dgm:t>
        <a:bodyPr/>
        <a:lstStyle/>
        <a:p>
          <a:endParaRPr lang="el-GR" sz="1400"/>
        </a:p>
      </dgm:t>
    </dgm:pt>
    <dgm:pt modelId="{2700948F-FCFB-4B36-B6EA-0C28A722FD5D}" type="sibTrans" cxnId="{E0A49DC7-6602-49DE-9C5C-D300C5DB9CD6}">
      <dgm:prSet/>
      <dgm:spPr/>
      <dgm:t>
        <a:bodyPr/>
        <a:lstStyle/>
        <a:p>
          <a:endParaRPr lang="el-GR" sz="1400"/>
        </a:p>
      </dgm:t>
    </dgm:pt>
    <dgm:pt modelId="{A629E5E2-159D-436B-8C78-47D51C0B457A}">
      <dgm:prSet custT="1"/>
      <dgm:spPr/>
      <dgm:t>
        <a:bodyPr/>
        <a:lstStyle/>
        <a:p>
          <a:pPr rtl="0"/>
          <a:r>
            <a:rPr lang="el-GR" sz="1300" b="1" dirty="0" smtClean="0">
              <a:effectLst>
                <a:outerShdw blurRad="38100" dist="38100" dir="2700000" algn="tl">
                  <a:srgbClr val="000000">
                    <a:alpha val="43137"/>
                  </a:srgbClr>
                </a:outerShdw>
              </a:effectLst>
            </a:rPr>
            <a:t>Να αποκτήσουν δεξιότητες χρήσης των Η/Υ.</a:t>
          </a:r>
          <a:endParaRPr lang="el-GR" sz="1300" b="1" dirty="0">
            <a:effectLst>
              <a:outerShdw blurRad="38100" dist="38100" dir="2700000" algn="tl">
                <a:srgbClr val="000000">
                  <a:alpha val="43137"/>
                </a:srgbClr>
              </a:outerShdw>
            </a:effectLst>
          </a:endParaRPr>
        </a:p>
      </dgm:t>
    </dgm:pt>
    <dgm:pt modelId="{BF0931DD-335A-4E2C-905F-A99817AC6640}" type="parTrans" cxnId="{69BF190D-0B32-4A43-94E4-36B2FC5A2D50}">
      <dgm:prSet/>
      <dgm:spPr/>
      <dgm:t>
        <a:bodyPr/>
        <a:lstStyle/>
        <a:p>
          <a:endParaRPr lang="el-GR" sz="1400"/>
        </a:p>
      </dgm:t>
    </dgm:pt>
    <dgm:pt modelId="{E306DC21-029D-444A-8DEB-842C919908F9}" type="sibTrans" cxnId="{69BF190D-0B32-4A43-94E4-36B2FC5A2D50}">
      <dgm:prSet/>
      <dgm:spPr/>
      <dgm:t>
        <a:bodyPr/>
        <a:lstStyle/>
        <a:p>
          <a:endParaRPr lang="el-GR" sz="1400"/>
        </a:p>
      </dgm:t>
    </dgm:pt>
    <dgm:pt modelId="{8A44C59F-8CE0-40CC-8933-0A6D47F660DD}">
      <dgm:prSet custT="1"/>
      <dgm:spPr/>
      <dgm:t>
        <a:bodyPr/>
        <a:lstStyle/>
        <a:p>
          <a:pPr rtl="0"/>
          <a:r>
            <a:rPr lang="el-GR" sz="1600" b="1" dirty="0" smtClean="0">
              <a:effectLst>
                <a:outerShdw blurRad="38100" dist="38100" dir="2700000" algn="tl">
                  <a:srgbClr val="000000">
                    <a:alpha val="43137"/>
                  </a:srgbClr>
                </a:outerShdw>
              </a:effectLst>
            </a:rPr>
            <a:t>Σε επίπεδο Στάσεων </a:t>
          </a:r>
          <a:endParaRPr lang="el-GR" sz="1600" b="1" dirty="0">
            <a:effectLst>
              <a:outerShdw blurRad="38100" dist="38100" dir="2700000" algn="tl">
                <a:srgbClr val="000000">
                  <a:alpha val="43137"/>
                </a:srgbClr>
              </a:outerShdw>
            </a:effectLst>
          </a:endParaRPr>
        </a:p>
      </dgm:t>
    </dgm:pt>
    <dgm:pt modelId="{DFB97597-CF92-4CF6-8339-E5D39A7F507B}" type="parTrans" cxnId="{4D690335-2E1A-48B2-B945-FED744F45291}">
      <dgm:prSet/>
      <dgm:spPr/>
      <dgm:t>
        <a:bodyPr/>
        <a:lstStyle/>
        <a:p>
          <a:endParaRPr lang="el-GR" sz="1400"/>
        </a:p>
      </dgm:t>
    </dgm:pt>
    <dgm:pt modelId="{8F671B40-7975-4A2A-ACF5-84A9EC35FB85}" type="sibTrans" cxnId="{4D690335-2E1A-48B2-B945-FED744F45291}">
      <dgm:prSet/>
      <dgm:spPr/>
      <dgm:t>
        <a:bodyPr/>
        <a:lstStyle/>
        <a:p>
          <a:endParaRPr lang="el-GR" sz="1400"/>
        </a:p>
      </dgm:t>
    </dgm:pt>
    <dgm:pt modelId="{73CCCE8E-4874-43C7-AAEC-F82DEBCECE87}">
      <dgm:prSet custT="1"/>
      <dgm:spPr/>
      <dgm:t>
        <a:bodyPr/>
        <a:lstStyle/>
        <a:p>
          <a:pPr rtl="0"/>
          <a:r>
            <a:rPr lang="el-GR" sz="1300" b="1"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300" b="1" dirty="0">
            <a:effectLst>
              <a:outerShdw blurRad="38100" dist="38100" dir="2700000" algn="tl">
                <a:srgbClr val="000000">
                  <a:alpha val="43137"/>
                </a:srgbClr>
              </a:outerShdw>
            </a:effectLst>
          </a:endParaRPr>
        </a:p>
      </dgm:t>
    </dgm:pt>
    <dgm:pt modelId="{03E67471-1357-4CE2-B2C7-043F2CA03F02}" type="parTrans" cxnId="{B114E3F9-D83F-489E-B218-69EC29E33D39}">
      <dgm:prSet/>
      <dgm:spPr/>
      <dgm:t>
        <a:bodyPr/>
        <a:lstStyle/>
        <a:p>
          <a:endParaRPr lang="el-GR" sz="1400"/>
        </a:p>
      </dgm:t>
    </dgm:pt>
    <dgm:pt modelId="{2C96A9FB-5F5B-45EC-95E6-A31B8C9E03E6}" type="sibTrans" cxnId="{B114E3F9-D83F-489E-B218-69EC29E33D39}">
      <dgm:prSet/>
      <dgm:spPr/>
      <dgm:t>
        <a:bodyPr/>
        <a:lstStyle/>
        <a:p>
          <a:endParaRPr lang="el-GR" sz="1400"/>
        </a:p>
      </dgm:t>
    </dgm:pt>
    <dgm:pt modelId="{BC3619E6-3BF1-4848-83E2-EC077B717808}">
      <dgm:prSet custT="1"/>
      <dgm:spPr/>
      <dgm:t>
        <a:bodyPr/>
        <a:lstStyle/>
        <a:p>
          <a:pPr rtl="0"/>
          <a:r>
            <a:rPr lang="el-GR" sz="1300" b="1" dirty="0" smtClean="0">
              <a:effectLst>
                <a:outerShdw blurRad="38100" dist="38100" dir="2700000" algn="tl">
                  <a:srgbClr val="000000">
                    <a:alpha val="43137"/>
                  </a:srgbClr>
                </a:outerShdw>
              </a:effectLst>
            </a:rPr>
            <a:t>Να επιδεικνύουν σεβασμό στον συνομιλητή – συνεργάτη.</a:t>
          </a:r>
          <a:endParaRPr lang="el-GR" sz="1300" b="1" dirty="0">
            <a:effectLst>
              <a:outerShdw blurRad="38100" dist="38100" dir="2700000" algn="tl">
                <a:srgbClr val="000000">
                  <a:alpha val="43137"/>
                </a:srgbClr>
              </a:outerShdw>
            </a:effectLst>
          </a:endParaRPr>
        </a:p>
      </dgm:t>
    </dgm:pt>
    <dgm:pt modelId="{AE729885-5A8D-496E-8E68-0CB536A53D22}" type="parTrans" cxnId="{C301C318-995C-4DD1-B2D7-7068CBAA10B2}">
      <dgm:prSet/>
      <dgm:spPr/>
      <dgm:t>
        <a:bodyPr/>
        <a:lstStyle/>
        <a:p>
          <a:endParaRPr lang="el-GR" sz="1400"/>
        </a:p>
      </dgm:t>
    </dgm:pt>
    <dgm:pt modelId="{79091B83-C26A-41DD-87C3-4F268B65F149}" type="sibTrans" cxnId="{C301C318-995C-4DD1-B2D7-7068CBAA10B2}">
      <dgm:prSet/>
      <dgm:spPr/>
      <dgm:t>
        <a:bodyPr/>
        <a:lstStyle/>
        <a:p>
          <a:endParaRPr lang="el-GR" sz="1400"/>
        </a:p>
      </dgm:t>
    </dgm:pt>
    <dgm:pt modelId="{8F5E67D9-EB62-4A2D-9B9F-9F9C23DDB1D9}">
      <dgm:prSet custT="1"/>
      <dgm:spPr/>
      <dgm:t>
        <a:bodyPr/>
        <a:lstStyle/>
        <a:p>
          <a:pPr rtl="0"/>
          <a:r>
            <a:rPr lang="el-GR" sz="1300" b="1"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300" b="1" dirty="0">
            <a:effectLst>
              <a:outerShdw blurRad="38100" dist="38100" dir="2700000" algn="tl">
                <a:srgbClr val="000000">
                  <a:alpha val="43137"/>
                </a:srgbClr>
              </a:outerShdw>
            </a:effectLst>
          </a:endParaRPr>
        </a:p>
      </dgm:t>
    </dgm:pt>
    <dgm:pt modelId="{4F01BC3B-BEB5-48F7-B100-DB2902E48875}" type="parTrans" cxnId="{A0064171-8CF0-4879-9FFB-EA4CEA3AF1BF}">
      <dgm:prSet/>
      <dgm:spPr/>
      <dgm:t>
        <a:bodyPr/>
        <a:lstStyle/>
        <a:p>
          <a:endParaRPr lang="el-GR" sz="1400"/>
        </a:p>
      </dgm:t>
    </dgm:pt>
    <dgm:pt modelId="{A7C4D126-12B5-4682-96D5-6A6A3F0DBF6C}" type="sibTrans" cxnId="{A0064171-8CF0-4879-9FFB-EA4CEA3AF1BF}">
      <dgm:prSet/>
      <dgm:spPr/>
      <dgm:t>
        <a:bodyPr/>
        <a:lstStyle/>
        <a:p>
          <a:endParaRPr lang="el-GR" sz="1400"/>
        </a:p>
      </dgm:t>
    </dgm:pt>
    <dgm:pt modelId="{B8AD7EA8-B89F-4DE4-A13D-37B9DEC44034}" type="pres">
      <dgm:prSet presAssocID="{792C9EFC-C954-42C1-A672-8FEAEA4212E4}" presName="outerComposite" presStyleCnt="0">
        <dgm:presLayoutVars>
          <dgm:chMax val="5"/>
          <dgm:dir/>
          <dgm:resizeHandles val="exact"/>
        </dgm:presLayoutVars>
      </dgm:prSet>
      <dgm:spPr/>
      <dgm:t>
        <a:bodyPr/>
        <a:lstStyle/>
        <a:p>
          <a:endParaRPr lang="el-GR"/>
        </a:p>
      </dgm:t>
    </dgm:pt>
    <dgm:pt modelId="{62CAD352-26E3-4421-9FF6-4F371DD7FAC1}" type="pres">
      <dgm:prSet presAssocID="{792C9EFC-C954-42C1-A672-8FEAEA4212E4}" presName="dummyMaxCanvas" presStyleCnt="0">
        <dgm:presLayoutVars/>
      </dgm:prSet>
      <dgm:spPr/>
    </dgm:pt>
    <dgm:pt modelId="{5A303734-7B52-4BE9-91B2-5DAD8CE6C920}" type="pres">
      <dgm:prSet presAssocID="{792C9EFC-C954-42C1-A672-8FEAEA4212E4}" presName="ThreeNodes_1" presStyleLbl="node1" presStyleIdx="0" presStyleCnt="3" custScaleY="85185">
        <dgm:presLayoutVars>
          <dgm:bulletEnabled val="1"/>
        </dgm:presLayoutVars>
      </dgm:prSet>
      <dgm:spPr/>
      <dgm:t>
        <a:bodyPr/>
        <a:lstStyle/>
        <a:p>
          <a:endParaRPr lang="el-GR"/>
        </a:p>
      </dgm:t>
    </dgm:pt>
    <dgm:pt modelId="{BF2B3C50-4DD0-4852-8090-7932DB49EE55}" type="pres">
      <dgm:prSet presAssocID="{792C9EFC-C954-42C1-A672-8FEAEA4212E4}" presName="ThreeNodes_2" presStyleLbl="node1" presStyleIdx="1" presStyleCnt="3" custScaleY="129630">
        <dgm:presLayoutVars>
          <dgm:bulletEnabled val="1"/>
        </dgm:presLayoutVars>
      </dgm:prSet>
      <dgm:spPr/>
      <dgm:t>
        <a:bodyPr/>
        <a:lstStyle/>
        <a:p>
          <a:endParaRPr lang="el-GR"/>
        </a:p>
      </dgm:t>
    </dgm:pt>
    <dgm:pt modelId="{E4768EC9-FCC0-4C64-86E4-801B11163308}" type="pres">
      <dgm:prSet presAssocID="{792C9EFC-C954-42C1-A672-8FEAEA4212E4}" presName="ThreeNodes_3" presStyleLbl="node1" presStyleIdx="2" presStyleCnt="3" custScaleY="85185" custLinFactNeighborX="452" custLinFactNeighborY="7499">
        <dgm:presLayoutVars>
          <dgm:bulletEnabled val="1"/>
        </dgm:presLayoutVars>
      </dgm:prSet>
      <dgm:spPr/>
      <dgm:t>
        <a:bodyPr/>
        <a:lstStyle/>
        <a:p>
          <a:endParaRPr lang="el-GR"/>
        </a:p>
      </dgm:t>
    </dgm:pt>
    <dgm:pt modelId="{62154658-33AE-4F36-8CAD-F5ECC6D45585}" type="pres">
      <dgm:prSet presAssocID="{792C9EFC-C954-42C1-A672-8FEAEA4212E4}" presName="ThreeConn_1-2" presStyleLbl="fgAccFollowNode1" presStyleIdx="0" presStyleCnt="2">
        <dgm:presLayoutVars>
          <dgm:bulletEnabled val="1"/>
        </dgm:presLayoutVars>
      </dgm:prSet>
      <dgm:spPr/>
      <dgm:t>
        <a:bodyPr/>
        <a:lstStyle/>
        <a:p>
          <a:endParaRPr lang="el-GR"/>
        </a:p>
      </dgm:t>
    </dgm:pt>
    <dgm:pt modelId="{A6C5E4FA-4FFD-4C84-BF6D-A23403FA34EF}" type="pres">
      <dgm:prSet presAssocID="{792C9EFC-C954-42C1-A672-8FEAEA4212E4}" presName="ThreeConn_2-3" presStyleLbl="fgAccFollowNode1" presStyleIdx="1" presStyleCnt="2">
        <dgm:presLayoutVars>
          <dgm:bulletEnabled val="1"/>
        </dgm:presLayoutVars>
      </dgm:prSet>
      <dgm:spPr/>
      <dgm:t>
        <a:bodyPr/>
        <a:lstStyle/>
        <a:p>
          <a:endParaRPr lang="el-GR"/>
        </a:p>
      </dgm:t>
    </dgm:pt>
    <dgm:pt modelId="{5864A6E7-1B08-4875-B9CA-6A3FAF6259E1}" type="pres">
      <dgm:prSet presAssocID="{792C9EFC-C954-42C1-A672-8FEAEA4212E4}" presName="ThreeNodes_1_text" presStyleLbl="node1" presStyleIdx="2" presStyleCnt="3">
        <dgm:presLayoutVars>
          <dgm:bulletEnabled val="1"/>
        </dgm:presLayoutVars>
      </dgm:prSet>
      <dgm:spPr/>
      <dgm:t>
        <a:bodyPr/>
        <a:lstStyle/>
        <a:p>
          <a:endParaRPr lang="el-GR"/>
        </a:p>
      </dgm:t>
    </dgm:pt>
    <dgm:pt modelId="{A36C5B7A-780A-4473-8A85-1E9FE4CD9FBB}" type="pres">
      <dgm:prSet presAssocID="{792C9EFC-C954-42C1-A672-8FEAEA4212E4}" presName="ThreeNodes_2_text" presStyleLbl="node1" presStyleIdx="2" presStyleCnt="3">
        <dgm:presLayoutVars>
          <dgm:bulletEnabled val="1"/>
        </dgm:presLayoutVars>
      </dgm:prSet>
      <dgm:spPr/>
      <dgm:t>
        <a:bodyPr/>
        <a:lstStyle/>
        <a:p>
          <a:endParaRPr lang="el-GR"/>
        </a:p>
      </dgm:t>
    </dgm:pt>
    <dgm:pt modelId="{009B8751-18A3-48C3-9359-801A4EAE43BB}" type="pres">
      <dgm:prSet presAssocID="{792C9EFC-C954-42C1-A672-8FEAEA4212E4}" presName="ThreeNodes_3_text" presStyleLbl="node1" presStyleIdx="2" presStyleCnt="3">
        <dgm:presLayoutVars>
          <dgm:bulletEnabled val="1"/>
        </dgm:presLayoutVars>
      </dgm:prSet>
      <dgm:spPr/>
      <dgm:t>
        <a:bodyPr/>
        <a:lstStyle/>
        <a:p>
          <a:endParaRPr lang="el-GR"/>
        </a:p>
      </dgm:t>
    </dgm:pt>
  </dgm:ptLst>
  <dgm:cxnLst>
    <dgm:cxn modelId="{427E4D0A-EA25-4F7C-A6C2-90E6153994E5}" type="presOf" srcId="{14400529-DC54-449C-9B24-B2ED969F8132}" destId="{62154658-33AE-4F36-8CAD-F5ECC6D45585}" srcOrd="0" destOrd="0" presId="urn:microsoft.com/office/officeart/2005/8/layout/vProcess5"/>
    <dgm:cxn modelId="{C719A63F-C7C8-46CE-9671-6C108039334F}" type="presOf" srcId="{002B0401-7F65-4CE5-8066-AC8DEB7E6100}" destId="{5A303734-7B52-4BE9-91B2-5DAD8CE6C920}" srcOrd="0" destOrd="0" presId="urn:microsoft.com/office/officeart/2005/8/layout/vProcess5"/>
    <dgm:cxn modelId="{005D8AFB-B836-48EB-8A80-7004BA2C8BD9}" type="presOf" srcId="{074B9DE8-B8A0-4C35-BB40-C1E37B57E6E3}" destId="{BF2B3C50-4DD0-4852-8090-7932DB49EE55}" srcOrd="0" destOrd="3" presId="urn:microsoft.com/office/officeart/2005/8/layout/vProcess5"/>
    <dgm:cxn modelId="{B483D25C-5CF4-4B8E-A4DD-E6ED147F8467}" type="presOf" srcId="{033409AB-5248-446A-8B44-DC8D2A1348B2}" destId="{5864A6E7-1B08-4875-B9CA-6A3FAF6259E1}" srcOrd="1" destOrd="2" presId="urn:microsoft.com/office/officeart/2005/8/layout/vProcess5"/>
    <dgm:cxn modelId="{8130AEE9-CE59-4D41-A1AC-41DCBE3B75DF}" type="presOf" srcId="{8F5E67D9-EB62-4A2D-9B9F-9F9C23DDB1D9}" destId="{009B8751-18A3-48C3-9359-801A4EAE43BB}" srcOrd="1" destOrd="3" presId="urn:microsoft.com/office/officeart/2005/8/layout/vProcess5"/>
    <dgm:cxn modelId="{34B497B6-F65F-4326-AE34-810A3027B8C3}" type="presOf" srcId="{BC702BB5-65A8-4AFA-8A70-C95764320C4A}" destId="{A36C5B7A-780A-4473-8A85-1E9FE4CD9FBB}" srcOrd="1" destOrd="0" presId="urn:microsoft.com/office/officeart/2005/8/layout/vProcess5"/>
    <dgm:cxn modelId="{62C45FE6-417C-480E-86A0-3FAFBCA16CB7}" type="presOf" srcId="{002B0401-7F65-4CE5-8066-AC8DEB7E6100}" destId="{5864A6E7-1B08-4875-B9CA-6A3FAF6259E1}" srcOrd="1" destOrd="0" presId="urn:microsoft.com/office/officeart/2005/8/layout/vProcess5"/>
    <dgm:cxn modelId="{340CBAF9-E8FA-45DF-98A6-3C4E9F274618}" type="presOf" srcId="{66299324-855A-45E6-910A-90A4C6155C9E}" destId="{A36C5B7A-780A-4473-8A85-1E9FE4CD9FBB}" srcOrd="1" destOrd="2" presId="urn:microsoft.com/office/officeart/2005/8/layout/vProcess5"/>
    <dgm:cxn modelId="{69BF190D-0B32-4A43-94E4-36B2FC5A2D50}" srcId="{BC702BB5-65A8-4AFA-8A70-C95764320C4A}" destId="{A629E5E2-159D-436B-8C78-47D51C0B457A}" srcOrd="4" destOrd="0" parTransId="{BF0931DD-335A-4E2C-905F-A99817AC6640}" sibTransId="{E306DC21-029D-444A-8DEB-842C919908F9}"/>
    <dgm:cxn modelId="{A3FC787B-CBBB-4DD6-B389-ED52F9B5BD8A}" type="presOf" srcId="{58FEFAC6-CA51-4445-BCF3-92409E94DDC8}" destId="{5A303734-7B52-4BE9-91B2-5DAD8CE6C920}" srcOrd="0" destOrd="3" presId="urn:microsoft.com/office/officeart/2005/8/layout/vProcess5"/>
    <dgm:cxn modelId="{4129662E-C31D-4382-84B9-F8232273A1D8}" type="presOf" srcId="{66299324-855A-45E6-910A-90A4C6155C9E}" destId="{BF2B3C50-4DD0-4852-8090-7932DB49EE55}" srcOrd="0" destOrd="2" presId="urn:microsoft.com/office/officeart/2005/8/layout/vProcess5"/>
    <dgm:cxn modelId="{D8AC075E-D15D-4852-AD23-6B109BF5F9FE}" type="presOf" srcId="{E1D9CBF4-C4AD-427A-B847-D46D76235F92}" destId="{A36C5B7A-780A-4473-8A85-1E9FE4CD9FBB}" srcOrd="1" destOrd="1" presId="urn:microsoft.com/office/officeart/2005/8/layout/vProcess5"/>
    <dgm:cxn modelId="{31895C36-1496-4DCF-87C7-B83624157275}" type="presOf" srcId="{8A44C59F-8CE0-40CC-8933-0A6D47F660DD}" destId="{009B8751-18A3-48C3-9359-801A4EAE43BB}" srcOrd="1" destOrd="0" presId="urn:microsoft.com/office/officeart/2005/8/layout/vProcess5"/>
    <dgm:cxn modelId="{61ECA558-32BF-40F4-8C5D-970E32BFC545}" type="presOf" srcId="{ADECA8A4-D904-4EFA-933D-386D6329B346}" destId="{BF2B3C50-4DD0-4852-8090-7932DB49EE55}" srcOrd="0" destOrd="4" presId="urn:microsoft.com/office/officeart/2005/8/layout/vProcess5"/>
    <dgm:cxn modelId="{3C31AF5D-A225-4734-8DE3-06CB16A23953}" type="presOf" srcId="{73CCCE8E-4874-43C7-AAEC-F82DEBCECE87}" destId="{E4768EC9-FCC0-4C64-86E4-801B11163308}" srcOrd="0" destOrd="1" presId="urn:microsoft.com/office/officeart/2005/8/layout/vProcess5"/>
    <dgm:cxn modelId="{0A97E9C2-28FF-4A70-9C2C-9C778EE2A3B9}" type="presOf" srcId="{033409AB-5248-446A-8B44-DC8D2A1348B2}" destId="{5A303734-7B52-4BE9-91B2-5DAD8CE6C920}" srcOrd="0" destOrd="2" presId="urn:microsoft.com/office/officeart/2005/8/layout/vProcess5"/>
    <dgm:cxn modelId="{AD5560EE-597C-4F81-92F0-5FCA9BC1BAC1}" type="presOf" srcId="{ADECA8A4-D904-4EFA-933D-386D6329B346}" destId="{A36C5B7A-780A-4473-8A85-1E9FE4CD9FBB}" srcOrd="1" destOrd="4" presId="urn:microsoft.com/office/officeart/2005/8/layout/vProcess5"/>
    <dgm:cxn modelId="{B114E3F9-D83F-489E-B218-69EC29E33D39}" srcId="{8A44C59F-8CE0-40CC-8933-0A6D47F660DD}" destId="{73CCCE8E-4874-43C7-AAEC-F82DEBCECE87}" srcOrd="0" destOrd="0" parTransId="{03E67471-1357-4CE2-B2C7-043F2CA03F02}" sibTransId="{2C96A9FB-5F5B-45EC-95E6-A31B8C9E03E6}"/>
    <dgm:cxn modelId="{65C64699-4A87-4AA3-9B0E-8C1A0FDA5C36}" srcId="{002B0401-7F65-4CE5-8066-AC8DEB7E6100}" destId="{58FEFAC6-CA51-4445-BCF3-92409E94DDC8}" srcOrd="2" destOrd="0" parTransId="{72255795-80F0-42FC-B728-73B346654A5A}" sibTransId="{78ED7EE4-09DA-4542-8DC7-AE50AFB66D18}"/>
    <dgm:cxn modelId="{F19F6414-7C05-40E7-8EC0-855ABE4D4DE9}" type="presOf" srcId="{A629E5E2-159D-436B-8C78-47D51C0B457A}" destId="{BF2B3C50-4DD0-4852-8090-7932DB49EE55}" srcOrd="0" destOrd="5" presId="urn:microsoft.com/office/officeart/2005/8/layout/vProcess5"/>
    <dgm:cxn modelId="{86BC2A73-D87D-420E-82B5-68F22FA1E2CD}" type="presOf" srcId="{BC702BB5-65A8-4AFA-8A70-C95764320C4A}" destId="{BF2B3C50-4DD0-4852-8090-7932DB49EE55}" srcOrd="0" destOrd="0" presId="urn:microsoft.com/office/officeart/2005/8/layout/vProcess5"/>
    <dgm:cxn modelId="{9F2819C4-E431-4EC5-A1BD-0C43CBF5A030}" type="presOf" srcId="{58FEFAC6-CA51-4445-BCF3-92409E94DDC8}" destId="{5864A6E7-1B08-4875-B9CA-6A3FAF6259E1}" srcOrd="1" destOrd="3" presId="urn:microsoft.com/office/officeart/2005/8/layout/vProcess5"/>
    <dgm:cxn modelId="{0B5E617F-E0D5-4D3B-9CA5-730F77EB018A}" type="presOf" srcId="{792C9EFC-C954-42C1-A672-8FEAEA4212E4}" destId="{B8AD7EA8-B89F-4DE4-A13D-37B9DEC44034}" srcOrd="0" destOrd="0" presId="urn:microsoft.com/office/officeart/2005/8/layout/vProcess5"/>
    <dgm:cxn modelId="{C4C9E9C9-2213-407D-9290-4D86BB0D740E}" type="presOf" srcId="{02223868-987E-4610-B084-D0FAD5CBC6AC}" destId="{5A303734-7B52-4BE9-91B2-5DAD8CE6C920}" srcOrd="0" destOrd="1" presId="urn:microsoft.com/office/officeart/2005/8/layout/vProcess5"/>
    <dgm:cxn modelId="{56670F85-4E5C-4900-97D5-7456D2196206}" type="presOf" srcId="{BC3619E6-3BF1-4848-83E2-EC077B717808}" destId="{E4768EC9-FCC0-4C64-86E4-801B11163308}" srcOrd="0" destOrd="2" presId="urn:microsoft.com/office/officeart/2005/8/layout/vProcess5"/>
    <dgm:cxn modelId="{8A0C3369-2DE3-44AE-8C22-522DEDF3B0F5}" type="presOf" srcId="{B02DB68C-4150-4126-BB11-F09045829C8D}" destId="{A6C5E4FA-4FFD-4C84-BF6D-A23403FA34EF}" srcOrd="0" destOrd="0" presId="urn:microsoft.com/office/officeart/2005/8/layout/vProcess5"/>
    <dgm:cxn modelId="{975AB4F4-34ED-4BED-8A99-83205884C691}" srcId="{002B0401-7F65-4CE5-8066-AC8DEB7E6100}" destId="{02223868-987E-4610-B084-D0FAD5CBC6AC}" srcOrd="0" destOrd="0" parTransId="{3685EBA0-04DA-40E5-BDFB-73F321B1CE07}" sibTransId="{D4E27F99-EEF1-4329-87F6-E31CDAE278A0}"/>
    <dgm:cxn modelId="{55A05FCD-A072-4C83-BAB9-21203F493941}" srcId="{792C9EFC-C954-42C1-A672-8FEAEA4212E4}" destId="{002B0401-7F65-4CE5-8066-AC8DEB7E6100}" srcOrd="0" destOrd="0" parTransId="{37EB51C7-AA1E-427F-8773-70AFDF20FF26}" sibTransId="{14400529-DC54-449C-9B24-B2ED969F8132}"/>
    <dgm:cxn modelId="{71D5B0C9-C007-45FF-976D-325D8FF24010}" srcId="{792C9EFC-C954-42C1-A672-8FEAEA4212E4}" destId="{BC702BB5-65A8-4AFA-8A70-C95764320C4A}" srcOrd="1" destOrd="0" parTransId="{73890643-8AD0-4253-9C03-D21E49305077}" sibTransId="{B02DB68C-4150-4126-BB11-F09045829C8D}"/>
    <dgm:cxn modelId="{C3339285-D7C1-48AC-A59D-8555D0F3B587}" srcId="{BC702BB5-65A8-4AFA-8A70-C95764320C4A}" destId="{E1D9CBF4-C4AD-427A-B847-D46D76235F92}" srcOrd="0" destOrd="0" parTransId="{EF2FA954-A79C-4245-B6A8-BF57FCD780AD}" sibTransId="{547EDC03-C78F-467B-AACC-B9864E398A2D}"/>
    <dgm:cxn modelId="{A7A33F5C-A9F0-4258-BE3E-15828B9B6D35}" srcId="{002B0401-7F65-4CE5-8066-AC8DEB7E6100}" destId="{033409AB-5248-446A-8B44-DC8D2A1348B2}" srcOrd="1" destOrd="0" parTransId="{9927A0DA-EC63-46C4-9C0B-2E4BAD299CE3}" sibTransId="{169A82A4-13DC-4FEB-9530-429E99A5D010}"/>
    <dgm:cxn modelId="{C6C7BBA7-AEC6-42F8-9107-93334C05989B}" type="presOf" srcId="{8F5E67D9-EB62-4A2D-9B9F-9F9C23DDB1D9}" destId="{E4768EC9-FCC0-4C64-86E4-801B11163308}" srcOrd="0" destOrd="3" presId="urn:microsoft.com/office/officeart/2005/8/layout/vProcess5"/>
    <dgm:cxn modelId="{BFC37C64-6579-45D6-90E2-9DFB061A7D41}" type="presOf" srcId="{8A44C59F-8CE0-40CC-8933-0A6D47F660DD}" destId="{E4768EC9-FCC0-4C64-86E4-801B11163308}" srcOrd="0" destOrd="0" presId="urn:microsoft.com/office/officeart/2005/8/layout/vProcess5"/>
    <dgm:cxn modelId="{C301C318-995C-4DD1-B2D7-7068CBAA10B2}" srcId="{8A44C59F-8CE0-40CC-8933-0A6D47F660DD}" destId="{BC3619E6-3BF1-4848-83E2-EC077B717808}" srcOrd="1" destOrd="0" parTransId="{AE729885-5A8D-496E-8E68-0CB536A53D22}" sibTransId="{79091B83-C26A-41DD-87C3-4F268B65F149}"/>
    <dgm:cxn modelId="{E0A49DC7-6602-49DE-9C5C-D300C5DB9CD6}" srcId="{BC702BB5-65A8-4AFA-8A70-C95764320C4A}" destId="{ADECA8A4-D904-4EFA-933D-386D6329B346}" srcOrd="3" destOrd="0" parTransId="{E339830E-2CBD-401F-BB5A-5267E3D34671}" sibTransId="{2700948F-FCFB-4B36-B6EA-0C28A722FD5D}"/>
    <dgm:cxn modelId="{21BB5DBB-6736-4F6F-A463-999E408BA299}" type="presOf" srcId="{73CCCE8E-4874-43C7-AAEC-F82DEBCECE87}" destId="{009B8751-18A3-48C3-9359-801A4EAE43BB}" srcOrd="1" destOrd="1" presId="urn:microsoft.com/office/officeart/2005/8/layout/vProcess5"/>
    <dgm:cxn modelId="{022F6A48-C1C3-42C0-BE75-6CDA63208521}" type="presOf" srcId="{E1D9CBF4-C4AD-427A-B847-D46D76235F92}" destId="{BF2B3C50-4DD0-4852-8090-7932DB49EE55}" srcOrd="0" destOrd="1" presId="urn:microsoft.com/office/officeart/2005/8/layout/vProcess5"/>
    <dgm:cxn modelId="{89B370B6-8F1A-4123-A651-2DF48E4F500D}" srcId="{BC702BB5-65A8-4AFA-8A70-C95764320C4A}" destId="{074B9DE8-B8A0-4C35-BB40-C1E37B57E6E3}" srcOrd="2" destOrd="0" parTransId="{3A8305D2-B6D8-4AE4-9C96-996525DE872D}" sibTransId="{82293377-C94D-483A-82D8-C3CBC31B530B}"/>
    <dgm:cxn modelId="{F49D3111-0181-47B4-99C6-F90F1864886C}" srcId="{BC702BB5-65A8-4AFA-8A70-C95764320C4A}" destId="{66299324-855A-45E6-910A-90A4C6155C9E}" srcOrd="1" destOrd="0" parTransId="{B16AD15B-8C5D-4CC7-9563-7923E26E2D1B}" sibTransId="{ABE40260-8D77-4447-B9F4-6DDB750755C0}"/>
    <dgm:cxn modelId="{31CBC08E-AB65-4A84-A0DA-B0F4842904C3}" type="presOf" srcId="{A629E5E2-159D-436B-8C78-47D51C0B457A}" destId="{A36C5B7A-780A-4473-8A85-1E9FE4CD9FBB}" srcOrd="1" destOrd="5" presId="urn:microsoft.com/office/officeart/2005/8/layout/vProcess5"/>
    <dgm:cxn modelId="{32E28F87-57D1-49EB-8369-3A3C97CA52C7}" type="presOf" srcId="{BC3619E6-3BF1-4848-83E2-EC077B717808}" destId="{009B8751-18A3-48C3-9359-801A4EAE43BB}" srcOrd="1" destOrd="2" presId="urn:microsoft.com/office/officeart/2005/8/layout/vProcess5"/>
    <dgm:cxn modelId="{4D690335-2E1A-48B2-B945-FED744F45291}" srcId="{792C9EFC-C954-42C1-A672-8FEAEA4212E4}" destId="{8A44C59F-8CE0-40CC-8933-0A6D47F660DD}" srcOrd="2" destOrd="0" parTransId="{DFB97597-CF92-4CF6-8339-E5D39A7F507B}" sibTransId="{8F671B40-7975-4A2A-ACF5-84A9EC35FB85}"/>
    <dgm:cxn modelId="{A0064171-8CF0-4879-9FFB-EA4CEA3AF1BF}" srcId="{8A44C59F-8CE0-40CC-8933-0A6D47F660DD}" destId="{8F5E67D9-EB62-4A2D-9B9F-9F9C23DDB1D9}" srcOrd="2" destOrd="0" parTransId="{4F01BC3B-BEB5-48F7-B100-DB2902E48875}" sibTransId="{A7C4D126-12B5-4682-96D5-6A6A3F0DBF6C}"/>
    <dgm:cxn modelId="{FB8FA542-530B-4E13-85CA-52E2B13EABE9}" type="presOf" srcId="{074B9DE8-B8A0-4C35-BB40-C1E37B57E6E3}" destId="{A36C5B7A-780A-4473-8A85-1E9FE4CD9FBB}" srcOrd="1" destOrd="3" presId="urn:microsoft.com/office/officeart/2005/8/layout/vProcess5"/>
    <dgm:cxn modelId="{47B9F2FE-7527-4D57-83A4-DE6955A77DD6}" type="presOf" srcId="{02223868-987E-4610-B084-D0FAD5CBC6AC}" destId="{5864A6E7-1B08-4875-B9CA-6A3FAF6259E1}" srcOrd="1" destOrd="1" presId="urn:microsoft.com/office/officeart/2005/8/layout/vProcess5"/>
    <dgm:cxn modelId="{FF1AA7D3-33DC-4883-99FE-003824AEF44D}" type="presParOf" srcId="{B8AD7EA8-B89F-4DE4-A13D-37B9DEC44034}" destId="{62CAD352-26E3-4421-9FF6-4F371DD7FAC1}" srcOrd="0" destOrd="0" presId="urn:microsoft.com/office/officeart/2005/8/layout/vProcess5"/>
    <dgm:cxn modelId="{BFB57D39-ADD7-47A7-9938-1F989F293DE8}" type="presParOf" srcId="{B8AD7EA8-B89F-4DE4-A13D-37B9DEC44034}" destId="{5A303734-7B52-4BE9-91B2-5DAD8CE6C920}" srcOrd="1" destOrd="0" presId="urn:microsoft.com/office/officeart/2005/8/layout/vProcess5"/>
    <dgm:cxn modelId="{57EB077B-F4AA-46CA-BDC6-D551A20B4BDA}" type="presParOf" srcId="{B8AD7EA8-B89F-4DE4-A13D-37B9DEC44034}" destId="{BF2B3C50-4DD0-4852-8090-7932DB49EE55}" srcOrd="2" destOrd="0" presId="urn:microsoft.com/office/officeart/2005/8/layout/vProcess5"/>
    <dgm:cxn modelId="{A8FEB495-E978-4B11-8DBF-ECB75B0A2E9C}" type="presParOf" srcId="{B8AD7EA8-B89F-4DE4-A13D-37B9DEC44034}" destId="{E4768EC9-FCC0-4C64-86E4-801B11163308}" srcOrd="3" destOrd="0" presId="urn:microsoft.com/office/officeart/2005/8/layout/vProcess5"/>
    <dgm:cxn modelId="{699B0906-B42C-4FE6-B4F5-64F10680E4DD}" type="presParOf" srcId="{B8AD7EA8-B89F-4DE4-A13D-37B9DEC44034}" destId="{62154658-33AE-4F36-8CAD-F5ECC6D45585}" srcOrd="4" destOrd="0" presId="urn:microsoft.com/office/officeart/2005/8/layout/vProcess5"/>
    <dgm:cxn modelId="{1869726D-0720-4115-BAA7-E4DCF5F0A2C4}" type="presParOf" srcId="{B8AD7EA8-B89F-4DE4-A13D-37B9DEC44034}" destId="{A6C5E4FA-4FFD-4C84-BF6D-A23403FA34EF}" srcOrd="5" destOrd="0" presId="urn:microsoft.com/office/officeart/2005/8/layout/vProcess5"/>
    <dgm:cxn modelId="{2D8B8BBF-5E6A-4713-AD16-8BDF73E1DC4D}" type="presParOf" srcId="{B8AD7EA8-B89F-4DE4-A13D-37B9DEC44034}" destId="{5864A6E7-1B08-4875-B9CA-6A3FAF6259E1}" srcOrd="6" destOrd="0" presId="urn:microsoft.com/office/officeart/2005/8/layout/vProcess5"/>
    <dgm:cxn modelId="{3C5C3914-3E35-4BC4-9F86-445CD8BD540E}" type="presParOf" srcId="{B8AD7EA8-B89F-4DE4-A13D-37B9DEC44034}" destId="{A36C5B7A-780A-4473-8A85-1E9FE4CD9FBB}" srcOrd="7" destOrd="0" presId="urn:microsoft.com/office/officeart/2005/8/layout/vProcess5"/>
    <dgm:cxn modelId="{D69EC03B-D4B4-4678-9B4C-3BF110E84D9F}" type="presParOf" srcId="{B8AD7EA8-B89F-4DE4-A13D-37B9DEC44034}" destId="{009B8751-18A3-48C3-9359-801A4EAE43B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23F609-9139-4332-8BA9-A9769FEB45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645BF5FB-7E7E-4AF2-9907-76067B673594}">
      <dgm:prSet/>
      <dgm:spPr/>
      <dgm:t>
        <a:bodyPr/>
        <a:lstStyle/>
        <a:p>
          <a:pPr rtl="0"/>
          <a:r>
            <a:rPr lang="el-GR" dirty="0" smtClean="0"/>
            <a:t>Συζήτηση πάνω στις εμπειρίες των μαθητών σχετικά με την 2η τηλεδιάσκεψη σε τοπικό επίπεδο.</a:t>
          </a:r>
          <a:endParaRPr lang="el-GR" dirty="0"/>
        </a:p>
      </dgm:t>
    </dgm:pt>
    <dgm:pt modelId="{285A64B4-7E1B-4DAA-BDA8-AD3E143ACCDF}" type="parTrans" cxnId="{8189300A-867B-471A-B33F-D92939725F31}">
      <dgm:prSet/>
      <dgm:spPr/>
      <dgm:t>
        <a:bodyPr/>
        <a:lstStyle/>
        <a:p>
          <a:endParaRPr lang="el-GR"/>
        </a:p>
      </dgm:t>
    </dgm:pt>
    <dgm:pt modelId="{1500AE00-B901-49DF-B251-A530682D6782}" type="sibTrans" cxnId="{8189300A-867B-471A-B33F-D92939725F31}">
      <dgm:prSet/>
      <dgm:spPr/>
      <dgm:t>
        <a:bodyPr/>
        <a:lstStyle/>
        <a:p>
          <a:endParaRPr lang="el-GR"/>
        </a:p>
      </dgm:t>
    </dgm:pt>
    <dgm:pt modelId="{45185280-D887-4A81-83A8-42A914CED563}">
      <dgm:prSet/>
      <dgm:spPr/>
      <dgm:t>
        <a:bodyPr/>
        <a:lstStyle/>
        <a:p>
          <a:pPr rtl="0"/>
          <a:r>
            <a:rPr lang="el-GR" dirty="0" smtClean="0"/>
            <a:t>Υπενθύμιση των </a:t>
          </a:r>
          <a:r>
            <a:rPr lang="el-GR" dirty="0" err="1" smtClean="0"/>
            <a:t>υποενοτήτων</a:t>
          </a:r>
          <a:r>
            <a:rPr lang="el-GR" dirty="0" smtClean="0"/>
            <a:t> που αναδείχθηκαν στη 2η ΤΔ και ανάθεσή τους στις ομάδες που δημιουργήθηκαν σε επίπεδο τοπικής τάξης.</a:t>
          </a:r>
          <a:endParaRPr lang="el-GR" dirty="0"/>
        </a:p>
      </dgm:t>
    </dgm:pt>
    <dgm:pt modelId="{29AADEFC-D204-4BC8-9839-9844963CFCD5}" type="parTrans" cxnId="{94715095-D65D-488E-8391-D11246E681C5}">
      <dgm:prSet/>
      <dgm:spPr/>
      <dgm:t>
        <a:bodyPr/>
        <a:lstStyle/>
        <a:p>
          <a:endParaRPr lang="el-GR"/>
        </a:p>
      </dgm:t>
    </dgm:pt>
    <dgm:pt modelId="{81544BD9-627F-4402-BC44-553A635B3514}" type="sibTrans" cxnId="{94715095-D65D-488E-8391-D11246E681C5}">
      <dgm:prSet/>
      <dgm:spPr/>
      <dgm:t>
        <a:bodyPr/>
        <a:lstStyle/>
        <a:p>
          <a:endParaRPr lang="el-GR"/>
        </a:p>
      </dgm:t>
    </dgm:pt>
    <dgm:pt modelId="{DEE9F43A-918B-44A7-8C18-49B87F9CA1C2}">
      <dgm:prSet/>
      <dgm:spPr/>
      <dgm:t>
        <a:bodyPr/>
        <a:lstStyle/>
        <a:p>
          <a:pPr rtl="0"/>
          <a:r>
            <a:rPr lang="el-GR" dirty="0" err="1" smtClean="0"/>
            <a:t>Ομαδοσυνεργατική</a:t>
          </a:r>
          <a:r>
            <a:rPr lang="el-GR" dirty="0" smtClean="0"/>
            <a:t> διερεύνηση των θεμάτων των προσωπικών δεδομένων και της θετικής χρήσης του διαδικτύου, στις ομάδες των τοπικών τάξεων, μέσα από έρευνα των παιδιών σε ιστοσελίδες, βίντεο και άρθρα.</a:t>
          </a:r>
          <a:endParaRPr lang="el-GR" dirty="0"/>
        </a:p>
      </dgm:t>
    </dgm:pt>
    <dgm:pt modelId="{B1269400-FECA-485C-A5FD-18C04F1CEC25}" type="parTrans" cxnId="{D01A85D9-B6CB-4D17-A668-6D7A989645F7}">
      <dgm:prSet/>
      <dgm:spPr/>
      <dgm:t>
        <a:bodyPr/>
        <a:lstStyle/>
        <a:p>
          <a:endParaRPr lang="el-GR"/>
        </a:p>
      </dgm:t>
    </dgm:pt>
    <dgm:pt modelId="{E821BD3E-8640-481D-9A7C-33BE783D888B}" type="sibTrans" cxnId="{D01A85D9-B6CB-4D17-A668-6D7A989645F7}">
      <dgm:prSet/>
      <dgm:spPr/>
      <dgm:t>
        <a:bodyPr/>
        <a:lstStyle/>
        <a:p>
          <a:endParaRPr lang="el-GR"/>
        </a:p>
      </dgm:t>
    </dgm:pt>
    <dgm:pt modelId="{5F6ECD3E-EA20-49CD-AC85-43A035CC8731}">
      <dgm:prSet/>
      <dgm:spPr/>
      <dgm:t>
        <a:bodyPr/>
        <a:lstStyle/>
        <a:p>
          <a:pPr rtl="0"/>
          <a:r>
            <a:rPr lang="el-GR" dirty="0" smtClean="0"/>
            <a:t>Συνεργασία των συμμετεχόντων εκπαιδευτικών μέσω τηλεδιάσκεψης, προκειμένου να συζητήσουν την οργάνωση και το σχεδιασμό της 3ης τηλεδιάσκεψης της ομάδας των σχολείων τους.</a:t>
          </a:r>
          <a:endParaRPr lang="el-GR" dirty="0"/>
        </a:p>
      </dgm:t>
    </dgm:pt>
    <dgm:pt modelId="{8EEFBD83-5CFC-46BB-9C1A-0A3EE0C28C53}" type="parTrans" cxnId="{36C36720-8A3F-40F6-A3AA-800817D3C01C}">
      <dgm:prSet/>
      <dgm:spPr/>
      <dgm:t>
        <a:bodyPr/>
        <a:lstStyle/>
        <a:p>
          <a:endParaRPr lang="el-GR"/>
        </a:p>
      </dgm:t>
    </dgm:pt>
    <dgm:pt modelId="{A465D1DB-851F-42BB-A83C-9BE0204E5E0A}" type="sibTrans" cxnId="{36C36720-8A3F-40F6-A3AA-800817D3C01C}">
      <dgm:prSet/>
      <dgm:spPr/>
      <dgm:t>
        <a:bodyPr/>
        <a:lstStyle/>
        <a:p>
          <a:endParaRPr lang="el-GR"/>
        </a:p>
      </dgm:t>
    </dgm:pt>
    <dgm:pt modelId="{C7FA747C-4D0D-4B75-84A5-E035176D1F1A}">
      <dgm:prSet/>
      <dgm:spPr/>
      <dgm:t>
        <a:bodyPr/>
        <a:lstStyle/>
        <a:p>
          <a:pPr rtl="0"/>
          <a:r>
            <a:rPr lang="el-GR" dirty="0" smtClean="0"/>
            <a:t>Δημιουργία από τους εκπαιδευτικούς των τριών σχολείων (</a:t>
          </a:r>
          <a:r>
            <a:rPr lang="el-GR" dirty="0" err="1" smtClean="0"/>
            <a:t>Αλφάς</a:t>
          </a:r>
          <a:r>
            <a:rPr lang="el-GR" dirty="0" smtClean="0"/>
            <a:t>, </a:t>
          </a:r>
          <a:r>
            <a:rPr lang="el-GR" dirty="0" err="1" smtClean="0"/>
            <a:t>Κατωχωρίου</a:t>
          </a:r>
          <a:r>
            <a:rPr lang="el-GR" dirty="0" smtClean="0"/>
            <a:t>, Σίβα) του σεναρίου της 3ης τηλεδιάσκεψης.</a:t>
          </a:r>
          <a:endParaRPr lang="el-GR" dirty="0"/>
        </a:p>
      </dgm:t>
    </dgm:pt>
    <dgm:pt modelId="{42B9A97C-9F72-47E0-A867-51FD1DE7030A}" type="parTrans" cxnId="{FB9E0867-799F-4553-85FC-585875CD01F3}">
      <dgm:prSet/>
      <dgm:spPr/>
      <dgm:t>
        <a:bodyPr/>
        <a:lstStyle/>
        <a:p>
          <a:endParaRPr lang="el-GR"/>
        </a:p>
      </dgm:t>
    </dgm:pt>
    <dgm:pt modelId="{F7F2CCF4-A16F-464D-B6AD-82F8A33B802A}" type="sibTrans" cxnId="{FB9E0867-799F-4553-85FC-585875CD01F3}">
      <dgm:prSet/>
      <dgm:spPr/>
      <dgm:t>
        <a:bodyPr/>
        <a:lstStyle/>
        <a:p>
          <a:endParaRPr lang="el-GR"/>
        </a:p>
      </dgm:t>
    </dgm:pt>
    <dgm:pt modelId="{9060EE5D-AA73-4577-A497-5B24DDC559F7}">
      <dgm:prSet/>
      <dgm:spPr/>
      <dgm:t>
        <a:bodyPr/>
        <a:lstStyle/>
        <a:p>
          <a:pPr rtl="0"/>
          <a:r>
            <a:rPr lang="el-GR" dirty="0" smtClean="0"/>
            <a:t>Συμπλήρωση της φόρμας της 3ης ΤΔ και ανάρτησή της στο LSN.</a:t>
          </a:r>
          <a:endParaRPr lang="el-GR" dirty="0"/>
        </a:p>
      </dgm:t>
    </dgm:pt>
    <dgm:pt modelId="{82C6EDE8-DB53-4B40-86A9-AA95D001B3AB}" type="parTrans" cxnId="{10525B37-104F-4475-882E-E6BD5C26DD82}">
      <dgm:prSet/>
      <dgm:spPr/>
      <dgm:t>
        <a:bodyPr/>
        <a:lstStyle/>
        <a:p>
          <a:endParaRPr lang="el-GR"/>
        </a:p>
      </dgm:t>
    </dgm:pt>
    <dgm:pt modelId="{1C0CC691-5056-4216-A0CE-BA2F8BFB157E}" type="sibTrans" cxnId="{10525B37-104F-4475-882E-E6BD5C26DD82}">
      <dgm:prSet/>
      <dgm:spPr/>
      <dgm:t>
        <a:bodyPr/>
        <a:lstStyle/>
        <a:p>
          <a:endParaRPr lang="el-GR"/>
        </a:p>
      </dgm:t>
    </dgm:pt>
    <dgm:pt modelId="{605C7934-AA69-42CE-8309-D39780490705}">
      <dgm:prSet/>
      <dgm:spPr>
        <a:solidFill>
          <a:srgbClr val="AD450B"/>
        </a:solidFill>
      </dgm:spPr>
      <dgm:t>
        <a:bodyPr/>
        <a:lstStyle/>
        <a:p>
          <a:pPr rtl="0"/>
          <a:r>
            <a:rPr lang="el-GR" dirty="0" smtClean="0"/>
            <a:t>Δραστηριότητες πριν την 3η Τηλεδιάσκεψη</a:t>
          </a:r>
          <a:endParaRPr lang="el-GR" dirty="0"/>
        </a:p>
      </dgm:t>
    </dgm:pt>
    <dgm:pt modelId="{721C1A1E-A3C9-4FDF-B4B2-B812911CD816}" type="parTrans" cxnId="{A1FFA476-6B1F-449F-AD0A-A18F4D9CA735}">
      <dgm:prSet/>
      <dgm:spPr/>
      <dgm:t>
        <a:bodyPr/>
        <a:lstStyle/>
        <a:p>
          <a:endParaRPr lang="el-GR"/>
        </a:p>
      </dgm:t>
    </dgm:pt>
    <dgm:pt modelId="{D5E7FD49-0994-424F-AB9E-866CE391F3E1}" type="sibTrans" cxnId="{A1FFA476-6B1F-449F-AD0A-A18F4D9CA735}">
      <dgm:prSet/>
      <dgm:spPr/>
      <dgm:t>
        <a:bodyPr/>
        <a:lstStyle/>
        <a:p>
          <a:endParaRPr lang="el-GR"/>
        </a:p>
      </dgm:t>
    </dgm:pt>
    <dgm:pt modelId="{DDDAB13B-F39F-4C5A-9D8F-DD1562E2CEF2}" type="pres">
      <dgm:prSet presAssocID="{E923F609-9139-4332-8BA9-A9769FEB4580}" presName="linear" presStyleCnt="0">
        <dgm:presLayoutVars>
          <dgm:animLvl val="lvl"/>
          <dgm:resizeHandles val="exact"/>
        </dgm:presLayoutVars>
      </dgm:prSet>
      <dgm:spPr/>
      <dgm:t>
        <a:bodyPr/>
        <a:lstStyle/>
        <a:p>
          <a:endParaRPr lang="el-GR"/>
        </a:p>
      </dgm:t>
    </dgm:pt>
    <dgm:pt modelId="{B78C7585-C0EB-43DB-B4AE-A4E0AD591199}" type="pres">
      <dgm:prSet presAssocID="{605C7934-AA69-42CE-8309-D39780490705}" presName="parentText" presStyleLbl="node1" presStyleIdx="0" presStyleCnt="1">
        <dgm:presLayoutVars>
          <dgm:chMax val="0"/>
          <dgm:bulletEnabled val="1"/>
        </dgm:presLayoutVars>
      </dgm:prSet>
      <dgm:spPr/>
      <dgm:t>
        <a:bodyPr/>
        <a:lstStyle/>
        <a:p>
          <a:endParaRPr lang="el-GR"/>
        </a:p>
      </dgm:t>
    </dgm:pt>
    <dgm:pt modelId="{32287D84-4CC0-4D59-8BA3-914EC866BB6B}" type="pres">
      <dgm:prSet presAssocID="{605C7934-AA69-42CE-8309-D39780490705}" presName="childText" presStyleLbl="revTx" presStyleIdx="0" presStyleCnt="1">
        <dgm:presLayoutVars>
          <dgm:bulletEnabled val="1"/>
        </dgm:presLayoutVars>
      </dgm:prSet>
      <dgm:spPr/>
      <dgm:t>
        <a:bodyPr/>
        <a:lstStyle/>
        <a:p>
          <a:endParaRPr lang="el-GR"/>
        </a:p>
      </dgm:t>
    </dgm:pt>
  </dgm:ptLst>
  <dgm:cxnLst>
    <dgm:cxn modelId="{138F808C-F433-4DC8-9629-7371A2D90AC1}" type="presOf" srcId="{E923F609-9139-4332-8BA9-A9769FEB4580}" destId="{DDDAB13B-F39F-4C5A-9D8F-DD1562E2CEF2}" srcOrd="0" destOrd="0" presId="urn:microsoft.com/office/officeart/2005/8/layout/vList2"/>
    <dgm:cxn modelId="{8189300A-867B-471A-B33F-D92939725F31}" srcId="{605C7934-AA69-42CE-8309-D39780490705}" destId="{645BF5FB-7E7E-4AF2-9907-76067B673594}" srcOrd="0" destOrd="0" parTransId="{285A64B4-7E1B-4DAA-BDA8-AD3E143ACCDF}" sibTransId="{1500AE00-B901-49DF-B251-A530682D6782}"/>
    <dgm:cxn modelId="{13BE548E-3F44-488D-801C-0EE338BB429E}" type="presOf" srcId="{645BF5FB-7E7E-4AF2-9907-76067B673594}" destId="{32287D84-4CC0-4D59-8BA3-914EC866BB6B}" srcOrd="0" destOrd="0" presId="urn:microsoft.com/office/officeart/2005/8/layout/vList2"/>
    <dgm:cxn modelId="{71DD6404-ED23-47A5-8133-9E3CB1F3BD97}" type="presOf" srcId="{9060EE5D-AA73-4577-A497-5B24DDC559F7}" destId="{32287D84-4CC0-4D59-8BA3-914EC866BB6B}" srcOrd="0" destOrd="5" presId="urn:microsoft.com/office/officeart/2005/8/layout/vList2"/>
    <dgm:cxn modelId="{284B6583-A2E7-40D0-996A-71FD9038D0A2}" type="presOf" srcId="{605C7934-AA69-42CE-8309-D39780490705}" destId="{B78C7585-C0EB-43DB-B4AE-A4E0AD591199}" srcOrd="0" destOrd="0" presId="urn:microsoft.com/office/officeart/2005/8/layout/vList2"/>
    <dgm:cxn modelId="{DB6FA07B-B51F-49D0-97BC-76A69D1701E0}" type="presOf" srcId="{45185280-D887-4A81-83A8-42A914CED563}" destId="{32287D84-4CC0-4D59-8BA3-914EC866BB6B}" srcOrd="0" destOrd="1" presId="urn:microsoft.com/office/officeart/2005/8/layout/vList2"/>
    <dgm:cxn modelId="{D01A85D9-B6CB-4D17-A668-6D7A989645F7}" srcId="{605C7934-AA69-42CE-8309-D39780490705}" destId="{DEE9F43A-918B-44A7-8C18-49B87F9CA1C2}" srcOrd="2" destOrd="0" parTransId="{B1269400-FECA-485C-A5FD-18C04F1CEC25}" sibTransId="{E821BD3E-8640-481D-9A7C-33BE783D888B}"/>
    <dgm:cxn modelId="{7E252CF0-3D54-4F0B-933B-C4B9FB10E26B}" type="presOf" srcId="{DEE9F43A-918B-44A7-8C18-49B87F9CA1C2}" destId="{32287D84-4CC0-4D59-8BA3-914EC866BB6B}" srcOrd="0" destOrd="2" presId="urn:microsoft.com/office/officeart/2005/8/layout/vList2"/>
    <dgm:cxn modelId="{7EFFB2D8-5172-42B0-951C-4AA1D55CAC3B}" type="presOf" srcId="{C7FA747C-4D0D-4B75-84A5-E035176D1F1A}" destId="{32287D84-4CC0-4D59-8BA3-914EC866BB6B}" srcOrd="0" destOrd="4" presId="urn:microsoft.com/office/officeart/2005/8/layout/vList2"/>
    <dgm:cxn modelId="{FB9E0867-799F-4553-85FC-585875CD01F3}" srcId="{605C7934-AA69-42CE-8309-D39780490705}" destId="{C7FA747C-4D0D-4B75-84A5-E035176D1F1A}" srcOrd="4" destOrd="0" parTransId="{42B9A97C-9F72-47E0-A867-51FD1DE7030A}" sibTransId="{F7F2CCF4-A16F-464D-B6AD-82F8A33B802A}"/>
    <dgm:cxn modelId="{A1FFA476-6B1F-449F-AD0A-A18F4D9CA735}" srcId="{E923F609-9139-4332-8BA9-A9769FEB4580}" destId="{605C7934-AA69-42CE-8309-D39780490705}" srcOrd="0" destOrd="0" parTransId="{721C1A1E-A3C9-4FDF-B4B2-B812911CD816}" sibTransId="{D5E7FD49-0994-424F-AB9E-866CE391F3E1}"/>
    <dgm:cxn modelId="{657CBF93-3306-452D-8226-6DD603CF56DF}" type="presOf" srcId="{5F6ECD3E-EA20-49CD-AC85-43A035CC8731}" destId="{32287D84-4CC0-4D59-8BA3-914EC866BB6B}" srcOrd="0" destOrd="3" presId="urn:microsoft.com/office/officeart/2005/8/layout/vList2"/>
    <dgm:cxn modelId="{36C36720-8A3F-40F6-A3AA-800817D3C01C}" srcId="{605C7934-AA69-42CE-8309-D39780490705}" destId="{5F6ECD3E-EA20-49CD-AC85-43A035CC8731}" srcOrd="3" destOrd="0" parTransId="{8EEFBD83-5CFC-46BB-9C1A-0A3EE0C28C53}" sibTransId="{A465D1DB-851F-42BB-A83C-9BE0204E5E0A}"/>
    <dgm:cxn modelId="{94715095-D65D-488E-8391-D11246E681C5}" srcId="{605C7934-AA69-42CE-8309-D39780490705}" destId="{45185280-D887-4A81-83A8-42A914CED563}" srcOrd="1" destOrd="0" parTransId="{29AADEFC-D204-4BC8-9839-9844963CFCD5}" sibTransId="{81544BD9-627F-4402-BC44-553A635B3514}"/>
    <dgm:cxn modelId="{10525B37-104F-4475-882E-E6BD5C26DD82}" srcId="{605C7934-AA69-42CE-8309-D39780490705}" destId="{9060EE5D-AA73-4577-A497-5B24DDC559F7}" srcOrd="5" destOrd="0" parTransId="{82C6EDE8-DB53-4B40-86A9-AA95D001B3AB}" sibTransId="{1C0CC691-5056-4216-A0CE-BA2F8BFB157E}"/>
    <dgm:cxn modelId="{07055901-4438-456E-A4C3-EA63115DC22D}" type="presParOf" srcId="{DDDAB13B-F39F-4C5A-9D8F-DD1562E2CEF2}" destId="{B78C7585-C0EB-43DB-B4AE-A4E0AD591199}" srcOrd="0" destOrd="0" presId="urn:microsoft.com/office/officeart/2005/8/layout/vList2"/>
    <dgm:cxn modelId="{76F791E6-70DB-4CE8-B27D-76C985C32E65}" type="presParOf" srcId="{DDDAB13B-F39F-4C5A-9D8F-DD1562E2CEF2}" destId="{32287D84-4CC0-4D59-8BA3-914EC866BB6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F0A0A-483C-41F5-90F0-B10C94ADE3BB}" type="doc">
      <dgm:prSet loTypeId="urn:microsoft.com/office/officeart/2005/8/layout/cycle7" loCatId="cycle" qsTypeId="urn:microsoft.com/office/officeart/2005/8/quickstyle/3d1" qsCatId="3D" csTypeId="urn:microsoft.com/office/officeart/2005/8/colors/colorful3" csCatId="colorful" phldr="1"/>
      <dgm:spPr/>
      <dgm:t>
        <a:bodyPr/>
        <a:lstStyle/>
        <a:p>
          <a:endParaRPr lang="el-GR"/>
        </a:p>
      </dgm:t>
    </dgm:pt>
    <dgm:pt modelId="{569281B6-E996-40E2-B110-1D68485DF1BA}">
      <dgm:prSet custT="1"/>
      <dgm:spPr>
        <a:solidFill>
          <a:srgbClr val="C67810"/>
        </a:solidFill>
      </dgm:spPr>
      <dgm:t>
        <a:bodyPr/>
        <a:lstStyle/>
        <a:p>
          <a:pPr rtl="0"/>
          <a:r>
            <a:rPr lang="el-GR" sz="2400" dirty="0" smtClean="0"/>
            <a:t>Αρκετές αναφορές υπάρχουν για τις </a:t>
          </a:r>
          <a:r>
            <a:rPr lang="el-GR" sz="2400" b="1" dirty="0" smtClean="0">
              <a:effectLst>
                <a:outerShdw blurRad="38100" dist="38100" dir="2700000" algn="tl">
                  <a:srgbClr val="000000">
                    <a:alpha val="43137"/>
                  </a:srgbClr>
                </a:outerShdw>
              </a:effectLst>
            </a:rPr>
            <a:t>ελλείψεις</a:t>
          </a:r>
          <a:r>
            <a:rPr lang="el-GR" sz="2400" dirty="0" smtClean="0"/>
            <a:t> και την </a:t>
          </a:r>
          <a:r>
            <a:rPr lang="el-GR" sz="2400" b="1" dirty="0" smtClean="0">
              <a:effectLst>
                <a:outerShdw blurRad="38100" dist="38100" dir="2700000" algn="tl">
                  <a:srgbClr val="000000">
                    <a:alpha val="43137"/>
                  </a:srgbClr>
                </a:outerShdw>
              </a:effectLst>
            </a:rPr>
            <a:t>αναποτελεσματικότητα</a:t>
          </a:r>
          <a:r>
            <a:rPr lang="el-GR" sz="2400" dirty="0" smtClean="0"/>
            <a:t> του ολιγοθέσιου Δημοτικού Σχολείου σε </a:t>
          </a:r>
          <a:r>
            <a:rPr lang="el-GR" sz="2400" b="1" dirty="0" smtClean="0">
              <a:effectLst>
                <a:outerShdw blurRad="38100" dist="38100" dir="2700000" algn="tl">
                  <a:srgbClr val="000000">
                    <a:alpha val="43137"/>
                  </a:srgbClr>
                </a:outerShdw>
              </a:effectLst>
            </a:rPr>
            <a:t>επίπεδο γνώσεων </a:t>
          </a:r>
          <a:r>
            <a:rPr lang="el-GR" sz="2400" dirty="0" smtClean="0"/>
            <a:t>καθώς και στην </a:t>
          </a:r>
          <a:r>
            <a:rPr lang="el-GR" sz="2400" b="1" dirty="0" smtClean="0">
              <a:effectLst>
                <a:outerShdw blurRad="38100" dist="38100" dir="2700000" algn="tl">
                  <a:srgbClr val="000000">
                    <a:alpha val="43137"/>
                  </a:srgbClr>
                </a:outerShdw>
              </a:effectLst>
            </a:rPr>
            <a:t>Ψυχοκοινωνική Προσαρμογή </a:t>
          </a:r>
          <a:r>
            <a:rPr lang="el-GR" sz="2400" dirty="0" smtClean="0"/>
            <a:t>των μαθητών του. </a:t>
          </a:r>
          <a:endParaRPr lang="el-GR" sz="2400" dirty="0"/>
        </a:p>
      </dgm:t>
    </dgm:pt>
    <dgm:pt modelId="{EDC11DEB-DDDA-4DD2-AD87-0AF3BB134598}" type="parTrans" cxnId="{A112817A-F654-43A2-80E3-BA4ECE0DE6FE}">
      <dgm:prSet/>
      <dgm:spPr/>
      <dgm:t>
        <a:bodyPr/>
        <a:lstStyle/>
        <a:p>
          <a:endParaRPr lang="el-GR" sz="2000"/>
        </a:p>
      </dgm:t>
    </dgm:pt>
    <dgm:pt modelId="{3043C45C-033C-451D-98A3-B619FA3076B9}" type="sibTrans" cxnId="{A112817A-F654-43A2-80E3-BA4ECE0DE6FE}">
      <dgm:prSet/>
      <dgm:spPr/>
      <dgm:t>
        <a:bodyPr/>
        <a:lstStyle/>
        <a:p>
          <a:endParaRPr lang="el-GR" sz="2000"/>
        </a:p>
      </dgm:t>
    </dgm:pt>
    <dgm:pt modelId="{EEECDF3D-2365-490A-BEE7-C2BDD11B3E5A}">
      <dgm:prSet custT="1"/>
      <dgm:spPr/>
      <dgm:t>
        <a:bodyPr/>
        <a:lstStyle/>
        <a:p>
          <a:pPr rtl="0"/>
          <a:r>
            <a:rPr lang="el-GR" sz="2400" dirty="0" smtClean="0"/>
            <a:t>Η παρούσα ΔΕ προσπαθεί να ερευνήσει τυχόν </a:t>
          </a:r>
          <a:r>
            <a:rPr lang="el-GR" sz="2400" b="1" dirty="0" smtClean="0">
              <a:effectLst>
                <a:outerShdw blurRad="38100" dist="38100" dir="2700000" algn="tl">
                  <a:srgbClr val="000000">
                    <a:alpha val="43137"/>
                  </a:srgbClr>
                </a:outerShdw>
              </a:effectLst>
            </a:rPr>
            <a:t>Ψυχοκοινωνικές ελλείψεις στους μαθητές </a:t>
          </a:r>
          <a:r>
            <a:rPr lang="el-GR" sz="2400" dirty="0" smtClean="0"/>
            <a:t>ενός Ολιγοθέσιου Δημοτικού Σχολείου</a:t>
          </a:r>
          <a:r>
            <a:rPr lang="el-GR" sz="2400" b="1" dirty="0" smtClean="0">
              <a:effectLst>
                <a:outerShdw blurRad="38100" dist="38100" dir="2700000" algn="tl">
                  <a:srgbClr val="000000">
                    <a:alpha val="43137"/>
                  </a:srgbClr>
                </a:outerShdw>
              </a:effectLst>
            </a:rPr>
            <a:t> </a:t>
          </a:r>
          <a:r>
            <a:rPr lang="el-GR" sz="2400" dirty="0" smtClean="0"/>
            <a:t>και τη </a:t>
          </a:r>
          <a:r>
            <a:rPr lang="el-GR" sz="2400" b="1" dirty="0" smtClean="0">
              <a:effectLst>
                <a:outerShdw blurRad="38100" dist="38100" dir="2700000" algn="tl">
                  <a:srgbClr val="000000">
                    <a:alpha val="43137"/>
                  </a:srgbClr>
                </a:outerShdw>
              </a:effectLst>
            </a:rPr>
            <a:t>δυνατότητα εξάλειψής</a:t>
          </a:r>
          <a:r>
            <a:rPr lang="el-GR" sz="2400" dirty="0" smtClean="0"/>
            <a:t> τους μέσω της ΕξΑΕ και της διαδραστικής τηλεδιάσκεψης.</a:t>
          </a:r>
          <a:endParaRPr lang="el-GR" sz="2400" dirty="0"/>
        </a:p>
      </dgm:t>
    </dgm:pt>
    <dgm:pt modelId="{C1DB7F3F-4E0F-412A-A482-D869AA54B8B6}" type="parTrans" cxnId="{B6FA9B37-CD74-4480-A5AE-3581C8A1F1D4}">
      <dgm:prSet/>
      <dgm:spPr/>
      <dgm:t>
        <a:bodyPr/>
        <a:lstStyle/>
        <a:p>
          <a:endParaRPr lang="el-GR" sz="2000"/>
        </a:p>
      </dgm:t>
    </dgm:pt>
    <dgm:pt modelId="{2BA02776-5FD9-4D0A-A49C-FC089AF48AA1}" type="sibTrans" cxnId="{B6FA9B37-CD74-4480-A5AE-3581C8A1F1D4}">
      <dgm:prSet/>
      <dgm:spPr/>
      <dgm:t>
        <a:bodyPr/>
        <a:lstStyle/>
        <a:p>
          <a:endParaRPr lang="el-GR" sz="2000"/>
        </a:p>
      </dgm:t>
    </dgm:pt>
    <dgm:pt modelId="{1C687C55-2A56-46D4-99BD-0B1F019747ED}" type="pres">
      <dgm:prSet presAssocID="{557F0A0A-483C-41F5-90F0-B10C94ADE3BB}" presName="Name0" presStyleCnt="0">
        <dgm:presLayoutVars>
          <dgm:dir/>
          <dgm:resizeHandles val="exact"/>
        </dgm:presLayoutVars>
      </dgm:prSet>
      <dgm:spPr/>
      <dgm:t>
        <a:bodyPr/>
        <a:lstStyle/>
        <a:p>
          <a:endParaRPr lang="el-GR"/>
        </a:p>
      </dgm:t>
    </dgm:pt>
    <dgm:pt modelId="{B022BB83-EE8D-425D-8A20-4A4196FC21B2}" type="pres">
      <dgm:prSet presAssocID="{569281B6-E996-40E2-B110-1D68485DF1BA}" presName="node" presStyleLbl="node1" presStyleIdx="0" presStyleCnt="2" custScaleX="116607" custScaleY="244925" custRadScaleRad="151085" custRadScaleInc="-97582">
        <dgm:presLayoutVars>
          <dgm:bulletEnabled val="1"/>
        </dgm:presLayoutVars>
      </dgm:prSet>
      <dgm:spPr/>
      <dgm:t>
        <a:bodyPr/>
        <a:lstStyle/>
        <a:p>
          <a:endParaRPr lang="el-GR"/>
        </a:p>
      </dgm:t>
    </dgm:pt>
    <dgm:pt modelId="{5BB70405-FAD4-4095-821B-085D64FD64F2}" type="pres">
      <dgm:prSet presAssocID="{3043C45C-033C-451D-98A3-B619FA3076B9}" presName="sibTrans" presStyleLbl="sibTrans2D1" presStyleIdx="0" presStyleCnt="2" custScaleX="123776"/>
      <dgm:spPr/>
      <dgm:t>
        <a:bodyPr/>
        <a:lstStyle/>
        <a:p>
          <a:endParaRPr lang="el-GR"/>
        </a:p>
      </dgm:t>
    </dgm:pt>
    <dgm:pt modelId="{7CBFFE1E-7C3D-4115-8C9A-80D86968E200}" type="pres">
      <dgm:prSet presAssocID="{3043C45C-033C-451D-98A3-B619FA3076B9}" presName="connectorText" presStyleLbl="sibTrans2D1" presStyleIdx="0" presStyleCnt="2"/>
      <dgm:spPr/>
      <dgm:t>
        <a:bodyPr/>
        <a:lstStyle/>
        <a:p>
          <a:endParaRPr lang="el-GR"/>
        </a:p>
      </dgm:t>
    </dgm:pt>
    <dgm:pt modelId="{BB8AFEB6-DFB1-44B1-8D1D-B14FCDBC8A22}" type="pres">
      <dgm:prSet presAssocID="{EEECDF3D-2365-490A-BEE7-C2BDD11B3E5A}" presName="node" presStyleLbl="node1" presStyleIdx="1" presStyleCnt="2" custScaleX="117618" custScaleY="244829" custRadScaleRad="122100" custRadScaleInc="-103014">
        <dgm:presLayoutVars>
          <dgm:bulletEnabled val="1"/>
        </dgm:presLayoutVars>
      </dgm:prSet>
      <dgm:spPr/>
      <dgm:t>
        <a:bodyPr/>
        <a:lstStyle/>
        <a:p>
          <a:endParaRPr lang="el-GR"/>
        </a:p>
      </dgm:t>
    </dgm:pt>
    <dgm:pt modelId="{44C6C3C1-7221-41D8-8BB6-AC4B221B42C3}" type="pres">
      <dgm:prSet presAssocID="{2BA02776-5FD9-4D0A-A49C-FC089AF48AA1}" presName="sibTrans" presStyleLbl="sibTrans2D1" presStyleIdx="1" presStyleCnt="2" custScaleX="124738" custLinFactNeighborX="7" custLinFactNeighborY="-2265"/>
      <dgm:spPr/>
      <dgm:t>
        <a:bodyPr/>
        <a:lstStyle/>
        <a:p>
          <a:endParaRPr lang="el-GR"/>
        </a:p>
      </dgm:t>
    </dgm:pt>
    <dgm:pt modelId="{5B71F8B6-F7C3-447E-A63B-1E528F80B0D5}" type="pres">
      <dgm:prSet presAssocID="{2BA02776-5FD9-4D0A-A49C-FC089AF48AA1}" presName="connectorText" presStyleLbl="sibTrans2D1" presStyleIdx="1" presStyleCnt="2"/>
      <dgm:spPr/>
      <dgm:t>
        <a:bodyPr/>
        <a:lstStyle/>
        <a:p>
          <a:endParaRPr lang="el-GR"/>
        </a:p>
      </dgm:t>
    </dgm:pt>
  </dgm:ptLst>
  <dgm:cxnLst>
    <dgm:cxn modelId="{1EC5A98C-5A87-4D75-8971-A3102156CC36}" type="presOf" srcId="{3043C45C-033C-451D-98A3-B619FA3076B9}" destId="{7CBFFE1E-7C3D-4115-8C9A-80D86968E200}" srcOrd="1" destOrd="0" presId="urn:microsoft.com/office/officeart/2005/8/layout/cycle7"/>
    <dgm:cxn modelId="{B6FA9B37-CD74-4480-A5AE-3581C8A1F1D4}" srcId="{557F0A0A-483C-41F5-90F0-B10C94ADE3BB}" destId="{EEECDF3D-2365-490A-BEE7-C2BDD11B3E5A}" srcOrd="1" destOrd="0" parTransId="{C1DB7F3F-4E0F-412A-A482-D869AA54B8B6}" sibTransId="{2BA02776-5FD9-4D0A-A49C-FC089AF48AA1}"/>
    <dgm:cxn modelId="{11CC52E5-5762-406B-AD2C-DE32E346DC29}" type="presOf" srcId="{3043C45C-033C-451D-98A3-B619FA3076B9}" destId="{5BB70405-FAD4-4095-821B-085D64FD64F2}" srcOrd="0" destOrd="0" presId="urn:microsoft.com/office/officeart/2005/8/layout/cycle7"/>
    <dgm:cxn modelId="{E2F273C4-5B8C-492D-953B-C943D1870FE2}" type="presOf" srcId="{EEECDF3D-2365-490A-BEE7-C2BDD11B3E5A}" destId="{BB8AFEB6-DFB1-44B1-8D1D-B14FCDBC8A22}" srcOrd="0" destOrd="0" presId="urn:microsoft.com/office/officeart/2005/8/layout/cycle7"/>
    <dgm:cxn modelId="{A112817A-F654-43A2-80E3-BA4ECE0DE6FE}" srcId="{557F0A0A-483C-41F5-90F0-B10C94ADE3BB}" destId="{569281B6-E996-40E2-B110-1D68485DF1BA}" srcOrd="0" destOrd="0" parTransId="{EDC11DEB-DDDA-4DD2-AD87-0AF3BB134598}" sibTransId="{3043C45C-033C-451D-98A3-B619FA3076B9}"/>
    <dgm:cxn modelId="{88972F88-7A43-43CE-B031-F6BBC0FF59AB}" type="presOf" srcId="{2BA02776-5FD9-4D0A-A49C-FC089AF48AA1}" destId="{44C6C3C1-7221-41D8-8BB6-AC4B221B42C3}" srcOrd="0" destOrd="0" presId="urn:microsoft.com/office/officeart/2005/8/layout/cycle7"/>
    <dgm:cxn modelId="{27301F88-49C6-4DCF-8010-F4345D63D9A7}" type="presOf" srcId="{569281B6-E996-40E2-B110-1D68485DF1BA}" destId="{B022BB83-EE8D-425D-8A20-4A4196FC21B2}" srcOrd="0" destOrd="0" presId="urn:microsoft.com/office/officeart/2005/8/layout/cycle7"/>
    <dgm:cxn modelId="{AE95AC8F-0C3B-4A43-A600-9E488CB6BA6D}" type="presOf" srcId="{2BA02776-5FD9-4D0A-A49C-FC089AF48AA1}" destId="{5B71F8B6-F7C3-447E-A63B-1E528F80B0D5}" srcOrd="1" destOrd="0" presId="urn:microsoft.com/office/officeart/2005/8/layout/cycle7"/>
    <dgm:cxn modelId="{8E895C4E-2562-4F13-9312-E00592F9C438}" type="presOf" srcId="{557F0A0A-483C-41F5-90F0-B10C94ADE3BB}" destId="{1C687C55-2A56-46D4-99BD-0B1F019747ED}" srcOrd="0" destOrd="0" presId="urn:microsoft.com/office/officeart/2005/8/layout/cycle7"/>
    <dgm:cxn modelId="{701FB24D-7352-43A3-B4B8-93ED7A0A6365}" type="presParOf" srcId="{1C687C55-2A56-46D4-99BD-0B1F019747ED}" destId="{B022BB83-EE8D-425D-8A20-4A4196FC21B2}" srcOrd="0" destOrd="0" presId="urn:microsoft.com/office/officeart/2005/8/layout/cycle7"/>
    <dgm:cxn modelId="{466A00C3-864C-499A-B1FE-4971C3EE8285}" type="presParOf" srcId="{1C687C55-2A56-46D4-99BD-0B1F019747ED}" destId="{5BB70405-FAD4-4095-821B-085D64FD64F2}" srcOrd="1" destOrd="0" presId="urn:microsoft.com/office/officeart/2005/8/layout/cycle7"/>
    <dgm:cxn modelId="{55328BAC-175C-4C22-B366-10DF1238C5EA}" type="presParOf" srcId="{5BB70405-FAD4-4095-821B-085D64FD64F2}" destId="{7CBFFE1E-7C3D-4115-8C9A-80D86968E200}" srcOrd="0" destOrd="0" presId="urn:microsoft.com/office/officeart/2005/8/layout/cycle7"/>
    <dgm:cxn modelId="{DB873591-B5CD-48D0-9F70-964C9C976C0D}" type="presParOf" srcId="{1C687C55-2A56-46D4-99BD-0B1F019747ED}" destId="{BB8AFEB6-DFB1-44B1-8D1D-B14FCDBC8A22}" srcOrd="2" destOrd="0" presId="urn:microsoft.com/office/officeart/2005/8/layout/cycle7"/>
    <dgm:cxn modelId="{8C9849B8-ECD5-4D8C-AFF6-E5F6942E003D}" type="presParOf" srcId="{1C687C55-2A56-46D4-99BD-0B1F019747ED}" destId="{44C6C3C1-7221-41D8-8BB6-AC4B221B42C3}" srcOrd="3" destOrd="0" presId="urn:microsoft.com/office/officeart/2005/8/layout/cycle7"/>
    <dgm:cxn modelId="{35B65E21-FA02-4954-A7AC-4C64D6B6BF71}" type="presParOf" srcId="{44C6C3C1-7221-41D8-8BB6-AC4B221B42C3}" destId="{5B71F8B6-F7C3-447E-A63B-1E528F80B0D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65D39B9C-0D50-40D9-9246-781044B6D8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9065431-A2B7-4359-A8C5-B8E6FB2F6713}">
      <dgm:prSet/>
      <dgm:spPr/>
      <dgm:t>
        <a:bodyPr/>
        <a:lstStyle/>
        <a:p>
          <a:pPr rtl="0"/>
          <a:r>
            <a:rPr lang="el-GR" dirty="0" smtClean="0"/>
            <a:t>Εισαγωγή – Καλωσόρισμα από τους εκπαιδευτικούς </a:t>
          </a:r>
          <a:r>
            <a:rPr lang="el-GR" dirty="0" err="1" smtClean="0"/>
            <a:t>Αλφάς</a:t>
          </a:r>
          <a:r>
            <a:rPr lang="el-GR" dirty="0" smtClean="0"/>
            <a:t> – </a:t>
          </a:r>
          <a:r>
            <a:rPr lang="el-GR" dirty="0" err="1" smtClean="0"/>
            <a:t>Κατωχωρίου</a:t>
          </a:r>
          <a:r>
            <a:rPr lang="el-GR" dirty="0" smtClean="0"/>
            <a:t> – Σίβα</a:t>
          </a:r>
          <a:endParaRPr lang="el-GR" dirty="0"/>
        </a:p>
      </dgm:t>
    </dgm:pt>
    <dgm:pt modelId="{C09A493C-098F-4656-8BC6-9EEB73454C66}" type="parTrans" cxnId="{1925ABF0-A4A9-4271-A05F-8DEBB77DCCE5}">
      <dgm:prSet/>
      <dgm:spPr/>
      <dgm:t>
        <a:bodyPr/>
        <a:lstStyle/>
        <a:p>
          <a:endParaRPr lang="el-GR"/>
        </a:p>
      </dgm:t>
    </dgm:pt>
    <dgm:pt modelId="{A42E2FAF-7658-4988-A6DB-D6CF303353DD}" type="sibTrans" cxnId="{1925ABF0-A4A9-4271-A05F-8DEBB77DCCE5}">
      <dgm:prSet/>
      <dgm:spPr/>
      <dgm:t>
        <a:bodyPr/>
        <a:lstStyle/>
        <a:p>
          <a:endParaRPr lang="el-GR"/>
        </a:p>
      </dgm:t>
    </dgm:pt>
    <dgm:pt modelId="{46EB8E0F-3657-4CAB-B861-E3002B722BBA}">
      <dgm:prSet/>
      <dgm:spPr/>
      <dgm:t>
        <a:bodyPr/>
        <a:lstStyle/>
        <a:p>
          <a:pPr rtl="0"/>
          <a:r>
            <a:rPr lang="el-GR" dirty="0" smtClean="0"/>
            <a:t>Υπενθύμιση του τι είχε συζητηθεί στη 2η ΤΔ (σύνδεση με την προηγούμενη ΤΔ – αναφορά στις </a:t>
          </a:r>
          <a:r>
            <a:rPr lang="el-GR" dirty="0" err="1" smtClean="0"/>
            <a:t>υποενότητες</a:t>
          </a:r>
          <a:r>
            <a:rPr lang="el-GR" dirty="0" smtClean="0"/>
            <a:t>)</a:t>
          </a:r>
          <a:endParaRPr lang="el-GR" dirty="0"/>
        </a:p>
      </dgm:t>
    </dgm:pt>
    <dgm:pt modelId="{E5C855A5-3210-41C0-9B32-8B1F25E9F4E8}" type="parTrans" cxnId="{8D12ED50-DEE2-4A7D-A414-3CF4E305F698}">
      <dgm:prSet/>
      <dgm:spPr/>
      <dgm:t>
        <a:bodyPr/>
        <a:lstStyle/>
        <a:p>
          <a:endParaRPr lang="el-GR"/>
        </a:p>
      </dgm:t>
    </dgm:pt>
    <dgm:pt modelId="{A02D73B0-1BF9-47A3-AC37-27266492EBAD}" type="sibTrans" cxnId="{8D12ED50-DEE2-4A7D-A414-3CF4E305F698}">
      <dgm:prSet/>
      <dgm:spPr/>
      <dgm:t>
        <a:bodyPr/>
        <a:lstStyle/>
        <a:p>
          <a:endParaRPr lang="el-GR"/>
        </a:p>
      </dgm:t>
    </dgm:pt>
    <dgm:pt modelId="{259E2AC2-CD01-4F2C-B100-1CFE4CA8283F}">
      <dgm:prSet/>
      <dgm:spPr/>
      <dgm:t>
        <a:bodyPr/>
        <a:lstStyle/>
        <a:p>
          <a:pPr rtl="0"/>
          <a:r>
            <a:rPr lang="el-GR" dirty="0" smtClean="0"/>
            <a:t>Οι μαθητές των τριών σχολείων (</a:t>
          </a:r>
          <a:r>
            <a:rPr lang="el-GR" dirty="0" err="1" smtClean="0"/>
            <a:t>Αλφά</a:t>
          </a:r>
          <a:r>
            <a:rPr lang="el-GR" dirty="0" smtClean="0"/>
            <a:t> – </a:t>
          </a:r>
          <a:r>
            <a:rPr lang="el-GR" dirty="0" err="1" smtClean="0"/>
            <a:t>Κατωχώρι</a:t>
          </a:r>
          <a:r>
            <a:rPr lang="el-GR" dirty="0" smtClean="0"/>
            <a:t> – Σίβας) παρουσιάζουν τα αποτελέσματα της έρευνάς τους. Πρώτα θα παρουσιαστεί η </a:t>
          </a:r>
          <a:r>
            <a:rPr lang="el-GR" dirty="0" err="1" smtClean="0"/>
            <a:t>υποενότητα</a:t>
          </a:r>
          <a:r>
            <a:rPr lang="el-GR" dirty="0" smtClean="0"/>
            <a:t> που αφορά τη θετική χρήση του διαδικτύου και στη συνέχεια η </a:t>
          </a:r>
          <a:r>
            <a:rPr lang="el-GR" dirty="0" err="1" smtClean="0"/>
            <a:t>υποενότητα</a:t>
          </a:r>
          <a:r>
            <a:rPr lang="el-GR" dirty="0" smtClean="0"/>
            <a:t> που αφορά την προστασία των προσωπικών δεδομένων. </a:t>
          </a:r>
          <a:endParaRPr lang="el-GR" dirty="0"/>
        </a:p>
      </dgm:t>
    </dgm:pt>
    <dgm:pt modelId="{DA995022-D349-489C-99C7-6FD4869C45C3}" type="parTrans" cxnId="{9021695B-B2C2-4E0C-9380-4C88D81CB246}">
      <dgm:prSet/>
      <dgm:spPr/>
      <dgm:t>
        <a:bodyPr/>
        <a:lstStyle/>
        <a:p>
          <a:endParaRPr lang="el-GR"/>
        </a:p>
      </dgm:t>
    </dgm:pt>
    <dgm:pt modelId="{EC9CDC59-D92D-4BC6-A4F6-87E27B9621EE}" type="sibTrans" cxnId="{9021695B-B2C2-4E0C-9380-4C88D81CB246}">
      <dgm:prSet/>
      <dgm:spPr/>
      <dgm:t>
        <a:bodyPr/>
        <a:lstStyle/>
        <a:p>
          <a:endParaRPr lang="el-GR"/>
        </a:p>
      </dgm:t>
    </dgm:pt>
    <dgm:pt modelId="{363C68D1-C14D-4624-93A2-39C86BD7E24C}">
      <dgm:prSet/>
      <dgm:spPr/>
      <dgm:t>
        <a:bodyPr/>
        <a:lstStyle/>
        <a:p>
          <a:pPr rtl="0"/>
          <a:r>
            <a:rPr lang="el-GR" dirty="0" smtClean="0"/>
            <a:t>Οι μαθητές ανταλλάσσουν απόψεις και συζητούν γύρω από τις </a:t>
          </a:r>
          <a:r>
            <a:rPr lang="el-GR" dirty="0" err="1" smtClean="0"/>
            <a:t>υποενότητες</a:t>
          </a:r>
          <a:r>
            <a:rPr lang="el-GR" dirty="0" smtClean="0"/>
            <a:t> και τα ευρήματά τους.</a:t>
          </a:r>
          <a:endParaRPr lang="el-GR" dirty="0"/>
        </a:p>
      </dgm:t>
    </dgm:pt>
    <dgm:pt modelId="{F9DD2AD7-A55C-43E7-9DB8-7E7DFB7D204D}" type="parTrans" cxnId="{3215567F-980F-49EE-A838-125C9EA84EB9}">
      <dgm:prSet/>
      <dgm:spPr/>
      <dgm:t>
        <a:bodyPr/>
        <a:lstStyle/>
        <a:p>
          <a:endParaRPr lang="el-GR"/>
        </a:p>
      </dgm:t>
    </dgm:pt>
    <dgm:pt modelId="{39BE459F-4466-45B3-94A3-D845344B69BA}" type="sibTrans" cxnId="{3215567F-980F-49EE-A838-125C9EA84EB9}">
      <dgm:prSet/>
      <dgm:spPr/>
      <dgm:t>
        <a:bodyPr/>
        <a:lstStyle/>
        <a:p>
          <a:endParaRPr lang="el-GR"/>
        </a:p>
      </dgm:t>
    </dgm:pt>
    <dgm:pt modelId="{F3089D10-924D-4271-9C4E-5F048857871B}">
      <dgm:prSet/>
      <dgm:spPr/>
      <dgm:t>
        <a:bodyPr/>
        <a:lstStyle/>
        <a:p>
          <a:pPr rtl="0"/>
          <a:r>
            <a:rPr lang="el-GR" dirty="0" smtClean="0"/>
            <a:t>Στη συνέχεια, οι μαθητές καλούνται, με βάση αφενός τις πληροφορίες που έχουν συλλέξει και αφετέρου τη συζήτηση με τους μαθητές των απομακρυσμένων τάξεων, να δημιουργήσουν το σενάριο της ιστορίας τους, σε έξι καρέ.</a:t>
          </a:r>
          <a:endParaRPr lang="el-GR" dirty="0"/>
        </a:p>
      </dgm:t>
    </dgm:pt>
    <dgm:pt modelId="{B70C3AC9-629B-44E6-936B-93CFD5C65848}" type="parTrans" cxnId="{A58EECFF-52AB-40F5-8A35-F32616A7D986}">
      <dgm:prSet/>
      <dgm:spPr/>
      <dgm:t>
        <a:bodyPr/>
        <a:lstStyle/>
        <a:p>
          <a:endParaRPr lang="el-GR"/>
        </a:p>
      </dgm:t>
    </dgm:pt>
    <dgm:pt modelId="{ECB2E1E3-B918-4940-B712-8FFB1F1A7D81}" type="sibTrans" cxnId="{A58EECFF-52AB-40F5-8A35-F32616A7D986}">
      <dgm:prSet/>
      <dgm:spPr/>
      <dgm:t>
        <a:bodyPr/>
        <a:lstStyle/>
        <a:p>
          <a:endParaRPr lang="el-GR"/>
        </a:p>
      </dgm:t>
    </dgm:pt>
    <dgm:pt modelId="{20A95DA1-BE2C-42CB-978F-A8D8510A5D2F}">
      <dgm:prSet/>
      <dgm:spPr/>
      <dgm:t>
        <a:bodyPr/>
        <a:lstStyle/>
        <a:p>
          <a:pPr rtl="0"/>
          <a:r>
            <a:rPr lang="el-GR" dirty="0" smtClean="0"/>
            <a:t>Οι μαθητές παρουσιάζουν το σενάριο που δημιούργησαν στην ολομέλεια.</a:t>
          </a:r>
          <a:endParaRPr lang="el-GR" dirty="0"/>
        </a:p>
      </dgm:t>
    </dgm:pt>
    <dgm:pt modelId="{92474558-5EF8-4326-BA59-F75161347DB9}" type="parTrans" cxnId="{AAFC4D08-41D2-47D3-AB0D-A5837AC7FFF8}">
      <dgm:prSet/>
      <dgm:spPr/>
      <dgm:t>
        <a:bodyPr/>
        <a:lstStyle/>
        <a:p>
          <a:endParaRPr lang="el-GR"/>
        </a:p>
      </dgm:t>
    </dgm:pt>
    <dgm:pt modelId="{FE6DB31C-53A3-4E9B-8DE5-7F4479DB846D}" type="sibTrans" cxnId="{AAFC4D08-41D2-47D3-AB0D-A5837AC7FFF8}">
      <dgm:prSet/>
      <dgm:spPr/>
      <dgm:t>
        <a:bodyPr/>
        <a:lstStyle/>
        <a:p>
          <a:endParaRPr lang="el-GR"/>
        </a:p>
      </dgm:t>
    </dgm:pt>
    <dgm:pt modelId="{9F1AA49D-F06B-4DC2-ADC8-ED0890E72766}">
      <dgm:prSet/>
      <dgm:spPr/>
      <dgm:t>
        <a:bodyPr/>
        <a:lstStyle/>
        <a:p>
          <a:pPr rtl="0"/>
          <a:r>
            <a:rPr lang="el-GR" dirty="0" smtClean="0"/>
            <a:t>Σύνοψη και αποχαιρετισμός. Κλείσιμο της ΤΔ.</a:t>
          </a:r>
          <a:endParaRPr lang="el-GR" dirty="0"/>
        </a:p>
      </dgm:t>
    </dgm:pt>
    <dgm:pt modelId="{79B09BCD-9067-49C3-8596-60644FD69819}" type="parTrans" cxnId="{AB38E16B-9D37-4AC4-95C1-CC7F625B88E7}">
      <dgm:prSet/>
      <dgm:spPr/>
      <dgm:t>
        <a:bodyPr/>
        <a:lstStyle/>
        <a:p>
          <a:endParaRPr lang="el-GR"/>
        </a:p>
      </dgm:t>
    </dgm:pt>
    <dgm:pt modelId="{9C926DC6-E7CE-46A6-B86B-0807C1BC511C}" type="sibTrans" cxnId="{AB38E16B-9D37-4AC4-95C1-CC7F625B88E7}">
      <dgm:prSet/>
      <dgm:spPr/>
      <dgm:t>
        <a:bodyPr/>
        <a:lstStyle/>
        <a:p>
          <a:endParaRPr lang="el-GR"/>
        </a:p>
      </dgm:t>
    </dgm:pt>
    <dgm:pt modelId="{3DE63FB0-85A1-4B80-8B0F-E13B55AA1D18}">
      <dgm:prSet/>
      <dgm:spPr/>
      <dgm:t>
        <a:bodyPr/>
        <a:lstStyle/>
        <a:p>
          <a:pPr rtl="0"/>
          <a:r>
            <a:rPr lang="el-GR" dirty="0" smtClean="0"/>
            <a:t>Συμπλήρωση του ερωτηματολογίου ONGOING 3, από τους μαθητές, μετά το τέλος της τηλεδιάσκεψης.</a:t>
          </a:r>
          <a:endParaRPr lang="el-GR" dirty="0"/>
        </a:p>
      </dgm:t>
    </dgm:pt>
    <dgm:pt modelId="{ADB931E9-869C-4C97-90A0-D1A5015D57D9}" type="parTrans" cxnId="{DE9641B1-C29B-4FFB-AD1D-AC66279253B5}">
      <dgm:prSet/>
      <dgm:spPr/>
      <dgm:t>
        <a:bodyPr/>
        <a:lstStyle/>
        <a:p>
          <a:endParaRPr lang="el-GR"/>
        </a:p>
      </dgm:t>
    </dgm:pt>
    <dgm:pt modelId="{8F70BD2C-DCF4-4B8F-90C4-1F9E84319F63}" type="sibTrans" cxnId="{DE9641B1-C29B-4FFB-AD1D-AC66279253B5}">
      <dgm:prSet/>
      <dgm:spPr/>
      <dgm:t>
        <a:bodyPr/>
        <a:lstStyle/>
        <a:p>
          <a:endParaRPr lang="el-GR"/>
        </a:p>
      </dgm:t>
    </dgm:pt>
    <dgm:pt modelId="{CDF063F9-462E-4C88-A7AD-138AD229F2EE}">
      <dgm:prSet/>
      <dgm:spPr>
        <a:solidFill>
          <a:srgbClr val="931B1B"/>
        </a:solidFill>
      </dgm:spPr>
      <dgm:t>
        <a:bodyPr/>
        <a:lstStyle/>
        <a:p>
          <a:pPr rtl="0"/>
          <a:r>
            <a:rPr lang="el-GR" dirty="0" smtClean="0"/>
            <a:t>Δραστηριότητες κατά την διάρκεια της 3ης Τηλεδιάσκεψης</a:t>
          </a:r>
          <a:endParaRPr lang="el-GR" dirty="0"/>
        </a:p>
      </dgm:t>
    </dgm:pt>
    <dgm:pt modelId="{1DD5E306-35CE-40BF-B34C-42C02E961E4F}" type="parTrans" cxnId="{182DA072-62EE-40B2-847D-0E28FA380626}">
      <dgm:prSet/>
      <dgm:spPr/>
      <dgm:t>
        <a:bodyPr/>
        <a:lstStyle/>
        <a:p>
          <a:endParaRPr lang="el-GR"/>
        </a:p>
      </dgm:t>
    </dgm:pt>
    <dgm:pt modelId="{BD935E39-1706-421A-A2A2-35D8CC1CBBF0}" type="sibTrans" cxnId="{182DA072-62EE-40B2-847D-0E28FA380626}">
      <dgm:prSet/>
      <dgm:spPr/>
      <dgm:t>
        <a:bodyPr/>
        <a:lstStyle/>
        <a:p>
          <a:endParaRPr lang="el-GR"/>
        </a:p>
      </dgm:t>
    </dgm:pt>
    <dgm:pt modelId="{AEBEFE12-F117-43ED-B305-2C65A13DD9BE}" type="pres">
      <dgm:prSet presAssocID="{65D39B9C-0D50-40D9-9246-781044B6D874}" presName="linear" presStyleCnt="0">
        <dgm:presLayoutVars>
          <dgm:animLvl val="lvl"/>
          <dgm:resizeHandles val="exact"/>
        </dgm:presLayoutVars>
      </dgm:prSet>
      <dgm:spPr/>
      <dgm:t>
        <a:bodyPr/>
        <a:lstStyle/>
        <a:p>
          <a:endParaRPr lang="el-GR"/>
        </a:p>
      </dgm:t>
    </dgm:pt>
    <dgm:pt modelId="{C1EA799D-DC54-4EE8-AFEF-E7089DF3B383}" type="pres">
      <dgm:prSet presAssocID="{CDF063F9-462E-4C88-A7AD-138AD229F2EE}" presName="parentText" presStyleLbl="node1" presStyleIdx="0" presStyleCnt="1">
        <dgm:presLayoutVars>
          <dgm:chMax val="0"/>
          <dgm:bulletEnabled val="1"/>
        </dgm:presLayoutVars>
      </dgm:prSet>
      <dgm:spPr/>
      <dgm:t>
        <a:bodyPr/>
        <a:lstStyle/>
        <a:p>
          <a:endParaRPr lang="el-GR"/>
        </a:p>
      </dgm:t>
    </dgm:pt>
    <dgm:pt modelId="{9396E4CF-ED57-4591-8D49-1432F9476221}" type="pres">
      <dgm:prSet presAssocID="{CDF063F9-462E-4C88-A7AD-138AD229F2EE}" presName="childText" presStyleLbl="revTx" presStyleIdx="0" presStyleCnt="1">
        <dgm:presLayoutVars>
          <dgm:bulletEnabled val="1"/>
        </dgm:presLayoutVars>
      </dgm:prSet>
      <dgm:spPr/>
      <dgm:t>
        <a:bodyPr/>
        <a:lstStyle/>
        <a:p>
          <a:endParaRPr lang="el-GR"/>
        </a:p>
      </dgm:t>
    </dgm:pt>
  </dgm:ptLst>
  <dgm:cxnLst>
    <dgm:cxn modelId="{43206EC7-A76C-4219-9D4A-E435685E241E}" type="presOf" srcId="{259E2AC2-CD01-4F2C-B100-1CFE4CA8283F}" destId="{9396E4CF-ED57-4591-8D49-1432F9476221}" srcOrd="0" destOrd="2" presId="urn:microsoft.com/office/officeart/2005/8/layout/vList2"/>
    <dgm:cxn modelId="{036AA89A-0255-4975-91B6-79269EAB3075}" type="presOf" srcId="{F3089D10-924D-4271-9C4E-5F048857871B}" destId="{9396E4CF-ED57-4591-8D49-1432F9476221}" srcOrd="0" destOrd="4" presId="urn:microsoft.com/office/officeart/2005/8/layout/vList2"/>
    <dgm:cxn modelId="{2B081BCE-C163-4D5A-9E17-CD73F5ACE43B}" type="presOf" srcId="{65D39B9C-0D50-40D9-9246-781044B6D874}" destId="{AEBEFE12-F117-43ED-B305-2C65A13DD9BE}" srcOrd="0" destOrd="0" presId="urn:microsoft.com/office/officeart/2005/8/layout/vList2"/>
    <dgm:cxn modelId="{8D12ED50-DEE2-4A7D-A414-3CF4E305F698}" srcId="{CDF063F9-462E-4C88-A7AD-138AD229F2EE}" destId="{46EB8E0F-3657-4CAB-B861-E3002B722BBA}" srcOrd="1" destOrd="0" parTransId="{E5C855A5-3210-41C0-9B32-8B1F25E9F4E8}" sibTransId="{A02D73B0-1BF9-47A3-AC37-27266492EBAD}"/>
    <dgm:cxn modelId="{ACC104EF-68DF-409A-96D9-38F7B91BA855}" type="presOf" srcId="{46EB8E0F-3657-4CAB-B861-E3002B722BBA}" destId="{9396E4CF-ED57-4591-8D49-1432F9476221}" srcOrd="0" destOrd="1" presId="urn:microsoft.com/office/officeart/2005/8/layout/vList2"/>
    <dgm:cxn modelId="{AB38E16B-9D37-4AC4-95C1-CC7F625B88E7}" srcId="{CDF063F9-462E-4C88-A7AD-138AD229F2EE}" destId="{9F1AA49D-F06B-4DC2-ADC8-ED0890E72766}" srcOrd="6" destOrd="0" parTransId="{79B09BCD-9067-49C3-8596-60644FD69819}" sibTransId="{9C926DC6-E7CE-46A6-B86B-0807C1BC511C}"/>
    <dgm:cxn modelId="{1925ABF0-A4A9-4271-A05F-8DEBB77DCCE5}" srcId="{CDF063F9-462E-4C88-A7AD-138AD229F2EE}" destId="{39065431-A2B7-4359-A8C5-B8E6FB2F6713}" srcOrd="0" destOrd="0" parTransId="{C09A493C-098F-4656-8BC6-9EEB73454C66}" sibTransId="{A42E2FAF-7658-4988-A6DB-D6CF303353DD}"/>
    <dgm:cxn modelId="{AAFC4D08-41D2-47D3-AB0D-A5837AC7FFF8}" srcId="{CDF063F9-462E-4C88-A7AD-138AD229F2EE}" destId="{20A95DA1-BE2C-42CB-978F-A8D8510A5D2F}" srcOrd="5" destOrd="0" parTransId="{92474558-5EF8-4326-BA59-F75161347DB9}" sibTransId="{FE6DB31C-53A3-4E9B-8DE5-7F4479DB846D}"/>
    <dgm:cxn modelId="{A58EECFF-52AB-40F5-8A35-F32616A7D986}" srcId="{CDF063F9-462E-4C88-A7AD-138AD229F2EE}" destId="{F3089D10-924D-4271-9C4E-5F048857871B}" srcOrd="4" destOrd="0" parTransId="{B70C3AC9-629B-44E6-936B-93CFD5C65848}" sibTransId="{ECB2E1E3-B918-4940-B712-8FFB1F1A7D81}"/>
    <dgm:cxn modelId="{9021695B-B2C2-4E0C-9380-4C88D81CB246}" srcId="{CDF063F9-462E-4C88-A7AD-138AD229F2EE}" destId="{259E2AC2-CD01-4F2C-B100-1CFE4CA8283F}" srcOrd="2" destOrd="0" parTransId="{DA995022-D349-489C-99C7-6FD4869C45C3}" sibTransId="{EC9CDC59-D92D-4BC6-A4F6-87E27B9621EE}"/>
    <dgm:cxn modelId="{66BE5982-F3F9-463C-A24F-70172AD215D9}" type="presOf" srcId="{9F1AA49D-F06B-4DC2-ADC8-ED0890E72766}" destId="{9396E4CF-ED57-4591-8D49-1432F9476221}" srcOrd="0" destOrd="6" presId="urn:microsoft.com/office/officeart/2005/8/layout/vList2"/>
    <dgm:cxn modelId="{F94E0D36-FFD2-491C-BE4A-7EE9000188FF}" type="presOf" srcId="{CDF063F9-462E-4C88-A7AD-138AD229F2EE}" destId="{C1EA799D-DC54-4EE8-AFEF-E7089DF3B383}" srcOrd="0" destOrd="0" presId="urn:microsoft.com/office/officeart/2005/8/layout/vList2"/>
    <dgm:cxn modelId="{3215567F-980F-49EE-A838-125C9EA84EB9}" srcId="{CDF063F9-462E-4C88-A7AD-138AD229F2EE}" destId="{363C68D1-C14D-4624-93A2-39C86BD7E24C}" srcOrd="3" destOrd="0" parTransId="{F9DD2AD7-A55C-43E7-9DB8-7E7DFB7D204D}" sibTransId="{39BE459F-4466-45B3-94A3-D845344B69BA}"/>
    <dgm:cxn modelId="{CB362DC0-AD68-412C-96C2-312954CD5AE7}" type="presOf" srcId="{20A95DA1-BE2C-42CB-978F-A8D8510A5D2F}" destId="{9396E4CF-ED57-4591-8D49-1432F9476221}" srcOrd="0" destOrd="5" presId="urn:microsoft.com/office/officeart/2005/8/layout/vList2"/>
    <dgm:cxn modelId="{3683C74C-C2E5-47AA-B903-8330526111E8}" type="presOf" srcId="{39065431-A2B7-4359-A8C5-B8E6FB2F6713}" destId="{9396E4CF-ED57-4591-8D49-1432F9476221}" srcOrd="0" destOrd="0" presId="urn:microsoft.com/office/officeart/2005/8/layout/vList2"/>
    <dgm:cxn modelId="{B6F4EB21-235A-4913-9EBE-0168BA4CCF13}" type="presOf" srcId="{363C68D1-C14D-4624-93A2-39C86BD7E24C}" destId="{9396E4CF-ED57-4591-8D49-1432F9476221}" srcOrd="0" destOrd="3" presId="urn:microsoft.com/office/officeart/2005/8/layout/vList2"/>
    <dgm:cxn modelId="{DE9641B1-C29B-4FFB-AD1D-AC66279253B5}" srcId="{CDF063F9-462E-4C88-A7AD-138AD229F2EE}" destId="{3DE63FB0-85A1-4B80-8B0F-E13B55AA1D18}" srcOrd="7" destOrd="0" parTransId="{ADB931E9-869C-4C97-90A0-D1A5015D57D9}" sibTransId="{8F70BD2C-DCF4-4B8F-90C4-1F9E84319F63}"/>
    <dgm:cxn modelId="{E383DC5B-B14F-4C83-804B-5E5039E1D745}" type="presOf" srcId="{3DE63FB0-85A1-4B80-8B0F-E13B55AA1D18}" destId="{9396E4CF-ED57-4591-8D49-1432F9476221}" srcOrd="0" destOrd="7" presId="urn:microsoft.com/office/officeart/2005/8/layout/vList2"/>
    <dgm:cxn modelId="{182DA072-62EE-40B2-847D-0E28FA380626}" srcId="{65D39B9C-0D50-40D9-9246-781044B6D874}" destId="{CDF063F9-462E-4C88-A7AD-138AD229F2EE}" srcOrd="0" destOrd="0" parTransId="{1DD5E306-35CE-40BF-B34C-42C02E961E4F}" sibTransId="{BD935E39-1706-421A-A2A2-35D8CC1CBBF0}"/>
    <dgm:cxn modelId="{7325E8A1-3F0F-451D-A7DF-B74EED0244CC}" type="presParOf" srcId="{AEBEFE12-F117-43ED-B305-2C65A13DD9BE}" destId="{C1EA799D-DC54-4EE8-AFEF-E7089DF3B383}" srcOrd="0" destOrd="0" presId="urn:microsoft.com/office/officeart/2005/8/layout/vList2"/>
    <dgm:cxn modelId="{62B80164-344C-41D7-8144-10797CC2C80A}" type="presParOf" srcId="{AEBEFE12-F117-43ED-B305-2C65A13DD9BE}" destId="{9396E4CF-ED57-4591-8D49-1432F947622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029511-3382-4014-9B9E-80C47CC09FF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FD1E04AD-37D1-402E-B9B5-02EDF49386A5}">
      <dgm:prSet custT="1"/>
      <dgm:spPr>
        <a:solidFill>
          <a:srgbClr val="931B1B"/>
        </a:solidFill>
      </dgm:spPr>
      <dgm:t>
        <a:bodyPr lIns="72000" rIns="0"/>
        <a:lstStyle/>
        <a:p>
          <a:pPr algn="l" rtl="0"/>
          <a:r>
            <a:rPr lang="el-GR" sz="1600" b="1" dirty="0" smtClean="0">
              <a:effectLst>
                <a:outerShdw blurRad="38100" dist="38100" dir="2700000" algn="tl">
                  <a:srgbClr val="000000">
                    <a:alpha val="43137"/>
                  </a:srgbClr>
                </a:outerShdw>
              </a:effectLst>
            </a:rPr>
            <a:t>Σε επίπεδο Δεξιοτήτων</a:t>
          </a:r>
          <a:endParaRPr lang="el-GR" sz="1600" b="1" dirty="0">
            <a:effectLst>
              <a:outerShdw blurRad="38100" dist="38100" dir="2700000" algn="tl">
                <a:srgbClr val="000000">
                  <a:alpha val="43137"/>
                </a:srgbClr>
              </a:outerShdw>
            </a:effectLst>
          </a:endParaRPr>
        </a:p>
      </dgm:t>
    </dgm:pt>
    <dgm:pt modelId="{F22D1708-80F2-47BD-BA95-5F23B0612C3B}" type="parTrans" cxnId="{4C8F7FE8-FB0D-4DB5-8DB4-9AF7A07F59AD}">
      <dgm:prSet/>
      <dgm:spPr/>
      <dgm:t>
        <a:bodyPr/>
        <a:lstStyle/>
        <a:p>
          <a:endParaRPr lang="el-GR"/>
        </a:p>
      </dgm:t>
    </dgm:pt>
    <dgm:pt modelId="{1F1B0C95-E841-41EC-B48F-C6B9ED6DB545}" type="sibTrans" cxnId="{4C8F7FE8-FB0D-4DB5-8DB4-9AF7A07F59AD}">
      <dgm:prSet/>
      <dgm:spPr/>
      <dgm:t>
        <a:bodyPr/>
        <a:lstStyle/>
        <a:p>
          <a:endParaRPr lang="el-GR"/>
        </a:p>
      </dgm:t>
    </dgm:pt>
    <dgm:pt modelId="{F5550F03-697F-4F8C-85F8-187A1D67838E}">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400" b="1" dirty="0">
            <a:effectLst>
              <a:outerShdw blurRad="38100" dist="38100" dir="2700000" algn="tl">
                <a:srgbClr val="000000">
                  <a:alpha val="43137"/>
                </a:srgbClr>
              </a:outerShdw>
            </a:effectLst>
          </a:endParaRPr>
        </a:p>
      </dgm:t>
    </dgm:pt>
    <dgm:pt modelId="{CA13CBE1-889D-4496-A974-0C68B124CEE9}" type="parTrans" cxnId="{F186E599-9809-4D51-9AFF-FACF44CD32CC}">
      <dgm:prSet/>
      <dgm:spPr/>
      <dgm:t>
        <a:bodyPr/>
        <a:lstStyle/>
        <a:p>
          <a:endParaRPr lang="el-GR"/>
        </a:p>
      </dgm:t>
    </dgm:pt>
    <dgm:pt modelId="{CD4B3C95-62BB-4794-B8A7-94BF8B7FDBAD}" type="sibTrans" cxnId="{F186E599-9809-4D51-9AFF-FACF44CD32CC}">
      <dgm:prSet/>
      <dgm:spPr/>
      <dgm:t>
        <a:bodyPr/>
        <a:lstStyle/>
        <a:p>
          <a:endParaRPr lang="el-GR"/>
        </a:p>
      </dgm:t>
    </dgm:pt>
    <dgm:pt modelId="{7A39B125-7F0D-45E5-BEE7-E8BCC509D2D8}">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400" b="1" dirty="0">
            <a:effectLst>
              <a:outerShdw blurRad="38100" dist="38100" dir="2700000" algn="tl">
                <a:srgbClr val="000000">
                  <a:alpha val="43137"/>
                </a:srgbClr>
              </a:outerShdw>
            </a:effectLst>
          </a:endParaRPr>
        </a:p>
      </dgm:t>
    </dgm:pt>
    <dgm:pt modelId="{AC2757DC-1A85-4D67-9DD5-4477A61863F1}" type="parTrans" cxnId="{56F159E0-8D65-4779-B3CC-E5E0541CC387}">
      <dgm:prSet/>
      <dgm:spPr/>
      <dgm:t>
        <a:bodyPr/>
        <a:lstStyle/>
        <a:p>
          <a:endParaRPr lang="el-GR"/>
        </a:p>
      </dgm:t>
    </dgm:pt>
    <dgm:pt modelId="{83150835-4A61-4F13-83A4-CF4DD932371A}" type="sibTrans" cxnId="{56F159E0-8D65-4779-B3CC-E5E0541CC387}">
      <dgm:prSet/>
      <dgm:spPr/>
      <dgm:t>
        <a:bodyPr/>
        <a:lstStyle/>
        <a:p>
          <a:endParaRPr lang="el-GR"/>
        </a:p>
      </dgm:t>
    </dgm:pt>
    <dgm:pt modelId="{AAC14DB4-00C1-497A-9742-749AA60F0E68}">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είναι σε θέση να παρουσιάσουν στους μαθητές των απομακρυσμένων τάξεων τα αποτελέσματα της κοινής τους εργασίας.</a:t>
          </a:r>
          <a:endParaRPr lang="el-GR" sz="1400" b="1" dirty="0">
            <a:effectLst>
              <a:outerShdw blurRad="38100" dist="38100" dir="2700000" algn="tl">
                <a:srgbClr val="000000">
                  <a:alpha val="43137"/>
                </a:srgbClr>
              </a:outerShdw>
            </a:effectLst>
          </a:endParaRPr>
        </a:p>
      </dgm:t>
    </dgm:pt>
    <dgm:pt modelId="{5FECB3A7-B8AD-498F-8730-6FD51F70027B}" type="parTrans" cxnId="{64C56A53-0710-46F8-B45E-D94A9260E7ED}">
      <dgm:prSet/>
      <dgm:spPr/>
      <dgm:t>
        <a:bodyPr/>
        <a:lstStyle/>
        <a:p>
          <a:endParaRPr lang="el-GR"/>
        </a:p>
      </dgm:t>
    </dgm:pt>
    <dgm:pt modelId="{06BA3AAD-EBD8-4623-9D10-DD517306276B}" type="sibTrans" cxnId="{64C56A53-0710-46F8-B45E-D94A9260E7ED}">
      <dgm:prSet/>
      <dgm:spPr/>
      <dgm:t>
        <a:bodyPr/>
        <a:lstStyle/>
        <a:p>
          <a:endParaRPr lang="el-GR"/>
        </a:p>
      </dgm:t>
    </dgm:pt>
    <dgm:pt modelId="{1FAF4350-6377-4C07-A4F0-E0ECD30E7C9C}">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εξοικειωθούν με τη χρήση εφαρμογών όπως το </a:t>
          </a:r>
          <a:r>
            <a:rPr lang="el-GR" sz="1400" b="1" dirty="0" err="1" smtClean="0">
              <a:effectLst>
                <a:outerShdw blurRad="38100" dist="38100" dir="2700000" algn="tl">
                  <a:srgbClr val="000000">
                    <a:alpha val="43137"/>
                  </a:srgbClr>
                </a:outerShdw>
              </a:effectLst>
            </a:rPr>
            <a:t>windows</a:t>
          </a:r>
          <a:r>
            <a:rPr lang="el-GR" sz="1400" b="1" dirty="0" smtClean="0">
              <a:effectLst>
                <a:outerShdw blurRad="38100" dist="38100" dir="2700000" algn="tl">
                  <a:srgbClr val="000000">
                    <a:alpha val="43137"/>
                  </a:srgbClr>
                </a:outerShdw>
              </a:effectLst>
            </a:rPr>
            <a:t> </a:t>
          </a:r>
          <a:r>
            <a:rPr lang="el-GR" sz="1400" b="1" dirty="0" err="1" smtClean="0">
              <a:effectLst>
                <a:outerShdw blurRad="38100" dist="38100" dir="2700000" algn="tl">
                  <a:srgbClr val="000000">
                    <a:alpha val="43137"/>
                  </a:srgbClr>
                </a:outerShdw>
              </a:effectLst>
            </a:rPr>
            <a:t>movie</a:t>
          </a:r>
          <a:r>
            <a:rPr lang="el-GR" sz="1400" b="1" dirty="0" smtClean="0">
              <a:effectLst>
                <a:outerShdw blurRad="38100" dist="38100" dir="2700000" algn="tl">
                  <a:srgbClr val="000000">
                    <a:alpha val="43137"/>
                  </a:srgbClr>
                </a:outerShdw>
              </a:effectLst>
            </a:rPr>
            <a:t> </a:t>
          </a:r>
          <a:r>
            <a:rPr lang="el-GR" sz="1400" b="1" dirty="0" err="1" smtClean="0">
              <a:effectLst>
                <a:outerShdw blurRad="38100" dist="38100" dir="2700000" algn="tl">
                  <a:srgbClr val="000000">
                    <a:alpha val="43137"/>
                  </a:srgbClr>
                </a:outerShdw>
              </a:effectLst>
            </a:rPr>
            <a:t>maker</a:t>
          </a:r>
          <a:r>
            <a:rPr lang="el-GR" sz="1400" b="1" dirty="0" smtClean="0">
              <a:effectLst>
                <a:outerShdw blurRad="38100" dist="38100" dir="2700000" algn="tl">
                  <a:srgbClr val="000000">
                    <a:alpha val="43137"/>
                  </a:srgbClr>
                </a:outerShdw>
              </a:effectLst>
            </a:rPr>
            <a:t>, το </a:t>
          </a:r>
          <a:r>
            <a:rPr lang="el-GR" sz="1400" b="1" dirty="0" err="1" smtClean="0">
              <a:effectLst>
                <a:outerShdw blurRad="38100" dist="38100" dir="2700000" algn="tl">
                  <a:srgbClr val="000000">
                    <a:alpha val="43137"/>
                  </a:srgbClr>
                </a:outerShdw>
              </a:effectLst>
            </a:rPr>
            <a:t>cartoon</a:t>
          </a:r>
          <a:r>
            <a:rPr lang="el-GR" sz="1400" b="1" dirty="0" smtClean="0">
              <a:effectLst>
                <a:outerShdw blurRad="38100" dist="38100" dir="2700000" algn="tl">
                  <a:srgbClr val="000000">
                    <a:alpha val="43137"/>
                  </a:srgbClr>
                </a:outerShdw>
              </a:effectLst>
            </a:rPr>
            <a:t> </a:t>
          </a:r>
          <a:r>
            <a:rPr lang="el-GR" sz="1400" b="1" dirty="0" err="1" smtClean="0">
              <a:effectLst>
                <a:outerShdw blurRad="38100" dist="38100" dir="2700000" algn="tl">
                  <a:srgbClr val="000000">
                    <a:alpha val="43137"/>
                  </a:srgbClr>
                </a:outerShdw>
              </a:effectLst>
            </a:rPr>
            <a:t>story</a:t>
          </a:r>
          <a:r>
            <a:rPr lang="el-GR" sz="1400" b="1" dirty="0" smtClean="0">
              <a:effectLst>
                <a:outerShdw blurRad="38100" dist="38100" dir="2700000" algn="tl">
                  <a:srgbClr val="000000">
                    <a:alpha val="43137"/>
                  </a:srgbClr>
                </a:outerShdw>
              </a:effectLst>
            </a:rPr>
            <a:t> </a:t>
          </a:r>
          <a:r>
            <a:rPr lang="el-GR" sz="1400" b="1" dirty="0" err="1" smtClean="0">
              <a:effectLst>
                <a:outerShdw blurRad="38100" dist="38100" dir="2700000" algn="tl">
                  <a:srgbClr val="000000">
                    <a:alpha val="43137"/>
                  </a:srgbClr>
                </a:outerShdw>
              </a:effectLst>
            </a:rPr>
            <a:t>maker</a:t>
          </a:r>
          <a:r>
            <a:rPr lang="el-GR" sz="1400" b="1" dirty="0" smtClean="0">
              <a:effectLst>
                <a:outerShdw blurRad="38100" dist="38100" dir="2700000" algn="tl">
                  <a:srgbClr val="000000">
                    <a:alpha val="43137"/>
                  </a:srgbClr>
                </a:outerShdw>
              </a:effectLst>
            </a:rPr>
            <a:t>, το </a:t>
          </a:r>
          <a:r>
            <a:rPr lang="el-GR" sz="1400" b="1" dirty="0" err="1" smtClean="0">
              <a:effectLst>
                <a:outerShdw blurRad="38100" dist="38100" dir="2700000" algn="tl">
                  <a:srgbClr val="000000">
                    <a:alpha val="43137"/>
                  </a:srgbClr>
                </a:outerShdw>
              </a:effectLst>
            </a:rPr>
            <a:t>audacity</a:t>
          </a:r>
          <a:r>
            <a:rPr lang="el-GR" sz="1400" b="1" dirty="0" smtClean="0">
              <a:effectLst>
                <a:outerShdw blurRad="38100" dist="38100" dir="2700000" algn="tl">
                  <a:srgbClr val="000000">
                    <a:alpha val="43137"/>
                  </a:srgbClr>
                </a:outerShdw>
              </a:effectLst>
            </a:rPr>
            <a:t>.</a:t>
          </a:r>
          <a:endParaRPr lang="el-GR" sz="1400" b="1" dirty="0">
            <a:effectLst>
              <a:outerShdw blurRad="38100" dist="38100" dir="2700000" algn="tl">
                <a:srgbClr val="000000">
                  <a:alpha val="43137"/>
                </a:srgbClr>
              </a:outerShdw>
            </a:effectLst>
          </a:endParaRPr>
        </a:p>
      </dgm:t>
    </dgm:pt>
    <dgm:pt modelId="{1337DA1C-2B44-4BAB-94C1-C1D65404C2C6}" type="parTrans" cxnId="{319E2461-7ED6-421F-84AE-448912C793E6}">
      <dgm:prSet/>
      <dgm:spPr/>
      <dgm:t>
        <a:bodyPr/>
        <a:lstStyle/>
        <a:p>
          <a:endParaRPr lang="el-GR"/>
        </a:p>
      </dgm:t>
    </dgm:pt>
    <dgm:pt modelId="{58526231-CCFC-4CD7-9C97-38AC235D6F00}" type="sibTrans" cxnId="{319E2461-7ED6-421F-84AE-448912C793E6}">
      <dgm:prSet/>
      <dgm:spPr/>
      <dgm:t>
        <a:bodyPr/>
        <a:lstStyle/>
        <a:p>
          <a:endParaRPr lang="el-GR"/>
        </a:p>
      </dgm:t>
    </dgm:pt>
    <dgm:pt modelId="{D9D0F12F-7851-4221-B264-A0EF683DF8A4}">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εξοικειωθούν με τη χρήση </a:t>
          </a:r>
          <a:r>
            <a:rPr lang="el-GR" sz="1400" b="1" dirty="0" err="1" smtClean="0">
              <a:effectLst>
                <a:outerShdw blurRad="38100" dist="38100" dir="2700000" algn="tl">
                  <a:srgbClr val="000000">
                    <a:alpha val="43137"/>
                  </a:srgbClr>
                </a:outerShdw>
              </a:effectLst>
            </a:rPr>
            <a:t>web</a:t>
          </a:r>
          <a:r>
            <a:rPr lang="el-GR" sz="1400" b="1" dirty="0" smtClean="0">
              <a:effectLst>
                <a:outerShdw blurRad="38100" dist="38100" dir="2700000" algn="tl">
                  <a:srgbClr val="000000">
                    <a:alpha val="43137"/>
                  </a:srgbClr>
                </a:outerShdw>
              </a:effectLst>
            </a:rPr>
            <a:t> 2.0 εργαλείων, όπως το </a:t>
          </a:r>
          <a:r>
            <a:rPr lang="el-GR" sz="1400" b="1" dirty="0" err="1" smtClean="0">
              <a:effectLst>
                <a:outerShdw blurRad="38100" dist="38100" dir="2700000" algn="tl">
                  <a:srgbClr val="000000">
                    <a:alpha val="43137"/>
                  </a:srgbClr>
                </a:outerShdw>
              </a:effectLst>
            </a:rPr>
            <a:t>storyjumper</a:t>
          </a:r>
          <a:r>
            <a:rPr lang="el-GR" sz="1400" b="1" dirty="0" smtClean="0">
              <a:effectLst>
                <a:outerShdw blurRad="38100" dist="38100" dir="2700000" algn="tl">
                  <a:srgbClr val="000000">
                    <a:alpha val="43137"/>
                  </a:srgbClr>
                </a:outerShdw>
              </a:effectLst>
            </a:rPr>
            <a:t> και το </a:t>
          </a:r>
          <a:r>
            <a:rPr lang="el-GR" sz="1400" b="1" dirty="0" err="1" smtClean="0">
              <a:effectLst>
                <a:outerShdw blurRad="38100" dist="38100" dir="2700000" algn="tl">
                  <a:srgbClr val="000000">
                    <a:alpha val="43137"/>
                  </a:srgbClr>
                </a:outerShdw>
              </a:effectLst>
            </a:rPr>
            <a:t>quiver</a:t>
          </a:r>
          <a:r>
            <a:rPr lang="el-GR" sz="1400" b="1" dirty="0" smtClean="0">
              <a:effectLst>
                <a:outerShdw blurRad="38100" dist="38100" dir="2700000" algn="tl">
                  <a:srgbClr val="000000">
                    <a:alpha val="43137"/>
                  </a:srgbClr>
                </a:outerShdw>
              </a:effectLst>
            </a:rPr>
            <a:t>.</a:t>
          </a:r>
          <a:endParaRPr lang="el-GR" sz="1400" b="1" dirty="0">
            <a:effectLst>
              <a:outerShdw blurRad="38100" dist="38100" dir="2700000" algn="tl">
                <a:srgbClr val="000000">
                  <a:alpha val="43137"/>
                </a:srgbClr>
              </a:outerShdw>
            </a:effectLst>
          </a:endParaRPr>
        </a:p>
      </dgm:t>
    </dgm:pt>
    <dgm:pt modelId="{3CAA4DE0-6910-48EB-9639-40DCDF811E2C}" type="parTrans" cxnId="{E09FE238-E6C6-4951-8000-65EDA5AE10A7}">
      <dgm:prSet/>
      <dgm:spPr/>
      <dgm:t>
        <a:bodyPr/>
        <a:lstStyle/>
        <a:p>
          <a:endParaRPr lang="el-GR"/>
        </a:p>
      </dgm:t>
    </dgm:pt>
    <dgm:pt modelId="{149B4235-51BA-4FC3-8647-5C9A1EE2E794}" type="sibTrans" cxnId="{E09FE238-E6C6-4951-8000-65EDA5AE10A7}">
      <dgm:prSet/>
      <dgm:spPr/>
      <dgm:t>
        <a:bodyPr/>
        <a:lstStyle/>
        <a:p>
          <a:endParaRPr lang="el-GR"/>
        </a:p>
      </dgm:t>
    </dgm:pt>
    <dgm:pt modelId="{7CEE6496-3E76-4521-9C37-E1FDE82111CD}">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εξοικειωθούν με την τεχνική </a:t>
          </a:r>
          <a:r>
            <a:rPr lang="el-GR" sz="1400" b="1" dirty="0" err="1" smtClean="0">
              <a:effectLst>
                <a:outerShdw blurRad="38100" dist="38100" dir="2700000" algn="tl">
                  <a:srgbClr val="000000">
                    <a:alpha val="43137"/>
                  </a:srgbClr>
                </a:outerShdw>
              </a:effectLst>
            </a:rPr>
            <a:t>animation</a:t>
          </a:r>
          <a:r>
            <a:rPr lang="el-GR" sz="1400" b="1" dirty="0" smtClean="0">
              <a:effectLst>
                <a:outerShdw blurRad="38100" dist="38100" dir="2700000" algn="tl">
                  <a:srgbClr val="000000">
                    <a:alpha val="43137"/>
                  </a:srgbClr>
                </a:outerShdw>
              </a:effectLst>
            </a:rPr>
            <a:t> και του θεατρικού παιχνιδιού.</a:t>
          </a:r>
          <a:endParaRPr lang="el-GR" sz="1400" b="1" dirty="0">
            <a:effectLst>
              <a:outerShdw blurRad="38100" dist="38100" dir="2700000" algn="tl">
                <a:srgbClr val="000000">
                  <a:alpha val="43137"/>
                </a:srgbClr>
              </a:outerShdw>
            </a:effectLst>
          </a:endParaRPr>
        </a:p>
      </dgm:t>
    </dgm:pt>
    <dgm:pt modelId="{415108CA-D85B-445F-9F0B-8BC16303C29B}" type="parTrans" cxnId="{30DFCCD6-AC12-4688-9232-D174FB9313BD}">
      <dgm:prSet/>
      <dgm:spPr/>
      <dgm:t>
        <a:bodyPr/>
        <a:lstStyle/>
        <a:p>
          <a:endParaRPr lang="el-GR"/>
        </a:p>
      </dgm:t>
    </dgm:pt>
    <dgm:pt modelId="{1C7FEF25-BB1C-4358-B95F-AB478C46FB89}" type="sibTrans" cxnId="{30DFCCD6-AC12-4688-9232-D174FB9313BD}">
      <dgm:prSet/>
      <dgm:spPr/>
      <dgm:t>
        <a:bodyPr/>
        <a:lstStyle/>
        <a:p>
          <a:endParaRPr lang="el-GR"/>
        </a:p>
      </dgm:t>
    </dgm:pt>
    <dgm:pt modelId="{F0E373AA-A030-4A78-B653-EDCCD01FBB35}">
      <dgm:prSet/>
      <dgm:spPr/>
      <dgm:t>
        <a:bodyPr lIns="144000" rIns="0"/>
        <a:lstStyle/>
        <a:p>
          <a:pPr rtl="0"/>
          <a:r>
            <a:rPr lang="el-GR" sz="1600" b="1" dirty="0" smtClean="0">
              <a:effectLst>
                <a:outerShdw blurRad="38100" dist="38100" dir="2700000" algn="tl">
                  <a:srgbClr val="000000">
                    <a:alpha val="43137"/>
                  </a:srgbClr>
                </a:outerShdw>
              </a:effectLst>
            </a:rPr>
            <a:t>Σε επίπεδο Στάσεων </a:t>
          </a:r>
          <a:endParaRPr lang="el-GR" sz="1600" b="1" dirty="0">
            <a:effectLst>
              <a:outerShdw blurRad="38100" dist="38100" dir="2700000" algn="tl">
                <a:srgbClr val="000000">
                  <a:alpha val="43137"/>
                </a:srgbClr>
              </a:outerShdw>
            </a:effectLst>
          </a:endParaRPr>
        </a:p>
      </dgm:t>
    </dgm:pt>
    <dgm:pt modelId="{96555826-6710-4771-82C3-DBCA75D8AB5B}" type="parTrans" cxnId="{D791C423-083E-4ED1-A1C8-80E20384E583}">
      <dgm:prSet/>
      <dgm:spPr/>
      <dgm:t>
        <a:bodyPr/>
        <a:lstStyle/>
        <a:p>
          <a:endParaRPr lang="el-GR"/>
        </a:p>
      </dgm:t>
    </dgm:pt>
    <dgm:pt modelId="{7AB44B96-E5B3-4794-BE1F-F49CC233D99C}" type="sibTrans" cxnId="{D791C423-083E-4ED1-A1C8-80E20384E583}">
      <dgm:prSet/>
      <dgm:spPr/>
      <dgm:t>
        <a:bodyPr/>
        <a:lstStyle/>
        <a:p>
          <a:endParaRPr lang="el-GR"/>
        </a:p>
      </dgm:t>
    </dgm:pt>
    <dgm:pt modelId="{C9AF7DBA-1ACB-417A-9D88-A00A6609CBD7}">
      <dgm:prSet custT="1"/>
      <dgm:spPr/>
      <dgm:t>
        <a:bodyPr lIns="144000" rIns="0"/>
        <a:lstStyle/>
        <a:p>
          <a:pPr rtl="0"/>
          <a:r>
            <a:rPr lang="el-GR" sz="1400" b="1"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400" b="1" dirty="0">
            <a:effectLst>
              <a:outerShdw blurRad="38100" dist="38100" dir="2700000" algn="tl">
                <a:srgbClr val="000000">
                  <a:alpha val="43137"/>
                </a:srgbClr>
              </a:outerShdw>
            </a:effectLst>
          </a:endParaRPr>
        </a:p>
      </dgm:t>
    </dgm:pt>
    <dgm:pt modelId="{5B40D3E1-8293-46CE-9D8A-8013C16F385E}" type="parTrans" cxnId="{2FEE4CC6-17BA-40C6-8A8F-26397666EFD2}">
      <dgm:prSet/>
      <dgm:spPr/>
      <dgm:t>
        <a:bodyPr/>
        <a:lstStyle/>
        <a:p>
          <a:endParaRPr lang="el-GR"/>
        </a:p>
      </dgm:t>
    </dgm:pt>
    <dgm:pt modelId="{B69098BE-EF8B-4D35-BABA-656431E3AF24}" type="sibTrans" cxnId="{2FEE4CC6-17BA-40C6-8A8F-26397666EFD2}">
      <dgm:prSet/>
      <dgm:spPr/>
      <dgm:t>
        <a:bodyPr/>
        <a:lstStyle/>
        <a:p>
          <a:endParaRPr lang="el-GR"/>
        </a:p>
      </dgm:t>
    </dgm:pt>
    <dgm:pt modelId="{950E0ABB-CD02-4ED8-AEF6-BB4594D1AFBB}">
      <dgm:prSet custT="1"/>
      <dgm:spPr/>
      <dgm:t>
        <a:bodyPr lIns="144000" rIns="0"/>
        <a:lstStyle/>
        <a:p>
          <a:pPr rtl="0"/>
          <a:r>
            <a:rPr lang="el-GR" sz="1400" b="1" dirty="0" smtClean="0">
              <a:effectLst>
                <a:outerShdw blurRad="38100" dist="38100" dir="2700000" algn="tl">
                  <a:srgbClr val="000000">
                    <a:alpha val="43137"/>
                  </a:srgbClr>
                </a:outerShdw>
              </a:effectLst>
            </a:rPr>
            <a:t>Να επιδεικνύουν σεβασμό στον συνομιλητή – συνεργάτη.</a:t>
          </a:r>
          <a:endParaRPr lang="el-GR" sz="1400" b="1" dirty="0">
            <a:effectLst>
              <a:outerShdw blurRad="38100" dist="38100" dir="2700000" algn="tl">
                <a:srgbClr val="000000">
                  <a:alpha val="43137"/>
                </a:srgbClr>
              </a:outerShdw>
            </a:effectLst>
          </a:endParaRPr>
        </a:p>
      </dgm:t>
    </dgm:pt>
    <dgm:pt modelId="{D49BD4D6-282C-467F-812C-7E14D797EFC8}" type="parTrans" cxnId="{14B144F7-1ED2-498F-A50C-61EA7E035963}">
      <dgm:prSet/>
      <dgm:spPr/>
      <dgm:t>
        <a:bodyPr/>
        <a:lstStyle/>
        <a:p>
          <a:endParaRPr lang="el-GR"/>
        </a:p>
      </dgm:t>
    </dgm:pt>
    <dgm:pt modelId="{EA2C83F7-872F-4128-8A63-C3A136269142}" type="sibTrans" cxnId="{14B144F7-1ED2-498F-A50C-61EA7E035963}">
      <dgm:prSet/>
      <dgm:spPr/>
      <dgm:t>
        <a:bodyPr/>
        <a:lstStyle/>
        <a:p>
          <a:endParaRPr lang="el-GR"/>
        </a:p>
      </dgm:t>
    </dgm:pt>
    <dgm:pt modelId="{F38BFC58-77B4-4105-80AF-2D8589CD94D9}">
      <dgm:prSet custT="1"/>
      <dgm:spPr/>
      <dgm:t>
        <a:bodyPr lIns="144000" rIns="0"/>
        <a:lstStyle/>
        <a:p>
          <a:pPr rtl="0"/>
          <a:r>
            <a:rPr lang="el-GR" sz="1400" b="1"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400" b="1" dirty="0">
            <a:effectLst>
              <a:outerShdw blurRad="38100" dist="38100" dir="2700000" algn="tl">
                <a:srgbClr val="000000">
                  <a:alpha val="43137"/>
                </a:srgbClr>
              </a:outerShdw>
            </a:effectLst>
          </a:endParaRPr>
        </a:p>
      </dgm:t>
    </dgm:pt>
    <dgm:pt modelId="{10CFC94E-E927-46E2-B4AD-DFB95E5C0355}" type="parTrans" cxnId="{87E090E2-DF71-4AC7-B0EC-9B4D1E66882D}">
      <dgm:prSet/>
      <dgm:spPr/>
      <dgm:t>
        <a:bodyPr/>
        <a:lstStyle/>
        <a:p>
          <a:endParaRPr lang="el-GR"/>
        </a:p>
      </dgm:t>
    </dgm:pt>
    <dgm:pt modelId="{276E62CA-F85D-46A8-950C-E5C348CEA3F8}" type="sibTrans" cxnId="{87E090E2-DF71-4AC7-B0EC-9B4D1E66882D}">
      <dgm:prSet/>
      <dgm:spPr/>
      <dgm:t>
        <a:bodyPr/>
        <a:lstStyle/>
        <a:p>
          <a:endParaRPr lang="el-GR"/>
        </a:p>
      </dgm:t>
    </dgm:pt>
    <dgm:pt modelId="{E1ABBE74-B7E4-46E3-BDB4-818680140665}">
      <dgm:prSet custT="1"/>
      <dgm:spPr>
        <a:solidFill>
          <a:srgbClr val="931B1B"/>
        </a:solidFill>
      </dgm:spPr>
      <dgm:t>
        <a:bodyPr lIns="72000" rIns="0"/>
        <a:lstStyle/>
        <a:p>
          <a:pPr algn="l" rtl="0"/>
          <a:r>
            <a:rPr lang="el-GR" sz="1400" b="1" dirty="0" smtClean="0">
              <a:effectLst>
                <a:outerShdw blurRad="38100" dist="38100" dir="2700000" algn="tl">
                  <a:srgbClr val="000000">
                    <a:alpha val="43137"/>
                  </a:srgbClr>
                </a:outerShdw>
              </a:effectLst>
            </a:rPr>
            <a:t>Να αναπτύξουν τις </a:t>
          </a:r>
          <a:r>
            <a:rPr lang="el-GR" sz="1400" b="1" dirty="0" err="1" smtClean="0">
              <a:effectLst>
                <a:outerShdw blurRad="38100" dist="38100" dir="2700000" algn="tl">
                  <a:srgbClr val="000000">
                    <a:alpha val="43137"/>
                  </a:srgbClr>
                </a:outerShdw>
              </a:effectLst>
            </a:rPr>
            <a:t>ομαδοσυνεργατικές</a:t>
          </a:r>
          <a:r>
            <a:rPr lang="el-GR" sz="1400" b="1" dirty="0" smtClean="0">
              <a:effectLst>
                <a:outerShdw blurRad="38100" dist="38100" dir="2700000" algn="tl">
                  <a:srgbClr val="000000">
                    <a:alpha val="43137"/>
                  </a:srgbClr>
                </a:outerShdw>
              </a:effectLst>
            </a:rPr>
            <a:t> δεξιότητές τους.</a:t>
          </a:r>
          <a:endParaRPr lang="el-GR" sz="1400" b="1" dirty="0">
            <a:effectLst>
              <a:outerShdw blurRad="38100" dist="38100" dir="2700000" algn="tl">
                <a:srgbClr val="000000">
                  <a:alpha val="43137"/>
                </a:srgbClr>
              </a:outerShdw>
            </a:effectLst>
          </a:endParaRPr>
        </a:p>
      </dgm:t>
    </dgm:pt>
    <dgm:pt modelId="{EACF3D9B-BDEF-4B72-8473-A1799475C294}" type="parTrans" cxnId="{02D8E9CE-E672-4AFF-92A5-AED531D3B612}">
      <dgm:prSet/>
      <dgm:spPr/>
      <dgm:t>
        <a:bodyPr/>
        <a:lstStyle/>
        <a:p>
          <a:endParaRPr lang="el-GR"/>
        </a:p>
      </dgm:t>
    </dgm:pt>
    <dgm:pt modelId="{92EDD623-FE0E-4580-8695-86BD76F9E521}" type="sibTrans" cxnId="{02D8E9CE-E672-4AFF-92A5-AED531D3B612}">
      <dgm:prSet/>
      <dgm:spPr/>
      <dgm:t>
        <a:bodyPr/>
        <a:lstStyle/>
        <a:p>
          <a:endParaRPr lang="el-GR"/>
        </a:p>
      </dgm:t>
    </dgm:pt>
    <dgm:pt modelId="{918D6FD4-A011-4026-90BF-F62C7A687F08}" type="pres">
      <dgm:prSet presAssocID="{C6029511-3382-4014-9B9E-80C47CC09FFE}" presName="outerComposite" presStyleCnt="0">
        <dgm:presLayoutVars>
          <dgm:chMax val="5"/>
          <dgm:dir/>
          <dgm:resizeHandles val="exact"/>
        </dgm:presLayoutVars>
      </dgm:prSet>
      <dgm:spPr/>
      <dgm:t>
        <a:bodyPr/>
        <a:lstStyle/>
        <a:p>
          <a:endParaRPr lang="el-GR"/>
        </a:p>
      </dgm:t>
    </dgm:pt>
    <dgm:pt modelId="{408C5F3B-7CDE-469B-9931-238A5AAE0DED}" type="pres">
      <dgm:prSet presAssocID="{C6029511-3382-4014-9B9E-80C47CC09FFE}" presName="dummyMaxCanvas" presStyleCnt="0">
        <dgm:presLayoutVars/>
      </dgm:prSet>
      <dgm:spPr/>
    </dgm:pt>
    <dgm:pt modelId="{C1646B83-AFC3-437C-BE0F-6967806FFD04}" type="pres">
      <dgm:prSet presAssocID="{C6029511-3382-4014-9B9E-80C47CC09FFE}" presName="TwoNodes_1" presStyleLbl="node1" presStyleIdx="0" presStyleCnt="2" custScaleX="99392" custScaleY="143807" custLinFactNeighborX="-304" custLinFactNeighborY="5068">
        <dgm:presLayoutVars>
          <dgm:bulletEnabled val="1"/>
        </dgm:presLayoutVars>
      </dgm:prSet>
      <dgm:spPr/>
      <dgm:t>
        <a:bodyPr/>
        <a:lstStyle/>
        <a:p>
          <a:endParaRPr lang="el-GR"/>
        </a:p>
      </dgm:t>
    </dgm:pt>
    <dgm:pt modelId="{047ECF36-01FF-4494-8F9B-025252742967}" type="pres">
      <dgm:prSet presAssocID="{C6029511-3382-4014-9B9E-80C47CC09FFE}" presName="TwoNodes_2" presStyleLbl="node1" presStyleIdx="1" presStyleCnt="2" custScaleX="101106" custScaleY="78102">
        <dgm:presLayoutVars>
          <dgm:bulletEnabled val="1"/>
        </dgm:presLayoutVars>
      </dgm:prSet>
      <dgm:spPr/>
      <dgm:t>
        <a:bodyPr/>
        <a:lstStyle/>
        <a:p>
          <a:endParaRPr lang="el-GR"/>
        </a:p>
      </dgm:t>
    </dgm:pt>
    <dgm:pt modelId="{1372B5CA-8F7F-4732-B259-B9B3E00946B1}" type="pres">
      <dgm:prSet presAssocID="{C6029511-3382-4014-9B9E-80C47CC09FFE}" presName="TwoConn_1-2" presStyleLbl="fgAccFollowNode1" presStyleIdx="0" presStyleCnt="1">
        <dgm:presLayoutVars>
          <dgm:bulletEnabled val="1"/>
        </dgm:presLayoutVars>
      </dgm:prSet>
      <dgm:spPr/>
      <dgm:t>
        <a:bodyPr/>
        <a:lstStyle/>
        <a:p>
          <a:endParaRPr lang="el-GR"/>
        </a:p>
      </dgm:t>
    </dgm:pt>
    <dgm:pt modelId="{18636042-BC98-4810-A388-5078CF8FB018}" type="pres">
      <dgm:prSet presAssocID="{C6029511-3382-4014-9B9E-80C47CC09FFE}" presName="TwoNodes_1_text" presStyleLbl="node1" presStyleIdx="1" presStyleCnt="2">
        <dgm:presLayoutVars>
          <dgm:bulletEnabled val="1"/>
        </dgm:presLayoutVars>
      </dgm:prSet>
      <dgm:spPr/>
      <dgm:t>
        <a:bodyPr/>
        <a:lstStyle/>
        <a:p>
          <a:endParaRPr lang="el-GR"/>
        </a:p>
      </dgm:t>
    </dgm:pt>
    <dgm:pt modelId="{59547C9B-C2E4-40F9-86F3-F09B4BDBE04D}" type="pres">
      <dgm:prSet presAssocID="{C6029511-3382-4014-9B9E-80C47CC09FFE}" presName="TwoNodes_2_text" presStyleLbl="node1" presStyleIdx="1" presStyleCnt="2">
        <dgm:presLayoutVars>
          <dgm:bulletEnabled val="1"/>
        </dgm:presLayoutVars>
      </dgm:prSet>
      <dgm:spPr/>
      <dgm:t>
        <a:bodyPr/>
        <a:lstStyle/>
        <a:p>
          <a:endParaRPr lang="el-GR"/>
        </a:p>
      </dgm:t>
    </dgm:pt>
  </dgm:ptLst>
  <dgm:cxnLst>
    <dgm:cxn modelId="{64AC9274-03AD-44D9-9C19-F0D36065964D}" type="presOf" srcId="{AAC14DB4-00C1-497A-9742-749AA60F0E68}" destId="{C1646B83-AFC3-437C-BE0F-6967806FFD04}" srcOrd="0" destOrd="4" presId="urn:microsoft.com/office/officeart/2005/8/layout/vProcess5"/>
    <dgm:cxn modelId="{921F4ABB-F202-48F6-B5D2-47D0FF7AF81E}" type="presOf" srcId="{7A39B125-7F0D-45E5-BEE7-E8BCC509D2D8}" destId="{C1646B83-AFC3-437C-BE0F-6967806FFD04}" srcOrd="0" destOrd="3" presId="urn:microsoft.com/office/officeart/2005/8/layout/vProcess5"/>
    <dgm:cxn modelId="{62A20128-AA7A-47AD-A42B-BD041FD689E4}" type="presOf" srcId="{E1ABBE74-B7E4-46E3-BDB4-818680140665}" destId="{18636042-BC98-4810-A388-5078CF8FB018}" srcOrd="1" destOrd="1" presId="urn:microsoft.com/office/officeart/2005/8/layout/vProcess5"/>
    <dgm:cxn modelId="{97B9AFD3-7A5B-4EFF-9DEE-4C4055087F73}" type="presOf" srcId="{AAC14DB4-00C1-497A-9742-749AA60F0E68}" destId="{18636042-BC98-4810-A388-5078CF8FB018}" srcOrd="1" destOrd="4" presId="urn:microsoft.com/office/officeart/2005/8/layout/vProcess5"/>
    <dgm:cxn modelId="{87E090E2-DF71-4AC7-B0EC-9B4D1E66882D}" srcId="{F0E373AA-A030-4A78-B653-EDCCD01FBB35}" destId="{F38BFC58-77B4-4105-80AF-2D8589CD94D9}" srcOrd="2" destOrd="0" parTransId="{10CFC94E-E927-46E2-B4AD-DFB95E5C0355}" sibTransId="{276E62CA-F85D-46A8-950C-E5C348CEA3F8}"/>
    <dgm:cxn modelId="{F0B5CF93-0CB8-49EC-BC6A-2993812B3A48}" type="presOf" srcId="{D9D0F12F-7851-4221-B264-A0EF683DF8A4}" destId="{C1646B83-AFC3-437C-BE0F-6967806FFD04}" srcOrd="0" destOrd="6" presId="urn:microsoft.com/office/officeart/2005/8/layout/vProcess5"/>
    <dgm:cxn modelId="{30DFCCD6-AC12-4688-9232-D174FB9313BD}" srcId="{FD1E04AD-37D1-402E-B9B5-02EDF49386A5}" destId="{7CEE6496-3E76-4521-9C37-E1FDE82111CD}" srcOrd="6" destOrd="0" parTransId="{415108CA-D85B-445F-9F0B-8BC16303C29B}" sibTransId="{1C7FEF25-BB1C-4358-B95F-AB478C46FB89}"/>
    <dgm:cxn modelId="{D4FF093B-87DD-4333-8D52-E1D0D5DCB775}" type="presOf" srcId="{F38BFC58-77B4-4105-80AF-2D8589CD94D9}" destId="{047ECF36-01FF-4494-8F9B-025252742967}" srcOrd="0" destOrd="3" presId="urn:microsoft.com/office/officeart/2005/8/layout/vProcess5"/>
    <dgm:cxn modelId="{2794755B-012E-4A49-A348-7AB6FE2E76EB}" type="presOf" srcId="{D9D0F12F-7851-4221-B264-A0EF683DF8A4}" destId="{18636042-BC98-4810-A388-5078CF8FB018}" srcOrd="1" destOrd="6" presId="urn:microsoft.com/office/officeart/2005/8/layout/vProcess5"/>
    <dgm:cxn modelId="{9210EB00-58A3-4A58-9F30-9B6F54CBB4FC}" type="presOf" srcId="{FD1E04AD-37D1-402E-B9B5-02EDF49386A5}" destId="{18636042-BC98-4810-A388-5078CF8FB018}" srcOrd="1" destOrd="0" presId="urn:microsoft.com/office/officeart/2005/8/layout/vProcess5"/>
    <dgm:cxn modelId="{2FEE4CC6-17BA-40C6-8A8F-26397666EFD2}" srcId="{F0E373AA-A030-4A78-B653-EDCCD01FBB35}" destId="{C9AF7DBA-1ACB-417A-9D88-A00A6609CBD7}" srcOrd="0" destOrd="0" parTransId="{5B40D3E1-8293-46CE-9D8A-8013C16F385E}" sibTransId="{B69098BE-EF8B-4D35-BABA-656431E3AF24}"/>
    <dgm:cxn modelId="{946BCD32-0D77-4E89-A579-490C61F98CA7}" type="presOf" srcId="{F5550F03-697F-4F8C-85F8-187A1D67838E}" destId="{18636042-BC98-4810-A388-5078CF8FB018}" srcOrd="1" destOrd="2" presId="urn:microsoft.com/office/officeart/2005/8/layout/vProcess5"/>
    <dgm:cxn modelId="{8E3A3699-596B-47A2-A8D9-91F487B51FE5}" type="presOf" srcId="{950E0ABB-CD02-4ED8-AEF6-BB4594D1AFBB}" destId="{047ECF36-01FF-4494-8F9B-025252742967}" srcOrd="0" destOrd="2" presId="urn:microsoft.com/office/officeart/2005/8/layout/vProcess5"/>
    <dgm:cxn modelId="{4C8F7FE8-FB0D-4DB5-8DB4-9AF7A07F59AD}" srcId="{C6029511-3382-4014-9B9E-80C47CC09FFE}" destId="{FD1E04AD-37D1-402E-B9B5-02EDF49386A5}" srcOrd="0" destOrd="0" parTransId="{F22D1708-80F2-47BD-BA95-5F23B0612C3B}" sibTransId="{1F1B0C95-E841-41EC-B48F-C6B9ED6DB545}"/>
    <dgm:cxn modelId="{B30C07EE-1859-4AC5-BE16-E256F7726A82}" type="presOf" srcId="{C9AF7DBA-1ACB-417A-9D88-A00A6609CBD7}" destId="{047ECF36-01FF-4494-8F9B-025252742967}" srcOrd="0" destOrd="1" presId="urn:microsoft.com/office/officeart/2005/8/layout/vProcess5"/>
    <dgm:cxn modelId="{8770A2E3-FB22-44D9-A9D7-73157E70A9DD}" type="presOf" srcId="{F5550F03-697F-4F8C-85F8-187A1D67838E}" destId="{C1646B83-AFC3-437C-BE0F-6967806FFD04}" srcOrd="0" destOrd="2" presId="urn:microsoft.com/office/officeart/2005/8/layout/vProcess5"/>
    <dgm:cxn modelId="{B3FAC3F6-3A5F-475D-A451-3B81B7A4E2E1}" type="presOf" srcId="{1FAF4350-6377-4C07-A4F0-E0ECD30E7C9C}" destId="{18636042-BC98-4810-A388-5078CF8FB018}" srcOrd="1" destOrd="5" presId="urn:microsoft.com/office/officeart/2005/8/layout/vProcess5"/>
    <dgm:cxn modelId="{9F54E865-E213-44C4-B0AC-BC56D1BB8EA5}" type="presOf" srcId="{E1ABBE74-B7E4-46E3-BDB4-818680140665}" destId="{C1646B83-AFC3-437C-BE0F-6967806FFD04}" srcOrd="0" destOrd="1" presId="urn:microsoft.com/office/officeart/2005/8/layout/vProcess5"/>
    <dgm:cxn modelId="{E09FE238-E6C6-4951-8000-65EDA5AE10A7}" srcId="{FD1E04AD-37D1-402E-B9B5-02EDF49386A5}" destId="{D9D0F12F-7851-4221-B264-A0EF683DF8A4}" srcOrd="5" destOrd="0" parTransId="{3CAA4DE0-6910-48EB-9639-40DCDF811E2C}" sibTransId="{149B4235-51BA-4FC3-8647-5C9A1EE2E794}"/>
    <dgm:cxn modelId="{F186E599-9809-4D51-9AFF-FACF44CD32CC}" srcId="{FD1E04AD-37D1-402E-B9B5-02EDF49386A5}" destId="{F5550F03-697F-4F8C-85F8-187A1D67838E}" srcOrd="1" destOrd="0" parTransId="{CA13CBE1-889D-4496-A974-0C68B124CEE9}" sibTransId="{CD4B3C95-62BB-4794-B8A7-94BF8B7FDBAD}"/>
    <dgm:cxn modelId="{64C56A53-0710-46F8-B45E-D94A9260E7ED}" srcId="{FD1E04AD-37D1-402E-B9B5-02EDF49386A5}" destId="{AAC14DB4-00C1-497A-9742-749AA60F0E68}" srcOrd="3" destOrd="0" parTransId="{5FECB3A7-B8AD-498F-8730-6FD51F70027B}" sibTransId="{06BA3AAD-EBD8-4623-9D10-DD517306276B}"/>
    <dgm:cxn modelId="{95C81995-1A50-4E0B-8247-4A176645C3B2}" type="presOf" srcId="{7CEE6496-3E76-4521-9C37-E1FDE82111CD}" destId="{C1646B83-AFC3-437C-BE0F-6967806FFD04}" srcOrd="0" destOrd="7" presId="urn:microsoft.com/office/officeart/2005/8/layout/vProcess5"/>
    <dgm:cxn modelId="{14B144F7-1ED2-498F-A50C-61EA7E035963}" srcId="{F0E373AA-A030-4A78-B653-EDCCD01FBB35}" destId="{950E0ABB-CD02-4ED8-AEF6-BB4594D1AFBB}" srcOrd="1" destOrd="0" parTransId="{D49BD4D6-282C-467F-812C-7E14D797EFC8}" sibTransId="{EA2C83F7-872F-4128-8A63-C3A136269142}"/>
    <dgm:cxn modelId="{4DDD9FD1-51B7-4E12-A513-2A023676800E}" type="presOf" srcId="{7A39B125-7F0D-45E5-BEE7-E8BCC509D2D8}" destId="{18636042-BC98-4810-A388-5078CF8FB018}" srcOrd="1" destOrd="3" presId="urn:microsoft.com/office/officeart/2005/8/layout/vProcess5"/>
    <dgm:cxn modelId="{56F159E0-8D65-4779-B3CC-E5E0541CC387}" srcId="{FD1E04AD-37D1-402E-B9B5-02EDF49386A5}" destId="{7A39B125-7F0D-45E5-BEE7-E8BCC509D2D8}" srcOrd="2" destOrd="0" parTransId="{AC2757DC-1A85-4D67-9DD5-4477A61863F1}" sibTransId="{83150835-4A61-4F13-83A4-CF4DD932371A}"/>
    <dgm:cxn modelId="{BE504363-73BC-44EF-B710-2D79E0C3A558}" type="presOf" srcId="{C9AF7DBA-1ACB-417A-9D88-A00A6609CBD7}" destId="{59547C9B-C2E4-40F9-86F3-F09B4BDBE04D}" srcOrd="1" destOrd="1" presId="urn:microsoft.com/office/officeart/2005/8/layout/vProcess5"/>
    <dgm:cxn modelId="{05D2D95A-80DF-48AF-ADB6-31861DABE517}" type="presOf" srcId="{1FAF4350-6377-4C07-A4F0-E0ECD30E7C9C}" destId="{C1646B83-AFC3-437C-BE0F-6967806FFD04}" srcOrd="0" destOrd="5" presId="urn:microsoft.com/office/officeart/2005/8/layout/vProcess5"/>
    <dgm:cxn modelId="{47F6744A-2AA1-4257-BD90-0F4B826D33D2}" type="presOf" srcId="{7CEE6496-3E76-4521-9C37-E1FDE82111CD}" destId="{18636042-BC98-4810-A388-5078CF8FB018}" srcOrd="1" destOrd="7" presId="urn:microsoft.com/office/officeart/2005/8/layout/vProcess5"/>
    <dgm:cxn modelId="{79C91E11-49F4-4B04-9CA3-5EEE7201F68C}" type="presOf" srcId="{F0E373AA-A030-4A78-B653-EDCCD01FBB35}" destId="{047ECF36-01FF-4494-8F9B-025252742967}" srcOrd="0" destOrd="0" presId="urn:microsoft.com/office/officeart/2005/8/layout/vProcess5"/>
    <dgm:cxn modelId="{B24D283D-C9B1-4CFA-B7DB-709DA9E8F840}" type="presOf" srcId="{C6029511-3382-4014-9B9E-80C47CC09FFE}" destId="{918D6FD4-A011-4026-90BF-F62C7A687F08}" srcOrd="0" destOrd="0" presId="urn:microsoft.com/office/officeart/2005/8/layout/vProcess5"/>
    <dgm:cxn modelId="{EC79DB9E-6170-4394-8DF8-A4E04BE8154F}" type="presOf" srcId="{950E0ABB-CD02-4ED8-AEF6-BB4594D1AFBB}" destId="{59547C9B-C2E4-40F9-86F3-F09B4BDBE04D}" srcOrd="1" destOrd="2" presId="urn:microsoft.com/office/officeart/2005/8/layout/vProcess5"/>
    <dgm:cxn modelId="{02D8E9CE-E672-4AFF-92A5-AED531D3B612}" srcId="{FD1E04AD-37D1-402E-B9B5-02EDF49386A5}" destId="{E1ABBE74-B7E4-46E3-BDB4-818680140665}" srcOrd="0" destOrd="0" parTransId="{EACF3D9B-BDEF-4B72-8473-A1799475C294}" sibTransId="{92EDD623-FE0E-4580-8695-86BD76F9E521}"/>
    <dgm:cxn modelId="{84F49FAA-F8CD-48FE-897A-9DBE72658779}" type="presOf" srcId="{1F1B0C95-E841-41EC-B48F-C6B9ED6DB545}" destId="{1372B5CA-8F7F-4732-B259-B9B3E00946B1}" srcOrd="0" destOrd="0" presId="urn:microsoft.com/office/officeart/2005/8/layout/vProcess5"/>
    <dgm:cxn modelId="{319E2461-7ED6-421F-84AE-448912C793E6}" srcId="{FD1E04AD-37D1-402E-B9B5-02EDF49386A5}" destId="{1FAF4350-6377-4C07-A4F0-E0ECD30E7C9C}" srcOrd="4" destOrd="0" parTransId="{1337DA1C-2B44-4BAB-94C1-C1D65404C2C6}" sibTransId="{58526231-CCFC-4CD7-9C97-38AC235D6F00}"/>
    <dgm:cxn modelId="{B6B6A5B7-8D4B-4195-96CB-B7C83BC84F27}" type="presOf" srcId="{F0E373AA-A030-4A78-B653-EDCCD01FBB35}" destId="{59547C9B-C2E4-40F9-86F3-F09B4BDBE04D}" srcOrd="1" destOrd="0" presId="urn:microsoft.com/office/officeart/2005/8/layout/vProcess5"/>
    <dgm:cxn modelId="{AB8A8581-D169-4A6C-8807-7457B2F9948A}" type="presOf" srcId="{FD1E04AD-37D1-402E-B9B5-02EDF49386A5}" destId="{C1646B83-AFC3-437C-BE0F-6967806FFD04}" srcOrd="0" destOrd="0" presId="urn:microsoft.com/office/officeart/2005/8/layout/vProcess5"/>
    <dgm:cxn modelId="{6A075261-C7D1-4B7A-ACBB-D64A66BD4056}" type="presOf" srcId="{F38BFC58-77B4-4105-80AF-2D8589CD94D9}" destId="{59547C9B-C2E4-40F9-86F3-F09B4BDBE04D}" srcOrd="1" destOrd="3" presId="urn:microsoft.com/office/officeart/2005/8/layout/vProcess5"/>
    <dgm:cxn modelId="{D791C423-083E-4ED1-A1C8-80E20384E583}" srcId="{C6029511-3382-4014-9B9E-80C47CC09FFE}" destId="{F0E373AA-A030-4A78-B653-EDCCD01FBB35}" srcOrd="1" destOrd="0" parTransId="{96555826-6710-4771-82C3-DBCA75D8AB5B}" sibTransId="{7AB44B96-E5B3-4794-BE1F-F49CC233D99C}"/>
    <dgm:cxn modelId="{A75E5ECD-F627-4A9B-AC39-724C807BD294}" type="presParOf" srcId="{918D6FD4-A011-4026-90BF-F62C7A687F08}" destId="{408C5F3B-7CDE-469B-9931-238A5AAE0DED}" srcOrd="0" destOrd="0" presId="urn:microsoft.com/office/officeart/2005/8/layout/vProcess5"/>
    <dgm:cxn modelId="{F720FF89-2ECA-4298-8FF2-865DAA8FF405}" type="presParOf" srcId="{918D6FD4-A011-4026-90BF-F62C7A687F08}" destId="{C1646B83-AFC3-437C-BE0F-6967806FFD04}" srcOrd="1" destOrd="0" presId="urn:microsoft.com/office/officeart/2005/8/layout/vProcess5"/>
    <dgm:cxn modelId="{4101C70A-3D63-438C-B93C-50309AF7380B}" type="presParOf" srcId="{918D6FD4-A011-4026-90BF-F62C7A687F08}" destId="{047ECF36-01FF-4494-8F9B-025252742967}" srcOrd="2" destOrd="0" presId="urn:microsoft.com/office/officeart/2005/8/layout/vProcess5"/>
    <dgm:cxn modelId="{A3F328B4-E6B7-4C0F-B206-920B0A4E7DC5}" type="presParOf" srcId="{918D6FD4-A011-4026-90BF-F62C7A687F08}" destId="{1372B5CA-8F7F-4732-B259-B9B3E00946B1}" srcOrd="3" destOrd="0" presId="urn:microsoft.com/office/officeart/2005/8/layout/vProcess5"/>
    <dgm:cxn modelId="{3FA297F5-E00B-4F9C-9099-29552BDC9643}" type="presParOf" srcId="{918D6FD4-A011-4026-90BF-F62C7A687F08}" destId="{18636042-BC98-4810-A388-5078CF8FB018}" srcOrd="4" destOrd="0" presId="urn:microsoft.com/office/officeart/2005/8/layout/vProcess5"/>
    <dgm:cxn modelId="{8C68FCB5-D727-4CB6-88CE-331BA1ED4D2C}" type="presParOf" srcId="{918D6FD4-A011-4026-90BF-F62C7A687F08}" destId="{59547C9B-C2E4-40F9-86F3-F09B4BDBE04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8ED4F5D-1C74-41DF-B1F1-58ED23D780A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19BA7DDE-D264-4938-A4F5-A43A19F42166}">
      <dgm:prSet/>
      <dgm:spPr/>
      <dgm:t>
        <a:bodyPr/>
        <a:lstStyle/>
        <a:p>
          <a:pPr rtl="0"/>
          <a:r>
            <a:rPr lang="el-GR" dirty="0" smtClean="0"/>
            <a:t>Συζήτηση πάνω στις εμπειρίες των μαθητών σχετικά με την 3η τηλεδιάσκεψη σε τοπικό επίπεδο.</a:t>
          </a:r>
          <a:endParaRPr lang="el-GR" dirty="0"/>
        </a:p>
      </dgm:t>
    </dgm:pt>
    <dgm:pt modelId="{574924DD-814D-4C21-AE76-FBBFCF7A2636}" type="parTrans" cxnId="{D1A58991-E739-4401-8CBC-F60F2D5BB252}">
      <dgm:prSet/>
      <dgm:spPr/>
      <dgm:t>
        <a:bodyPr/>
        <a:lstStyle/>
        <a:p>
          <a:endParaRPr lang="el-GR"/>
        </a:p>
      </dgm:t>
    </dgm:pt>
    <dgm:pt modelId="{04F0F038-CFAB-44ED-BC24-7214E05CDE71}" type="sibTrans" cxnId="{D1A58991-E739-4401-8CBC-F60F2D5BB252}">
      <dgm:prSet/>
      <dgm:spPr/>
      <dgm:t>
        <a:bodyPr/>
        <a:lstStyle/>
        <a:p>
          <a:endParaRPr lang="el-GR"/>
        </a:p>
      </dgm:t>
    </dgm:pt>
    <dgm:pt modelId="{FF658228-9D55-4A66-A98E-A2B13CAFE5A9}">
      <dgm:prSet/>
      <dgm:spPr/>
      <dgm:t>
        <a:bodyPr/>
        <a:lstStyle/>
        <a:p>
          <a:pPr rtl="0"/>
          <a:r>
            <a:rPr lang="el-GR" dirty="0" smtClean="0"/>
            <a:t>Συζήτηση με τα παιδιά σχετικά με τον τρόπο παρουσίασης των παραδοτέων τους.</a:t>
          </a:r>
          <a:endParaRPr lang="el-GR" dirty="0"/>
        </a:p>
      </dgm:t>
    </dgm:pt>
    <dgm:pt modelId="{8CB62376-D049-43CC-A029-BCDEA61FB1F2}" type="parTrans" cxnId="{7F4E9B03-A31B-4815-AEDB-5FBB23EA692A}">
      <dgm:prSet/>
      <dgm:spPr/>
      <dgm:t>
        <a:bodyPr/>
        <a:lstStyle/>
        <a:p>
          <a:endParaRPr lang="el-GR"/>
        </a:p>
      </dgm:t>
    </dgm:pt>
    <dgm:pt modelId="{5EEE23E4-77FD-4670-8306-F0136145D762}" type="sibTrans" cxnId="{7F4E9B03-A31B-4815-AEDB-5FBB23EA692A}">
      <dgm:prSet/>
      <dgm:spPr/>
      <dgm:t>
        <a:bodyPr/>
        <a:lstStyle/>
        <a:p>
          <a:endParaRPr lang="el-GR"/>
        </a:p>
      </dgm:t>
    </dgm:pt>
    <dgm:pt modelId="{C71A5BB6-8145-4F61-A34C-BF2605EBE393}">
      <dgm:prSet/>
      <dgm:spPr/>
      <dgm:t>
        <a:bodyPr/>
        <a:lstStyle/>
        <a:p>
          <a:pPr rtl="0"/>
          <a:r>
            <a:rPr lang="el-GR" dirty="0" smtClean="0"/>
            <a:t> Παρουσίαση των απαραίτητων εργαλείων για τη δημιουργία των παραδοτέων και εξοικείωση των μαθητών με αυτά.</a:t>
          </a:r>
          <a:endParaRPr lang="el-GR" dirty="0"/>
        </a:p>
      </dgm:t>
    </dgm:pt>
    <dgm:pt modelId="{26EAEB30-1910-4AAE-9D9B-CF4210E24A82}" type="parTrans" cxnId="{98394586-99A2-41DA-B3BD-49F9987729E6}">
      <dgm:prSet/>
      <dgm:spPr/>
      <dgm:t>
        <a:bodyPr/>
        <a:lstStyle/>
        <a:p>
          <a:endParaRPr lang="el-GR"/>
        </a:p>
      </dgm:t>
    </dgm:pt>
    <dgm:pt modelId="{FA6F070C-FA11-476C-994A-E5B790A64083}" type="sibTrans" cxnId="{98394586-99A2-41DA-B3BD-49F9987729E6}">
      <dgm:prSet/>
      <dgm:spPr/>
      <dgm:t>
        <a:bodyPr/>
        <a:lstStyle/>
        <a:p>
          <a:endParaRPr lang="el-GR"/>
        </a:p>
      </dgm:t>
    </dgm:pt>
    <dgm:pt modelId="{83B229EF-E238-4214-9C9A-B498BEE5CB82}">
      <dgm:prSet/>
      <dgm:spPr/>
      <dgm:t>
        <a:bodyPr/>
        <a:lstStyle/>
        <a:p>
          <a:pPr rtl="0"/>
          <a:r>
            <a:rPr lang="el-GR" dirty="0" smtClean="0"/>
            <a:t>Κατανομή ρόλων μέσα στις ομάδες των παιδιών.</a:t>
          </a:r>
          <a:endParaRPr lang="el-GR" dirty="0"/>
        </a:p>
      </dgm:t>
    </dgm:pt>
    <dgm:pt modelId="{A03C8D09-834A-4167-98C0-2E7CD85D3C63}" type="parTrans" cxnId="{AD0533C4-6A0C-47ED-B8E4-0797B0B643AD}">
      <dgm:prSet/>
      <dgm:spPr/>
      <dgm:t>
        <a:bodyPr/>
        <a:lstStyle/>
        <a:p>
          <a:endParaRPr lang="el-GR"/>
        </a:p>
      </dgm:t>
    </dgm:pt>
    <dgm:pt modelId="{52C91FEB-5CEC-49DD-A4E7-30CF2645E448}" type="sibTrans" cxnId="{AD0533C4-6A0C-47ED-B8E4-0797B0B643AD}">
      <dgm:prSet/>
      <dgm:spPr/>
      <dgm:t>
        <a:bodyPr/>
        <a:lstStyle/>
        <a:p>
          <a:endParaRPr lang="el-GR"/>
        </a:p>
      </dgm:t>
    </dgm:pt>
    <dgm:pt modelId="{C1ACEB07-3B07-4969-8F3B-B91784ACCFC4}">
      <dgm:prSet/>
      <dgm:spPr/>
      <dgm:t>
        <a:bodyPr/>
        <a:lstStyle/>
        <a:p>
          <a:pPr rtl="0"/>
          <a:r>
            <a:rPr lang="el-GR" dirty="0" smtClean="0"/>
            <a:t>Δημιουργία των τεχνουργημάτων.</a:t>
          </a:r>
          <a:endParaRPr lang="el-GR" dirty="0"/>
        </a:p>
      </dgm:t>
    </dgm:pt>
    <dgm:pt modelId="{FB4EBE81-AF2B-4B46-BE4D-194251B9EA06}" type="parTrans" cxnId="{DD489486-B4C9-41B6-B7DF-132662DE9BF8}">
      <dgm:prSet/>
      <dgm:spPr/>
      <dgm:t>
        <a:bodyPr/>
        <a:lstStyle/>
        <a:p>
          <a:endParaRPr lang="el-GR"/>
        </a:p>
      </dgm:t>
    </dgm:pt>
    <dgm:pt modelId="{C03D6C0D-0B43-40C9-A6CE-35C04E611071}" type="sibTrans" cxnId="{DD489486-B4C9-41B6-B7DF-132662DE9BF8}">
      <dgm:prSet/>
      <dgm:spPr/>
      <dgm:t>
        <a:bodyPr/>
        <a:lstStyle/>
        <a:p>
          <a:endParaRPr lang="el-GR"/>
        </a:p>
      </dgm:t>
    </dgm:pt>
    <dgm:pt modelId="{0E09FDE6-5D07-4841-A5C8-09B92601DC1B}">
      <dgm:prSet/>
      <dgm:spPr/>
      <dgm:t>
        <a:bodyPr/>
        <a:lstStyle/>
        <a:p>
          <a:pPr rtl="0"/>
          <a:r>
            <a:rPr lang="el-GR" dirty="0" smtClean="0"/>
            <a:t>Συνεργασία των εμπλεκόμενων εκπαιδευτικών, για την προετοιμασία της 4ης τηλεδιάσκεψης.</a:t>
          </a:r>
          <a:endParaRPr lang="el-GR" dirty="0"/>
        </a:p>
      </dgm:t>
    </dgm:pt>
    <dgm:pt modelId="{AE45DBCD-C74B-4957-86AC-7B0E4EA6CF80}" type="parTrans" cxnId="{C9FFE7FD-5FA7-4ED0-B32D-D0DB6432E839}">
      <dgm:prSet/>
      <dgm:spPr/>
      <dgm:t>
        <a:bodyPr/>
        <a:lstStyle/>
        <a:p>
          <a:endParaRPr lang="el-GR"/>
        </a:p>
      </dgm:t>
    </dgm:pt>
    <dgm:pt modelId="{196C5770-6228-434C-B767-3459DC608FDE}" type="sibTrans" cxnId="{C9FFE7FD-5FA7-4ED0-B32D-D0DB6432E839}">
      <dgm:prSet/>
      <dgm:spPr/>
      <dgm:t>
        <a:bodyPr/>
        <a:lstStyle/>
        <a:p>
          <a:endParaRPr lang="el-GR"/>
        </a:p>
      </dgm:t>
    </dgm:pt>
    <dgm:pt modelId="{E971592B-C8CD-4076-8321-8711B21FD0A0}">
      <dgm:prSet/>
      <dgm:spPr/>
      <dgm:t>
        <a:bodyPr/>
        <a:lstStyle/>
        <a:p>
          <a:pPr rtl="0"/>
          <a:r>
            <a:rPr lang="el-GR" dirty="0" smtClean="0"/>
            <a:t>Συμπλήρωση της φόρμας της 4ης ΤΔ.</a:t>
          </a:r>
          <a:endParaRPr lang="el-GR" dirty="0"/>
        </a:p>
      </dgm:t>
    </dgm:pt>
    <dgm:pt modelId="{351009AC-DDE7-48D3-B65B-7ABD87138C0C}" type="parTrans" cxnId="{C24534FE-BC12-4DDE-8025-D98B719FE1E3}">
      <dgm:prSet/>
      <dgm:spPr/>
      <dgm:t>
        <a:bodyPr/>
        <a:lstStyle/>
        <a:p>
          <a:endParaRPr lang="el-GR"/>
        </a:p>
      </dgm:t>
    </dgm:pt>
    <dgm:pt modelId="{0E57E5F8-1DAF-4A7B-A7E5-F99A0D3AB945}" type="sibTrans" cxnId="{C24534FE-BC12-4DDE-8025-D98B719FE1E3}">
      <dgm:prSet/>
      <dgm:spPr/>
      <dgm:t>
        <a:bodyPr/>
        <a:lstStyle/>
        <a:p>
          <a:endParaRPr lang="el-GR"/>
        </a:p>
      </dgm:t>
    </dgm:pt>
    <dgm:pt modelId="{ADC9F4A4-C3EC-4210-944B-74CCB704362B}">
      <dgm:prSet/>
      <dgm:spPr/>
      <dgm:t>
        <a:bodyPr/>
        <a:lstStyle/>
        <a:p>
          <a:pPr rtl="0"/>
          <a:r>
            <a:rPr lang="el-GR" dirty="0" smtClean="0"/>
            <a:t>Δραστηριότητες πριν την 4η Τηλεδιάσκεψη</a:t>
          </a:r>
          <a:endParaRPr lang="el-GR" dirty="0"/>
        </a:p>
      </dgm:t>
    </dgm:pt>
    <dgm:pt modelId="{61AE9DD9-9548-4B6E-AC7D-0F265D7F7807}" type="parTrans" cxnId="{3285DE57-504B-4D69-9B52-E693FB8BF927}">
      <dgm:prSet/>
      <dgm:spPr/>
      <dgm:t>
        <a:bodyPr/>
        <a:lstStyle/>
        <a:p>
          <a:endParaRPr lang="el-GR"/>
        </a:p>
      </dgm:t>
    </dgm:pt>
    <dgm:pt modelId="{D2BA0490-E166-4C78-9CFF-2318E7C44E55}" type="sibTrans" cxnId="{3285DE57-504B-4D69-9B52-E693FB8BF927}">
      <dgm:prSet/>
      <dgm:spPr/>
      <dgm:t>
        <a:bodyPr/>
        <a:lstStyle/>
        <a:p>
          <a:endParaRPr lang="el-GR"/>
        </a:p>
      </dgm:t>
    </dgm:pt>
    <dgm:pt modelId="{3B15643D-38FD-4AD4-B89A-6DFEDFF7A60D}" type="pres">
      <dgm:prSet presAssocID="{A8ED4F5D-1C74-41DF-B1F1-58ED23D780AB}" presName="linear" presStyleCnt="0">
        <dgm:presLayoutVars>
          <dgm:animLvl val="lvl"/>
          <dgm:resizeHandles val="exact"/>
        </dgm:presLayoutVars>
      </dgm:prSet>
      <dgm:spPr/>
      <dgm:t>
        <a:bodyPr/>
        <a:lstStyle/>
        <a:p>
          <a:endParaRPr lang="el-GR"/>
        </a:p>
      </dgm:t>
    </dgm:pt>
    <dgm:pt modelId="{D4228181-95A9-4795-8144-66DCC009A33A}" type="pres">
      <dgm:prSet presAssocID="{ADC9F4A4-C3EC-4210-944B-74CCB704362B}" presName="parentText" presStyleLbl="node1" presStyleIdx="0" presStyleCnt="1">
        <dgm:presLayoutVars>
          <dgm:chMax val="0"/>
          <dgm:bulletEnabled val="1"/>
        </dgm:presLayoutVars>
      </dgm:prSet>
      <dgm:spPr/>
      <dgm:t>
        <a:bodyPr/>
        <a:lstStyle/>
        <a:p>
          <a:endParaRPr lang="el-GR"/>
        </a:p>
      </dgm:t>
    </dgm:pt>
    <dgm:pt modelId="{A20EE356-4B8D-44A9-8A98-78E9B4C1B075}" type="pres">
      <dgm:prSet presAssocID="{ADC9F4A4-C3EC-4210-944B-74CCB704362B}" presName="childText" presStyleLbl="revTx" presStyleIdx="0" presStyleCnt="1">
        <dgm:presLayoutVars>
          <dgm:bulletEnabled val="1"/>
        </dgm:presLayoutVars>
      </dgm:prSet>
      <dgm:spPr/>
      <dgm:t>
        <a:bodyPr/>
        <a:lstStyle/>
        <a:p>
          <a:endParaRPr lang="el-GR"/>
        </a:p>
      </dgm:t>
    </dgm:pt>
  </dgm:ptLst>
  <dgm:cxnLst>
    <dgm:cxn modelId="{7128306F-1C29-4E4E-AB56-CCB8F5F55FB6}" type="presOf" srcId="{ADC9F4A4-C3EC-4210-944B-74CCB704362B}" destId="{D4228181-95A9-4795-8144-66DCC009A33A}" srcOrd="0" destOrd="0" presId="urn:microsoft.com/office/officeart/2005/8/layout/vList2"/>
    <dgm:cxn modelId="{6CAFD985-C860-4AA0-8881-A748B6E27E51}" type="presOf" srcId="{A8ED4F5D-1C74-41DF-B1F1-58ED23D780AB}" destId="{3B15643D-38FD-4AD4-B89A-6DFEDFF7A60D}" srcOrd="0" destOrd="0" presId="urn:microsoft.com/office/officeart/2005/8/layout/vList2"/>
    <dgm:cxn modelId="{61BE857D-CA20-4AAD-8F4F-121A26BC8223}" type="presOf" srcId="{19BA7DDE-D264-4938-A4F5-A43A19F42166}" destId="{A20EE356-4B8D-44A9-8A98-78E9B4C1B075}" srcOrd="0" destOrd="0" presId="urn:microsoft.com/office/officeart/2005/8/layout/vList2"/>
    <dgm:cxn modelId="{5AF017D5-7947-4725-A69C-67BF2CE2FFD6}" type="presOf" srcId="{0E09FDE6-5D07-4841-A5C8-09B92601DC1B}" destId="{A20EE356-4B8D-44A9-8A98-78E9B4C1B075}" srcOrd="0" destOrd="5" presId="urn:microsoft.com/office/officeart/2005/8/layout/vList2"/>
    <dgm:cxn modelId="{C9FFE7FD-5FA7-4ED0-B32D-D0DB6432E839}" srcId="{ADC9F4A4-C3EC-4210-944B-74CCB704362B}" destId="{0E09FDE6-5D07-4841-A5C8-09B92601DC1B}" srcOrd="5" destOrd="0" parTransId="{AE45DBCD-C74B-4957-86AC-7B0E4EA6CF80}" sibTransId="{196C5770-6228-434C-B767-3459DC608FDE}"/>
    <dgm:cxn modelId="{D1A58991-E739-4401-8CBC-F60F2D5BB252}" srcId="{ADC9F4A4-C3EC-4210-944B-74CCB704362B}" destId="{19BA7DDE-D264-4938-A4F5-A43A19F42166}" srcOrd="0" destOrd="0" parTransId="{574924DD-814D-4C21-AE76-FBBFCF7A2636}" sibTransId="{04F0F038-CFAB-44ED-BC24-7214E05CDE71}"/>
    <dgm:cxn modelId="{AD0533C4-6A0C-47ED-B8E4-0797B0B643AD}" srcId="{ADC9F4A4-C3EC-4210-944B-74CCB704362B}" destId="{83B229EF-E238-4214-9C9A-B498BEE5CB82}" srcOrd="3" destOrd="0" parTransId="{A03C8D09-834A-4167-98C0-2E7CD85D3C63}" sibTransId="{52C91FEB-5CEC-49DD-A4E7-30CF2645E448}"/>
    <dgm:cxn modelId="{7F4E9B03-A31B-4815-AEDB-5FBB23EA692A}" srcId="{ADC9F4A4-C3EC-4210-944B-74CCB704362B}" destId="{FF658228-9D55-4A66-A98E-A2B13CAFE5A9}" srcOrd="1" destOrd="0" parTransId="{8CB62376-D049-43CC-A029-BCDEA61FB1F2}" sibTransId="{5EEE23E4-77FD-4670-8306-F0136145D762}"/>
    <dgm:cxn modelId="{6D844B82-5921-49B9-B40E-DE4EF30B5E2E}" type="presOf" srcId="{C1ACEB07-3B07-4969-8F3B-B91784ACCFC4}" destId="{A20EE356-4B8D-44A9-8A98-78E9B4C1B075}" srcOrd="0" destOrd="4" presId="urn:microsoft.com/office/officeart/2005/8/layout/vList2"/>
    <dgm:cxn modelId="{24D650B6-7406-406F-B212-B897E88E8D98}" type="presOf" srcId="{C71A5BB6-8145-4F61-A34C-BF2605EBE393}" destId="{A20EE356-4B8D-44A9-8A98-78E9B4C1B075}" srcOrd="0" destOrd="2" presId="urn:microsoft.com/office/officeart/2005/8/layout/vList2"/>
    <dgm:cxn modelId="{3285DE57-504B-4D69-9B52-E693FB8BF927}" srcId="{A8ED4F5D-1C74-41DF-B1F1-58ED23D780AB}" destId="{ADC9F4A4-C3EC-4210-944B-74CCB704362B}" srcOrd="0" destOrd="0" parTransId="{61AE9DD9-9548-4B6E-AC7D-0F265D7F7807}" sibTransId="{D2BA0490-E166-4C78-9CFF-2318E7C44E55}"/>
    <dgm:cxn modelId="{C24534FE-BC12-4DDE-8025-D98B719FE1E3}" srcId="{ADC9F4A4-C3EC-4210-944B-74CCB704362B}" destId="{E971592B-C8CD-4076-8321-8711B21FD0A0}" srcOrd="6" destOrd="0" parTransId="{351009AC-DDE7-48D3-B65B-7ABD87138C0C}" sibTransId="{0E57E5F8-1DAF-4A7B-A7E5-F99A0D3AB945}"/>
    <dgm:cxn modelId="{DD489486-B4C9-41B6-B7DF-132662DE9BF8}" srcId="{ADC9F4A4-C3EC-4210-944B-74CCB704362B}" destId="{C1ACEB07-3B07-4969-8F3B-B91784ACCFC4}" srcOrd="4" destOrd="0" parTransId="{FB4EBE81-AF2B-4B46-BE4D-194251B9EA06}" sibTransId="{C03D6C0D-0B43-40C9-A6CE-35C04E611071}"/>
    <dgm:cxn modelId="{C0DADFF2-1AC2-4315-8469-2589F27D5F9D}" type="presOf" srcId="{83B229EF-E238-4214-9C9A-B498BEE5CB82}" destId="{A20EE356-4B8D-44A9-8A98-78E9B4C1B075}" srcOrd="0" destOrd="3" presId="urn:microsoft.com/office/officeart/2005/8/layout/vList2"/>
    <dgm:cxn modelId="{4E85B96F-DB4F-4EDD-8267-777298801B77}" type="presOf" srcId="{FF658228-9D55-4A66-A98E-A2B13CAFE5A9}" destId="{A20EE356-4B8D-44A9-8A98-78E9B4C1B075}" srcOrd="0" destOrd="1" presId="urn:microsoft.com/office/officeart/2005/8/layout/vList2"/>
    <dgm:cxn modelId="{98394586-99A2-41DA-B3BD-49F9987729E6}" srcId="{ADC9F4A4-C3EC-4210-944B-74CCB704362B}" destId="{C71A5BB6-8145-4F61-A34C-BF2605EBE393}" srcOrd="2" destOrd="0" parTransId="{26EAEB30-1910-4AAE-9D9B-CF4210E24A82}" sibTransId="{FA6F070C-FA11-476C-994A-E5B790A64083}"/>
    <dgm:cxn modelId="{A75A2B73-290F-4651-949F-47E5D9D6A60B}" type="presOf" srcId="{E971592B-C8CD-4076-8321-8711B21FD0A0}" destId="{A20EE356-4B8D-44A9-8A98-78E9B4C1B075}" srcOrd="0" destOrd="6" presId="urn:microsoft.com/office/officeart/2005/8/layout/vList2"/>
    <dgm:cxn modelId="{8B9E3ED6-9AE7-4AFE-AB16-5A2DD5A9527A}" type="presParOf" srcId="{3B15643D-38FD-4AD4-B89A-6DFEDFF7A60D}" destId="{D4228181-95A9-4795-8144-66DCC009A33A}" srcOrd="0" destOrd="0" presId="urn:microsoft.com/office/officeart/2005/8/layout/vList2"/>
    <dgm:cxn modelId="{CFF03AA7-7293-4A53-9AC2-6EC189CC3652}" type="presParOf" srcId="{3B15643D-38FD-4AD4-B89A-6DFEDFF7A60D}" destId="{A20EE356-4B8D-44A9-8A98-78E9B4C1B0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6BD914-DD7A-41BD-8350-36A1B16C29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E392F60-1010-4BD2-8980-E3FD46AA6D87}">
      <dgm:prSet/>
      <dgm:spPr/>
      <dgm:t>
        <a:bodyPr/>
        <a:lstStyle/>
        <a:p>
          <a:pPr rtl="0"/>
          <a:r>
            <a:rPr lang="el-GR" dirty="0" smtClean="0"/>
            <a:t>Εισαγωγή – Καλωσόρισμα από τους εκπαιδευτικούς </a:t>
          </a:r>
          <a:r>
            <a:rPr lang="el-GR" dirty="0" err="1" smtClean="0"/>
            <a:t>Αλφάς</a:t>
          </a:r>
          <a:r>
            <a:rPr lang="el-GR" dirty="0" smtClean="0"/>
            <a:t> – </a:t>
          </a:r>
          <a:r>
            <a:rPr lang="el-GR" dirty="0" err="1" smtClean="0"/>
            <a:t>Κατωχωρίου</a:t>
          </a:r>
          <a:r>
            <a:rPr lang="el-GR" dirty="0" smtClean="0"/>
            <a:t> – Σίβα</a:t>
          </a:r>
          <a:endParaRPr lang="el-GR" dirty="0"/>
        </a:p>
      </dgm:t>
    </dgm:pt>
    <dgm:pt modelId="{17267FA1-4E67-4AFD-8083-220C47866F0D}" type="parTrans" cxnId="{0879ADFF-ACEC-4ECD-B262-6F58927DD93A}">
      <dgm:prSet/>
      <dgm:spPr/>
      <dgm:t>
        <a:bodyPr/>
        <a:lstStyle/>
        <a:p>
          <a:endParaRPr lang="el-GR"/>
        </a:p>
      </dgm:t>
    </dgm:pt>
    <dgm:pt modelId="{5927DBAF-FB35-4B72-9AC9-79B90E23632D}" type="sibTrans" cxnId="{0879ADFF-ACEC-4ECD-B262-6F58927DD93A}">
      <dgm:prSet/>
      <dgm:spPr/>
      <dgm:t>
        <a:bodyPr/>
        <a:lstStyle/>
        <a:p>
          <a:endParaRPr lang="el-GR"/>
        </a:p>
      </dgm:t>
    </dgm:pt>
    <dgm:pt modelId="{C9AAF373-C215-400F-8C18-EF5A261D7277}">
      <dgm:prSet/>
      <dgm:spPr/>
      <dgm:t>
        <a:bodyPr/>
        <a:lstStyle/>
        <a:p>
          <a:pPr rtl="0"/>
          <a:r>
            <a:rPr lang="el-GR" dirty="0" smtClean="0"/>
            <a:t>Οι μαθητές των τριών σχολείων (</a:t>
          </a:r>
          <a:r>
            <a:rPr lang="el-GR" dirty="0" err="1" smtClean="0"/>
            <a:t>Αλφά</a:t>
          </a:r>
          <a:r>
            <a:rPr lang="el-GR" dirty="0" smtClean="0"/>
            <a:t> – </a:t>
          </a:r>
          <a:r>
            <a:rPr lang="el-GR" dirty="0" err="1" smtClean="0"/>
            <a:t>Κατωχώρι</a:t>
          </a:r>
          <a:r>
            <a:rPr lang="el-GR" dirty="0" smtClean="0"/>
            <a:t> – Σίβας) παρουσιάζουν τα τεχνουργήματά τους. Πρώτα θα παρουσιαστεί η </a:t>
          </a:r>
          <a:r>
            <a:rPr lang="el-GR" dirty="0" err="1" smtClean="0"/>
            <a:t>υποενότητα</a:t>
          </a:r>
          <a:r>
            <a:rPr lang="el-GR" dirty="0" smtClean="0"/>
            <a:t> που αφορά τη θετική χρήση του διαδικτύου και στη συνέχεια η </a:t>
          </a:r>
          <a:r>
            <a:rPr lang="el-GR" dirty="0" err="1" smtClean="0"/>
            <a:t>υποενότητα</a:t>
          </a:r>
          <a:r>
            <a:rPr lang="el-GR" dirty="0" smtClean="0"/>
            <a:t> που αφορά την προστασία των προσωπικών δεδομένων. </a:t>
          </a:r>
          <a:endParaRPr lang="el-GR" dirty="0"/>
        </a:p>
      </dgm:t>
    </dgm:pt>
    <dgm:pt modelId="{E524ADB7-574A-4E99-8B08-AC87424D0368}" type="parTrans" cxnId="{93FF7883-48C0-41E9-B44D-2FDEDA804E19}">
      <dgm:prSet/>
      <dgm:spPr/>
      <dgm:t>
        <a:bodyPr/>
        <a:lstStyle/>
        <a:p>
          <a:endParaRPr lang="el-GR"/>
        </a:p>
      </dgm:t>
    </dgm:pt>
    <dgm:pt modelId="{D08AA2F5-228F-4102-822F-A008C243E99E}" type="sibTrans" cxnId="{93FF7883-48C0-41E9-B44D-2FDEDA804E19}">
      <dgm:prSet/>
      <dgm:spPr/>
      <dgm:t>
        <a:bodyPr/>
        <a:lstStyle/>
        <a:p>
          <a:endParaRPr lang="el-GR"/>
        </a:p>
      </dgm:t>
    </dgm:pt>
    <dgm:pt modelId="{98D10F81-AB4A-44A2-8DCF-8154904ABE22}">
      <dgm:prSet/>
      <dgm:spPr/>
      <dgm:t>
        <a:bodyPr/>
        <a:lstStyle/>
        <a:p>
          <a:pPr rtl="0"/>
          <a:r>
            <a:rPr lang="el-GR" dirty="0" smtClean="0"/>
            <a:t>Οι μαθητές ανταλλάσσουν απόψεις και συζητούν γύρω από τα παραδοτέα.</a:t>
          </a:r>
          <a:endParaRPr lang="el-GR" dirty="0"/>
        </a:p>
      </dgm:t>
    </dgm:pt>
    <dgm:pt modelId="{668B6241-F37C-46C7-9542-B519E21CA085}" type="parTrans" cxnId="{BFA4C81C-29C0-4171-8458-4FB00E4BF9D8}">
      <dgm:prSet/>
      <dgm:spPr/>
      <dgm:t>
        <a:bodyPr/>
        <a:lstStyle/>
        <a:p>
          <a:endParaRPr lang="el-GR"/>
        </a:p>
      </dgm:t>
    </dgm:pt>
    <dgm:pt modelId="{7F917541-9CEF-47E6-9594-BB2D61E1534F}" type="sibTrans" cxnId="{BFA4C81C-29C0-4171-8458-4FB00E4BF9D8}">
      <dgm:prSet/>
      <dgm:spPr/>
      <dgm:t>
        <a:bodyPr/>
        <a:lstStyle/>
        <a:p>
          <a:endParaRPr lang="el-GR"/>
        </a:p>
      </dgm:t>
    </dgm:pt>
    <dgm:pt modelId="{D2196823-52BB-49FB-B131-3088D3ECE8BE}">
      <dgm:prSet/>
      <dgm:spPr/>
      <dgm:t>
        <a:bodyPr/>
        <a:lstStyle/>
        <a:p>
          <a:pPr rtl="0"/>
          <a:r>
            <a:rPr lang="el-GR" dirty="0" smtClean="0"/>
            <a:t>Οι μαθητές καλούνται να γράψουν σε ένα χαρτί τα συναισθήματά τους σχετικά με το πρόγραμμα ΟΔΥΣΣΕΑΣ και να μιλήσουν για αυτά στους συμμαθητές τους.</a:t>
          </a:r>
          <a:endParaRPr lang="el-GR" dirty="0"/>
        </a:p>
      </dgm:t>
    </dgm:pt>
    <dgm:pt modelId="{B735BC0F-1D5B-4DEF-837A-9DE36D885901}" type="parTrans" cxnId="{D89A3394-BB2F-40B2-911E-6830FC78B251}">
      <dgm:prSet/>
      <dgm:spPr/>
      <dgm:t>
        <a:bodyPr/>
        <a:lstStyle/>
        <a:p>
          <a:endParaRPr lang="el-GR"/>
        </a:p>
      </dgm:t>
    </dgm:pt>
    <dgm:pt modelId="{3EC4E7DA-EC8E-4ACC-A4D8-285FAD18C8FF}" type="sibTrans" cxnId="{D89A3394-BB2F-40B2-911E-6830FC78B251}">
      <dgm:prSet/>
      <dgm:spPr/>
      <dgm:t>
        <a:bodyPr/>
        <a:lstStyle/>
        <a:p>
          <a:endParaRPr lang="el-GR"/>
        </a:p>
      </dgm:t>
    </dgm:pt>
    <dgm:pt modelId="{7107A1C7-CE64-4DAF-BD34-608785049C5A}">
      <dgm:prSet/>
      <dgm:spPr/>
      <dgm:t>
        <a:bodyPr/>
        <a:lstStyle/>
        <a:p>
          <a:pPr rtl="0"/>
          <a:r>
            <a:rPr lang="el-GR" dirty="0" smtClean="0"/>
            <a:t>Σύνοψη και αποχαιρετισμός. Κλείσιμο της ΤΔ.</a:t>
          </a:r>
          <a:endParaRPr lang="el-GR" dirty="0"/>
        </a:p>
      </dgm:t>
    </dgm:pt>
    <dgm:pt modelId="{235DD82F-765F-46DB-954B-0557C2C11CD4}" type="parTrans" cxnId="{E88981F0-0CF4-43F4-B72C-58BD97BD6BD3}">
      <dgm:prSet/>
      <dgm:spPr/>
      <dgm:t>
        <a:bodyPr/>
        <a:lstStyle/>
        <a:p>
          <a:endParaRPr lang="el-GR"/>
        </a:p>
      </dgm:t>
    </dgm:pt>
    <dgm:pt modelId="{C82EFDA6-8591-4043-AAC6-B6525182AEEC}" type="sibTrans" cxnId="{E88981F0-0CF4-43F4-B72C-58BD97BD6BD3}">
      <dgm:prSet/>
      <dgm:spPr/>
      <dgm:t>
        <a:bodyPr/>
        <a:lstStyle/>
        <a:p>
          <a:endParaRPr lang="el-GR"/>
        </a:p>
      </dgm:t>
    </dgm:pt>
    <dgm:pt modelId="{AD98FD6C-10EC-4904-AFF1-446EBE757CC2}">
      <dgm:prSet/>
      <dgm:spPr/>
      <dgm:t>
        <a:bodyPr/>
        <a:lstStyle/>
        <a:p>
          <a:pPr rtl="0"/>
          <a:r>
            <a:rPr lang="el-GR" dirty="0" smtClean="0"/>
            <a:t>Συμπλήρωση του ερωτηματολογίου ONGOING 4, ΤΕΤ, EXPOST από τους μαθητές, μετά το τέλος της τηλεδιάσκεψης. Παραγωγή ενός σύντομου κειμένου σχετικά με τις εντυπώσεις τους από το πρόγραμμα και δημιουργία ζωγραφιάς. </a:t>
          </a:r>
          <a:endParaRPr lang="el-GR" dirty="0"/>
        </a:p>
      </dgm:t>
    </dgm:pt>
    <dgm:pt modelId="{96300E48-0F33-4001-9BBD-95ACC2EA8A0E}" type="parTrans" cxnId="{48D108B5-B882-47B8-A324-50B8E737F066}">
      <dgm:prSet/>
      <dgm:spPr/>
      <dgm:t>
        <a:bodyPr/>
        <a:lstStyle/>
        <a:p>
          <a:endParaRPr lang="el-GR"/>
        </a:p>
      </dgm:t>
    </dgm:pt>
    <dgm:pt modelId="{5F3259D7-CACE-4A24-A5F3-E6D6823793CB}" type="sibTrans" cxnId="{48D108B5-B882-47B8-A324-50B8E737F066}">
      <dgm:prSet/>
      <dgm:spPr/>
      <dgm:t>
        <a:bodyPr/>
        <a:lstStyle/>
        <a:p>
          <a:endParaRPr lang="el-GR"/>
        </a:p>
      </dgm:t>
    </dgm:pt>
    <dgm:pt modelId="{B6016AB9-91EC-498C-ACBF-FEF1E5F301E8}">
      <dgm:prSet/>
      <dgm:spPr>
        <a:solidFill>
          <a:srgbClr val="E44B0E"/>
        </a:solidFill>
      </dgm:spPr>
      <dgm:t>
        <a:bodyPr/>
        <a:lstStyle/>
        <a:p>
          <a:pPr rtl="0"/>
          <a:r>
            <a:rPr lang="el-GR" dirty="0" smtClean="0"/>
            <a:t>Δραστηριότητες κατά την διάρκεια της 4ης Τηλεδιάσκεψης</a:t>
          </a:r>
          <a:endParaRPr lang="el-GR" dirty="0"/>
        </a:p>
      </dgm:t>
    </dgm:pt>
    <dgm:pt modelId="{8BA9C7E6-602F-41FE-8CCF-DFEF1F2F2E97}" type="parTrans" cxnId="{4332B2B3-CDBD-4523-B318-1DC433B44AD8}">
      <dgm:prSet/>
      <dgm:spPr/>
      <dgm:t>
        <a:bodyPr/>
        <a:lstStyle/>
        <a:p>
          <a:endParaRPr lang="el-GR"/>
        </a:p>
      </dgm:t>
    </dgm:pt>
    <dgm:pt modelId="{834BEA19-206A-4F62-88F7-B443D3A4C3FD}" type="sibTrans" cxnId="{4332B2B3-CDBD-4523-B318-1DC433B44AD8}">
      <dgm:prSet/>
      <dgm:spPr/>
      <dgm:t>
        <a:bodyPr/>
        <a:lstStyle/>
        <a:p>
          <a:endParaRPr lang="el-GR"/>
        </a:p>
      </dgm:t>
    </dgm:pt>
    <dgm:pt modelId="{8F5F5E1B-61E8-448D-8C32-18190996575C}" type="pres">
      <dgm:prSet presAssocID="{F26BD914-DD7A-41BD-8350-36A1B16C2963}" presName="linear" presStyleCnt="0">
        <dgm:presLayoutVars>
          <dgm:animLvl val="lvl"/>
          <dgm:resizeHandles val="exact"/>
        </dgm:presLayoutVars>
      </dgm:prSet>
      <dgm:spPr/>
      <dgm:t>
        <a:bodyPr/>
        <a:lstStyle/>
        <a:p>
          <a:endParaRPr lang="el-GR"/>
        </a:p>
      </dgm:t>
    </dgm:pt>
    <dgm:pt modelId="{18755DF3-614D-43C5-B153-8BA0133FF79F}" type="pres">
      <dgm:prSet presAssocID="{B6016AB9-91EC-498C-ACBF-FEF1E5F301E8}" presName="parentText" presStyleLbl="node1" presStyleIdx="0" presStyleCnt="1">
        <dgm:presLayoutVars>
          <dgm:chMax val="0"/>
          <dgm:bulletEnabled val="1"/>
        </dgm:presLayoutVars>
      </dgm:prSet>
      <dgm:spPr/>
      <dgm:t>
        <a:bodyPr/>
        <a:lstStyle/>
        <a:p>
          <a:endParaRPr lang="el-GR"/>
        </a:p>
      </dgm:t>
    </dgm:pt>
    <dgm:pt modelId="{B87B3930-F0ED-49A5-A96B-A1F17E9EFC84}" type="pres">
      <dgm:prSet presAssocID="{B6016AB9-91EC-498C-ACBF-FEF1E5F301E8}" presName="childText" presStyleLbl="revTx" presStyleIdx="0" presStyleCnt="1">
        <dgm:presLayoutVars>
          <dgm:bulletEnabled val="1"/>
        </dgm:presLayoutVars>
      </dgm:prSet>
      <dgm:spPr/>
      <dgm:t>
        <a:bodyPr/>
        <a:lstStyle/>
        <a:p>
          <a:endParaRPr lang="el-GR"/>
        </a:p>
      </dgm:t>
    </dgm:pt>
  </dgm:ptLst>
  <dgm:cxnLst>
    <dgm:cxn modelId="{535E05AC-4BBA-4428-AE96-542690281B0C}" type="presOf" srcId="{D2196823-52BB-49FB-B131-3088D3ECE8BE}" destId="{B87B3930-F0ED-49A5-A96B-A1F17E9EFC84}" srcOrd="0" destOrd="3" presId="urn:microsoft.com/office/officeart/2005/8/layout/vList2"/>
    <dgm:cxn modelId="{4332B2B3-CDBD-4523-B318-1DC433B44AD8}" srcId="{F26BD914-DD7A-41BD-8350-36A1B16C2963}" destId="{B6016AB9-91EC-498C-ACBF-FEF1E5F301E8}" srcOrd="0" destOrd="0" parTransId="{8BA9C7E6-602F-41FE-8CCF-DFEF1F2F2E97}" sibTransId="{834BEA19-206A-4F62-88F7-B443D3A4C3FD}"/>
    <dgm:cxn modelId="{BFA4C81C-29C0-4171-8458-4FB00E4BF9D8}" srcId="{B6016AB9-91EC-498C-ACBF-FEF1E5F301E8}" destId="{98D10F81-AB4A-44A2-8DCF-8154904ABE22}" srcOrd="2" destOrd="0" parTransId="{668B6241-F37C-46C7-9542-B519E21CA085}" sibTransId="{7F917541-9CEF-47E6-9594-BB2D61E1534F}"/>
    <dgm:cxn modelId="{E88981F0-0CF4-43F4-B72C-58BD97BD6BD3}" srcId="{B6016AB9-91EC-498C-ACBF-FEF1E5F301E8}" destId="{7107A1C7-CE64-4DAF-BD34-608785049C5A}" srcOrd="4" destOrd="0" parTransId="{235DD82F-765F-46DB-954B-0557C2C11CD4}" sibTransId="{C82EFDA6-8591-4043-AAC6-B6525182AEEC}"/>
    <dgm:cxn modelId="{4262E429-28CB-409B-9FFB-ED1D2D18FD48}" type="presOf" srcId="{7107A1C7-CE64-4DAF-BD34-608785049C5A}" destId="{B87B3930-F0ED-49A5-A96B-A1F17E9EFC84}" srcOrd="0" destOrd="4" presId="urn:microsoft.com/office/officeart/2005/8/layout/vList2"/>
    <dgm:cxn modelId="{D89A3394-BB2F-40B2-911E-6830FC78B251}" srcId="{B6016AB9-91EC-498C-ACBF-FEF1E5F301E8}" destId="{D2196823-52BB-49FB-B131-3088D3ECE8BE}" srcOrd="3" destOrd="0" parTransId="{B735BC0F-1D5B-4DEF-837A-9DE36D885901}" sibTransId="{3EC4E7DA-EC8E-4ACC-A4D8-285FAD18C8FF}"/>
    <dgm:cxn modelId="{0ACB0068-0622-4372-8BBE-A1DEB2A68756}" type="presOf" srcId="{B6016AB9-91EC-498C-ACBF-FEF1E5F301E8}" destId="{18755DF3-614D-43C5-B153-8BA0133FF79F}" srcOrd="0" destOrd="0" presId="urn:microsoft.com/office/officeart/2005/8/layout/vList2"/>
    <dgm:cxn modelId="{0879ADFF-ACEC-4ECD-B262-6F58927DD93A}" srcId="{B6016AB9-91EC-498C-ACBF-FEF1E5F301E8}" destId="{0E392F60-1010-4BD2-8980-E3FD46AA6D87}" srcOrd="0" destOrd="0" parTransId="{17267FA1-4E67-4AFD-8083-220C47866F0D}" sibTransId="{5927DBAF-FB35-4B72-9AC9-79B90E23632D}"/>
    <dgm:cxn modelId="{546A3E90-DA76-45FF-B356-75AB688A0F72}" type="presOf" srcId="{0E392F60-1010-4BD2-8980-E3FD46AA6D87}" destId="{B87B3930-F0ED-49A5-A96B-A1F17E9EFC84}" srcOrd="0" destOrd="0" presId="urn:microsoft.com/office/officeart/2005/8/layout/vList2"/>
    <dgm:cxn modelId="{97FBE0D3-FE2D-49A5-B5DE-1E9DE82CFD78}" type="presOf" srcId="{F26BD914-DD7A-41BD-8350-36A1B16C2963}" destId="{8F5F5E1B-61E8-448D-8C32-18190996575C}" srcOrd="0" destOrd="0" presId="urn:microsoft.com/office/officeart/2005/8/layout/vList2"/>
    <dgm:cxn modelId="{C3D55E72-89D0-47F8-B860-ECA157BB4E9E}" type="presOf" srcId="{AD98FD6C-10EC-4904-AFF1-446EBE757CC2}" destId="{B87B3930-F0ED-49A5-A96B-A1F17E9EFC84}" srcOrd="0" destOrd="5" presId="urn:microsoft.com/office/officeart/2005/8/layout/vList2"/>
    <dgm:cxn modelId="{93FF7883-48C0-41E9-B44D-2FDEDA804E19}" srcId="{B6016AB9-91EC-498C-ACBF-FEF1E5F301E8}" destId="{C9AAF373-C215-400F-8C18-EF5A261D7277}" srcOrd="1" destOrd="0" parTransId="{E524ADB7-574A-4E99-8B08-AC87424D0368}" sibTransId="{D08AA2F5-228F-4102-822F-A008C243E99E}"/>
    <dgm:cxn modelId="{598A4146-95FC-40D9-8A1A-BA07DDCF2FE8}" type="presOf" srcId="{98D10F81-AB4A-44A2-8DCF-8154904ABE22}" destId="{B87B3930-F0ED-49A5-A96B-A1F17E9EFC84}" srcOrd="0" destOrd="2" presId="urn:microsoft.com/office/officeart/2005/8/layout/vList2"/>
    <dgm:cxn modelId="{48D108B5-B882-47B8-A324-50B8E737F066}" srcId="{B6016AB9-91EC-498C-ACBF-FEF1E5F301E8}" destId="{AD98FD6C-10EC-4904-AFF1-446EBE757CC2}" srcOrd="5" destOrd="0" parTransId="{96300E48-0F33-4001-9BBD-95ACC2EA8A0E}" sibTransId="{5F3259D7-CACE-4A24-A5F3-E6D6823793CB}"/>
    <dgm:cxn modelId="{4088DF98-EA7B-4B49-A79B-7A2853DEA9CB}" type="presOf" srcId="{C9AAF373-C215-400F-8C18-EF5A261D7277}" destId="{B87B3930-F0ED-49A5-A96B-A1F17E9EFC84}" srcOrd="0" destOrd="1" presId="urn:microsoft.com/office/officeart/2005/8/layout/vList2"/>
    <dgm:cxn modelId="{09A04A81-2FC9-47B9-BB01-E5F7C5EF3E0A}" type="presParOf" srcId="{8F5F5E1B-61E8-448D-8C32-18190996575C}" destId="{18755DF3-614D-43C5-B153-8BA0133FF79F}" srcOrd="0" destOrd="0" presId="urn:microsoft.com/office/officeart/2005/8/layout/vList2"/>
    <dgm:cxn modelId="{9095CA25-BC5F-40EF-9ACB-2AE9F23CDCBF}" type="presParOf" srcId="{8F5F5E1B-61E8-448D-8C32-18190996575C}" destId="{B87B3930-F0ED-49A5-A96B-A1F17E9EFC8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DF1C6D5-DA64-49AE-8FE8-5EEAFAF1E10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A3A5867C-77D2-4A40-AFAF-D4996A8FB4C1}">
      <dgm:prSet custT="1"/>
      <dgm:spPr/>
      <dgm:t>
        <a:bodyPr/>
        <a:lstStyle/>
        <a:p>
          <a:pPr rtl="0"/>
          <a:r>
            <a:rPr lang="el-GR" sz="2400" b="1" dirty="0" smtClean="0"/>
            <a:t>Είδος έρευνας:</a:t>
          </a:r>
          <a:endParaRPr lang="el-GR" sz="2400" dirty="0"/>
        </a:p>
      </dgm:t>
    </dgm:pt>
    <dgm:pt modelId="{D1B981FE-568B-4A30-8A7F-EC07B1643A03}" type="parTrans" cxnId="{589C000E-7FA6-43B5-A11F-7A91CD02DED9}">
      <dgm:prSet/>
      <dgm:spPr/>
      <dgm:t>
        <a:bodyPr/>
        <a:lstStyle/>
        <a:p>
          <a:endParaRPr lang="el-GR"/>
        </a:p>
      </dgm:t>
    </dgm:pt>
    <dgm:pt modelId="{188D043A-04DF-48A3-9F47-74302D665EBD}" type="sibTrans" cxnId="{589C000E-7FA6-43B5-A11F-7A91CD02DED9}">
      <dgm:prSet/>
      <dgm:spPr/>
      <dgm:t>
        <a:bodyPr/>
        <a:lstStyle/>
        <a:p>
          <a:endParaRPr lang="el-GR"/>
        </a:p>
      </dgm:t>
    </dgm:pt>
    <dgm:pt modelId="{5305FEFA-B7C5-4137-BCF5-AC3EEF801C9B}">
      <dgm:prSet custT="1"/>
      <dgm:spPr/>
      <dgm:t>
        <a:bodyPr/>
        <a:lstStyle/>
        <a:p>
          <a:pPr rtl="0"/>
          <a:r>
            <a:rPr lang="el-GR" sz="2400" b="1" dirty="0" smtClean="0"/>
            <a:t>Μεθοδολογική προσέγγιση:</a:t>
          </a:r>
          <a:endParaRPr lang="el-GR" sz="2400" dirty="0"/>
        </a:p>
      </dgm:t>
    </dgm:pt>
    <dgm:pt modelId="{F2EB5C9A-4E76-4DBB-9D17-E871888F88C2}" type="parTrans" cxnId="{FD212226-E4D7-45B2-9D7C-9266B37BD7FC}">
      <dgm:prSet/>
      <dgm:spPr/>
      <dgm:t>
        <a:bodyPr/>
        <a:lstStyle/>
        <a:p>
          <a:endParaRPr lang="el-GR"/>
        </a:p>
      </dgm:t>
    </dgm:pt>
    <dgm:pt modelId="{2C96E5EC-2867-44BD-9FCC-FB54F4D583C0}" type="sibTrans" cxnId="{FD212226-E4D7-45B2-9D7C-9266B37BD7FC}">
      <dgm:prSet/>
      <dgm:spPr/>
      <dgm:t>
        <a:bodyPr/>
        <a:lstStyle/>
        <a:p>
          <a:endParaRPr lang="el-GR"/>
        </a:p>
      </dgm:t>
    </dgm:pt>
    <dgm:pt modelId="{DA65EE03-B0A0-41D2-A726-1C4A8FF478F0}">
      <dgm:prSet custT="1"/>
      <dgm:spPr/>
      <dgm:t>
        <a:bodyPr/>
        <a:lstStyle/>
        <a:p>
          <a:pPr rtl="0"/>
          <a:r>
            <a:rPr lang="el-GR" sz="2400" b="1" dirty="0" smtClean="0"/>
            <a:t>Χρονική περίοδος διενέργειας έρευνας:</a:t>
          </a:r>
          <a:endParaRPr lang="el-GR" sz="2400" dirty="0"/>
        </a:p>
      </dgm:t>
    </dgm:pt>
    <dgm:pt modelId="{6DC35BF9-03BB-4606-BE94-BE7312328021}" type="parTrans" cxnId="{1AEA6D94-617D-4516-BB4E-A91E521E48F3}">
      <dgm:prSet/>
      <dgm:spPr/>
      <dgm:t>
        <a:bodyPr/>
        <a:lstStyle/>
        <a:p>
          <a:endParaRPr lang="el-GR"/>
        </a:p>
      </dgm:t>
    </dgm:pt>
    <dgm:pt modelId="{DCC1F119-5F6A-4331-9448-EE20704F058A}" type="sibTrans" cxnId="{1AEA6D94-617D-4516-BB4E-A91E521E48F3}">
      <dgm:prSet/>
      <dgm:spPr/>
      <dgm:t>
        <a:bodyPr/>
        <a:lstStyle/>
        <a:p>
          <a:endParaRPr lang="el-GR"/>
        </a:p>
      </dgm:t>
    </dgm:pt>
    <dgm:pt modelId="{7D0FE48A-0016-4042-915B-ADB59A1EC236}">
      <dgm:prSet custT="1"/>
      <dgm:spPr/>
      <dgm:t>
        <a:bodyPr/>
        <a:lstStyle/>
        <a:p>
          <a:pPr rtl="0"/>
          <a:r>
            <a:rPr lang="el-GR" sz="2400" dirty="0" smtClean="0"/>
            <a:t>Εφαρμοσμένη εκπαιδευτική έρευνα δράσης, συγχρονική, επιτόπια</a:t>
          </a:r>
          <a:endParaRPr lang="el-GR" sz="2400" dirty="0"/>
        </a:p>
      </dgm:t>
    </dgm:pt>
    <dgm:pt modelId="{99E45393-2BB7-4673-B02E-06299EA81252}" type="parTrans" cxnId="{FDD74CC8-B26F-4DFC-8EAD-7C626D546067}">
      <dgm:prSet/>
      <dgm:spPr/>
      <dgm:t>
        <a:bodyPr/>
        <a:lstStyle/>
        <a:p>
          <a:endParaRPr lang="el-GR"/>
        </a:p>
      </dgm:t>
    </dgm:pt>
    <dgm:pt modelId="{0B0C4AB1-A3A8-4B17-9455-A08B4807DA3A}" type="sibTrans" cxnId="{FDD74CC8-B26F-4DFC-8EAD-7C626D546067}">
      <dgm:prSet/>
      <dgm:spPr/>
      <dgm:t>
        <a:bodyPr/>
        <a:lstStyle/>
        <a:p>
          <a:endParaRPr lang="el-GR"/>
        </a:p>
      </dgm:t>
    </dgm:pt>
    <dgm:pt modelId="{99A48A71-CB5E-4D44-A444-C84835BCAF17}">
      <dgm:prSet/>
      <dgm:spPr/>
      <dgm:t>
        <a:bodyPr/>
        <a:lstStyle/>
        <a:p>
          <a:pPr rtl="0"/>
          <a:r>
            <a:rPr lang="el-GR" dirty="0" smtClean="0"/>
            <a:t>Ποιοτική</a:t>
          </a:r>
          <a:endParaRPr lang="el-GR" dirty="0"/>
        </a:p>
      </dgm:t>
    </dgm:pt>
    <dgm:pt modelId="{3D6035F7-C58B-4060-87CB-F3BE869BB6A7}" type="parTrans" cxnId="{7DFAE3A1-8559-4853-B85A-AA59E681828A}">
      <dgm:prSet/>
      <dgm:spPr/>
      <dgm:t>
        <a:bodyPr/>
        <a:lstStyle/>
        <a:p>
          <a:endParaRPr lang="el-GR"/>
        </a:p>
      </dgm:t>
    </dgm:pt>
    <dgm:pt modelId="{35231EF7-3198-4576-9A8E-7A433D75DDD2}" type="sibTrans" cxnId="{7DFAE3A1-8559-4853-B85A-AA59E681828A}">
      <dgm:prSet/>
      <dgm:spPr/>
      <dgm:t>
        <a:bodyPr/>
        <a:lstStyle/>
        <a:p>
          <a:endParaRPr lang="el-GR"/>
        </a:p>
      </dgm:t>
    </dgm:pt>
    <dgm:pt modelId="{FC113DC9-6072-4970-AB11-FB3E18BAE0F3}">
      <dgm:prSet/>
      <dgm:spPr/>
      <dgm:t>
        <a:bodyPr/>
        <a:lstStyle/>
        <a:p>
          <a:pPr rtl="0"/>
          <a:r>
            <a:rPr lang="el-GR" dirty="0" smtClean="0"/>
            <a:t>Φεβρουάριος - Ιούνιος 2018.</a:t>
          </a:r>
          <a:endParaRPr lang="el-GR" dirty="0"/>
        </a:p>
      </dgm:t>
    </dgm:pt>
    <dgm:pt modelId="{A902B1D7-112A-436E-9A93-F911B3AC1516}" type="parTrans" cxnId="{7B0BFD02-AED0-4C91-940A-63B0C11BC591}">
      <dgm:prSet/>
      <dgm:spPr/>
      <dgm:t>
        <a:bodyPr/>
        <a:lstStyle/>
        <a:p>
          <a:endParaRPr lang="el-GR"/>
        </a:p>
      </dgm:t>
    </dgm:pt>
    <dgm:pt modelId="{D02E984B-74F6-4EDE-A3F5-1A809F9AE6E8}" type="sibTrans" cxnId="{7B0BFD02-AED0-4C91-940A-63B0C11BC591}">
      <dgm:prSet/>
      <dgm:spPr/>
      <dgm:t>
        <a:bodyPr/>
        <a:lstStyle/>
        <a:p>
          <a:endParaRPr lang="el-GR"/>
        </a:p>
      </dgm:t>
    </dgm:pt>
    <dgm:pt modelId="{D76BA453-726E-4CB5-A056-BF70D0C6ABAF}">
      <dgm:prSet custT="1"/>
      <dgm:spPr/>
      <dgm:t>
        <a:bodyPr/>
        <a:lstStyle/>
        <a:p>
          <a:pPr rtl="0"/>
          <a:r>
            <a:rPr lang="el-GR" sz="2400" b="1" dirty="0" smtClean="0"/>
            <a:t>Ερευνητικό εργαλείο:</a:t>
          </a:r>
          <a:endParaRPr lang="el-GR" sz="2400" dirty="0"/>
        </a:p>
      </dgm:t>
    </dgm:pt>
    <dgm:pt modelId="{7F773571-7ABD-4BA7-82D4-233E6EC9DB39}" type="parTrans" cxnId="{0416E3F9-9953-49C0-BDEA-AEA156DBE729}">
      <dgm:prSet/>
      <dgm:spPr/>
      <dgm:t>
        <a:bodyPr/>
        <a:lstStyle/>
        <a:p>
          <a:endParaRPr lang="el-GR"/>
        </a:p>
      </dgm:t>
    </dgm:pt>
    <dgm:pt modelId="{93355AB3-44AB-4D93-A9FC-860AB6E06846}" type="sibTrans" cxnId="{0416E3F9-9953-49C0-BDEA-AEA156DBE729}">
      <dgm:prSet/>
      <dgm:spPr/>
      <dgm:t>
        <a:bodyPr/>
        <a:lstStyle/>
        <a:p>
          <a:endParaRPr lang="el-GR"/>
        </a:p>
      </dgm:t>
    </dgm:pt>
    <dgm:pt modelId="{3323CD06-CC47-43D5-BF09-66DE3218FDA9}">
      <dgm:prSet custT="1"/>
      <dgm:spPr/>
      <dgm:t>
        <a:bodyPr/>
        <a:lstStyle/>
        <a:p>
          <a:pPr rtl="0"/>
          <a:r>
            <a:rPr lang="el-GR" sz="2200" dirty="0" err="1" smtClean="0"/>
            <a:t>Ημι</a:t>
          </a:r>
          <a:r>
            <a:rPr lang="el-GR" sz="2200" dirty="0" smtClean="0"/>
            <a:t>-δομημένες συνεντεύξεις μαθητών</a:t>
          </a:r>
          <a:endParaRPr lang="el-GR" sz="2200" dirty="0"/>
        </a:p>
      </dgm:t>
    </dgm:pt>
    <dgm:pt modelId="{57660F10-A264-4D7D-B25F-374C6ADAE344}" type="parTrans" cxnId="{6018885D-BA38-4C70-92A6-40B21E4D24B9}">
      <dgm:prSet/>
      <dgm:spPr/>
      <dgm:t>
        <a:bodyPr/>
        <a:lstStyle/>
        <a:p>
          <a:endParaRPr lang="el-GR"/>
        </a:p>
      </dgm:t>
    </dgm:pt>
    <dgm:pt modelId="{EBD3B0B3-CC95-4B81-BE2C-FA6E203E1B43}" type="sibTrans" cxnId="{6018885D-BA38-4C70-92A6-40B21E4D24B9}">
      <dgm:prSet/>
      <dgm:spPr/>
      <dgm:t>
        <a:bodyPr/>
        <a:lstStyle/>
        <a:p>
          <a:endParaRPr lang="el-GR"/>
        </a:p>
      </dgm:t>
    </dgm:pt>
    <dgm:pt modelId="{C836E304-44FF-4A53-8941-6B58E335F3E5}">
      <dgm:prSet custT="1"/>
      <dgm:spPr/>
      <dgm:t>
        <a:bodyPr/>
        <a:lstStyle/>
        <a:p>
          <a:pPr rtl="0"/>
          <a:r>
            <a:rPr lang="el-GR" sz="2400" b="1" dirty="0" smtClean="0"/>
            <a:t>Δείγμα έρευνας:</a:t>
          </a:r>
          <a:endParaRPr lang="el-GR" sz="2400" dirty="0"/>
        </a:p>
      </dgm:t>
    </dgm:pt>
    <dgm:pt modelId="{316AF39E-92E8-4E66-93B7-AA464B3ACB38}" type="parTrans" cxnId="{211CA621-E4A7-4A15-8D0B-329CB4053CC4}">
      <dgm:prSet/>
      <dgm:spPr/>
      <dgm:t>
        <a:bodyPr/>
        <a:lstStyle/>
        <a:p>
          <a:endParaRPr lang="el-GR"/>
        </a:p>
      </dgm:t>
    </dgm:pt>
    <dgm:pt modelId="{94AC824F-FD34-4E05-A673-2D305EE0F77D}" type="sibTrans" cxnId="{211CA621-E4A7-4A15-8D0B-329CB4053CC4}">
      <dgm:prSet/>
      <dgm:spPr/>
      <dgm:t>
        <a:bodyPr/>
        <a:lstStyle/>
        <a:p>
          <a:endParaRPr lang="el-GR"/>
        </a:p>
      </dgm:t>
    </dgm:pt>
    <dgm:pt modelId="{A1316BFB-1D3B-457E-9EEE-1A7737AB585A}">
      <dgm:prSet/>
      <dgm:spPr/>
      <dgm:t>
        <a:bodyPr/>
        <a:lstStyle/>
        <a:p>
          <a:pPr rtl="0"/>
          <a:r>
            <a:rPr lang="el-GR" dirty="0" smtClean="0"/>
            <a:t>8 μαθητές του 2/Θ Δημοτικού Σχολείου του Σίβα.</a:t>
          </a:r>
          <a:endParaRPr lang="el-GR" dirty="0"/>
        </a:p>
      </dgm:t>
    </dgm:pt>
    <dgm:pt modelId="{6178CAE6-6870-46C9-AD87-6AD22E3E961F}" type="parTrans" cxnId="{D1D65D27-4AE2-467B-B474-B4B43B2BF660}">
      <dgm:prSet/>
      <dgm:spPr/>
      <dgm:t>
        <a:bodyPr/>
        <a:lstStyle/>
        <a:p>
          <a:endParaRPr lang="el-GR"/>
        </a:p>
      </dgm:t>
    </dgm:pt>
    <dgm:pt modelId="{9B84DCA3-237F-484D-B051-D6D23CCFE5F2}" type="sibTrans" cxnId="{D1D65D27-4AE2-467B-B474-B4B43B2BF660}">
      <dgm:prSet/>
      <dgm:spPr/>
      <dgm:t>
        <a:bodyPr/>
        <a:lstStyle/>
        <a:p>
          <a:endParaRPr lang="el-GR"/>
        </a:p>
      </dgm:t>
    </dgm:pt>
    <dgm:pt modelId="{7E2B4E9A-B905-4D34-9A6E-8FC971B9339D}" type="pres">
      <dgm:prSet presAssocID="{BDF1C6D5-DA64-49AE-8FE8-5EEAFAF1E108}" presName="Name0" presStyleCnt="0">
        <dgm:presLayoutVars>
          <dgm:dir/>
          <dgm:animLvl val="lvl"/>
          <dgm:resizeHandles val="exact"/>
        </dgm:presLayoutVars>
      </dgm:prSet>
      <dgm:spPr/>
      <dgm:t>
        <a:bodyPr/>
        <a:lstStyle/>
        <a:p>
          <a:endParaRPr lang="el-GR"/>
        </a:p>
      </dgm:t>
    </dgm:pt>
    <dgm:pt modelId="{1380E11B-555C-411B-B690-E7565EFA1D82}" type="pres">
      <dgm:prSet presAssocID="{A3A5867C-77D2-4A40-AFAF-D4996A8FB4C1}" presName="linNode" presStyleCnt="0"/>
      <dgm:spPr/>
    </dgm:pt>
    <dgm:pt modelId="{6DEB6E87-E405-4950-9C09-09DE609C567D}" type="pres">
      <dgm:prSet presAssocID="{A3A5867C-77D2-4A40-AFAF-D4996A8FB4C1}" presName="parentText" presStyleLbl="node1" presStyleIdx="0" presStyleCnt="5">
        <dgm:presLayoutVars>
          <dgm:chMax val="1"/>
          <dgm:bulletEnabled val="1"/>
        </dgm:presLayoutVars>
      </dgm:prSet>
      <dgm:spPr/>
      <dgm:t>
        <a:bodyPr/>
        <a:lstStyle/>
        <a:p>
          <a:endParaRPr lang="el-GR"/>
        </a:p>
      </dgm:t>
    </dgm:pt>
    <dgm:pt modelId="{92291109-D7DD-4309-B094-5A20258FC970}" type="pres">
      <dgm:prSet presAssocID="{A3A5867C-77D2-4A40-AFAF-D4996A8FB4C1}" presName="descendantText" presStyleLbl="alignAccFollowNode1" presStyleIdx="0" presStyleCnt="5">
        <dgm:presLayoutVars>
          <dgm:bulletEnabled val="1"/>
        </dgm:presLayoutVars>
      </dgm:prSet>
      <dgm:spPr/>
      <dgm:t>
        <a:bodyPr/>
        <a:lstStyle/>
        <a:p>
          <a:endParaRPr lang="el-GR"/>
        </a:p>
      </dgm:t>
    </dgm:pt>
    <dgm:pt modelId="{9E6BB51D-2D72-40AB-B8C7-C17C1E34EFFB}" type="pres">
      <dgm:prSet presAssocID="{188D043A-04DF-48A3-9F47-74302D665EBD}" presName="sp" presStyleCnt="0"/>
      <dgm:spPr/>
    </dgm:pt>
    <dgm:pt modelId="{20BCE97F-38FD-4E8F-9191-7D57A9CD9090}" type="pres">
      <dgm:prSet presAssocID="{5305FEFA-B7C5-4137-BCF5-AC3EEF801C9B}" presName="linNode" presStyleCnt="0"/>
      <dgm:spPr/>
    </dgm:pt>
    <dgm:pt modelId="{BFA7B182-D827-46EE-ABCC-01ED37962553}" type="pres">
      <dgm:prSet presAssocID="{5305FEFA-B7C5-4137-BCF5-AC3EEF801C9B}" presName="parentText" presStyleLbl="node1" presStyleIdx="1" presStyleCnt="5" custLinFactNeighborY="-1137">
        <dgm:presLayoutVars>
          <dgm:chMax val="1"/>
          <dgm:bulletEnabled val="1"/>
        </dgm:presLayoutVars>
      </dgm:prSet>
      <dgm:spPr/>
      <dgm:t>
        <a:bodyPr/>
        <a:lstStyle/>
        <a:p>
          <a:endParaRPr lang="el-GR"/>
        </a:p>
      </dgm:t>
    </dgm:pt>
    <dgm:pt modelId="{93A0190C-338D-4C97-BD15-B7B2C1291B75}" type="pres">
      <dgm:prSet presAssocID="{5305FEFA-B7C5-4137-BCF5-AC3EEF801C9B}" presName="descendantText" presStyleLbl="alignAccFollowNode1" presStyleIdx="1" presStyleCnt="5">
        <dgm:presLayoutVars>
          <dgm:bulletEnabled val="1"/>
        </dgm:presLayoutVars>
      </dgm:prSet>
      <dgm:spPr/>
      <dgm:t>
        <a:bodyPr/>
        <a:lstStyle/>
        <a:p>
          <a:endParaRPr lang="el-GR"/>
        </a:p>
      </dgm:t>
    </dgm:pt>
    <dgm:pt modelId="{DAC39E4A-7F97-46C8-96EF-9332AC9CE619}" type="pres">
      <dgm:prSet presAssocID="{2C96E5EC-2867-44BD-9FCC-FB54F4D583C0}" presName="sp" presStyleCnt="0"/>
      <dgm:spPr/>
    </dgm:pt>
    <dgm:pt modelId="{0C2393A3-7C3A-4A13-88C2-02185DFF6616}" type="pres">
      <dgm:prSet presAssocID="{DA65EE03-B0A0-41D2-A726-1C4A8FF478F0}" presName="linNode" presStyleCnt="0"/>
      <dgm:spPr/>
    </dgm:pt>
    <dgm:pt modelId="{4FE730DA-4000-40EA-A330-15D5729E764B}" type="pres">
      <dgm:prSet presAssocID="{DA65EE03-B0A0-41D2-A726-1C4A8FF478F0}" presName="parentText" presStyleLbl="node1" presStyleIdx="2" presStyleCnt="5">
        <dgm:presLayoutVars>
          <dgm:chMax val="1"/>
          <dgm:bulletEnabled val="1"/>
        </dgm:presLayoutVars>
      </dgm:prSet>
      <dgm:spPr/>
      <dgm:t>
        <a:bodyPr/>
        <a:lstStyle/>
        <a:p>
          <a:endParaRPr lang="el-GR"/>
        </a:p>
      </dgm:t>
    </dgm:pt>
    <dgm:pt modelId="{045CAA9C-BF72-4CD7-BC4C-CA11150452A1}" type="pres">
      <dgm:prSet presAssocID="{DA65EE03-B0A0-41D2-A726-1C4A8FF478F0}" presName="descendantText" presStyleLbl="alignAccFollowNode1" presStyleIdx="2" presStyleCnt="5">
        <dgm:presLayoutVars>
          <dgm:bulletEnabled val="1"/>
        </dgm:presLayoutVars>
      </dgm:prSet>
      <dgm:spPr/>
      <dgm:t>
        <a:bodyPr/>
        <a:lstStyle/>
        <a:p>
          <a:endParaRPr lang="el-GR"/>
        </a:p>
      </dgm:t>
    </dgm:pt>
    <dgm:pt modelId="{E24F6A25-6863-4DD0-9E4C-D89B73108C43}" type="pres">
      <dgm:prSet presAssocID="{DCC1F119-5F6A-4331-9448-EE20704F058A}" presName="sp" presStyleCnt="0"/>
      <dgm:spPr/>
    </dgm:pt>
    <dgm:pt modelId="{3C63EB87-1C35-4C51-830A-B9729E6BD04E}" type="pres">
      <dgm:prSet presAssocID="{D76BA453-726E-4CB5-A056-BF70D0C6ABAF}" presName="linNode" presStyleCnt="0"/>
      <dgm:spPr/>
    </dgm:pt>
    <dgm:pt modelId="{DEF78AC2-2324-4DD4-BFEB-6B377249E158}" type="pres">
      <dgm:prSet presAssocID="{D76BA453-726E-4CB5-A056-BF70D0C6ABAF}" presName="parentText" presStyleLbl="node1" presStyleIdx="3" presStyleCnt="5">
        <dgm:presLayoutVars>
          <dgm:chMax val="1"/>
          <dgm:bulletEnabled val="1"/>
        </dgm:presLayoutVars>
      </dgm:prSet>
      <dgm:spPr/>
      <dgm:t>
        <a:bodyPr/>
        <a:lstStyle/>
        <a:p>
          <a:endParaRPr lang="el-GR"/>
        </a:p>
      </dgm:t>
    </dgm:pt>
    <dgm:pt modelId="{25AC7B15-EF91-449C-86B8-FD9C09E38C8E}" type="pres">
      <dgm:prSet presAssocID="{D76BA453-726E-4CB5-A056-BF70D0C6ABAF}" presName="descendantText" presStyleLbl="alignAccFollowNode1" presStyleIdx="3" presStyleCnt="5">
        <dgm:presLayoutVars>
          <dgm:bulletEnabled val="1"/>
        </dgm:presLayoutVars>
      </dgm:prSet>
      <dgm:spPr/>
      <dgm:t>
        <a:bodyPr/>
        <a:lstStyle/>
        <a:p>
          <a:endParaRPr lang="el-GR"/>
        </a:p>
      </dgm:t>
    </dgm:pt>
    <dgm:pt modelId="{A7795D8D-46E1-449F-A929-EFBFA01974BD}" type="pres">
      <dgm:prSet presAssocID="{93355AB3-44AB-4D93-A9FC-860AB6E06846}" presName="sp" presStyleCnt="0"/>
      <dgm:spPr/>
    </dgm:pt>
    <dgm:pt modelId="{76D64496-8C96-449C-AE44-A822E90129AF}" type="pres">
      <dgm:prSet presAssocID="{C836E304-44FF-4A53-8941-6B58E335F3E5}" presName="linNode" presStyleCnt="0"/>
      <dgm:spPr/>
    </dgm:pt>
    <dgm:pt modelId="{89180363-CE4D-498A-B6B8-3E342CE30B94}" type="pres">
      <dgm:prSet presAssocID="{C836E304-44FF-4A53-8941-6B58E335F3E5}" presName="parentText" presStyleLbl="node1" presStyleIdx="4" presStyleCnt="5">
        <dgm:presLayoutVars>
          <dgm:chMax val="1"/>
          <dgm:bulletEnabled val="1"/>
        </dgm:presLayoutVars>
      </dgm:prSet>
      <dgm:spPr/>
      <dgm:t>
        <a:bodyPr/>
        <a:lstStyle/>
        <a:p>
          <a:endParaRPr lang="el-GR"/>
        </a:p>
      </dgm:t>
    </dgm:pt>
    <dgm:pt modelId="{391E2BCE-DFC6-4B1A-89CE-9800A77616D0}" type="pres">
      <dgm:prSet presAssocID="{C836E304-44FF-4A53-8941-6B58E335F3E5}" presName="descendantText" presStyleLbl="alignAccFollowNode1" presStyleIdx="4" presStyleCnt="5">
        <dgm:presLayoutVars>
          <dgm:bulletEnabled val="1"/>
        </dgm:presLayoutVars>
      </dgm:prSet>
      <dgm:spPr/>
      <dgm:t>
        <a:bodyPr/>
        <a:lstStyle/>
        <a:p>
          <a:endParaRPr lang="el-GR"/>
        </a:p>
      </dgm:t>
    </dgm:pt>
  </dgm:ptLst>
  <dgm:cxnLst>
    <dgm:cxn modelId="{A439EF65-DC91-40C0-A7AA-C00E02C45A2B}" type="presOf" srcId="{D76BA453-726E-4CB5-A056-BF70D0C6ABAF}" destId="{DEF78AC2-2324-4DD4-BFEB-6B377249E158}" srcOrd="0" destOrd="0" presId="urn:microsoft.com/office/officeart/2005/8/layout/vList5"/>
    <dgm:cxn modelId="{9A45E3FB-AB7A-4C34-BBB3-A407490385E7}" type="presOf" srcId="{7D0FE48A-0016-4042-915B-ADB59A1EC236}" destId="{92291109-D7DD-4309-B094-5A20258FC970}" srcOrd="0" destOrd="0" presId="urn:microsoft.com/office/officeart/2005/8/layout/vList5"/>
    <dgm:cxn modelId="{FDD74CC8-B26F-4DFC-8EAD-7C626D546067}" srcId="{A3A5867C-77D2-4A40-AFAF-D4996A8FB4C1}" destId="{7D0FE48A-0016-4042-915B-ADB59A1EC236}" srcOrd="0" destOrd="0" parTransId="{99E45393-2BB7-4673-B02E-06299EA81252}" sibTransId="{0B0C4AB1-A3A8-4B17-9455-A08B4807DA3A}"/>
    <dgm:cxn modelId="{4950D8E2-8264-49C0-9E28-9011AECF7956}" type="presOf" srcId="{BDF1C6D5-DA64-49AE-8FE8-5EEAFAF1E108}" destId="{7E2B4E9A-B905-4D34-9A6E-8FC971B9339D}" srcOrd="0" destOrd="0" presId="urn:microsoft.com/office/officeart/2005/8/layout/vList5"/>
    <dgm:cxn modelId="{F1F6E8A8-4367-4795-B9AD-513CB5F4A62A}" type="presOf" srcId="{5305FEFA-B7C5-4137-BCF5-AC3EEF801C9B}" destId="{BFA7B182-D827-46EE-ABCC-01ED37962553}" srcOrd="0" destOrd="0" presId="urn:microsoft.com/office/officeart/2005/8/layout/vList5"/>
    <dgm:cxn modelId="{6821A128-B886-47F5-9D4A-837B29E046FD}" type="presOf" srcId="{FC113DC9-6072-4970-AB11-FB3E18BAE0F3}" destId="{045CAA9C-BF72-4CD7-BC4C-CA11150452A1}" srcOrd="0" destOrd="0" presId="urn:microsoft.com/office/officeart/2005/8/layout/vList5"/>
    <dgm:cxn modelId="{7DFAE3A1-8559-4853-B85A-AA59E681828A}" srcId="{5305FEFA-B7C5-4137-BCF5-AC3EEF801C9B}" destId="{99A48A71-CB5E-4D44-A444-C84835BCAF17}" srcOrd="0" destOrd="0" parTransId="{3D6035F7-C58B-4060-87CB-F3BE869BB6A7}" sibTransId="{35231EF7-3198-4576-9A8E-7A433D75DDD2}"/>
    <dgm:cxn modelId="{A4BC6A32-4672-469A-883C-FF1BD9C9AB2E}" type="presOf" srcId="{99A48A71-CB5E-4D44-A444-C84835BCAF17}" destId="{93A0190C-338D-4C97-BD15-B7B2C1291B75}" srcOrd="0" destOrd="0" presId="urn:microsoft.com/office/officeart/2005/8/layout/vList5"/>
    <dgm:cxn modelId="{6018885D-BA38-4C70-92A6-40B21E4D24B9}" srcId="{D76BA453-726E-4CB5-A056-BF70D0C6ABAF}" destId="{3323CD06-CC47-43D5-BF09-66DE3218FDA9}" srcOrd="0" destOrd="0" parTransId="{57660F10-A264-4D7D-B25F-374C6ADAE344}" sibTransId="{EBD3B0B3-CC95-4B81-BE2C-FA6E203E1B43}"/>
    <dgm:cxn modelId="{FD212226-E4D7-45B2-9D7C-9266B37BD7FC}" srcId="{BDF1C6D5-DA64-49AE-8FE8-5EEAFAF1E108}" destId="{5305FEFA-B7C5-4137-BCF5-AC3EEF801C9B}" srcOrd="1" destOrd="0" parTransId="{F2EB5C9A-4E76-4DBB-9D17-E871888F88C2}" sibTransId="{2C96E5EC-2867-44BD-9FCC-FB54F4D583C0}"/>
    <dgm:cxn modelId="{1AEA6D94-617D-4516-BB4E-A91E521E48F3}" srcId="{BDF1C6D5-DA64-49AE-8FE8-5EEAFAF1E108}" destId="{DA65EE03-B0A0-41D2-A726-1C4A8FF478F0}" srcOrd="2" destOrd="0" parTransId="{6DC35BF9-03BB-4606-BE94-BE7312328021}" sibTransId="{DCC1F119-5F6A-4331-9448-EE20704F058A}"/>
    <dgm:cxn modelId="{90F0396B-B132-406C-8523-9BF291471808}" type="presOf" srcId="{3323CD06-CC47-43D5-BF09-66DE3218FDA9}" destId="{25AC7B15-EF91-449C-86B8-FD9C09E38C8E}" srcOrd="0" destOrd="0" presId="urn:microsoft.com/office/officeart/2005/8/layout/vList5"/>
    <dgm:cxn modelId="{720560F2-D01B-4A71-8B7D-D889BFB618CB}" type="presOf" srcId="{DA65EE03-B0A0-41D2-A726-1C4A8FF478F0}" destId="{4FE730DA-4000-40EA-A330-15D5729E764B}" srcOrd="0" destOrd="0" presId="urn:microsoft.com/office/officeart/2005/8/layout/vList5"/>
    <dgm:cxn modelId="{7B0BFD02-AED0-4C91-940A-63B0C11BC591}" srcId="{DA65EE03-B0A0-41D2-A726-1C4A8FF478F0}" destId="{FC113DC9-6072-4970-AB11-FB3E18BAE0F3}" srcOrd="0" destOrd="0" parTransId="{A902B1D7-112A-436E-9A93-F911B3AC1516}" sibTransId="{D02E984B-74F6-4EDE-A3F5-1A809F9AE6E8}"/>
    <dgm:cxn modelId="{589C000E-7FA6-43B5-A11F-7A91CD02DED9}" srcId="{BDF1C6D5-DA64-49AE-8FE8-5EEAFAF1E108}" destId="{A3A5867C-77D2-4A40-AFAF-D4996A8FB4C1}" srcOrd="0" destOrd="0" parTransId="{D1B981FE-568B-4A30-8A7F-EC07B1643A03}" sibTransId="{188D043A-04DF-48A3-9F47-74302D665EBD}"/>
    <dgm:cxn modelId="{211CA621-E4A7-4A15-8D0B-329CB4053CC4}" srcId="{BDF1C6D5-DA64-49AE-8FE8-5EEAFAF1E108}" destId="{C836E304-44FF-4A53-8941-6B58E335F3E5}" srcOrd="4" destOrd="0" parTransId="{316AF39E-92E8-4E66-93B7-AA464B3ACB38}" sibTransId="{94AC824F-FD34-4E05-A673-2D305EE0F77D}"/>
    <dgm:cxn modelId="{033EA7AF-2485-4FBE-B071-902089B3CF4F}" type="presOf" srcId="{C836E304-44FF-4A53-8941-6B58E335F3E5}" destId="{89180363-CE4D-498A-B6B8-3E342CE30B94}" srcOrd="0" destOrd="0" presId="urn:microsoft.com/office/officeart/2005/8/layout/vList5"/>
    <dgm:cxn modelId="{0416E3F9-9953-49C0-BDEA-AEA156DBE729}" srcId="{BDF1C6D5-DA64-49AE-8FE8-5EEAFAF1E108}" destId="{D76BA453-726E-4CB5-A056-BF70D0C6ABAF}" srcOrd="3" destOrd="0" parTransId="{7F773571-7ABD-4BA7-82D4-233E6EC9DB39}" sibTransId="{93355AB3-44AB-4D93-A9FC-860AB6E06846}"/>
    <dgm:cxn modelId="{D1D65D27-4AE2-467B-B474-B4B43B2BF660}" srcId="{C836E304-44FF-4A53-8941-6B58E335F3E5}" destId="{A1316BFB-1D3B-457E-9EEE-1A7737AB585A}" srcOrd="0" destOrd="0" parTransId="{6178CAE6-6870-46C9-AD87-6AD22E3E961F}" sibTransId="{9B84DCA3-237F-484D-B051-D6D23CCFE5F2}"/>
    <dgm:cxn modelId="{57869C9D-5B79-4D50-AEF4-228D621BB808}" type="presOf" srcId="{A1316BFB-1D3B-457E-9EEE-1A7737AB585A}" destId="{391E2BCE-DFC6-4B1A-89CE-9800A77616D0}" srcOrd="0" destOrd="0" presId="urn:microsoft.com/office/officeart/2005/8/layout/vList5"/>
    <dgm:cxn modelId="{16EA3DDA-ECB5-45B2-9D3F-DAAD9EEC5112}" type="presOf" srcId="{A3A5867C-77D2-4A40-AFAF-D4996A8FB4C1}" destId="{6DEB6E87-E405-4950-9C09-09DE609C567D}" srcOrd="0" destOrd="0" presId="urn:microsoft.com/office/officeart/2005/8/layout/vList5"/>
    <dgm:cxn modelId="{4FB577FA-6F05-462B-870F-A81603550FFB}" type="presParOf" srcId="{7E2B4E9A-B905-4D34-9A6E-8FC971B9339D}" destId="{1380E11B-555C-411B-B690-E7565EFA1D82}" srcOrd="0" destOrd="0" presId="urn:microsoft.com/office/officeart/2005/8/layout/vList5"/>
    <dgm:cxn modelId="{837CC83A-B94B-434F-A3BB-4D3CC5840E5E}" type="presParOf" srcId="{1380E11B-555C-411B-B690-E7565EFA1D82}" destId="{6DEB6E87-E405-4950-9C09-09DE609C567D}" srcOrd="0" destOrd="0" presId="urn:microsoft.com/office/officeart/2005/8/layout/vList5"/>
    <dgm:cxn modelId="{55A97E62-AFA2-45A6-B64D-9CD081840FAA}" type="presParOf" srcId="{1380E11B-555C-411B-B690-E7565EFA1D82}" destId="{92291109-D7DD-4309-B094-5A20258FC970}" srcOrd="1" destOrd="0" presId="urn:microsoft.com/office/officeart/2005/8/layout/vList5"/>
    <dgm:cxn modelId="{76559A5F-4988-40B4-A0A1-CB1FA9583567}" type="presParOf" srcId="{7E2B4E9A-B905-4D34-9A6E-8FC971B9339D}" destId="{9E6BB51D-2D72-40AB-B8C7-C17C1E34EFFB}" srcOrd="1" destOrd="0" presId="urn:microsoft.com/office/officeart/2005/8/layout/vList5"/>
    <dgm:cxn modelId="{4115A46D-6962-4A84-955D-466000BC1A4D}" type="presParOf" srcId="{7E2B4E9A-B905-4D34-9A6E-8FC971B9339D}" destId="{20BCE97F-38FD-4E8F-9191-7D57A9CD9090}" srcOrd="2" destOrd="0" presId="urn:microsoft.com/office/officeart/2005/8/layout/vList5"/>
    <dgm:cxn modelId="{B057D910-BC84-4067-92EC-C92141D3C2EB}" type="presParOf" srcId="{20BCE97F-38FD-4E8F-9191-7D57A9CD9090}" destId="{BFA7B182-D827-46EE-ABCC-01ED37962553}" srcOrd="0" destOrd="0" presId="urn:microsoft.com/office/officeart/2005/8/layout/vList5"/>
    <dgm:cxn modelId="{F91B5B35-A450-4E11-A4BA-8CB58C27D5D3}" type="presParOf" srcId="{20BCE97F-38FD-4E8F-9191-7D57A9CD9090}" destId="{93A0190C-338D-4C97-BD15-B7B2C1291B75}" srcOrd="1" destOrd="0" presId="urn:microsoft.com/office/officeart/2005/8/layout/vList5"/>
    <dgm:cxn modelId="{D0D1888F-D2DE-4A7A-8AD4-00BB729D34E7}" type="presParOf" srcId="{7E2B4E9A-B905-4D34-9A6E-8FC971B9339D}" destId="{DAC39E4A-7F97-46C8-96EF-9332AC9CE619}" srcOrd="3" destOrd="0" presId="urn:microsoft.com/office/officeart/2005/8/layout/vList5"/>
    <dgm:cxn modelId="{0673F2C5-C71F-4544-B5B3-DFBD8EA4651D}" type="presParOf" srcId="{7E2B4E9A-B905-4D34-9A6E-8FC971B9339D}" destId="{0C2393A3-7C3A-4A13-88C2-02185DFF6616}" srcOrd="4" destOrd="0" presId="urn:microsoft.com/office/officeart/2005/8/layout/vList5"/>
    <dgm:cxn modelId="{F778946F-5F40-4674-A413-794645BAF51F}" type="presParOf" srcId="{0C2393A3-7C3A-4A13-88C2-02185DFF6616}" destId="{4FE730DA-4000-40EA-A330-15D5729E764B}" srcOrd="0" destOrd="0" presId="urn:microsoft.com/office/officeart/2005/8/layout/vList5"/>
    <dgm:cxn modelId="{00BF5644-B755-405C-B0B1-D00BE1F2B88C}" type="presParOf" srcId="{0C2393A3-7C3A-4A13-88C2-02185DFF6616}" destId="{045CAA9C-BF72-4CD7-BC4C-CA11150452A1}" srcOrd="1" destOrd="0" presId="urn:microsoft.com/office/officeart/2005/8/layout/vList5"/>
    <dgm:cxn modelId="{F2F200AC-5E2D-4BB6-B8C5-2ED2884D4E5B}" type="presParOf" srcId="{7E2B4E9A-B905-4D34-9A6E-8FC971B9339D}" destId="{E24F6A25-6863-4DD0-9E4C-D89B73108C43}" srcOrd="5" destOrd="0" presId="urn:microsoft.com/office/officeart/2005/8/layout/vList5"/>
    <dgm:cxn modelId="{8C3E7D10-3EFD-4848-9912-69E38CC601D7}" type="presParOf" srcId="{7E2B4E9A-B905-4D34-9A6E-8FC971B9339D}" destId="{3C63EB87-1C35-4C51-830A-B9729E6BD04E}" srcOrd="6" destOrd="0" presId="urn:microsoft.com/office/officeart/2005/8/layout/vList5"/>
    <dgm:cxn modelId="{742F993E-56DA-4839-8FDE-92B071C0EE12}" type="presParOf" srcId="{3C63EB87-1C35-4C51-830A-B9729E6BD04E}" destId="{DEF78AC2-2324-4DD4-BFEB-6B377249E158}" srcOrd="0" destOrd="0" presId="urn:microsoft.com/office/officeart/2005/8/layout/vList5"/>
    <dgm:cxn modelId="{2554DEDC-E4EC-4D16-8512-776EB50134CF}" type="presParOf" srcId="{3C63EB87-1C35-4C51-830A-B9729E6BD04E}" destId="{25AC7B15-EF91-449C-86B8-FD9C09E38C8E}" srcOrd="1" destOrd="0" presId="urn:microsoft.com/office/officeart/2005/8/layout/vList5"/>
    <dgm:cxn modelId="{1A5F1615-C96A-40F6-B9AB-9284CC130234}" type="presParOf" srcId="{7E2B4E9A-B905-4D34-9A6E-8FC971B9339D}" destId="{A7795D8D-46E1-449F-A929-EFBFA01974BD}" srcOrd="7" destOrd="0" presId="urn:microsoft.com/office/officeart/2005/8/layout/vList5"/>
    <dgm:cxn modelId="{BBBCB181-0038-42F8-96E9-096CBFCC35DB}" type="presParOf" srcId="{7E2B4E9A-B905-4D34-9A6E-8FC971B9339D}" destId="{76D64496-8C96-449C-AE44-A822E90129AF}" srcOrd="8" destOrd="0" presId="urn:microsoft.com/office/officeart/2005/8/layout/vList5"/>
    <dgm:cxn modelId="{CC6AFBD9-5C32-4B17-ACE5-60F947DC1D2B}" type="presParOf" srcId="{76D64496-8C96-449C-AE44-A822E90129AF}" destId="{89180363-CE4D-498A-B6B8-3E342CE30B94}" srcOrd="0" destOrd="0" presId="urn:microsoft.com/office/officeart/2005/8/layout/vList5"/>
    <dgm:cxn modelId="{99110D2B-803F-4AD0-9473-B8C71A8EF3F3}" type="presParOf" srcId="{76D64496-8C96-449C-AE44-A822E90129AF}" destId="{391E2BCE-DFC6-4B1A-89CE-9800A77616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217EEF0-5893-4EC3-AC57-7A2AD6DDA1B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6BEC3097-7CB2-4295-9BD2-409D983E538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dirty="0" smtClean="0"/>
            <a:t>Από τη βιβλιογραφία και τα ερευνητικά ερωτήματα, προέκυψαν τα βασικά αντικείμενα και στη βάση αυτών δημιουργήθηκαν δυο ερωτηματολόγια (πριν-μετά).</a:t>
          </a:r>
          <a:endParaRPr lang="el-GR" dirty="0"/>
        </a:p>
      </dgm:t>
    </dgm:pt>
    <dgm:pt modelId="{66DE22E2-6687-46B2-8AD0-71A8B31C7EBF}" type="parTrans" cxnId="{8523CF21-3211-4236-A9C5-4C20628FF05C}">
      <dgm:prSet/>
      <dgm:spPr/>
      <dgm:t>
        <a:bodyPr/>
        <a:lstStyle/>
        <a:p>
          <a:endParaRPr lang="el-GR"/>
        </a:p>
      </dgm:t>
    </dgm:pt>
    <dgm:pt modelId="{77C0E53C-67D1-4846-8171-54BDDB14BDD4}" type="sibTrans" cxnId="{8523CF21-3211-4236-A9C5-4C20628FF05C}">
      <dgm:prSet/>
      <dgm:spPr/>
      <dgm:t>
        <a:bodyPr/>
        <a:lstStyle/>
        <a:p>
          <a:endParaRPr lang="el-GR"/>
        </a:p>
      </dgm:t>
    </dgm:pt>
    <dgm:pt modelId="{2249FFD4-EAD7-413B-98E0-29A0934724A3}">
      <dgm:prSet/>
      <dgm:spPr/>
      <dgm:t>
        <a:bodyPr/>
        <a:lstStyle/>
        <a:p>
          <a:pPr rtl="0"/>
          <a:r>
            <a:rPr lang="el-GR" smtClean="0"/>
            <a:t>Οι ερωτήσεις ήταν ανά αντικείμενο.</a:t>
          </a:r>
          <a:endParaRPr lang="el-GR"/>
        </a:p>
      </dgm:t>
    </dgm:pt>
    <dgm:pt modelId="{A8C60F02-38FE-4173-8B94-7E96819E5FFC}" type="parTrans" cxnId="{598C2059-CEEF-4B78-AFF4-B659D3FAEDEE}">
      <dgm:prSet/>
      <dgm:spPr/>
      <dgm:t>
        <a:bodyPr/>
        <a:lstStyle/>
        <a:p>
          <a:endParaRPr lang="el-GR"/>
        </a:p>
      </dgm:t>
    </dgm:pt>
    <dgm:pt modelId="{B3ADBDA5-9ACD-43B9-BEA0-29F8CBEE6AF7}" type="sibTrans" cxnId="{598C2059-CEEF-4B78-AFF4-B659D3FAEDEE}">
      <dgm:prSet/>
      <dgm:spPr/>
      <dgm:t>
        <a:bodyPr/>
        <a:lstStyle/>
        <a:p>
          <a:endParaRPr lang="el-GR"/>
        </a:p>
      </dgm:t>
    </dgm:pt>
    <dgm:pt modelId="{D7045EA6-9CD1-4A1A-8449-87EDD457CB1E}">
      <dgm:prSet/>
      <dgm:spPr/>
      <dgm:t>
        <a:bodyPr/>
        <a:lstStyle/>
        <a:p>
          <a:pPr rtl="0"/>
          <a:r>
            <a:rPr lang="el-GR" smtClean="0"/>
            <a:t>Η επεξεργασία των δεδομένων  πραγματοποιήθηκε με την τεχνική της Ανάλυσης Περιεχομένου.</a:t>
          </a:r>
          <a:endParaRPr lang="el-GR"/>
        </a:p>
      </dgm:t>
    </dgm:pt>
    <dgm:pt modelId="{522D9BE5-F6B1-4B11-B379-EF8EA8FC280D}" type="parTrans" cxnId="{C621679E-6526-4421-853C-028F4BC8E8F3}">
      <dgm:prSet/>
      <dgm:spPr/>
      <dgm:t>
        <a:bodyPr/>
        <a:lstStyle/>
        <a:p>
          <a:endParaRPr lang="el-GR"/>
        </a:p>
      </dgm:t>
    </dgm:pt>
    <dgm:pt modelId="{41186C82-988D-4BBD-B268-756DCA15A573}" type="sibTrans" cxnId="{C621679E-6526-4421-853C-028F4BC8E8F3}">
      <dgm:prSet/>
      <dgm:spPr/>
      <dgm:t>
        <a:bodyPr/>
        <a:lstStyle/>
        <a:p>
          <a:endParaRPr lang="el-GR"/>
        </a:p>
      </dgm:t>
    </dgm:pt>
    <dgm:pt modelId="{9A44AD40-4480-4FCF-92CD-5BC59A437EB3}">
      <dgm:prSet/>
      <dgm:spPr/>
      <dgm:t>
        <a:bodyPr/>
        <a:lstStyle/>
        <a:p>
          <a:pPr rtl="0"/>
          <a:r>
            <a:rPr lang="el-GR" dirty="0" smtClean="0"/>
            <a:t>Έγινε κατηγοριοποίηση των απόψεων των μαθητών με βάση 6 άξονες.</a:t>
          </a:r>
          <a:endParaRPr lang="el-GR" dirty="0"/>
        </a:p>
      </dgm:t>
    </dgm:pt>
    <dgm:pt modelId="{6F9DB520-AEC8-41E8-99EC-BDE238F3C3DD}" type="parTrans" cxnId="{B54497B8-D122-48AA-96E7-D01ED933E4B4}">
      <dgm:prSet/>
      <dgm:spPr/>
      <dgm:t>
        <a:bodyPr/>
        <a:lstStyle/>
        <a:p>
          <a:endParaRPr lang="el-GR"/>
        </a:p>
      </dgm:t>
    </dgm:pt>
    <dgm:pt modelId="{1FE2E0AC-0D07-4746-BF9A-370DADA05912}" type="sibTrans" cxnId="{B54497B8-D122-48AA-96E7-D01ED933E4B4}">
      <dgm:prSet/>
      <dgm:spPr/>
      <dgm:t>
        <a:bodyPr/>
        <a:lstStyle/>
        <a:p>
          <a:endParaRPr lang="el-GR"/>
        </a:p>
      </dgm:t>
    </dgm:pt>
    <dgm:pt modelId="{69293E84-A156-43E1-BEF6-2A120D2B21BE}" type="pres">
      <dgm:prSet presAssocID="{8217EEF0-5893-4EC3-AC57-7A2AD6DDA1B9}" presName="outerComposite" presStyleCnt="0">
        <dgm:presLayoutVars>
          <dgm:chMax val="5"/>
          <dgm:dir/>
          <dgm:resizeHandles val="exact"/>
        </dgm:presLayoutVars>
      </dgm:prSet>
      <dgm:spPr/>
      <dgm:t>
        <a:bodyPr/>
        <a:lstStyle/>
        <a:p>
          <a:endParaRPr lang="el-GR"/>
        </a:p>
      </dgm:t>
    </dgm:pt>
    <dgm:pt modelId="{85DC3C00-B060-4B07-8B2F-908AC7977539}" type="pres">
      <dgm:prSet presAssocID="{8217EEF0-5893-4EC3-AC57-7A2AD6DDA1B9}" presName="dummyMaxCanvas" presStyleCnt="0">
        <dgm:presLayoutVars/>
      </dgm:prSet>
      <dgm:spPr/>
    </dgm:pt>
    <dgm:pt modelId="{DF3A7BF4-C4D5-4F9A-AD0D-6B584DEA4273}" type="pres">
      <dgm:prSet presAssocID="{8217EEF0-5893-4EC3-AC57-7A2AD6DDA1B9}" presName="FourNodes_1" presStyleLbl="node1" presStyleIdx="0" presStyleCnt="4">
        <dgm:presLayoutVars>
          <dgm:bulletEnabled val="1"/>
        </dgm:presLayoutVars>
      </dgm:prSet>
      <dgm:spPr/>
      <dgm:t>
        <a:bodyPr/>
        <a:lstStyle/>
        <a:p>
          <a:endParaRPr lang="el-GR"/>
        </a:p>
      </dgm:t>
    </dgm:pt>
    <dgm:pt modelId="{45D0E6EF-51AD-45AB-8226-088B2B4DD3BC}" type="pres">
      <dgm:prSet presAssocID="{8217EEF0-5893-4EC3-AC57-7A2AD6DDA1B9}" presName="FourNodes_2" presStyleLbl="node1" presStyleIdx="1" presStyleCnt="4">
        <dgm:presLayoutVars>
          <dgm:bulletEnabled val="1"/>
        </dgm:presLayoutVars>
      </dgm:prSet>
      <dgm:spPr/>
      <dgm:t>
        <a:bodyPr/>
        <a:lstStyle/>
        <a:p>
          <a:endParaRPr lang="el-GR"/>
        </a:p>
      </dgm:t>
    </dgm:pt>
    <dgm:pt modelId="{9D65CF63-B667-44F2-A9B6-11A455DABD1E}" type="pres">
      <dgm:prSet presAssocID="{8217EEF0-5893-4EC3-AC57-7A2AD6DDA1B9}" presName="FourNodes_3" presStyleLbl="node1" presStyleIdx="2" presStyleCnt="4">
        <dgm:presLayoutVars>
          <dgm:bulletEnabled val="1"/>
        </dgm:presLayoutVars>
      </dgm:prSet>
      <dgm:spPr/>
      <dgm:t>
        <a:bodyPr/>
        <a:lstStyle/>
        <a:p>
          <a:endParaRPr lang="el-GR"/>
        </a:p>
      </dgm:t>
    </dgm:pt>
    <dgm:pt modelId="{D3986CE3-D1FB-449E-B359-C358C62F67F7}" type="pres">
      <dgm:prSet presAssocID="{8217EEF0-5893-4EC3-AC57-7A2AD6DDA1B9}" presName="FourNodes_4" presStyleLbl="node1" presStyleIdx="3" presStyleCnt="4">
        <dgm:presLayoutVars>
          <dgm:bulletEnabled val="1"/>
        </dgm:presLayoutVars>
      </dgm:prSet>
      <dgm:spPr/>
      <dgm:t>
        <a:bodyPr/>
        <a:lstStyle/>
        <a:p>
          <a:endParaRPr lang="el-GR"/>
        </a:p>
      </dgm:t>
    </dgm:pt>
    <dgm:pt modelId="{4CA82D55-60EA-4198-8330-47419FDF77A8}" type="pres">
      <dgm:prSet presAssocID="{8217EEF0-5893-4EC3-AC57-7A2AD6DDA1B9}" presName="FourConn_1-2" presStyleLbl="fgAccFollowNode1" presStyleIdx="0" presStyleCnt="3">
        <dgm:presLayoutVars>
          <dgm:bulletEnabled val="1"/>
        </dgm:presLayoutVars>
      </dgm:prSet>
      <dgm:spPr/>
      <dgm:t>
        <a:bodyPr/>
        <a:lstStyle/>
        <a:p>
          <a:endParaRPr lang="el-GR"/>
        </a:p>
      </dgm:t>
    </dgm:pt>
    <dgm:pt modelId="{04DFD38C-E5BE-420D-BC37-1274FFD1846B}" type="pres">
      <dgm:prSet presAssocID="{8217EEF0-5893-4EC3-AC57-7A2AD6DDA1B9}" presName="FourConn_2-3" presStyleLbl="fgAccFollowNode1" presStyleIdx="1" presStyleCnt="3">
        <dgm:presLayoutVars>
          <dgm:bulletEnabled val="1"/>
        </dgm:presLayoutVars>
      </dgm:prSet>
      <dgm:spPr/>
      <dgm:t>
        <a:bodyPr/>
        <a:lstStyle/>
        <a:p>
          <a:endParaRPr lang="el-GR"/>
        </a:p>
      </dgm:t>
    </dgm:pt>
    <dgm:pt modelId="{7CE040D5-2B1E-477A-90B1-65E1A9F493FD}" type="pres">
      <dgm:prSet presAssocID="{8217EEF0-5893-4EC3-AC57-7A2AD6DDA1B9}" presName="FourConn_3-4" presStyleLbl="fgAccFollowNode1" presStyleIdx="2" presStyleCnt="3">
        <dgm:presLayoutVars>
          <dgm:bulletEnabled val="1"/>
        </dgm:presLayoutVars>
      </dgm:prSet>
      <dgm:spPr/>
      <dgm:t>
        <a:bodyPr/>
        <a:lstStyle/>
        <a:p>
          <a:endParaRPr lang="el-GR"/>
        </a:p>
      </dgm:t>
    </dgm:pt>
    <dgm:pt modelId="{81B14A21-5EB5-46D5-80F8-4F2245127B41}" type="pres">
      <dgm:prSet presAssocID="{8217EEF0-5893-4EC3-AC57-7A2AD6DDA1B9}" presName="FourNodes_1_text" presStyleLbl="node1" presStyleIdx="3" presStyleCnt="4">
        <dgm:presLayoutVars>
          <dgm:bulletEnabled val="1"/>
        </dgm:presLayoutVars>
      </dgm:prSet>
      <dgm:spPr/>
      <dgm:t>
        <a:bodyPr/>
        <a:lstStyle/>
        <a:p>
          <a:endParaRPr lang="el-GR"/>
        </a:p>
      </dgm:t>
    </dgm:pt>
    <dgm:pt modelId="{9454D09D-BC7F-4AD2-AC28-09BDB38FBC4C}" type="pres">
      <dgm:prSet presAssocID="{8217EEF0-5893-4EC3-AC57-7A2AD6DDA1B9}" presName="FourNodes_2_text" presStyleLbl="node1" presStyleIdx="3" presStyleCnt="4">
        <dgm:presLayoutVars>
          <dgm:bulletEnabled val="1"/>
        </dgm:presLayoutVars>
      </dgm:prSet>
      <dgm:spPr/>
      <dgm:t>
        <a:bodyPr/>
        <a:lstStyle/>
        <a:p>
          <a:endParaRPr lang="el-GR"/>
        </a:p>
      </dgm:t>
    </dgm:pt>
    <dgm:pt modelId="{B6B05037-078D-4519-8ECF-3EE092C22060}" type="pres">
      <dgm:prSet presAssocID="{8217EEF0-5893-4EC3-AC57-7A2AD6DDA1B9}" presName="FourNodes_3_text" presStyleLbl="node1" presStyleIdx="3" presStyleCnt="4">
        <dgm:presLayoutVars>
          <dgm:bulletEnabled val="1"/>
        </dgm:presLayoutVars>
      </dgm:prSet>
      <dgm:spPr/>
      <dgm:t>
        <a:bodyPr/>
        <a:lstStyle/>
        <a:p>
          <a:endParaRPr lang="el-GR"/>
        </a:p>
      </dgm:t>
    </dgm:pt>
    <dgm:pt modelId="{605DABF3-E902-4761-92F8-BF6007DAF5D2}" type="pres">
      <dgm:prSet presAssocID="{8217EEF0-5893-4EC3-AC57-7A2AD6DDA1B9}" presName="FourNodes_4_text" presStyleLbl="node1" presStyleIdx="3" presStyleCnt="4">
        <dgm:presLayoutVars>
          <dgm:bulletEnabled val="1"/>
        </dgm:presLayoutVars>
      </dgm:prSet>
      <dgm:spPr/>
      <dgm:t>
        <a:bodyPr/>
        <a:lstStyle/>
        <a:p>
          <a:endParaRPr lang="el-GR"/>
        </a:p>
      </dgm:t>
    </dgm:pt>
  </dgm:ptLst>
  <dgm:cxnLst>
    <dgm:cxn modelId="{598C2059-CEEF-4B78-AFF4-B659D3FAEDEE}" srcId="{8217EEF0-5893-4EC3-AC57-7A2AD6DDA1B9}" destId="{2249FFD4-EAD7-413B-98E0-29A0934724A3}" srcOrd="1" destOrd="0" parTransId="{A8C60F02-38FE-4173-8B94-7E96819E5FFC}" sibTransId="{B3ADBDA5-9ACD-43B9-BEA0-29F8CBEE6AF7}"/>
    <dgm:cxn modelId="{C621679E-6526-4421-853C-028F4BC8E8F3}" srcId="{8217EEF0-5893-4EC3-AC57-7A2AD6DDA1B9}" destId="{D7045EA6-9CD1-4A1A-8449-87EDD457CB1E}" srcOrd="2" destOrd="0" parTransId="{522D9BE5-F6B1-4B11-B379-EF8EA8FC280D}" sibTransId="{41186C82-988D-4BBD-B268-756DCA15A573}"/>
    <dgm:cxn modelId="{F5F09BF2-DAD1-4647-9699-56D0090E81B6}" type="presOf" srcId="{9A44AD40-4480-4FCF-92CD-5BC59A437EB3}" destId="{605DABF3-E902-4761-92F8-BF6007DAF5D2}" srcOrd="1" destOrd="0" presId="urn:microsoft.com/office/officeart/2005/8/layout/vProcess5"/>
    <dgm:cxn modelId="{B9ABA844-637E-4953-BA8C-D72FB77261B0}" type="presOf" srcId="{6BEC3097-7CB2-4295-9BD2-409D983E538F}" destId="{81B14A21-5EB5-46D5-80F8-4F2245127B41}" srcOrd="1" destOrd="0" presId="urn:microsoft.com/office/officeart/2005/8/layout/vProcess5"/>
    <dgm:cxn modelId="{CE85BB2D-5907-4981-884C-B76745C954F8}" type="presOf" srcId="{9A44AD40-4480-4FCF-92CD-5BC59A437EB3}" destId="{D3986CE3-D1FB-449E-B359-C358C62F67F7}" srcOrd="0" destOrd="0" presId="urn:microsoft.com/office/officeart/2005/8/layout/vProcess5"/>
    <dgm:cxn modelId="{3754C3A9-FAB9-494C-BE85-666E7029F806}" type="presOf" srcId="{D7045EA6-9CD1-4A1A-8449-87EDD457CB1E}" destId="{9D65CF63-B667-44F2-A9B6-11A455DABD1E}" srcOrd="0" destOrd="0" presId="urn:microsoft.com/office/officeart/2005/8/layout/vProcess5"/>
    <dgm:cxn modelId="{F3CAB91A-F5E9-42B0-B313-B7EE845C1CD0}" type="presOf" srcId="{B3ADBDA5-9ACD-43B9-BEA0-29F8CBEE6AF7}" destId="{04DFD38C-E5BE-420D-BC37-1274FFD1846B}" srcOrd="0" destOrd="0" presId="urn:microsoft.com/office/officeart/2005/8/layout/vProcess5"/>
    <dgm:cxn modelId="{8523CF21-3211-4236-A9C5-4C20628FF05C}" srcId="{8217EEF0-5893-4EC3-AC57-7A2AD6DDA1B9}" destId="{6BEC3097-7CB2-4295-9BD2-409D983E538F}" srcOrd="0" destOrd="0" parTransId="{66DE22E2-6687-46B2-8AD0-71A8B31C7EBF}" sibTransId="{77C0E53C-67D1-4846-8171-54BDDB14BDD4}"/>
    <dgm:cxn modelId="{54DD8B36-62DF-4C76-B223-502F97361554}" type="presOf" srcId="{77C0E53C-67D1-4846-8171-54BDDB14BDD4}" destId="{4CA82D55-60EA-4198-8330-47419FDF77A8}" srcOrd="0" destOrd="0" presId="urn:microsoft.com/office/officeart/2005/8/layout/vProcess5"/>
    <dgm:cxn modelId="{34F1CDEE-0AE3-4BBC-80CF-E4FD8AEA119B}" type="presOf" srcId="{41186C82-988D-4BBD-B268-756DCA15A573}" destId="{7CE040D5-2B1E-477A-90B1-65E1A9F493FD}" srcOrd="0" destOrd="0" presId="urn:microsoft.com/office/officeart/2005/8/layout/vProcess5"/>
    <dgm:cxn modelId="{FEA3832A-B7EF-496A-A263-4AF85B764D59}" type="presOf" srcId="{D7045EA6-9CD1-4A1A-8449-87EDD457CB1E}" destId="{B6B05037-078D-4519-8ECF-3EE092C22060}" srcOrd="1" destOrd="0" presId="urn:microsoft.com/office/officeart/2005/8/layout/vProcess5"/>
    <dgm:cxn modelId="{E267C2E6-BE80-4571-8353-E4116C609D01}" type="presOf" srcId="{2249FFD4-EAD7-413B-98E0-29A0934724A3}" destId="{45D0E6EF-51AD-45AB-8226-088B2B4DD3BC}" srcOrd="0" destOrd="0" presId="urn:microsoft.com/office/officeart/2005/8/layout/vProcess5"/>
    <dgm:cxn modelId="{B54497B8-D122-48AA-96E7-D01ED933E4B4}" srcId="{8217EEF0-5893-4EC3-AC57-7A2AD6DDA1B9}" destId="{9A44AD40-4480-4FCF-92CD-5BC59A437EB3}" srcOrd="3" destOrd="0" parTransId="{6F9DB520-AEC8-41E8-99EC-BDE238F3C3DD}" sibTransId="{1FE2E0AC-0D07-4746-BF9A-370DADA05912}"/>
    <dgm:cxn modelId="{80DE3646-A169-40FE-A02D-844DA0616476}" type="presOf" srcId="{6BEC3097-7CB2-4295-9BD2-409D983E538F}" destId="{DF3A7BF4-C4D5-4F9A-AD0D-6B584DEA4273}" srcOrd="0" destOrd="0" presId="urn:microsoft.com/office/officeart/2005/8/layout/vProcess5"/>
    <dgm:cxn modelId="{14F33FAC-4944-4587-B082-63B655AB33E0}" type="presOf" srcId="{8217EEF0-5893-4EC3-AC57-7A2AD6DDA1B9}" destId="{69293E84-A156-43E1-BEF6-2A120D2B21BE}" srcOrd="0" destOrd="0" presId="urn:microsoft.com/office/officeart/2005/8/layout/vProcess5"/>
    <dgm:cxn modelId="{48875F0A-2E52-47EE-9BEF-F8A72657DCF3}" type="presOf" srcId="{2249FFD4-EAD7-413B-98E0-29A0934724A3}" destId="{9454D09D-BC7F-4AD2-AC28-09BDB38FBC4C}" srcOrd="1" destOrd="0" presId="urn:microsoft.com/office/officeart/2005/8/layout/vProcess5"/>
    <dgm:cxn modelId="{08A11E4F-43EE-4531-8A82-B3681F923A00}" type="presParOf" srcId="{69293E84-A156-43E1-BEF6-2A120D2B21BE}" destId="{85DC3C00-B060-4B07-8B2F-908AC7977539}" srcOrd="0" destOrd="0" presId="urn:microsoft.com/office/officeart/2005/8/layout/vProcess5"/>
    <dgm:cxn modelId="{7747C80D-A34D-458F-8AF7-7D4CC1F8E722}" type="presParOf" srcId="{69293E84-A156-43E1-BEF6-2A120D2B21BE}" destId="{DF3A7BF4-C4D5-4F9A-AD0D-6B584DEA4273}" srcOrd="1" destOrd="0" presId="urn:microsoft.com/office/officeart/2005/8/layout/vProcess5"/>
    <dgm:cxn modelId="{F85F5730-B1E2-453C-8CDC-9C5095D56BC5}" type="presParOf" srcId="{69293E84-A156-43E1-BEF6-2A120D2B21BE}" destId="{45D0E6EF-51AD-45AB-8226-088B2B4DD3BC}" srcOrd="2" destOrd="0" presId="urn:microsoft.com/office/officeart/2005/8/layout/vProcess5"/>
    <dgm:cxn modelId="{44F94EA0-3613-455B-A671-7DD791DB7326}" type="presParOf" srcId="{69293E84-A156-43E1-BEF6-2A120D2B21BE}" destId="{9D65CF63-B667-44F2-A9B6-11A455DABD1E}" srcOrd="3" destOrd="0" presId="urn:microsoft.com/office/officeart/2005/8/layout/vProcess5"/>
    <dgm:cxn modelId="{9D8494DE-C08D-422C-BA1B-EFA56A9EF954}" type="presParOf" srcId="{69293E84-A156-43E1-BEF6-2A120D2B21BE}" destId="{D3986CE3-D1FB-449E-B359-C358C62F67F7}" srcOrd="4" destOrd="0" presId="urn:microsoft.com/office/officeart/2005/8/layout/vProcess5"/>
    <dgm:cxn modelId="{7DA16EAD-C92F-46F0-BE0A-57D46DBCE3B7}" type="presParOf" srcId="{69293E84-A156-43E1-BEF6-2A120D2B21BE}" destId="{4CA82D55-60EA-4198-8330-47419FDF77A8}" srcOrd="5" destOrd="0" presId="urn:microsoft.com/office/officeart/2005/8/layout/vProcess5"/>
    <dgm:cxn modelId="{EB194452-6D68-48D3-BE2D-02CF7A9305BA}" type="presParOf" srcId="{69293E84-A156-43E1-BEF6-2A120D2B21BE}" destId="{04DFD38C-E5BE-420D-BC37-1274FFD1846B}" srcOrd="6" destOrd="0" presId="urn:microsoft.com/office/officeart/2005/8/layout/vProcess5"/>
    <dgm:cxn modelId="{EB487711-FC76-4623-9FB4-6CD9C35E9425}" type="presParOf" srcId="{69293E84-A156-43E1-BEF6-2A120D2B21BE}" destId="{7CE040D5-2B1E-477A-90B1-65E1A9F493FD}" srcOrd="7" destOrd="0" presId="urn:microsoft.com/office/officeart/2005/8/layout/vProcess5"/>
    <dgm:cxn modelId="{AB390E09-9F9B-401A-BE68-89CBA0F94CD3}" type="presParOf" srcId="{69293E84-A156-43E1-BEF6-2A120D2B21BE}" destId="{81B14A21-5EB5-46D5-80F8-4F2245127B41}" srcOrd="8" destOrd="0" presId="urn:microsoft.com/office/officeart/2005/8/layout/vProcess5"/>
    <dgm:cxn modelId="{E47BA03C-B941-4F31-99F9-105F99C8110F}" type="presParOf" srcId="{69293E84-A156-43E1-BEF6-2A120D2B21BE}" destId="{9454D09D-BC7F-4AD2-AC28-09BDB38FBC4C}" srcOrd="9" destOrd="0" presId="urn:microsoft.com/office/officeart/2005/8/layout/vProcess5"/>
    <dgm:cxn modelId="{6F58D992-CE09-4B19-B7C8-7E4F85BD6C50}" type="presParOf" srcId="{69293E84-A156-43E1-BEF6-2A120D2B21BE}" destId="{B6B05037-078D-4519-8ECF-3EE092C22060}" srcOrd="10" destOrd="0" presId="urn:microsoft.com/office/officeart/2005/8/layout/vProcess5"/>
    <dgm:cxn modelId="{71A362EB-1173-4B8E-A22A-9BF7728DBF91}" type="presParOf" srcId="{69293E84-A156-43E1-BEF6-2A120D2B21BE}" destId="{605DABF3-E902-4761-92F8-BF6007DAF5D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895C94-ACB2-4AD6-88E6-5003E592621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D60CBA82-8A90-41AD-9EF2-8E3FCA39665F}">
      <dgm:prSet/>
      <dgm:spPr/>
      <dgm:t>
        <a:bodyPr/>
        <a:lstStyle/>
        <a:p>
          <a:pPr rtl="0"/>
          <a:r>
            <a:rPr lang="el-GR" b="1" u="sng" dirty="0" smtClean="0"/>
            <a:t>1</a:t>
          </a:r>
          <a:r>
            <a:rPr lang="el-GR" b="1" u="sng" baseline="30000" dirty="0" smtClean="0"/>
            <a:t>ος </a:t>
          </a:r>
          <a:r>
            <a:rPr lang="el-GR" b="1" u="sng" dirty="0" smtClean="0"/>
            <a:t>Άξονας: Κοινωνική Επάρκεια</a:t>
          </a:r>
          <a:endParaRPr lang="el-GR" dirty="0"/>
        </a:p>
      </dgm:t>
    </dgm:pt>
    <dgm:pt modelId="{94E010D4-67EA-4ED7-8CBB-B46151652CAD}" type="parTrans" cxnId="{58471BB4-943B-405C-AEBF-CEB819E3DF50}">
      <dgm:prSet/>
      <dgm:spPr/>
      <dgm:t>
        <a:bodyPr/>
        <a:lstStyle/>
        <a:p>
          <a:endParaRPr lang="el-GR"/>
        </a:p>
      </dgm:t>
    </dgm:pt>
    <dgm:pt modelId="{8526C14E-8370-4AE0-B1F0-2637D1DC9B38}" type="sibTrans" cxnId="{58471BB4-943B-405C-AEBF-CEB819E3DF50}">
      <dgm:prSet/>
      <dgm:spPr/>
      <dgm:t>
        <a:bodyPr/>
        <a:lstStyle/>
        <a:p>
          <a:endParaRPr lang="el-GR"/>
        </a:p>
      </dgm:t>
    </dgm:pt>
    <dgm:pt modelId="{6500D547-EE69-4733-851C-1C39F29DCF21}">
      <dgm:prSet/>
      <dgm:spPr/>
      <dgm:t>
        <a:bodyPr/>
        <a:lstStyle/>
        <a:p>
          <a:pPr rtl="0"/>
          <a:r>
            <a:rPr lang="el-GR" b="1" u="sng" dirty="0" smtClean="0"/>
            <a:t>2</a:t>
          </a:r>
          <a:r>
            <a:rPr lang="el-GR" b="1" u="sng" baseline="30000" dirty="0" smtClean="0"/>
            <a:t>ος</a:t>
          </a:r>
          <a:r>
            <a:rPr lang="el-GR" b="1" u="sng" dirty="0" smtClean="0"/>
            <a:t> Άξονας: Σχολική Επάρκεια</a:t>
          </a:r>
          <a:endParaRPr lang="el-GR" dirty="0"/>
        </a:p>
      </dgm:t>
    </dgm:pt>
    <dgm:pt modelId="{999E0127-5B87-4946-AD5F-F7B075232A1A}" type="parTrans" cxnId="{CC9B4566-EB96-4ABA-9A5F-4A72C6927762}">
      <dgm:prSet/>
      <dgm:spPr/>
      <dgm:t>
        <a:bodyPr/>
        <a:lstStyle/>
        <a:p>
          <a:endParaRPr lang="el-GR"/>
        </a:p>
      </dgm:t>
    </dgm:pt>
    <dgm:pt modelId="{60590E4C-D38D-41A9-8EDE-23D7227962B1}" type="sibTrans" cxnId="{CC9B4566-EB96-4ABA-9A5F-4A72C6927762}">
      <dgm:prSet/>
      <dgm:spPr/>
      <dgm:t>
        <a:bodyPr/>
        <a:lstStyle/>
        <a:p>
          <a:endParaRPr lang="el-GR"/>
        </a:p>
      </dgm:t>
    </dgm:pt>
    <dgm:pt modelId="{020FD5A6-0EFC-4053-BEC4-21F3CBE895B0}">
      <dgm:prSet/>
      <dgm:spPr/>
      <dgm:t>
        <a:bodyPr/>
        <a:lstStyle/>
        <a:p>
          <a:pPr rtl="0"/>
          <a:r>
            <a:rPr lang="el-GR" dirty="0" smtClean="0"/>
            <a:t>Η τηλεδιάσκεψη δεν φαίνεται επηρέασε την κοινωνική επάρκεια των παιδιών. Το αποτέλεσμα αυτό ήταν αναμενόμενο καθώς προκύπτει από την βιβλιογραφία και την δική μου συμμετοχική προσέγγιση.</a:t>
          </a:r>
          <a:endParaRPr lang="el-GR" dirty="0"/>
        </a:p>
      </dgm:t>
    </dgm:pt>
    <dgm:pt modelId="{6597790D-E6B3-432E-83E9-6F90AB648C11}" type="parTrans" cxnId="{FBDB096D-FECB-41ED-B5A4-0900FC4AD0BF}">
      <dgm:prSet/>
      <dgm:spPr/>
      <dgm:t>
        <a:bodyPr/>
        <a:lstStyle/>
        <a:p>
          <a:endParaRPr lang="el-GR"/>
        </a:p>
      </dgm:t>
    </dgm:pt>
    <dgm:pt modelId="{7BEAA3BC-7647-4DC3-B90E-0508E9D45E05}" type="sibTrans" cxnId="{FBDB096D-FECB-41ED-B5A4-0900FC4AD0BF}">
      <dgm:prSet/>
      <dgm:spPr/>
      <dgm:t>
        <a:bodyPr/>
        <a:lstStyle/>
        <a:p>
          <a:endParaRPr lang="el-GR"/>
        </a:p>
      </dgm:t>
    </dgm:pt>
    <dgm:pt modelId="{60A33605-B3A5-457D-A2C4-458915322AC7}">
      <dgm:prSet/>
      <dgm:spPr/>
      <dgm:t>
        <a:bodyPr/>
        <a:lstStyle/>
        <a:p>
          <a:pPr rtl="0"/>
          <a:r>
            <a:rPr lang="el-GR" dirty="0" smtClean="0"/>
            <a:t>Σε ένα ολιγοθέσιο Δημοτικό Σχολείο υπάρχουν ελλείψεις σε μαθήματα ειδικοτήτων, γεγονός που επηρεάζει τους μαθητές, που θέλουν να τα διδαχτούν κανονικά, επιθυμία που διατυπώνεται στις αρχικές συνεντεύξεις. </a:t>
          </a:r>
          <a:endParaRPr lang="el-GR" dirty="0"/>
        </a:p>
      </dgm:t>
    </dgm:pt>
    <dgm:pt modelId="{DA9EF291-0EBA-4173-9AF5-9285B1A4A2FB}" type="parTrans" cxnId="{2164A9D9-325D-4CBC-9390-5B8ECD05F919}">
      <dgm:prSet/>
      <dgm:spPr/>
      <dgm:t>
        <a:bodyPr/>
        <a:lstStyle/>
        <a:p>
          <a:endParaRPr lang="el-GR"/>
        </a:p>
      </dgm:t>
    </dgm:pt>
    <dgm:pt modelId="{2EAA9277-3DFD-4247-8067-AEB47EB1F1CF}" type="sibTrans" cxnId="{2164A9D9-325D-4CBC-9390-5B8ECD05F919}">
      <dgm:prSet/>
      <dgm:spPr/>
      <dgm:t>
        <a:bodyPr/>
        <a:lstStyle/>
        <a:p>
          <a:endParaRPr lang="el-GR"/>
        </a:p>
      </dgm:t>
    </dgm:pt>
    <dgm:pt modelId="{C292888C-B036-4EA1-9045-4DE05627F054}">
      <dgm:prSet/>
      <dgm:spPr/>
      <dgm:t>
        <a:bodyPr/>
        <a:lstStyle/>
        <a:p>
          <a:pPr rtl="0"/>
          <a:r>
            <a:rPr lang="el-GR" dirty="0" smtClean="0"/>
            <a:t>Προκαλεί εντύπωση η πρόταση από ένα μέρος των μαθητών στις τελικές συνεντεύξεις, </a:t>
          </a:r>
          <a:r>
            <a:rPr lang="el-GR" b="1" dirty="0" smtClean="0"/>
            <a:t>τα μαθήματα ειδικοτήτων να τα διδάσκονται με τη διαδικασία της τηλεδιάσκεψης</a:t>
          </a:r>
          <a:r>
            <a:rPr lang="el-GR" dirty="0" smtClean="0"/>
            <a:t>. </a:t>
          </a:r>
          <a:endParaRPr lang="el-GR" dirty="0"/>
        </a:p>
      </dgm:t>
    </dgm:pt>
    <dgm:pt modelId="{430C0C9A-588A-4B0B-B178-8B6E1FAF6F1E}" type="parTrans" cxnId="{EFD73F7C-FE1F-4273-B2FA-F9183C061CFD}">
      <dgm:prSet/>
      <dgm:spPr/>
      <dgm:t>
        <a:bodyPr/>
        <a:lstStyle/>
        <a:p>
          <a:endParaRPr lang="el-GR"/>
        </a:p>
      </dgm:t>
    </dgm:pt>
    <dgm:pt modelId="{20E25A57-6FB2-4F1F-BF1E-EC3A99210D47}" type="sibTrans" cxnId="{EFD73F7C-FE1F-4273-B2FA-F9183C061CFD}">
      <dgm:prSet/>
      <dgm:spPr/>
      <dgm:t>
        <a:bodyPr/>
        <a:lstStyle/>
        <a:p>
          <a:endParaRPr lang="el-GR"/>
        </a:p>
      </dgm:t>
    </dgm:pt>
    <dgm:pt modelId="{800E47D4-FF15-4A85-88CD-7231399AE8B5}" type="pres">
      <dgm:prSet presAssocID="{97895C94-ACB2-4AD6-88E6-5003E5926214}" presName="linear" presStyleCnt="0">
        <dgm:presLayoutVars>
          <dgm:animLvl val="lvl"/>
          <dgm:resizeHandles val="exact"/>
        </dgm:presLayoutVars>
      </dgm:prSet>
      <dgm:spPr/>
      <dgm:t>
        <a:bodyPr/>
        <a:lstStyle/>
        <a:p>
          <a:endParaRPr lang="el-GR"/>
        </a:p>
      </dgm:t>
    </dgm:pt>
    <dgm:pt modelId="{2208AD92-F5BD-4A6F-9D46-5DF6BED0DB51}" type="pres">
      <dgm:prSet presAssocID="{D60CBA82-8A90-41AD-9EF2-8E3FCA39665F}" presName="parentText" presStyleLbl="node1" presStyleIdx="0" presStyleCnt="2">
        <dgm:presLayoutVars>
          <dgm:chMax val="0"/>
          <dgm:bulletEnabled val="1"/>
        </dgm:presLayoutVars>
      </dgm:prSet>
      <dgm:spPr/>
      <dgm:t>
        <a:bodyPr/>
        <a:lstStyle/>
        <a:p>
          <a:endParaRPr lang="el-GR"/>
        </a:p>
      </dgm:t>
    </dgm:pt>
    <dgm:pt modelId="{2EF2BE40-64D1-4842-B0F0-D35922ACECCF}" type="pres">
      <dgm:prSet presAssocID="{D60CBA82-8A90-41AD-9EF2-8E3FCA39665F}" presName="childText" presStyleLbl="revTx" presStyleIdx="0" presStyleCnt="2">
        <dgm:presLayoutVars>
          <dgm:bulletEnabled val="1"/>
        </dgm:presLayoutVars>
      </dgm:prSet>
      <dgm:spPr/>
      <dgm:t>
        <a:bodyPr/>
        <a:lstStyle/>
        <a:p>
          <a:endParaRPr lang="el-GR"/>
        </a:p>
      </dgm:t>
    </dgm:pt>
    <dgm:pt modelId="{2C8328AA-EAAA-42D9-986D-E7946C5F619D}" type="pres">
      <dgm:prSet presAssocID="{6500D547-EE69-4733-851C-1C39F29DCF21}" presName="parentText" presStyleLbl="node1" presStyleIdx="1" presStyleCnt="2">
        <dgm:presLayoutVars>
          <dgm:chMax val="0"/>
          <dgm:bulletEnabled val="1"/>
        </dgm:presLayoutVars>
      </dgm:prSet>
      <dgm:spPr/>
      <dgm:t>
        <a:bodyPr/>
        <a:lstStyle/>
        <a:p>
          <a:endParaRPr lang="el-GR"/>
        </a:p>
      </dgm:t>
    </dgm:pt>
    <dgm:pt modelId="{6FCFD704-531E-494C-BFBA-D8B7884832AC}" type="pres">
      <dgm:prSet presAssocID="{6500D547-EE69-4733-851C-1C39F29DCF21}" presName="childText" presStyleLbl="revTx" presStyleIdx="1" presStyleCnt="2">
        <dgm:presLayoutVars>
          <dgm:bulletEnabled val="1"/>
        </dgm:presLayoutVars>
      </dgm:prSet>
      <dgm:spPr/>
      <dgm:t>
        <a:bodyPr/>
        <a:lstStyle/>
        <a:p>
          <a:endParaRPr lang="el-GR"/>
        </a:p>
      </dgm:t>
    </dgm:pt>
  </dgm:ptLst>
  <dgm:cxnLst>
    <dgm:cxn modelId="{06B68CA3-4658-4AD2-8D56-4FFC65216C24}" type="presOf" srcId="{D60CBA82-8A90-41AD-9EF2-8E3FCA39665F}" destId="{2208AD92-F5BD-4A6F-9D46-5DF6BED0DB51}" srcOrd="0" destOrd="0" presId="urn:microsoft.com/office/officeart/2005/8/layout/vList2"/>
    <dgm:cxn modelId="{58471BB4-943B-405C-AEBF-CEB819E3DF50}" srcId="{97895C94-ACB2-4AD6-88E6-5003E5926214}" destId="{D60CBA82-8A90-41AD-9EF2-8E3FCA39665F}" srcOrd="0" destOrd="0" parTransId="{94E010D4-67EA-4ED7-8CBB-B46151652CAD}" sibTransId="{8526C14E-8370-4AE0-B1F0-2637D1DC9B38}"/>
    <dgm:cxn modelId="{79698054-6C00-4F54-B8A7-192B33B3F9A5}" type="presOf" srcId="{020FD5A6-0EFC-4053-BEC4-21F3CBE895B0}" destId="{2EF2BE40-64D1-4842-B0F0-D35922ACECCF}" srcOrd="0" destOrd="0" presId="urn:microsoft.com/office/officeart/2005/8/layout/vList2"/>
    <dgm:cxn modelId="{3F750B1C-0BA8-4226-AB0C-5BDE1CF6B712}" type="presOf" srcId="{6500D547-EE69-4733-851C-1C39F29DCF21}" destId="{2C8328AA-EAAA-42D9-986D-E7946C5F619D}" srcOrd="0" destOrd="0" presId="urn:microsoft.com/office/officeart/2005/8/layout/vList2"/>
    <dgm:cxn modelId="{2164A9D9-325D-4CBC-9390-5B8ECD05F919}" srcId="{6500D547-EE69-4733-851C-1C39F29DCF21}" destId="{60A33605-B3A5-457D-A2C4-458915322AC7}" srcOrd="0" destOrd="0" parTransId="{DA9EF291-0EBA-4173-9AF5-9285B1A4A2FB}" sibTransId="{2EAA9277-3DFD-4247-8067-AEB47EB1F1CF}"/>
    <dgm:cxn modelId="{EFD73F7C-FE1F-4273-B2FA-F9183C061CFD}" srcId="{6500D547-EE69-4733-851C-1C39F29DCF21}" destId="{C292888C-B036-4EA1-9045-4DE05627F054}" srcOrd="1" destOrd="0" parTransId="{430C0C9A-588A-4B0B-B178-8B6E1FAF6F1E}" sibTransId="{20E25A57-6FB2-4F1F-BF1E-EC3A99210D47}"/>
    <dgm:cxn modelId="{45C10FB4-04D3-4DF4-9484-D49EDAFBB366}" type="presOf" srcId="{97895C94-ACB2-4AD6-88E6-5003E5926214}" destId="{800E47D4-FF15-4A85-88CD-7231399AE8B5}" srcOrd="0" destOrd="0" presId="urn:microsoft.com/office/officeart/2005/8/layout/vList2"/>
    <dgm:cxn modelId="{CC9B4566-EB96-4ABA-9A5F-4A72C6927762}" srcId="{97895C94-ACB2-4AD6-88E6-5003E5926214}" destId="{6500D547-EE69-4733-851C-1C39F29DCF21}" srcOrd="1" destOrd="0" parTransId="{999E0127-5B87-4946-AD5F-F7B075232A1A}" sibTransId="{60590E4C-D38D-41A9-8EDE-23D7227962B1}"/>
    <dgm:cxn modelId="{7889A3FA-FA8E-4D90-A651-009243D276F6}" type="presOf" srcId="{60A33605-B3A5-457D-A2C4-458915322AC7}" destId="{6FCFD704-531E-494C-BFBA-D8B7884832AC}" srcOrd="0" destOrd="0" presId="urn:microsoft.com/office/officeart/2005/8/layout/vList2"/>
    <dgm:cxn modelId="{FBDB096D-FECB-41ED-B5A4-0900FC4AD0BF}" srcId="{D60CBA82-8A90-41AD-9EF2-8E3FCA39665F}" destId="{020FD5A6-0EFC-4053-BEC4-21F3CBE895B0}" srcOrd="0" destOrd="0" parTransId="{6597790D-E6B3-432E-83E9-6F90AB648C11}" sibTransId="{7BEAA3BC-7647-4DC3-B90E-0508E9D45E05}"/>
    <dgm:cxn modelId="{04B7A309-16CC-4653-BFAA-A5DA95C54D44}" type="presOf" srcId="{C292888C-B036-4EA1-9045-4DE05627F054}" destId="{6FCFD704-531E-494C-BFBA-D8B7884832AC}" srcOrd="0" destOrd="1" presId="urn:microsoft.com/office/officeart/2005/8/layout/vList2"/>
    <dgm:cxn modelId="{862B9CF2-D987-4801-B62D-0B6BFCCA3040}" type="presParOf" srcId="{800E47D4-FF15-4A85-88CD-7231399AE8B5}" destId="{2208AD92-F5BD-4A6F-9D46-5DF6BED0DB51}" srcOrd="0" destOrd="0" presId="urn:microsoft.com/office/officeart/2005/8/layout/vList2"/>
    <dgm:cxn modelId="{47EEC829-A032-479D-8B4D-391C58E8D42D}" type="presParOf" srcId="{800E47D4-FF15-4A85-88CD-7231399AE8B5}" destId="{2EF2BE40-64D1-4842-B0F0-D35922ACECCF}" srcOrd="1" destOrd="0" presId="urn:microsoft.com/office/officeart/2005/8/layout/vList2"/>
    <dgm:cxn modelId="{D1DFC4C3-9EF5-47C3-9B06-3AB4450937C7}" type="presParOf" srcId="{800E47D4-FF15-4A85-88CD-7231399AE8B5}" destId="{2C8328AA-EAAA-42D9-986D-E7946C5F619D}" srcOrd="2" destOrd="0" presId="urn:microsoft.com/office/officeart/2005/8/layout/vList2"/>
    <dgm:cxn modelId="{788DCBFE-CA33-485A-B061-67F635D1990B}" type="presParOf" srcId="{800E47D4-FF15-4A85-88CD-7231399AE8B5}" destId="{6FCFD704-531E-494C-BFBA-D8B7884832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A630117-AB2D-445C-A093-2AABF9170BC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62428698-38D4-4570-92ED-A35CD31072DF}">
      <dgm:prSet/>
      <dgm:spPr>
        <a:solidFill>
          <a:srgbClr val="C67810"/>
        </a:solidFill>
      </dgm:spPr>
      <dgm:t>
        <a:bodyPr/>
        <a:lstStyle/>
        <a:p>
          <a:pPr rtl="0"/>
          <a:r>
            <a:rPr lang="el-GR" b="1" u="sng" dirty="0" smtClean="0"/>
            <a:t>3</a:t>
          </a:r>
          <a:r>
            <a:rPr lang="el-GR" b="1" u="sng" baseline="30000" dirty="0" smtClean="0"/>
            <a:t>ος</a:t>
          </a:r>
          <a:r>
            <a:rPr lang="el-GR" b="1" u="sng" dirty="0" smtClean="0"/>
            <a:t> Άξονας: Συναισθηματική Επάρκεια</a:t>
          </a:r>
          <a:endParaRPr lang="el-GR" dirty="0"/>
        </a:p>
      </dgm:t>
    </dgm:pt>
    <dgm:pt modelId="{5001A65C-9168-4770-8F37-2E018294D3A4}" type="parTrans" cxnId="{C9FB155C-B4CC-4307-8B1A-ECBC479D57E9}">
      <dgm:prSet/>
      <dgm:spPr/>
      <dgm:t>
        <a:bodyPr/>
        <a:lstStyle/>
        <a:p>
          <a:endParaRPr lang="el-GR"/>
        </a:p>
      </dgm:t>
    </dgm:pt>
    <dgm:pt modelId="{A106A204-4EE7-4E01-8B17-AC9379280620}" type="sibTrans" cxnId="{C9FB155C-B4CC-4307-8B1A-ECBC479D57E9}">
      <dgm:prSet/>
      <dgm:spPr/>
      <dgm:t>
        <a:bodyPr/>
        <a:lstStyle/>
        <a:p>
          <a:endParaRPr lang="el-GR"/>
        </a:p>
      </dgm:t>
    </dgm:pt>
    <dgm:pt modelId="{1A4F4643-A70B-4B3B-86AC-56EE30F4F104}">
      <dgm:prSet/>
      <dgm:spPr>
        <a:solidFill>
          <a:schemeClr val="accent2">
            <a:lumMod val="75000"/>
          </a:schemeClr>
        </a:solidFill>
      </dgm:spPr>
      <dgm:t>
        <a:bodyPr/>
        <a:lstStyle/>
        <a:p>
          <a:pPr rtl="0"/>
          <a:r>
            <a:rPr lang="el-GR" b="1" u="sng" dirty="0" smtClean="0"/>
            <a:t>4</a:t>
          </a:r>
          <a:r>
            <a:rPr lang="el-GR" b="1" u="sng" baseline="30000" dirty="0" smtClean="0"/>
            <a:t>ος</a:t>
          </a:r>
          <a:r>
            <a:rPr lang="el-GR" b="1" u="sng" dirty="0" smtClean="0"/>
            <a:t> Άξονας: Αυτοαντίληψη</a:t>
          </a:r>
          <a:endParaRPr lang="el-GR" dirty="0"/>
        </a:p>
      </dgm:t>
    </dgm:pt>
    <dgm:pt modelId="{ADA78F8E-3BEB-4C67-9412-2EEC99C6BBDE}" type="parTrans" cxnId="{AFFF2BB7-ABDB-4429-A56A-D743008876A2}">
      <dgm:prSet/>
      <dgm:spPr/>
      <dgm:t>
        <a:bodyPr/>
        <a:lstStyle/>
        <a:p>
          <a:endParaRPr lang="el-GR"/>
        </a:p>
      </dgm:t>
    </dgm:pt>
    <dgm:pt modelId="{A717A612-68D8-4092-8AB4-DB9CCB929EE0}" type="sibTrans" cxnId="{AFFF2BB7-ABDB-4429-A56A-D743008876A2}">
      <dgm:prSet/>
      <dgm:spPr/>
      <dgm:t>
        <a:bodyPr/>
        <a:lstStyle/>
        <a:p>
          <a:endParaRPr lang="el-GR"/>
        </a:p>
      </dgm:t>
    </dgm:pt>
    <dgm:pt modelId="{F4D8ED1C-57F5-4FA1-BC09-3AB1E04D914B}">
      <dgm:prSet/>
      <dgm:spPr/>
      <dgm:t>
        <a:bodyPr/>
        <a:lstStyle/>
        <a:p>
          <a:pPr rtl="0"/>
          <a:r>
            <a:rPr lang="el-GR" dirty="0" smtClean="0"/>
            <a:t>Οι μαθητές </a:t>
          </a:r>
          <a:r>
            <a:rPr lang="el-GR" b="1" dirty="0" smtClean="0"/>
            <a:t>έχουν αυξημένο βαθμό αυτοελέγχου </a:t>
          </a:r>
          <a:r>
            <a:rPr lang="el-GR" dirty="0" smtClean="0"/>
            <a:t>τόσο στις αρχικές όσο και στις τελικές συνεντεύξεις.</a:t>
          </a:r>
          <a:endParaRPr lang="el-GR" dirty="0"/>
        </a:p>
      </dgm:t>
    </dgm:pt>
    <dgm:pt modelId="{A55EA88A-5AE2-4144-9873-E4EB552F1958}" type="parTrans" cxnId="{EF1B3ED7-34AA-4E81-A607-0A50B630C0D6}">
      <dgm:prSet/>
      <dgm:spPr/>
      <dgm:t>
        <a:bodyPr/>
        <a:lstStyle/>
        <a:p>
          <a:endParaRPr lang="el-GR"/>
        </a:p>
      </dgm:t>
    </dgm:pt>
    <dgm:pt modelId="{1840223B-D8A1-43DD-8B6C-5567A971A321}" type="sibTrans" cxnId="{EF1B3ED7-34AA-4E81-A607-0A50B630C0D6}">
      <dgm:prSet/>
      <dgm:spPr/>
      <dgm:t>
        <a:bodyPr/>
        <a:lstStyle/>
        <a:p>
          <a:endParaRPr lang="el-GR"/>
        </a:p>
      </dgm:t>
    </dgm:pt>
    <dgm:pt modelId="{91AF93F7-F3B5-492E-BA7B-15BD4C14EB8F}">
      <dgm:prSet/>
      <dgm:spPr/>
      <dgm:t>
        <a:bodyPr/>
        <a:lstStyle/>
        <a:p>
          <a:pPr rtl="0"/>
          <a:r>
            <a:rPr lang="el-GR" dirty="0" smtClean="0"/>
            <a:t>Όσον αφορά τη διαχείριση των συναισθημάτων, η τηλεδιάσκεψη δεν φαίνεται να διαδραμάτισε κάποιο ρόλο. </a:t>
          </a:r>
          <a:endParaRPr lang="el-GR" dirty="0"/>
        </a:p>
      </dgm:t>
    </dgm:pt>
    <dgm:pt modelId="{69F82E1D-6C31-40C8-98AB-F49F3E582E2B}" type="parTrans" cxnId="{11717A5B-48A4-431A-A5A0-939EAB6DE204}">
      <dgm:prSet/>
      <dgm:spPr/>
      <dgm:t>
        <a:bodyPr/>
        <a:lstStyle/>
        <a:p>
          <a:endParaRPr lang="el-GR"/>
        </a:p>
      </dgm:t>
    </dgm:pt>
    <dgm:pt modelId="{6A92FDFB-6F7C-4FA2-99D0-BF8B8A7DE5E7}" type="sibTrans" cxnId="{11717A5B-48A4-431A-A5A0-939EAB6DE204}">
      <dgm:prSet/>
      <dgm:spPr/>
      <dgm:t>
        <a:bodyPr/>
        <a:lstStyle/>
        <a:p>
          <a:endParaRPr lang="el-GR"/>
        </a:p>
      </dgm:t>
    </dgm:pt>
    <dgm:pt modelId="{887B7B5B-6836-4148-AE5F-E28768634F18}">
      <dgm:prSet/>
      <dgm:spPr/>
      <dgm:t>
        <a:bodyPr/>
        <a:lstStyle/>
        <a:p>
          <a:pPr rtl="0"/>
          <a:r>
            <a:rPr lang="el-GR" dirty="0" smtClean="0"/>
            <a:t>Διαφοροποίηση ανάμεσα στις αρχικές και στις τελικές απόψεις των μαθητών υπάρχει </a:t>
          </a:r>
          <a:r>
            <a:rPr lang="el-GR" b="1" dirty="0" smtClean="0"/>
            <a:t>στην </a:t>
          </a:r>
          <a:r>
            <a:rPr lang="el-GR" b="1" dirty="0" err="1" smtClean="0"/>
            <a:t>ενσυναίσθηση</a:t>
          </a:r>
          <a:r>
            <a:rPr lang="el-GR" dirty="0" smtClean="0"/>
            <a:t>. </a:t>
          </a:r>
          <a:endParaRPr lang="el-GR" dirty="0"/>
        </a:p>
      </dgm:t>
    </dgm:pt>
    <dgm:pt modelId="{0EB997D4-2246-41BB-A872-3915E36C60CC}" type="parTrans" cxnId="{3AB3F155-F23B-4EA1-9D08-F7E2F5EF2412}">
      <dgm:prSet/>
      <dgm:spPr/>
      <dgm:t>
        <a:bodyPr/>
        <a:lstStyle/>
        <a:p>
          <a:endParaRPr lang="el-GR"/>
        </a:p>
      </dgm:t>
    </dgm:pt>
    <dgm:pt modelId="{28A6CF29-A318-4F1B-9C4A-89A5DD211BCB}" type="sibTrans" cxnId="{3AB3F155-F23B-4EA1-9D08-F7E2F5EF2412}">
      <dgm:prSet/>
      <dgm:spPr/>
      <dgm:t>
        <a:bodyPr/>
        <a:lstStyle/>
        <a:p>
          <a:endParaRPr lang="el-GR"/>
        </a:p>
      </dgm:t>
    </dgm:pt>
    <dgm:pt modelId="{CDB4711B-3BCC-47E5-BD7E-78BD67EBAFF1}">
      <dgm:prSet/>
      <dgm:spPr/>
      <dgm:t>
        <a:bodyPr/>
        <a:lstStyle/>
        <a:p>
          <a:pPr rtl="0"/>
          <a:r>
            <a:rPr lang="el-GR" dirty="0" smtClean="0"/>
            <a:t>Αναλύοντας τις αρχικές απόψεις των μαθητών διαπιστώθηκε ότι αρκετοί εξ αυτών αισθάνονται άβολα με τον εαυτό τους και χαρακτηρίζονται ως άτομα με </a:t>
          </a:r>
          <a:r>
            <a:rPr lang="el-GR" b="1" dirty="0" smtClean="0"/>
            <a:t>χαμηλή αυτοεκτίμηση και αυτοπεποίθηση</a:t>
          </a:r>
          <a:r>
            <a:rPr lang="el-GR" dirty="0" smtClean="0"/>
            <a:t>. </a:t>
          </a:r>
          <a:endParaRPr lang="el-GR" dirty="0"/>
        </a:p>
      </dgm:t>
    </dgm:pt>
    <dgm:pt modelId="{C1F2D9D3-5DD2-4C00-B8F3-7FE729560B3C}" type="parTrans" cxnId="{1B00488A-FF16-4D24-A66F-F99C00FF007B}">
      <dgm:prSet/>
      <dgm:spPr/>
      <dgm:t>
        <a:bodyPr/>
        <a:lstStyle/>
        <a:p>
          <a:endParaRPr lang="el-GR"/>
        </a:p>
      </dgm:t>
    </dgm:pt>
    <dgm:pt modelId="{9CB87D5B-329E-4FCA-B988-A285FC3CBED3}" type="sibTrans" cxnId="{1B00488A-FF16-4D24-A66F-F99C00FF007B}">
      <dgm:prSet/>
      <dgm:spPr/>
      <dgm:t>
        <a:bodyPr/>
        <a:lstStyle/>
        <a:p>
          <a:endParaRPr lang="el-GR"/>
        </a:p>
      </dgm:t>
    </dgm:pt>
    <dgm:pt modelId="{1845D304-20D8-4DE8-A9AA-A9087CC4662D}">
      <dgm:prSet/>
      <dgm:spPr/>
      <dgm:t>
        <a:bodyPr/>
        <a:lstStyle/>
        <a:p>
          <a:pPr rtl="0"/>
          <a:r>
            <a:rPr lang="el-GR" dirty="0" smtClean="0"/>
            <a:t>Αντίθετα, στις τελικές συνεντεύξεις οι μαθητές φαίνεται ότι αναθεωρούν πλήρως τις αρχικές τους απόψεις. Είναι </a:t>
          </a:r>
          <a:r>
            <a:rPr lang="el-GR" b="1" dirty="0" smtClean="0"/>
            <a:t>γεμάτοι αυτοπεποίθηση </a:t>
          </a:r>
          <a:r>
            <a:rPr lang="el-GR" dirty="0" smtClean="0"/>
            <a:t>και εκφράζουν </a:t>
          </a:r>
          <a:r>
            <a:rPr lang="el-GR" b="1" dirty="0" smtClean="0"/>
            <a:t>σιγουριά </a:t>
          </a:r>
          <a:r>
            <a:rPr lang="el-GR" dirty="0" smtClean="0"/>
            <a:t>για τον εαυτό τους. </a:t>
          </a:r>
          <a:endParaRPr lang="el-GR" dirty="0"/>
        </a:p>
      </dgm:t>
    </dgm:pt>
    <dgm:pt modelId="{7898A080-5787-4661-9087-F67719D029EA}" type="parTrans" cxnId="{FCE53547-B561-48AD-A1C1-292126D829E2}">
      <dgm:prSet/>
      <dgm:spPr/>
      <dgm:t>
        <a:bodyPr/>
        <a:lstStyle/>
        <a:p>
          <a:endParaRPr lang="el-GR"/>
        </a:p>
      </dgm:t>
    </dgm:pt>
    <dgm:pt modelId="{E5F65282-4ED6-4E63-BBB5-68E97B4E4193}" type="sibTrans" cxnId="{FCE53547-B561-48AD-A1C1-292126D829E2}">
      <dgm:prSet/>
      <dgm:spPr/>
      <dgm:t>
        <a:bodyPr/>
        <a:lstStyle/>
        <a:p>
          <a:endParaRPr lang="el-GR"/>
        </a:p>
      </dgm:t>
    </dgm:pt>
    <dgm:pt modelId="{D93B3EE3-EC3B-4A4E-AD60-06928665C619}" type="pres">
      <dgm:prSet presAssocID="{CA630117-AB2D-445C-A093-2AABF9170BC9}" presName="linear" presStyleCnt="0">
        <dgm:presLayoutVars>
          <dgm:animLvl val="lvl"/>
          <dgm:resizeHandles val="exact"/>
        </dgm:presLayoutVars>
      </dgm:prSet>
      <dgm:spPr/>
      <dgm:t>
        <a:bodyPr/>
        <a:lstStyle/>
        <a:p>
          <a:endParaRPr lang="el-GR"/>
        </a:p>
      </dgm:t>
    </dgm:pt>
    <dgm:pt modelId="{4656E700-77E5-41DA-89C7-E16D03D3CDFD}" type="pres">
      <dgm:prSet presAssocID="{62428698-38D4-4570-92ED-A35CD31072DF}" presName="parentText" presStyleLbl="node1" presStyleIdx="0" presStyleCnt="2">
        <dgm:presLayoutVars>
          <dgm:chMax val="0"/>
          <dgm:bulletEnabled val="1"/>
        </dgm:presLayoutVars>
      </dgm:prSet>
      <dgm:spPr/>
      <dgm:t>
        <a:bodyPr/>
        <a:lstStyle/>
        <a:p>
          <a:endParaRPr lang="el-GR"/>
        </a:p>
      </dgm:t>
    </dgm:pt>
    <dgm:pt modelId="{70AB3EC5-C567-4AF6-BAD1-69E846EB2445}" type="pres">
      <dgm:prSet presAssocID="{62428698-38D4-4570-92ED-A35CD31072DF}" presName="childText" presStyleLbl="revTx" presStyleIdx="0" presStyleCnt="2">
        <dgm:presLayoutVars>
          <dgm:bulletEnabled val="1"/>
        </dgm:presLayoutVars>
      </dgm:prSet>
      <dgm:spPr/>
      <dgm:t>
        <a:bodyPr/>
        <a:lstStyle/>
        <a:p>
          <a:endParaRPr lang="el-GR"/>
        </a:p>
      </dgm:t>
    </dgm:pt>
    <dgm:pt modelId="{78F56887-5DE4-4F59-A8ED-644D8EDD62BD}" type="pres">
      <dgm:prSet presAssocID="{1A4F4643-A70B-4B3B-86AC-56EE30F4F104}" presName="parentText" presStyleLbl="node1" presStyleIdx="1" presStyleCnt="2">
        <dgm:presLayoutVars>
          <dgm:chMax val="0"/>
          <dgm:bulletEnabled val="1"/>
        </dgm:presLayoutVars>
      </dgm:prSet>
      <dgm:spPr/>
      <dgm:t>
        <a:bodyPr/>
        <a:lstStyle/>
        <a:p>
          <a:endParaRPr lang="el-GR"/>
        </a:p>
      </dgm:t>
    </dgm:pt>
    <dgm:pt modelId="{5C3484CE-0A91-4592-AAAE-D0F2642A76E3}" type="pres">
      <dgm:prSet presAssocID="{1A4F4643-A70B-4B3B-86AC-56EE30F4F104}" presName="childText" presStyleLbl="revTx" presStyleIdx="1" presStyleCnt="2">
        <dgm:presLayoutVars>
          <dgm:bulletEnabled val="1"/>
        </dgm:presLayoutVars>
      </dgm:prSet>
      <dgm:spPr/>
      <dgm:t>
        <a:bodyPr/>
        <a:lstStyle/>
        <a:p>
          <a:endParaRPr lang="el-GR"/>
        </a:p>
      </dgm:t>
    </dgm:pt>
  </dgm:ptLst>
  <dgm:cxnLst>
    <dgm:cxn modelId="{C9FB155C-B4CC-4307-8B1A-ECBC479D57E9}" srcId="{CA630117-AB2D-445C-A093-2AABF9170BC9}" destId="{62428698-38D4-4570-92ED-A35CD31072DF}" srcOrd="0" destOrd="0" parTransId="{5001A65C-9168-4770-8F37-2E018294D3A4}" sibTransId="{A106A204-4EE7-4E01-8B17-AC9379280620}"/>
    <dgm:cxn modelId="{EF1B3ED7-34AA-4E81-A607-0A50B630C0D6}" srcId="{62428698-38D4-4570-92ED-A35CD31072DF}" destId="{F4D8ED1C-57F5-4FA1-BC09-3AB1E04D914B}" srcOrd="0" destOrd="0" parTransId="{A55EA88A-5AE2-4144-9873-E4EB552F1958}" sibTransId="{1840223B-D8A1-43DD-8B6C-5567A971A321}"/>
    <dgm:cxn modelId="{7E0D6588-759C-4A17-93DC-80AC14E70709}" type="presOf" srcId="{CA630117-AB2D-445C-A093-2AABF9170BC9}" destId="{D93B3EE3-EC3B-4A4E-AD60-06928665C619}" srcOrd="0" destOrd="0" presId="urn:microsoft.com/office/officeart/2005/8/layout/vList2"/>
    <dgm:cxn modelId="{EA8D53EE-CC79-439B-9FD5-370744BC36AD}" type="presOf" srcId="{CDB4711B-3BCC-47E5-BD7E-78BD67EBAFF1}" destId="{5C3484CE-0A91-4592-AAAE-D0F2642A76E3}" srcOrd="0" destOrd="0" presId="urn:microsoft.com/office/officeart/2005/8/layout/vList2"/>
    <dgm:cxn modelId="{D4F79723-2EB5-495F-9F56-C0E79FEEFFA3}" type="presOf" srcId="{F4D8ED1C-57F5-4FA1-BC09-3AB1E04D914B}" destId="{70AB3EC5-C567-4AF6-BAD1-69E846EB2445}" srcOrd="0" destOrd="0" presId="urn:microsoft.com/office/officeart/2005/8/layout/vList2"/>
    <dgm:cxn modelId="{AFFF2BB7-ABDB-4429-A56A-D743008876A2}" srcId="{CA630117-AB2D-445C-A093-2AABF9170BC9}" destId="{1A4F4643-A70B-4B3B-86AC-56EE30F4F104}" srcOrd="1" destOrd="0" parTransId="{ADA78F8E-3BEB-4C67-9412-2EEC99C6BBDE}" sibTransId="{A717A612-68D8-4092-8AB4-DB9CCB929EE0}"/>
    <dgm:cxn modelId="{FCE53547-B561-48AD-A1C1-292126D829E2}" srcId="{1A4F4643-A70B-4B3B-86AC-56EE30F4F104}" destId="{1845D304-20D8-4DE8-A9AA-A9087CC4662D}" srcOrd="1" destOrd="0" parTransId="{7898A080-5787-4661-9087-F67719D029EA}" sibTransId="{E5F65282-4ED6-4E63-BBB5-68E97B4E4193}"/>
    <dgm:cxn modelId="{3AB3F155-F23B-4EA1-9D08-F7E2F5EF2412}" srcId="{62428698-38D4-4570-92ED-A35CD31072DF}" destId="{887B7B5B-6836-4148-AE5F-E28768634F18}" srcOrd="2" destOrd="0" parTransId="{0EB997D4-2246-41BB-A872-3915E36C60CC}" sibTransId="{28A6CF29-A318-4F1B-9C4A-89A5DD211BCB}"/>
    <dgm:cxn modelId="{701D1373-02BB-472A-BB5F-5604EA6301CF}" type="presOf" srcId="{91AF93F7-F3B5-492E-BA7B-15BD4C14EB8F}" destId="{70AB3EC5-C567-4AF6-BAD1-69E846EB2445}" srcOrd="0" destOrd="1" presId="urn:microsoft.com/office/officeart/2005/8/layout/vList2"/>
    <dgm:cxn modelId="{DA8701F8-436E-40FA-94C3-63C832AA904E}" type="presOf" srcId="{887B7B5B-6836-4148-AE5F-E28768634F18}" destId="{70AB3EC5-C567-4AF6-BAD1-69E846EB2445}" srcOrd="0" destOrd="2" presId="urn:microsoft.com/office/officeart/2005/8/layout/vList2"/>
    <dgm:cxn modelId="{11717A5B-48A4-431A-A5A0-939EAB6DE204}" srcId="{62428698-38D4-4570-92ED-A35CD31072DF}" destId="{91AF93F7-F3B5-492E-BA7B-15BD4C14EB8F}" srcOrd="1" destOrd="0" parTransId="{69F82E1D-6C31-40C8-98AB-F49F3E582E2B}" sibTransId="{6A92FDFB-6F7C-4FA2-99D0-BF8B8A7DE5E7}"/>
    <dgm:cxn modelId="{1B00488A-FF16-4D24-A66F-F99C00FF007B}" srcId="{1A4F4643-A70B-4B3B-86AC-56EE30F4F104}" destId="{CDB4711B-3BCC-47E5-BD7E-78BD67EBAFF1}" srcOrd="0" destOrd="0" parTransId="{C1F2D9D3-5DD2-4C00-B8F3-7FE729560B3C}" sibTransId="{9CB87D5B-329E-4FCA-B988-A285FC3CBED3}"/>
    <dgm:cxn modelId="{678FFEEE-7FD2-402A-9DDC-B717748119C1}" type="presOf" srcId="{1845D304-20D8-4DE8-A9AA-A9087CC4662D}" destId="{5C3484CE-0A91-4592-AAAE-D0F2642A76E3}" srcOrd="0" destOrd="1" presId="urn:microsoft.com/office/officeart/2005/8/layout/vList2"/>
    <dgm:cxn modelId="{B989AD1D-D559-4ADA-A36A-C6A0E4D8F808}" type="presOf" srcId="{1A4F4643-A70B-4B3B-86AC-56EE30F4F104}" destId="{78F56887-5DE4-4F59-A8ED-644D8EDD62BD}" srcOrd="0" destOrd="0" presId="urn:microsoft.com/office/officeart/2005/8/layout/vList2"/>
    <dgm:cxn modelId="{D92D9A0E-466C-4B1B-8CC0-93E8B6E79CC9}" type="presOf" srcId="{62428698-38D4-4570-92ED-A35CD31072DF}" destId="{4656E700-77E5-41DA-89C7-E16D03D3CDFD}" srcOrd="0" destOrd="0" presId="urn:microsoft.com/office/officeart/2005/8/layout/vList2"/>
    <dgm:cxn modelId="{BFA12FB2-EF17-4DA9-8A96-2FB7DCE79F85}" type="presParOf" srcId="{D93B3EE3-EC3B-4A4E-AD60-06928665C619}" destId="{4656E700-77E5-41DA-89C7-E16D03D3CDFD}" srcOrd="0" destOrd="0" presId="urn:microsoft.com/office/officeart/2005/8/layout/vList2"/>
    <dgm:cxn modelId="{ECD5D1B3-9711-454C-8E70-3797D1B26066}" type="presParOf" srcId="{D93B3EE3-EC3B-4A4E-AD60-06928665C619}" destId="{70AB3EC5-C567-4AF6-BAD1-69E846EB2445}" srcOrd="1" destOrd="0" presId="urn:microsoft.com/office/officeart/2005/8/layout/vList2"/>
    <dgm:cxn modelId="{71B2F299-A10C-4726-BB39-28AB0E8EA91D}" type="presParOf" srcId="{D93B3EE3-EC3B-4A4E-AD60-06928665C619}" destId="{78F56887-5DE4-4F59-A8ED-644D8EDD62BD}" srcOrd="2" destOrd="0" presId="urn:microsoft.com/office/officeart/2005/8/layout/vList2"/>
    <dgm:cxn modelId="{CC4880AC-202A-4F27-84EB-F815ECCF9093}" type="presParOf" srcId="{D93B3EE3-EC3B-4A4E-AD60-06928665C619}" destId="{5C3484CE-0A91-4592-AAAE-D0F2642A76E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6FC8FBC-A4DC-479A-9F45-5EC1E346C4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23F2A13-5EDB-4288-9676-85FFAD4E2CC3}">
      <dgm:prSet/>
      <dgm:spPr>
        <a:solidFill>
          <a:schemeClr val="accent2">
            <a:lumMod val="50000"/>
          </a:schemeClr>
        </a:solidFill>
      </dgm:spPr>
      <dgm:t>
        <a:bodyPr/>
        <a:lstStyle/>
        <a:p>
          <a:pPr rtl="0"/>
          <a:r>
            <a:rPr lang="el-GR" b="1" u="sng" smtClean="0"/>
            <a:t>5</a:t>
          </a:r>
          <a:r>
            <a:rPr lang="el-GR" b="1" u="sng" baseline="30000" smtClean="0"/>
            <a:t>ος</a:t>
          </a:r>
          <a:r>
            <a:rPr lang="el-GR" b="1" u="sng" smtClean="0"/>
            <a:t> Άξονας: Τηλεδιάσκεψη </a:t>
          </a:r>
          <a:endParaRPr lang="el-GR"/>
        </a:p>
      </dgm:t>
    </dgm:pt>
    <dgm:pt modelId="{D91CA59A-F4F7-4B90-93A0-9C3C46BDA8E6}" type="parTrans" cxnId="{34379846-08E8-4E2F-943A-814CC7F97B04}">
      <dgm:prSet/>
      <dgm:spPr/>
      <dgm:t>
        <a:bodyPr/>
        <a:lstStyle/>
        <a:p>
          <a:endParaRPr lang="el-GR"/>
        </a:p>
      </dgm:t>
    </dgm:pt>
    <dgm:pt modelId="{0118D94A-0AC0-428A-BFED-D5EFFA4FC826}" type="sibTrans" cxnId="{34379846-08E8-4E2F-943A-814CC7F97B04}">
      <dgm:prSet/>
      <dgm:spPr/>
      <dgm:t>
        <a:bodyPr/>
        <a:lstStyle/>
        <a:p>
          <a:endParaRPr lang="el-GR"/>
        </a:p>
      </dgm:t>
    </dgm:pt>
    <dgm:pt modelId="{1A65B49F-CEE0-4010-9C93-CB0015B68AEC}">
      <dgm:prSet/>
      <dgm:spPr/>
      <dgm:t>
        <a:bodyPr/>
        <a:lstStyle/>
        <a:p>
          <a:pPr rtl="0"/>
          <a:r>
            <a:rPr lang="el-GR" dirty="0" smtClean="0"/>
            <a:t>Από τις αρχικές απόψεις, οι μαθητές φαίνεται ότι έχουν </a:t>
          </a:r>
          <a:r>
            <a:rPr lang="el-GR" b="1" dirty="0" smtClean="0"/>
            <a:t>μεγάλες προσδοκίες </a:t>
          </a:r>
          <a:r>
            <a:rPr lang="el-GR" dirty="0" smtClean="0"/>
            <a:t>από τη διαδικασία των τηλεδιασκέψεων.</a:t>
          </a:r>
          <a:endParaRPr lang="el-GR" dirty="0"/>
        </a:p>
      </dgm:t>
    </dgm:pt>
    <dgm:pt modelId="{86E6A2C9-F1B3-4A09-BD40-9C80E9F8B2AA}" type="parTrans" cxnId="{8FDC09E2-D989-42CA-BF1A-527519C4F54A}">
      <dgm:prSet/>
      <dgm:spPr/>
      <dgm:t>
        <a:bodyPr/>
        <a:lstStyle/>
        <a:p>
          <a:endParaRPr lang="el-GR"/>
        </a:p>
      </dgm:t>
    </dgm:pt>
    <dgm:pt modelId="{4711B6ED-7512-412D-99EF-B87035407589}" type="sibTrans" cxnId="{8FDC09E2-D989-42CA-BF1A-527519C4F54A}">
      <dgm:prSet/>
      <dgm:spPr/>
      <dgm:t>
        <a:bodyPr/>
        <a:lstStyle/>
        <a:p>
          <a:endParaRPr lang="el-GR"/>
        </a:p>
      </dgm:t>
    </dgm:pt>
    <dgm:pt modelId="{7F4511BB-77FB-4EA5-9E7E-DFDE4CF7812E}">
      <dgm:prSet/>
      <dgm:spPr/>
      <dgm:t>
        <a:bodyPr/>
        <a:lstStyle/>
        <a:p>
          <a:pPr rtl="0"/>
          <a:r>
            <a:rPr lang="el-GR" dirty="0" smtClean="0"/>
            <a:t>Όσον αφορά τα συναισθήματα, αρχικά αισθάνονται φόβο, άγχος, αγωνία και συστολή, για το πώς θα μιλήσουν στους άλλους και για τον τρόπο αντιμετώπισης που θα έχουν. Σε αντίθεση, μετά τις τηλεδιασκέψεις, οι μαθητές έχουν </a:t>
          </a:r>
          <a:r>
            <a:rPr lang="el-GR" b="1" dirty="0" smtClean="0"/>
            <a:t>απομακρύνει </a:t>
          </a:r>
          <a:r>
            <a:rPr lang="el-GR" dirty="0" smtClean="0"/>
            <a:t>τα αρνητικά συναισθήματα και νιώθουν αυτοπεποίθηση και σιγουριά για τον εαυτό τους.</a:t>
          </a:r>
          <a:endParaRPr lang="el-GR" dirty="0"/>
        </a:p>
      </dgm:t>
    </dgm:pt>
    <dgm:pt modelId="{5DAD1C52-E26D-494D-8F54-C9DF00F441DF}" type="parTrans" cxnId="{AC1DAE71-FCA9-42B1-B11B-EAF425392093}">
      <dgm:prSet/>
      <dgm:spPr/>
      <dgm:t>
        <a:bodyPr/>
        <a:lstStyle/>
        <a:p>
          <a:endParaRPr lang="el-GR"/>
        </a:p>
      </dgm:t>
    </dgm:pt>
    <dgm:pt modelId="{36CCAE2E-0B39-4922-B445-DE5EEF9C1A60}" type="sibTrans" cxnId="{AC1DAE71-FCA9-42B1-B11B-EAF425392093}">
      <dgm:prSet/>
      <dgm:spPr/>
      <dgm:t>
        <a:bodyPr/>
        <a:lstStyle/>
        <a:p>
          <a:endParaRPr lang="el-GR"/>
        </a:p>
      </dgm:t>
    </dgm:pt>
    <dgm:pt modelId="{C8573F6D-0A69-44E5-8650-E0C94CE19C06}">
      <dgm:prSet/>
      <dgm:spPr/>
      <dgm:t>
        <a:bodyPr/>
        <a:lstStyle/>
        <a:p>
          <a:pPr rtl="0"/>
          <a:r>
            <a:rPr lang="el-GR" dirty="0" smtClean="0"/>
            <a:t>Ιδιαίτερη αναφορά έγινε </a:t>
          </a:r>
          <a:r>
            <a:rPr lang="el-GR" b="1" dirty="0" smtClean="0"/>
            <a:t>στη συνεργασία </a:t>
          </a:r>
          <a:r>
            <a:rPr lang="el-GR" dirty="0" smtClean="0"/>
            <a:t>που είχαν σε επίπεδο τάξης και στις σχέσεις που ανέπτυξαν με τους συμμαθητές τόσο της </a:t>
          </a:r>
          <a:r>
            <a:rPr lang="el-GR" b="1" dirty="0" smtClean="0"/>
            <a:t>τοπικής</a:t>
          </a:r>
          <a:r>
            <a:rPr lang="el-GR" dirty="0" smtClean="0"/>
            <a:t> τάξης όσο και με της </a:t>
          </a:r>
          <a:r>
            <a:rPr lang="el-GR" b="1" dirty="0" smtClean="0"/>
            <a:t>απομακρυσμένης</a:t>
          </a:r>
          <a:r>
            <a:rPr lang="el-GR" dirty="0" smtClean="0"/>
            <a:t>.</a:t>
          </a:r>
          <a:endParaRPr lang="el-GR" dirty="0"/>
        </a:p>
      </dgm:t>
    </dgm:pt>
    <dgm:pt modelId="{5F3078DA-67DE-44D1-879B-EACF8A473BB5}" type="sibTrans" cxnId="{5EE42FD4-8EC9-4EF2-B0B5-68FCA966F7A1}">
      <dgm:prSet/>
      <dgm:spPr/>
      <dgm:t>
        <a:bodyPr/>
        <a:lstStyle/>
        <a:p>
          <a:endParaRPr lang="el-GR"/>
        </a:p>
      </dgm:t>
    </dgm:pt>
    <dgm:pt modelId="{5523E6C6-9877-4C52-B77F-592CA1AEFFD4}" type="parTrans" cxnId="{5EE42FD4-8EC9-4EF2-B0B5-68FCA966F7A1}">
      <dgm:prSet/>
      <dgm:spPr/>
      <dgm:t>
        <a:bodyPr/>
        <a:lstStyle/>
        <a:p>
          <a:endParaRPr lang="el-GR"/>
        </a:p>
      </dgm:t>
    </dgm:pt>
    <dgm:pt modelId="{B3866546-834E-4BF3-8023-03ED2204E785}">
      <dgm:prSet/>
      <dgm:spPr/>
      <dgm:t>
        <a:bodyPr/>
        <a:lstStyle/>
        <a:p>
          <a:pPr rtl="0"/>
          <a:r>
            <a:rPr lang="el-GR" dirty="0" smtClean="0"/>
            <a:t>Οι μαθητές αναφέρουν ότι αποκόμισαν αρκετά </a:t>
          </a:r>
          <a:r>
            <a:rPr lang="el-GR" b="1" dirty="0" smtClean="0"/>
            <a:t>οφέλη σε επίπεδο γνώσεων.</a:t>
          </a:r>
          <a:endParaRPr lang="el-GR" b="1" dirty="0"/>
        </a:p>
      </dgm:t>
    </dgm:pt>
    <dgm:pt modelId="{3600B212-2693-4A26-9D42-FF77FABE45AE}" type="parTrans" cxnId="{3CF5FA20-E5FC-4E8D-BEAA-B78252217EB0}">
      <dgm:prSet/>
      <dgm:spPr/>
      <dgm:t>
        <a:bodyPr/>
        <a:lstStyle/>
        <a:p>
          <a:endParaRPr lang="el-GR"/>
        </a:p>
      </dgm:t>
    </dgm:pt>
    <dgm:pt modelId="{2C26B59F-7DD0-404A-9ED2-9385D74646C9}" type="sibTrans" cxnId="{3CF5FA20-E5FC-4E8D-BEAA-B78252217EB0}">
      <dgm:prSet/>
      <dgm:spPr/>
      <dgm:t>
        <a:bodyPr/>
        <a:lstStyle/>
        <a:p>
          <a:endParaRPr lang="el-GR"/>
        </a:p>
      </dgm:t>
    </dgm:pt>
    <dgm:pt modelId="{38A2836E-D990-4350-A2D6-F4B504B15E94}" type="pres">
      <dgm:prSet presAssocID="{E6FC8FBC-A4DC-479A-9F45-5EC1E346C446}" presName="linear" presStyleCnt="0">
        <dgm:presLayoutVars>
          <dgm:animLvl val="lvl"/>
          <dgm:resizeHandles val="exact"/>
        </dgm:presLayoutVars>
      </dgm:prSet>
      <dgm:spPr/>
      <dgm:t>
        <a:bodyPr/>
        <a:lstStyle/>
        <a:p>
          <a:endParaRPr lang="el-GR"/>
        </a:p>
      </dgm:t>
    </dgm:pt>
    <dgm:pt modelId="{1DC62840-FAD8-475C-8D3C-EF1D91DB9789}" type="pres">
      <dgm:prSet presAssocID="{C23F2A13-5EDB-4288-9676-85FFAD4E2CC3}" presName="parentText" presStyleLbl="node1" presStyleIdx="0" presStyleCnt="1">
        <dgm:presLayoutVars>
          <dgm:chMax val="0"/>
          <dgm:bulletEnabled val="1"/>
        </dgm:presLayoutVars>
      </dgm:prSet>
      <dgm:spPr/>
      <dgm:t>
        <a:bodyPr/>
        <a:lstStyle/>
        <a:p>
          <a:endParaRPr lang="el-GR"/>
        </a:p>
      </dgm:t>
    </dgm:pt>
    <dgm:pt modelId="{F9065DF1-DF2A-4898-91E9-57094EDBDF03}" type="pres">
      <dgm:prSet presAssocID="{C23F2A13-5EDB-4288-9676-85FFAD4E2CC3}" presName="childText" presStyleLbl="revTx" presStyleIdx="0" presStyleCnt="1">
        <dgm:presLayoutVars>
          <dgm:bulletEnabled val="1"/>
        </dgm:presLayoutVars>
      </dgm:prSet>
      <dgm:spPr/>
      <dgm:t>
        <a:bodyPr/>
        <a:lstStyle/>
        <a:p>
          <a:endParaRPr lang="el-GR"/>
        </a:p>
      </dgm:t>
    </dgm:pt>
  </dgm:ptLst>
  <dgm:cxnLst>
    <dgm:cxn modelId="{34379846-08E8-4E2F-943A-814CC7F97B04}" srcId="{E6FC8FBC-A4DC-479A-9F45-5EC1E346C446}" destId="{C23F2A13-5EDB-4288-9676-85FFAD4E2CC3}" srcOrd="0" destOrd="0" parTransId="{D91CA59A-F4F7-4B90-93A0-9C3C46BDA8E6}" sibTransId="{0118D94A-0AC0-428A-BFED-D5EFFA4FC826}"/>
    <dgm:cxn modelId="{AC1DAE71-FCA9-42B1-B11B-EAF425392093}" srcId="{C23F2A13-5EDB-4288-9676-85FFAD4E2CC3}" destId="{7F4511BB-77FB-4EA5-9E7E-DFDE4CF7812E}" srcOrd="2" destOrd="0" parTransId="{5DAD1C52-E26D-494D-8F54-C9DF00F441DF}" sibTransId="{36CCAE2E-0B39-4922-B445-DE5EEF9C1A60}"/>
    <dgm:cxn modelId="{8FDC09E2-D989-42CA-BF1A-527519C4F54A}" srcId="{C23F2A13-5EDB-4288-9676-85FFAD4E2CC3}" destId="{1A65B49F-CEE0-4010-9C93-CB0015B68AEC}" srcOrd="0" destOrd="0" parTransId="{86E6A2C9-F1B3-4A09-BD40-9C80E9F8B2AA}" sibTransId="{4711B6ED-7512-412D-99EF-B87035407589}"/>
    <dgm:cxn modelId="{302AA1AD-7EF8-4CE5-87B1-84166EEBCFD9}" type="presOf" srcId="{E6FC8FBC-A4DC-479A-9F45-5EC1E346C446}" destId="{38A2836E-D990-4350-A2D6-F4B504B15E94}" srcOrd="0" destOrd="0" presId="urn:microsoft.com/office/officeart/2005/8/layout/vList2"/>
    <dgm:cxn modelId="{3CF5FA20-E5FC-4E8D-BEAA-B78252217EB0}" srcId="{C23F2A13-5EDB-4288-9676-85FFAD4E2CC3}" destId="{B3866546-834E-4BF3-8023-03ED2204E785}" srcOrd="3" destOrd="0" parTransId="{3600B212-2693-4A26-9D42-FF77FABE45AE}" sibTransId="{2C26B59F-7DD0-404A-9ED2-9385D74646C9}"/>
    <dgm:cxn modelId="{5EE42FD4-8EC9-4EF2-B0B5-68FCA966F7A1}" srcId="{C23F2A13-5EDB-4288-9676-85FFAD4E2CC3}" destId="{C8573F6D-0A69-44E5-8650-E0C94CE19C06}" srcOrd="1" destOrd="0" parTransId="{5523E6C6-9877-4C52-B77F-592CA1AEFFD4}" sibTransId="{5F3078DA-67DE-44D1-879B-EACF8A473BB5}"/>
    <dgm:cxn modelId="{BB8ED453-53A6-44ED-AA92-011091BBA5A7}" type="presOf" srcId="{C23F2A13-5EDB-4288-9676-85FFAD4E2CC3}" destId="{1DC62840-FAD8-475C-8D3C-EF1D91DB9789}" srcOrd="0" destOrd="0" presId="urn:microsoft.com/office/officeart/2005/8/layout/vList2"/>
    <dgm:cxn modelId="{BA687500-C3D1-4CF4-B603-5939E92142CA}" type="presOf" srcId="{7F4511BB-77FB-4EA5-9E7E-DFDE4CF7812E}" destId="{F9065DF1-DF2A-4898-91E9-57094EDBDF03}" srcOrd="0" destOrd="2" presId="urn:microsoft.com/office/officeart/2005/8/layout/vList2"/>
    <dgm:cxn modelId="{AADF2054-70DD-4EDC-B5BD-2E929776BB9E}" type="presOf" srcId="{C8573F6D-0A69-44E5-8650-E0C94CE19C06}" destId="{F9065DF1-DF2A-4898-91E9-57094EDBDF03}" srcOrd="0" destOrd="1" presId="urn:microsoft.com/office/officeart/2005/8/layout/vList2"/>
    <dgm:cxn modelId="{F4918C6E-30FB-479C-BDAD-DBBCA1A6BF1F}" type="presOf" srcId="{B3866546-834E-4BF3-8023-03ED2204E785}" destId="{F9065DF1-DF2A-4898-91E9-57094EDBDF03}" srcOrd="0" destOrd="3" presId="urn:microsoft.com/office/officeart/2005/8/layout/vList2"/>
    <dgm:cxn modelId="{3C7A56D2-035B-4EDF-8A80-9F3CEFD57823}" type="presOf" srcId="{1A65B49F-CEE0-4010-9C93-CB0015B68AEC}" destId="{F9065DF1-DF2A-4898-91E9-57094EDBDF03}" srcOrd="0" destOrd="0" presId="urn:microsoft.com/office/officeart/2005/8/layout/vList2"/>
    <dgm:cxn modelId="{5B25FB4F-87C6-4FD5-BD5C-71FDDF5A9A96}" type="presParOf" srcId="{38A2836E-D990-4350-A2D6-F4B504B15E94}" destId="{1DC62840-FAD8-475C-8D3C-EF1D91DB9789}" srcOrd="0" destOrd="0" presId="urn:microsoft.com/office/officeart/2005/8/layout/vList2"/>
    <dgm:cxn modelId="{C828698A-E94C-473F-99A6-ADBD25E04E72}" type="presParOf" srcId="{38A2836E-D990-4350-A2D6-F4B504B15E94}" destId="{F9065DF1-DF2A-4898-91E9-57094EDBDF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24B80C-8AEF-478D-9689-D840D662B163}" type="doc">
      <dgm:prSet loTypeId="urn:microsoft.com/office/officeart/2005/8/layout/process2" loCatId="process" qsTypeId="urn:microsoft.com/office/officeart/2005/8/quickstyle/3d1" qsCatId="3D" csTypeId="urn:microsoft.com/office/officeart/2005/8/colors/colorful3" csCatId="colorful" phldr="1"/>
      <dgm:spPr/>
      <dgm:t>
        <a:bodyPr/>
        <a:lstStyle/>
        <a:p>
          <a:endParaRPr lang="el-GR"/>
        </a:p>
      </dgm:t>
    </dgm:pt>
    <dgm:pt modelId="{162FC136-9ACC-4CC3-BAA2-052C407A9BF0}">
      <dgm:prSet custT="1"/>
      <dgm:spPr/>
      <dgm:t>
        <a:bodyPr/>
        <a:lstStyle/>
        <a:p>
          <a:pPr rtl="0"/>
          <a:r>
            <a:rPr lang="el-GR" sz="3200" b="1" dirty="0" smtClean="0">
              <a:effectLst>
                <a:outerShdw blurRad="38100" dist="38100" dir="2700000" algn="tl">
                  <a:srgbClr val="000000">
                    <a:alpha val="43137"/>
                  </a:srgbClr>
                </a:outerShdw>
              </a:effectLst>
            </a:rPr>
            <a:t>Απάντηση ερευνητικών ερωτημάτων</a:t>
          </a:r>
          <a:endParaRPr lang="el-GR" sz="3200" b="1" dirty="0">
            <a:effectLst>
              <a:outerShdw blurRad="38100" dist="38100" dir="2700000" algn="tl">
                <a:srgbClr val="000000">
                  <a:alpha val="43137"/>
                </a:srgbClr>
              </a:outerShdw>
            </a:effectLst>
          </a:endParaRPr>
        </a:p>
      </dgm:t>
    </dgm:pt>
    <dgm:pt modelId="{9A3BD772-DE50-4952-B4A1-BE7CCBB7C03D}" type="parTrans" cxnId="{FF055D83-ABBA-42F9-ABBF-4764D8C5D78A}">
      <dgm:prSet/>
      <dgm:spPr/>
      <dgm:t>
        <a:bodyPr/>
        <a:lstStyle/>
        <a:p>
          <a:endParaRPr lang="el-GR"/>
        </a:p>
      </dgm:t>
    </dgm:pt>
    <dgm:pt modelId="{9FCFAF03-EE5D-44F1-A054-967FD70CFC3F}" type="sibTrans" cxnId="{FF055D83-ABBA-42F9-ABBF-4764D8C5D78A}">
      <dgm:prSet/>
      <dgm:spPr/>
      <dgm:t>
        <a:bodyPr/>
        <a:lstStyle/>
        <a:p>
          <a:endParaRPr lang="el-GR"/>
        </a:p>
      </dgm:t>
    </dgm:pt>
    <dgm:pt modelId="{7588115F-96A5-4AA6-A674-EBD2B2A5EE25}">
      <dgm:prSet custT="1"/>
      <dgm:spPr/>
      <dgm:t>
        <a:bodyPr/>
        <a:lstStyle/>
        <a:p>
          <a:pPr rtl="0"/>
          <a:r>
            <a:rPr lang="el-GR" sz="2400" b="1" dirty="0" smtClean="0">
              <a:effectLst>
                <a:outerShdw blurRad="38100" dist="38100" dir="2700000" algn="tl">
                  <a:srgbClr val="000000">
                    <a:alpha val="43137"/>
                  </a:srgbClr>
                </a:outerShdw>
              </a:effectLst>
            </a:rPr>
            <a:t>Το κοινωνικό και ψυχολογικό προφίλ των μαθητών επηρεάστηκε από την τηλεδιάσκεψη</a:t>
          </a:r>
          <a:r>
            <a:rPr lang="el-GR" sz="2400" dirty="0" smtClean="0"/>
            <a:t>. </a:t>
          </a:r>
          <a:endParaRPr lang="el-GR" sz="2400" dirty="0"/>
        </a:p>
      </dgm:t>
    </dgm:pt>
    <dgm:pt modelId="{0A16BA37-2B01-4CFE-A67F-E0F60BF98393}" type="parTrans" cxnId="{5E879EA2-FB4C-4652-A9EB-6862033DC853}">
      <dgm:prSet/>
      <dgm:spPr/>
      <dgm:t>
        <a:bodyPr/>
        <a:lstStyle/>
        <a:p>
          <a:endParaRPr lang="el-GR"/>
        </a:p>
      </dgm:t>
    </dgm:pt>
    <dgm:pt modelId="{3BF92544-DB4B-47DF-84AE-C7A41EF2F382}" type="sibTrans" cxnId="{5E879EA2-FB4C-4652-A9EB-6862033DC853}">
      <dgm:prSet/>
      <dgm:spPr/>
      <dgm:t>
        <a:bodyPr/>
        <a:lstStyle/>
        <a:p>
          <a:endParaRPr lang="el-GR"/>
        </a:p>
      </dgm:t>
    </dgm:pt>
    <dgm:pt modelId="{158AD4AF-FA54-4083-9AC4-475F4E0A25B2}">
      <dgm:prSet custT="1"/>
      <dgm:spPr/>
      <dgm:t>
        <a:bodyPr/>
        <a:lstStyle/>
        <a:p>
          <a:r>
            <a:rPr lang="el-GR" sz="2400" b="1" dirty="0" smtClean="0">
              <a:effectLst>
                <a:outerShdw blurRad="38100" dist="38100" dir="2700000" algn="tl">
                  <a:srgbClr val="000000">
                    <a:alpha val="43137"/>
                  </a:srgbClr>
                </a:outerShdw>
              </a:effectLst>
            </a:rPr>
            <a:t>Διαπιστώθηκαν ελλείψεις στη σχολική και συναισθηματική επάρκεια των μαθητών καθώς και στον άξονα της αυτοαντίληψης.</a:t>
          </a:r>
          <a:endParaRPr lang="el-GR" dirty="0"/>
        </a:p>
      </dgm:t>
    </dgm:pt>
    <dgm:pt modelId="{D2C48C6A-51B3-400C-9405-FB9E06CBE597}" type="parTrans" cxnId="{EE69982D-0616-4BDD-A7C7-939849E4E62F}">
      <dgm:prSet/>
      <dgm:spPr/>
      <dgm:t>
        <a:bodyPr/>
        <a:lstStyle/>
        <a:p>
          <a:endParaRPr lang="el-GR"/>
        </a:p>
      </dgm:t>
    </dgm:pt>
    <dgm:pt modelId="{2F056AD6-71DA-4504-A574-7EE2B5713943}" type="sibTrans" cxnId="{EE69982D-0616-4BDD-A7C7-939849E4E62F}">
      <dgm:prSet/>
      <dgm:spPr/>
      <dgm:t>
        <a:bodyPr/>
        <a:lstStyle/>
        <a:p>
          <a:endParaRPr lang="el-GR"/>
        </a:p>
      </dgm:t>
    </dgm:pt>
    <dgm:pt modelId="{6348BAD2-CAE2-496E-A3ED-2E68EC0F39DA}" type="pres">
      <dgm:prSet presAssocID="{6224B80C-8AEF-478D-9689-D840D662B163}" presName="linearFlow" presStyleCnt="0">
        <dgm:presLayoutVars>
          <dgm:resizeHandles val="exact"/>
        </dgm:presLayoutVars>
      </dgm:prSet>
      <dgm:spPr/>
      <dgm:t>
        <a:bodyPr/>
        <a:lstStyle/>
        <a:p>
          <a:endParaRPr lang="el-GR"/>
        </a:p>
      </dgm:t>
    </dgm:pt>
    <dgm:pt modelId="{71D03265-7266-4EA9-945D-798D336E15CB}" type="pres">
      <dgm:prSet presAssocID="{162FC136-9ACC-4CC3-BAA2-052C407A9BF0}" presName="node" presStyleLbl="node1" presStyleIdx="0" presStyleCnt="3" custScaleX="130264" custScaleY="96124">
        <dgm:presLayoutVars>
          <dgm:bulletEnabled val="1"/>
        </dgm:presLayoutVars>
      </dgm:prSet>
      <dgm:spPr/>
      <dgm:t>
        <a:bodyPr/>
        <a:lstStyle/>
        <a:p>
          <a:endParaRPr lang="el-GR"/>
        </a:p>
      </dgm:t>
    </dgm:pt>
    <dgm:pt modelId="{9895E516-8CCC-4A63-B0A2-DE4C2526FDEA}" type="pres">
      <dgm:prSet presAssocID="{9FCFAF03-EE5D-44F1-A054-967FD70CFC3F}" presName="sibTrans" presStyleLbl="sibTrans2D1" presStyleIdx="0" presStyleCnt="2"/>
      <dgm:spPr/>
      <dgm:t>
        <a:bodyPr/>
        <a:lstStyle/>
        <a:p>
          <a:endParaRPr lang="el-GR"/>
        </a:p>
      </dgm:t>
    </dgm:pt>
    <dgm:pt modelId="{AE623E76-DAA7-4415-857A-C13A8466A3C7}" type="pres">
      <dgm:prSet presAssocID="{9FCFAF03-EE5D-44F1-A054-967FD70CFC3F}" presName="connectorText" presStyleLbl="sibTrans2D1" presStyleIdx="0" presStyleCnt="2"/>
      <dgm:spPr/>
      <dgm:t>
        <a:bodyPr/>
        <a:lstStyle/>
        <a:p>
          <a:endParaRPr lang="el-GR"/>
        </a:p>
      </dgm:t>
    </dgm:pt>
    <dgm:pt modelId="{0B62EE04-9367-43D4-94BA-FAFA8DC6745C}" type="pres">
      <dgm:prSet presAssocID="{158AD4AF-FA54-4083-9AC4-475F4E0A25B2}" presName="node" presStyleLbl="node1" presStyleIdx="1" presStyleCnt="3" custScaleX="107277" custScaleY="95112">
        <dgm:presLayoutVars>
          <dgm:bulletEnabled val="1"/>
        </dgm:presLayoutVars>
      </dgm:prSet>
      <dgm:spPr/>
      <dgm:t>
        <a:bodyPr/>
        <a:lstStyle/>
        <a:p>
          <a:endParaRPr lang="el-GR"/>
        </a:p>
      </dgm:t>
    </dgm:pt>
    <dgm:pt modelId="{2B65DCF8-6EEC-44AE-9227-976C304259B4}" type="pres">
      <dgm:prSet presAssocID="{2F056AD6-71DA-4504-A574-7EE2B5713943}" presName="sibTrans" presStyleLbl="sibTrans2D1" presStyleIdx="1" presStyleCnt="2"/>
      <dgm:spPr/>
      <dgm:t>
        <a:bodyPr/>
        <a:lstStyle/>
        <a:p>
          <a:endParaRPr lang="el-GR"/>
        </a:p>
      </dgm:t>
    </dgm:pt>
    <dgm:pt modelId="{0F1BB38A-841C-4FA7-BEC1-AFF8C8FB6E56}" type="pres">
      <dgm:prSet presAssocID="{2F056AD6-71DA-4504-A574-7EE2B5713943}" presName="connectorText" presStyleLbl="sibTrans2D1" presStyleIdx="1" presStyleCnt="2"/>
      <dgm:spPr/>
      <dgm:t>
        <a:bodyPr/>
        <a:lstStyle/>
        <a:p>
          <a:endParaRPr lang="el-GR"/>
        </a:p>
      </dgm:t>
    </dgm:pt>
    <dgm:pt modelId="{0E4D64D5-30A1-43EA-95BB-14EE3A99C70C}" type="pres">
      <dgm:prSet presAssocID="{7588115F-96A5-4AA6-A674-EBD2B2A5EE25}" presName="node" presStyleLbl="node1" presStyleIdx="2" presStyleCnt="3" custScaleX="108731" custScaleY="87001">
        <dgm:presLayoutVars>
          <dgm:bulletEnabled val="1"/>
        </dgm:presLayoutVars>
      </dgm:prSet>
      <dgm:spPr/>
      <dgm:t>
        <a:bodyPr/>
        <a:lstStyle/>
        <a:p>
          <a:endParaRPr lang="el-GR"/>
        </a:p>
      </dgm:t>
    </dgm:pt>
  </dgm:ptLst>
  <dgm:cxnLst>
    <dgm:cxn modelId="{2642A77C-C216-4D2F-AED9-1D8ED97924B7}" type="presOf" srcId="{2F056AD6-71DA-4504-A574-7EE2B5713943}" destId="{2B65DCF8-6EEC-44AE-9227-976C304259B4}" srcOrd="0" destOrd="0" presId="urn:microsoft.com/office/officeart/2005/8/layout/process2"/>
    <dgm:cxn modelId="{15E0D4DC-983A-44D1-A1ED-6FEEA472C6ED}" type="presOf" srcId="{2F056AD6-71DA-4504-A574-7EE2B5713943}" destId="{0F1BB38A-841C-4FA7-BEC1-AFF8C8FB6E56}" srcOrd="1" destOrd="0" presId="urn:microsoft.com/office/officeart/2005/8/layout/process2"/>
    <dgm:cxn modelId="{EE69982D-0616-4BDD-A7C7-939849E4E62F}" srcId="{6224B80C-8AEF-478D-9689-D840D662B163}" destId="{158AD4AF-FA54-4083-9AC4-475F4E0A25B2}" srcOrd="1" destOrd="0" parTransId="{D2C48C6A-51B3-400C-9405-FB9E06CBE597}" sibTransId="{2F056AD6-71DA-4504-A574-7EE2B5713943}"/>
    <dgm:cxn modelId="{5E879EA2-FB4C-4652-A9EB-6862033DC853}" srcId="{6224B80C-8AEF-478D-9689-D840D662B163}" destId="{7588115F-96A5-4AA6-A674-EBD2B2A5EE25}" srcOrd="2" destOrd="0" parTransId="{0A16BA37-2B01-4CFE-A67F-E0F60BF98393}" sibTransId="{3BF92544-DB4B-47DF-84AE-C7A41EF2F382}"/>
    <dgm:cxn modelId="{28AFF6E2-7C11-423A-8054-90C1AD70BA89}" type="presOf" srcId="{7588115F-96A5-4AA6-A674-EBD2B2A5EE25}" destId="{0E4D64D5-30A1-43EA-95BB-14EE3A99C70C}" srcOrd="0" destOrd="0" presId="urn:microsoft.com/office/officeart/2005/8/layout/process2"/>
    <dgm:cxn modelId="{7F6C3015-6EE9-471A-8555-4055F8D2B4DE}" type="presOf" srcId="{6224B80C-8AEF-478D-9689-D840D662B163}" destId="{6348BAD2-CAE2-496E-A3ED-2E68EC0F39DA}" srcOrd="0" destOrd="0" presId="urn:microsoft.com/office/officeart/2005/8/layout/process2"/>
    <dgm:cxn modelId="{E23216B1-A394-4472-80AF-1658753E053F}" type="presOf" srcId="{158AD4AF-FA54-4083-9AC4-475F4E0A25B2}" destId="{0B62EE04-9367-43D4-94BA-FAFA8DC6745C}" srcOrd="0" destOrd="0" presId="urn:microsoft.com/office/officeart/2005/8/layout/process2"/>
    <dgm:cxn modelId="{FF055D83-ABBA-42F9-ABBF-4764D8C5D78A}" srcId="{6224B80C-8AEF-478D-9689-D840D662B163}" destId="{162FC136-9ACC-4CC3-BAA2-052C407A9BF0}" srcOrd="0" destOrd="0" parTransId="{9A3BD772-DE50-4952-B4A1-BE7CCBB7C03D}" sibTransId="{9FCFAF03-EE5D-44F1-A054-967FD70CFC3F}"/>
    <dgm:cxn modelId="{714337E4-2CD4-47F2-8C1A-96CA86B4CC81}" type="presOf" srcId="{9FCFAF03-EE5D-44F1-A054-967FD70CFC3F}" destId="{AE623E76-DAA7-4415-857A-C13A8466A3C7}" srcOrd="1" destOrd="0" presId="urn:microsoft.com/office/officeart/2005/8/layout/process2"/>
    <dgm:cxn modelId="{9A6F2FEB-F54C-4FD4-BCBF-94CFBD953CAF}" type="presOf" srcId="{162FC136-9ACC-4CC3-BAA2-052C407A9BF0}" destId="{71D03265-7266-4EA9-945D-798D336E15CB}" srcOrd="0" destOrd="0" presId="urn:microsoft.com/office/officeart/2005/8/layout/process2"/>
    <dgm:cxn modelId="{96E7DEA0-222F-46E4-8141-698B0F27512D}" type="presOf" srcId="{9FCFAF03-EE5D-44F1-A054-967FD70CFC3F}" destId="{9895E516-8CCC-4A63-B0A2-DE4C2526FDEA}" srcOrd="0" destOrd="0" presId="urn:microsoft.com/office/officeart/2005/8/layout/process2"/>
    <dgm:cxn modelId="{43AE6074-C3DD-4329-87E6-48A96DCE264D}" type="presParOf" srcId="{6348BAD2-CAE2-496E-A3ED-2E68EC0F39DA}" destId="{71D03265-7266-4EA9-945D-798D336E15CB}" srcOrd="0" destOrd="0" presId="urn:microsoft.com/office/officeart/2005/8/layout/process2"/>
    <dgm:cxn modelId="{5DBF9646-47E0-4C15-A1C7-4611112752F8}" type="presParOf" srcId="{6348BAD2-CAE2-496E-A3ED-2E68EC0F39DA}" destId="{9895E516-8CCC-4A63-B0A2-DE4C2526FDEA}" srcOrd="1" destOrd="0" presId="urn:microsoft.com/office/officeart/2005/8/layout/process2"/>
    <dgm:cxn modelId="{42D92A13-C05A-4DE8-A783-935ADAC82858}" type="presParOf" srcId="{9895E516-8CCC-4A63-B0A2-DE4C2526FDEA}" destId="{AE623E76-DAA7-4415-857A-C13A8466A3C7}" srcOrd="0" destOrd="0" presId="urn:microsoft.com/office/officeart/2005/8/layout/process2"/>
    <dgm:cxn modelId="{6C04D573-DAC7-46E4-AC1D-31A36C13B788}" type="presParOf" srcId="{6348BAD2-CAE2-496E-A3ED-2E68EC0F39DA}" destId="{0B62EE04-9367-43D4-94BA-FAFA8DC6745C}" srcOrd="2" destOrd="0" presId="urn:microsoft.com/office/officeart/2005/8/layout/process2"/>
    <dgm:cxn modelId="{7F9A3F3F-AA4B-477E-8DEB-D362A4051210}" type="presParOf" srcId="{6348BAD2-CAE2-496E-A3ED-2E68EC0F39DA}" destId="{2B65DCF8-6EEC-44AE-9227-976C304259B4}" srcOrd="3" destOrd="0" presId="urn:microsoft.com/office/officeart/2005/8/layout/process2"/>
    <dgm:cxn modelId="{4A4CA75C-6A2A-4CB4-A1EC-2323EE4905FF}" type="presParOf" srcId="{2B65DCF8-6EEC-44AE-9227-976C304259B4}" destId="{0F1BB38A-841C-4FA7-BEC1-AFF8C8FB6E56}" srcOrd="0" destOrd="0" presId="urn:microsoft.com/office/officeart/2005/8/layout/process2"/>
    <dgm:cxn modelId="{D5C1FDEB-DB98-4704-AA41-834EA3C20EFC}" type="presParOf" srcId="{6348BAD2-CAE2-496E-A3ED-2E68EC0F39DA}" destId="{0E4D64D5-30A1-43EA-95BB-14EE3A99C70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F4076-D5D2-42C9-917D-67AF947D884B}" type="doc">
      <dgm:prSet loTypeId="urn:microsoft.com/office/officeart/2005/8/layout/vList3" loCatId="list" qsTypeId="urn:microsoft.com/office/officeart/2005/8/quickstyle/simple2" qsCatId="simple" csTypeId="urn:microsoft.com/office/officeart/2005/8/colors/colorful3" csCatId="colorful" phldr="1"/>
      <dgm:spPr/>
      <dgm:t>
        <a:bodyPr/>
        <a:lstStyle/>
        <a:p>
          <a:endParaRPr lang="el-GR"/>
        </a:p>
      </dgm:t>
    </dgm:pt>
    <dgm:pt modelId="{E409F086-432C-481B-8EA1-FD74A61607EB}">
      <dgm:prSet custT="1"/>
      <dgm:spPr>
        <a:solidFill>
          <a:srgbClr val="931B1B"/>
        </a:solidFill>
      </dgm:spPr>
      <dgm:t>
        <a:bodyPr/>
        <a:lstStyle/>
        <a:p>
          <a:pPr rtl="0"/>
          <a:r>
            <a:rPr lang="el-GR" sz="2100" dirty="0" smtClean="0"/>
            <a:t>Ποιο ήταν το </a:t>
          </a:r>
          <a:r>
            <a:rPr lang="el-GR" sz="2100" b="1" dirty="0" smtClean="0">
              <a:effectLst>
                <a:outerShdw blurRad="38100" dist="38100" dir="2700000" algn="tl">
                  <a:srgbClr val="000000">
                    <a:alpha val="43137"/>
                  </a:srgbClr>
                </a:outerShdw>
              </a:effectLst>
            </a:rPr>
            <a:t>κοινωνικό και ψυχολογικό προφίλ τ</a:t>
          </a:r>
          <a:r>
            <a:rPr lang="el-GR" sz="2100" dirty="0" smtClean="0"/>
            <a:t>ων μαθητών στο Ολιγοθέσιο Δημοτικό Σχολείο </a:t>
          </a:r>
          <a:r>
            <a:rPr lang="el-GR" sz="2100" b="1" dirty="0" smtClean="0">
              <a:effectLst>
                <a:outerShdw blurRad="38100" dist="38100" dir="2700000" algn="tl">
                  <a:srgbClr val="000000">
                    <a:alpha val="43137"/>
                  </a:srgbClr>
                </a:outerShdw>
              </a:effectLst>
            </a:rPr>
            <a:t>πριν</a:t>
          </a:r>
          <a:r>
            <a:rPr lang="el-GR" sz="2100" dirty="0" smtClean="0"/>
            <a:t> την διδακτική αξιοποίηση της διαδραστικής τηλεδιάσκεψης, μέσω του ερευνητικού εκπαιδευτικού προγράμματος εξ αποστάσεως εκπαίδευσης «ΟΔΥΣΣΕΑΣ»;</a:t>
          </a:r>
          <a:endParaRPr lang="el-GR" sz="2100" dirty="0"/>
        </a:p>
      </dgm:t>
    </dgm:pt>
    <dgm:pt modelId="{E460DC8B-51AB-4E69-8AB2-D8EADAF062DE}" type="parTrans" cxnId="{7EC3A94C-4EA0-4704-85BE-B5D8181EED15}">
      <dgm:prSet/>
      <dgm:spPr/>
      <dgm:t>
        <a:bodyPr/>
        <a:lstStyle/>
        <a:p>
          <a:endParaRPr lang="el-GR"/>
        </a:p>
      </dgm:t>
    </dgm:pt>
    <dgm:pt modelId="{BA489086-9B92-4052-B811-726CBE362B20}" type="sibTrans" cxnId="{7EC3A94C-4EA0-4704-85BE-B5D8181EED15}">
      <dgm:prSet/>
      <dgm:spPr/>
      <dgm:t>
        <a:bodyPr/>
        <a:lstStyle/>
        <a:p>
          <a:endParaRPr lang="el-GR"/>
        </a:p>
      </dgm:t>
    </dgm:pt>
    <dgm:pt modelId="{D97FA12B-9B49-4AA7-B965-028C98518B2D}">
      <dgm:prSet custT="1"/>
      <dgm:spPr/>
      <dgm:t>
        <a:bodyPr/>
        <a:lstStyle/>
        <a:p>
          <a:pPr rtl="0"/>
          <a:r>
            <a:rPr lang="el-GR" sz="2100" dirty="0" smtClean="0"/>
            <a:t>Η διδακτική αξιοποίηση της διαδραστικής τηλεδιάσκεψης, μέσω του ερευνητικού εκπαιδευτικού προγράμματος εξ αποστάσεως εκπαίδευσης «ΟΔΥΣΣΕΑΣ», </a:t>
          </a:r>
          <a:r>
            <a:rPr lang="el-GR" sz="2100" b="1" dirty="0" smtClean="0">
              <a:effectLst>
                <a:outerShdw blurRad="38100" dist="38100" dir="2700000" algn="tl">
                  <a:srgbClr val="000000">
                    <a:alpha val="43137"/>
                  </a:srgbClr>
                </a:outerShdw>
              </a:effectLst>
            </a:rPr>
            <a:t>επηρέασε </a:t>
          </a:r>
          <a:r>
            <a:rPr lang="el-GR" sz="2100" dirty="0" smtClean="0"/>
            <a:t>το κοινωνικό και ψυχολογικό προφίλ των μαθητών;</a:t>
          </a:r>
          <a:endParaRPr lang="el-GR" sz="2100" dirty="0"/>
        </a:p>
      </dgm:t>
    </dgm:pt>
    <dgm:pt modelId="{7617E78A-8B54-4465-B5DA-4EB7BA3F2BA7}" type="parTrans" cxnId="{D9BAD4C3-2058-4E5F-989A-D4F081AAAB37}">
      <dgm:prSet/>
      <dgm:spPr/>
      <dgm:t>
        <a:bodyPr/>
        <a:lstStyle/>
        <a:p>
          <a:endParaRPr lang="el-GR"/>
        </a:p>
      </dgm:t>
    </dgm:pt>
    <dgm:pt modelId="{E2CD7FDB-B1FA-43BC-A43A-687E021BB6E1}" type="sibTrans" cxnId="{D9BAD4C3-2058-4E5F-989A-D4F081AAAB37}">
      <dgm:prSet/>
      <dgm:spPr/>
      <dgm:t>
        <a:bodyPr/>
        <a:lstStyle/>
        <a:p>
          <a:endParaRPr lang="el-GR"/>
        </a:p>
      </dgm:t>
    </dgm:pt>
    <dgm:pt modelId="{0128BD65-1F10-43D2-8EED-BF0C7389BFEA}" type="pres">
      <dgm:prSet presAssocID="{40AF4076-D5D2-42C9-917D-67AF947D884B}" presName="linearFlow" presStyleCnt="0">
        <dgm:presLayoutVars>
          <dgm:dir/>
          <dgm:resizeHandles val="exact"/>
        </dgm:presLayoutVars>
      </dgm:prSet>
      <dgm:spPr/>
      <dgm:t>
        <a:bodyPr/>
        <a:lstStyle/>
        <a:p>
          <a:endParaRPr lang="el-GR"/>
        </a:p>
      </dgm:t>
    </dgm:pt>
    <dgm:pt modelId="{9CC0BE1D-0643-4A61-BC42-EC883B9F3701}" type="pres">
      <dgm:prSet presAssocID="{E409F086-432C-481B-8EA1-FD74A61607EB}" presName="composite" presStyleCnt="0"/>
      <dgm:spPr/>
    </dgm:pt>
    <dgm:pt modelId="{485B69CB-CCF7-4BBC-A165-262DE4769E91}" type="pres">
      <dgm:prSet presAssocID="{E409F086-432C-481B-8EA1-FD74A61607EB}" presName="imgShp" presStyleLbl="fgImgPlace1" presStyleIdx="0" presStyleCnt="2" custLinFactNeighborX="-21398" custLinFactNeighborY="-332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l-GR"/>
        </a:p>
      </dgm:t>
    </dgm:pt>
    <dgm:pt modelId="{DBBBC234-16B3-4872-8DAC-7BC5094D9A09}" type="pres">
      <dgm:prSet presAssocID="{E409F086-432C-481B-8EA1-FD74A61607EB}" presName="txShp" presStyleLbl="node1" presStyleIdx="0" presStyleCnt="2" custScaleX="124514">
        <dgm:presLayoutVars>
          <dgm:bulletEnabled val="1"/>
        </dgm:presLayoutVars>
      </dgm:prSet>
      <dgm:spPr/>
      <dgm:t>
        <a:bodyPr/>
        <a:lstStyle/>
        <a:p>
          <a:endParaRPr lang="el-GR"/>
        </a:p>
      </dgm:t>
    </dgm:pt>
    <dgm:pt modelId="{0915F691-B47D-46FA-8D63-EC6D4A089233}" type="pres">
      <dgm:prSet presAssocID="{BA489086-9B92-4052-B811-726CBE362B20}" presName="spacing" presStyleCnt="0"/>
      <dgm:spPr/>
    </dgm:pt>
    <dgm:pt modelId="{D1018989-FC56-4D84-9356-1F94C1F14757}" type="pres">
      <dgm:prSet presAssocID="{D97FA12B-9B49-4AA7-B965-028C98518B2D}" presName="composite" presStyleCnt="0"/>
      <dgm:spPr/>
    </dgm:pt>
    <dgm:pt modelId="{2C639B9E-15B6-47F8-B4AC-F6D5BF54DFE3}" type="pres">
      <dgm:prSet presAssocID="{D97FA12B-9B49-4AA7-B965-028C98518B2D}" presName="imgShp" presStyleLbl="fgImgPlace1" presStyleIdx="1" presStyleCnt="2" custLinFactNeighborX="-18308" custLinFactNeighborY="-3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l-GR"/>
        </a:p>
      </dgm:t>
    </dgm:pt>
    <dgm:pt modelId="{75886A89-4346-4187-958B-8C0A26F810C1}" type="pres">
      <dgm:prSet presAssocID="{D97FA12B-9B49-4AA7-B965-028C98518B2D}" presName="txShp" presStyleLbl="node1" presStyleIdx="1" presStyleCnt="2" custScaleX="124269">
        <dgm:presLayoutVars>
          <dgm:bulletEnabled val="1"/>
        </dgm:presLayoutVars>
      </dgm:prSet>
      <dgm:spPr/>
      <dgm:t>
        <a:bodyPr/>
        <a:lstStyle/>
        <a:p>
          <a:endParaRPr lang="el-GR"/>
        </a:p>
      </dgm:t>
    </dgm:pt>
  </dgm:ptLst>
  <dgm:cxnLst>
    <dgm:cxn modelId="{D368F288-01EB-4188-A5C1-3442B1A7CB1F}" type="presOf" srcId="{E409F086-432C-481B-8EA1-FD74A61607EB}" destId="{DBBBC234-16B3-4872-8DAC-7BC5094D9A09}" srcOrd="0" destOrd="0" presId="urn:microsoft.com/office/officeart/2005/8/layout/vList3"/>
    <dgm:cxn modelId="{D9BAD4C3-2058-4E5F-989A-D4F081AAAB37}" srcId="{40AF4076-D5D2-42C9-917D-67AF947D884B}" destId="{D97FA12B-9B49-4AA7-B965-028C98518B2D}" srcOrd="1" destOrd="0" parTransId="{7617E78A-8B54-4465-B5DA-4EB7BA3F2BA7}" sibTransId="{E2CD7FDB-B1FA-43BC-A43A-687E021BB6E1}"/>
    <dgm:cxn modelId="{7EC3A94C-4EA0-4704-85BE-B5D8181EED15}" srcId="{40AF4076-D5D2-42C9-917D-67AF947D884B}" destId="{E409F086-432C-481B-8EA1-FD74A61607EB}" srcOrd="0" destOrd="0" parTransId="{E460DC8B-51AB-4E69-8AB2-D8EADAF062DE}" sibTransId="{BA489086-9B92-4052-B811-726CBE362B20}"/>
    <dgm:cxn modelId="{67EE33D3-F8AE-41E7-8ED7-CA52C8BEEC70}" type="presOf" srcId="{40AF4076-D5D2-42C9-917D-67AF947D884B}" destId="{0128BD65-1F10-43D2-8EED-BF0C7389BFEA}" srcOrd="0" destOrd="0" presId="urn:microsoft.com/office/officeart/2005/8/layout/vList3"/>
    <dgm:cxn modelId="{116ECFE4-8057-4919-A63F-B4D24BEF33D2}" type="presOf" srcId="{D97FA12B-9B49-4AA7-B965-028C98518B2D}" destId="{75886A89-4346-4187-958B-8C0A26F810C1}" srcOrd="0" destOrd="0" presId="urn:microsoft.com/office/officeart/2005/8/layout/vList3"/>
    <dgm:cxn modelId="{3DA6CB67-0008-4A46-9B41-781D8672BF08}" type="presParOf" srcId="{0128BD65-1F10-43D2-8EED-BF0C7389BFEA}" destId="{9CC0BE1D-0643-4A61-BC42-EC883B9F3701}" srcOrd="0" destOrd="0" presId="urn:microsoft.com/office/officeart/2005/8/layout/vList3"/>
    <dgm:cxn modelId="{352B115B-B6A4-4421-AD54-F81DD9D1792B}" type="presParOf" srcId="{9CC0BE1D-0643-4A61-BC42-EC883B9F3701}" destId="{485B69CB-CCF7-4BBC-A165-262DE4769E91}" srcOrd="0" destOrd="0" presId="urn:microsoft.com/office/officeart/2005/8/layout/vList3"/>
    <dgm:cxn modelId="{1A3FDA94-2E5D-4D7C-9B89-B94525177743}" type="presParOf" srcId="{9CC0BE1D-0643-4A61-BC42-EC883B9F3701}" destId="{DBBBC234-16B3-4872-8DAC-7BC5094D9A09}" srcOrd="1" destOrd="0" presId="urn:microsoft.com/office/officeart/2005/8/layout/vList3"/>
    <dgm:cxn modelId="{43E5B622-E584-438F-BB6A-6644B8ACEDE6}" type="presParOf" srcId="{0128BD65-1F10-43D2-8EED-BF0C7389BFEA}" destId="{0915F691-B47D-46FA-8D63-EC6D4A089233}" srcOrd="1" destOrd="0" presId="urn:microsoft.com/office/officeart/2005/8/layout/vList3"/>
    <dgm:cxn modelId="{BAEE6896-C070-45BB-86F6-9AE8DEF464C0}" type="presParOf" srcId="{0128BD65-1F10-43D2-8EED-BF0C7389BFEA}" destId="{D1018989-FC56-4D84-9356-1F94C1F14757}" srcOrd="2" destOrd="0" presId="urn:microsoft.com/office/officeart/2005/8/layout/vList3"/>
    <dgm:cxn modelId="{04A63BB4-D4F0-4DFB-9CF6-D3A9277FF111}" type="presParOf" srcId="{D1018989-FC56-4D84-9356-1F94C1F14757}" destId="{2C639B9E-15B6-47F8-B4AC-F6D5BF54DFE3}" srcOrd="0" destOrd="0" presId="urn:microsoft.com/office/officeart/2005/8/layout/vList3"/>
    <dgm:cxn modelId="{4D6DFE02-4091-417D-9D1F-AAA637D59464}" type="presParOf" srcId="{D1018989-FC56-4D84-9356-1F94C1F14757}" destId="{75886A89-4346-4187-958B-8C0A26F810C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3A038AF-C7EF-463C-8232-FA86C968FF5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B09B1803-64D0-4743-8B7B-8AE13F231CB1}">
      <dgm:prSet/>
      <dgm:spPr/>
      <dgm:t>
        <a:bodyPr/>
        <a:lstStyle/>
        <a:p>
          <a:pPr rtl="0"/>
          <a:r>
            <a:rPr lang="el-GR" dirty="0" smtClean="0"/>
            <a:t>Ακόμη, διαφορά στο προφίλ των μαθητών μετά την τηλεδιάσκεψη παρατηρήθηκε στην</a:t>
          </a:r>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ενσυναίσθηση</a:t>
          </a:r>
          <a:r>
            <a:rPr lang="el-GR" dirty="0" smtClean="0"/>
            <a:t>, αντικείμενο του άξονα της </a:t>
          </a:r>
          <a:r>
            <a:rPr lang="el-GR" b="1" dirty="0" smtClean="0">
              <a:effectLst>
                <a:outerShdw blurRad="38100" dist="38100" dir="2700000" algn="tl">
                  <a:srgbClr val="000000">
                    <a:alpha val="43137"/>
                  </a:srgbClr>
                </a:outerShdw>
              </a:effectLst>
            </a:rPr>
            <a:t>συναισθηματικής επάρκειας</a:t>
          </a:r>
          <a:r>
            <a:rPr lang="el-GR" dirty="0" smtClean="0"/>
            <a:t>. Μετά τη διαδικασία οι μαθητές δήλωσαν ότι είναι σε θέση να αντιληφθούν τα συναισθήματα των άλλων.</a:t>
          </a:r>
          <a:endParaRPr lang="el-GR" dirty="0"/>
        </a:p>
      </dgm:t>
    </dgm:pt>
    <dgm:pt modelId="{B7D998D9-B3E3-447E-87F8-9B85B70056B3}" type="parTrans" cxnId="{1121C041-5BDB-410E-8B11-1F8DFF6434AE}">
      <dgm:prSet/>
      <dgm:spPr/>
      <dgm:t>
        <a:bodyPr/>
        <a:lstStyle/>
        <a:p>
          <a:endParaRPr lang="el-GR"/>
        </a:p>
      </dgm:t>
    </dgm:pt>
    <dgm:pt modelId="{E2217B60-18F8-4403-A628-C183EE9F2DFC}" type="sibTrans" cxnId="{1121C041-5BDB-410E-8B11-1F8DFF6434AE}">
      <dgm:prSet/>
      <dgm:spPr/>
      <dgm:t>
        <a:bodyPr/>
        <a:lstStyle/>
        <a:p>
          <a:endParaRPr lang="el-GR"/>
        </a:p>
      </dgm:t>
    </dgm:pt>
    <dgm:pt modelId="{82060CF8-0C28-4168-8ADA-563A5B4268DD}">
      <dgm:prSet/>
      <dgm:spPr/>
      <dgm:t>
        <a:bodyPr/>
        <a:lstStyle/>
        <a:p>
          <a:pPr rtl="0"/>
          <a:r>
            <a:rPr lang="el-GR" dirty="0" smtClean="0"/>
            <a:t>Επιπλέον, μεγάλη διαφοροποίηση διαπιστώθηκε στην </a:t>
          </a:r>
          <a:r>
            <a:rPr lang="el-GR" b="1" dirty="0" smtClean="0">
              <a:effectLst>
                <a:outerShdw blurRad="38100" dist="38100" dir="2700000" algn="tl">
                  <a:srgbClr val="000000">
                    <a:alpha val="43137"/>
                  </a:srgbClr>
                </a:outerShdw>
              </a:effectLst>
            </a:rPr>
            <a:t>αυτοεκτίμηση</a:t>
          </a:r>
          <a:r>
            <a:rPr lang="el-GR" dirty="0" smtClean="0"/>
            <a:t> των μαθητών, καθώς μετά το τέλος της διαδικασίας, ένιωθαν σίγουροι για τον εαυτό τους.</a:t>
          </a:r>
          <a:endParaRPr lang="el-GR" dirty="0"/>
        </a:p>
      </dgm:t>
    </dgm:pt>
    <dgm:pt modelId="{F8E1CE42-2D42-422B-85EC-76D466AD4C3F}" type="parTrans" cxnId="{913E2B99-63B0-4C09-A472-6E248AAE2745}">
      <dgm:prSet/>
      <dgm:spPr/>
      <dgm:t>
        <a:bodyPr/>
        <a:lstStyle/>
        <a:p>
          <a:endParaRPr lang="el-GR"/>
        </a:p>
      </dgm:t>
    </dgm:pt>
    <dgm:pt modelId="{1CA40CE8-19A8-4204-8DE7-3F568F9FB1F5}" type="sibTrans" cxnId="{913E2B99-63B0-4C09-A472-6E248AAE2745}">
      <dgm:prSet/>
      <dgm:spPr/>
      <dgm:t>
        <a:bodyPr/>
        <a:lstStyle/>
        <a:p>
          <a:endParaRPr lang="el-GR"/>
        </a:p>
      </dgm:t>
    </dgm:pt>
    <dgm:pt modelId="{0F724690-E37F-4CB4-B6CF-CE9B8F2CA6D9}">
      <dgm:prSet/>
      <dgm:spPr/>
      <dgm:t>
        <a:bodyPr/>
        <a:lstStyle/>
        <a:p>
          <a:pPr rtl="0"/>
          <a:endParaRPr lang="el-GR" dirty="0"/>
        </a:p>
      </dgm:t>
    </dgm:pt>
    <dgm:pt modelId="{CDFE92C9-3E6E-4535-A9F1-E6E4412137DA}" type="sibTrans" cxnId="{37D1EE7F-9393-4627-8243-A409B197CC1E}">
      <dgm:prSet/>
      <dgm:spPr/>
      <dgm:t>
        <a:bodyPr/>
        <a:lstStyle/>
        <a:p>
          <a:endParaRPr lang="el-GR"/>
        </a:p>
      </dgm:t>
    </dgm:pt>
    <dgm:pt modelId="{7F9F42FB-9F6B-4C14-A4C1-EF66F2690A80}" type="parTrans" cxnId="{37D1EE7F-9393-4627-8243-A409B197CC1E}">
      <dgm:prSet/>
      <dgm:spPr/>
      <dgm:t>
        <a:bodyPr/>
        <a:lstStyle/>
        <a:p>
          <a:endParaRPr lang="el-GR"/>
        </a:p>
      </dgm:t>
    </dgm:pt>
    <dgm:pt modelId="{419D94B6-C606-410A-BB3A-EDB53295B6C5}">
      <dgm:prSet/>
      <dgm:spPr/>
      <dgm:t>
        <a:bodyPr/>
        <a:lstStyle/>
        <a:p>
          <a:pPr rtl="0"/>
          <a:r>
            <a:rPr lang="el-GR" dirty="0" smtClean="0"/>
            <a:t>Η διαδικασία των τηλεδιασκέψεων ήταν </a:t>
          </a:r>
          <a:r>
            <a:rPr lang="el-GR" b="1" dirty="0" smtClean="0">
              <a:effectLst>
                <a:outerShdw blurRad="38100" dist="38100" dir="2700000" algn="tl">
                  <a:srgbClr val="000000">
                    <a:alpha val="43137"/>
                  </a:srgbClr>
                </a:outerShdw>
              </a:effectLst>
            </a:rPr>
            <a:t>ιδιαίτερα ενδιαφέρουσα </a:t>
          </a:r>
          <a:r>
            <a:rPr lang="el-GR" dirty="0" smtClean="0"/>
            <a:t>για τους μαθητές, καθώς τους έδωσε τη δυνατότητα να αποκομίσουν αρκετά οφέλη και σε </a:t>
          </a:r>
          <a:r>
            <a:rPr lang="el-GR" b="1" dirty="0" smtClean="0">
              <a:effectLst>
                <a:outerShdw blurRad="38100" dist="38100" dir="2700000" algn="tl">
                  <a:srgbClr val="000000">
                    <a:alpha val="43137"/>
                  </a:srgbClr>
                </a:outerShdw>
              </a:effectLst>
            </a:rPr>
            <a:t>επίπεδο γνώσεων </a:t>
          </a:r>
          <a:r>
            <a:rPr lang="el-GR" dirty="0" smtClean="0"/>
            <a:t>και σε </a:t>
          </a:r>
          <a:r>
            <a:rPr lang="el-GR" b="1" dirty="0" smtClean="0">
              <a:effectLst>
                <a:outerShdw blurRad="38100" dist="38100" dir="2700000" algn="tl">
                  <a:srgbClr val="000000">
                    <a:alpha val="43137"/>
                  </a:srgbClr>
                </a:outerShdw>
              </a:effectLst>
            </a:rPr>
            <a:t>επίπεδο σχέσεων</a:t>
          </a:r>
          <a:r>
            <a:rPr lang="el-GR" dirty="0" smtClean="0"/>
            <a:t>, τόσο με τους μαθητές της τοπικής τάξης όσο και με τους μαθητές της απομακρυσμένης.</a:t>
          </a:r>
          <a:endParaRPr lang="el-GR" dirty="0"/>
        </a:p>
      </dgm:t>
    </dgm:pt>
    <dgm:pt modelId="{9CFD1A86-4FDA-4DDC-A99C-E618F7DA2971}" type="parTrans" cxnId="{0D41D0B6-A9C2-4A2B-8BD0-D06F3F627DD8}">
      <dgm:prSet/>
      <dgm:spPr/>
      <dgm:t>
        <a:bodyPr/>
        <a:lstStyle/>
        <a:p>
          <a:endParaRPr lang="el-GR"/>
        </a:p>
      </dgm:t>
    </dgm:pt>
    <dgm:pt modelId="{AC34C187-F44F-4F40-8DA1-AF0F09BD674A}" type="sibTrans" cxnId="{0D41D0B6-A9C2-4A2B-8BD0-D06F3F627DD8}">
      <dgm:prSet/>
      <dgm:spPr/>
      <dgm:t>
        <a:bodyPr/>
        <a:lstStyle/>
        <a:p>
          <a:endParaRPr lang="el-GR"/>
        </a:p>
      </dgm:t>
    </dgm:pt>
    <dgm:pt modelId="{DBBFABA3-7C2C-4B3D-A825-5B970EB51194}">
      <dgm:prSet/>
      <dgm:spPr/>
      <dgm:t>
        <a:bodyPr/>
        <a:lstStyle/>
        <a:p>
          <a:pPr rtl="0"/>
          <a:r>
            <a:rPr lang="el-GR" dirty="0" smtClean="0"/>
            <a:t>Συγκεκριμένα, διαφοροποίηση διαπιστώθηκε στον άξονα της </a:t>
          </a:r>
          <a:r>
            <a:rPr lang="el-GR" b="1" dirty="0" smtClean="0">
              <a:effectLst>
                <a:outerShdw blurRad="38100" dist="38100" dir="2700000" algn="tl">
                  <a:srgbClr val="000000">
                    <a:alpha val="43137"/>
                  </a:srgbClr>
                </a:outerShdw>
              </a:effectLst>
            </a:rPr>
            <a:t>σχολικής επάρκειας</a:t>
          </a:r>
          <a:r>
            <a:rPr lang="el-GR" dirty="0" smtClean="0"/>
            <a:t>, καθώς οι μαθητές ενθουσιασμένοι από τη διαδικασία, δήλωσαν ότι επιθυμούν </a:t>
          </a:r>
          <a:r>
            <a:rPr lang="el-GR" b="1" dirty="0" smtClean="0">
              <a:effectLst>
                <a:outerShdw blurRad="38100" dist="38100" dir="2700000" algn="tl">
                  <a:srgbClr val="000000">
                    <a:alpha val="43137"/>
                  </a:srgbClr>
                </a:outerShdw>
              </a:effectLst>
            </a:rPr>
            <a:t>να διδαχθούν</a:t>
          </a:r>
          <a:r>
            <a:rPr lang="el-GR" dirty="0" smtClean="0"/>
            <a:t> τα μαθήματα ειδικοτήτων που δε διδάσκονται </a:t>
          </a:r>
          <a:r>
            <a:rPr lang="el-GR" b="1" dirty="0" smtClean="0">
              <a:effectLst>
                <a:outerShdw blurRad="38100" dist="38100" dir="2700000" algn="tl">
                  <a:srgbClr val="000000">
                    <a:alpha val="43137"/>
                  </a:srgbClr>
                </a:outerShdw>
              </a:effectLst>
            </a:rPr>
            <a:t>μέσω τηλεδιάσκεψης</a:t>
          </a:r>
          <a:r>
            <a:rPr lang="el-GR" dirty="0" smtClean="0"/>
            <a:t>. </a:t>
          </a:r>
          <a:endParaRPr lang="el-GR" dirty="0"/>
        </a:p>
      </dgm:t>
    </dgm:pt>
    <dgm:pt modelId="{C6A2C4B0-5E90-474B-9AAB-679B510F4CAF}" type="parTrans" cxnId="{643B3260-429D-4604-8DE8-907C1BB573F8}">
      <dgm:prSet/>
      <dgm:spPr/>
      <dgm:t>
        <a:bodyPr/>
        <a:lstStyle/>
        <a:p>
          <a:endParaRPr lang="el-GR"/>
        </a:p>
      </dgm:t>
    </dgm:pt>
    <dgm:pt modelId="{D0B63013-EA2B-411A-A867-02F311BE826B}" type="sibTrans" cxnId="{643B3260-429D-4604-8DE8-907C1BB573F8}">
      <dgm:prSet/>
      <dgm:spPr/>
      <dgm:t>
        <a:bodyPr/>
        <a:lstStyle/>
        <a:p>
          <a:endParaRPr lang="el-GR"/>
        </a:p>
      </dgm:t>
    </dgm:pt>
    <dgm:pt modelId="{ECA5778E-F4BF-42AA-AE13-D9CF193FE75A}" type="pres">
      <dgm:prSet presAssocID="{D3A038AF-C7EF-463C-8232-FA86C968FF5E}" presName="linear" presStyleCnt="0">
        <dgm:presLayoutVars>
          <dgm:animLvl val="lvl"/>
          <dgm:resizeHandles val="exact"/>
        </dgm:presLayoutVars>
      </dgm:prSet>
      <dgm:spPr/>
      <dgm:t>
        <a:bodyPr/>
        <a:lstStyle/>
        <a:p>
          <a:endParaRPr lang="el-GR"/>
        </a:p>
      </dgm:t>
    </dgm:pt>
    <dgm:pt modelId="{173C8E57-F04F-4A8C-8831-A9C4F98C4EC0}" type="pres">
      <dgm:prSet presAssocID="{0F724690-E37F-4CB4-B6CF-CE9B8F2CA6D9}" presName="parentText" presStyleLbl="node1" presStyleIdx="0" presStyleCnt="1" custFlipVert="1" custScaleY="9295">
        <dgm:presLayoutVars>
          <dgm:chMax val="0"/>
          <dgm:bulletEnabled val="1"/>
        </dgm:presLayoutVars>
      </dgm:prSet>
      <dgm:spPr/>
      <dgm:t>
        <a:bodyPr/>
        <a:lstStyle/>
        <a:p>
          <a:endParaRPr lang="el-GR"/>
        </a:p>
      </dgm:t>
    </dgm:pt>
    <dgm:pt modelId="{5CB2E401-28D7-4A5B-9689-9CC7D528026F}" type="pres">
      <dgm:prSet presAssocID="{0F724690-E37F-4CB4-B6CF-CE9B8F2CA6D9}" presName="childText" presStyleLbl="revTx" presStyleIdx="0" presStyleCnt="1" custScaleY="104907">
        <dgm:presLayoutVars>
          <dgm:bulletEnabled val="1"/>
        </dgm:presLayoutVars>
      </dgm:prSet>
      <dgm:spPr/>
      <dgm:t>
        <a:bodyPr/>
        <a:lstStyle/>
        <a:p>
          <a:endParaRPr lang="el-GR"/>
        </a:p>
      </dgm:t>
    </dgm:pt>
  </dgm:ptLst>
  <dgm:cxnLst>
    <dgm:cxn modelId="{2580CCBF-D98D-45A5-8FA9-756C46CDD6E2}" type="presOf" srcId="{419D94B6-C606-410A-BB3A-EDB53295B6C5}" destId="{5CB2E401-28D7-4A5B-9689-9CC7D528026F}" srcOrd="0" destOrd="3" presId="urn:microsoft.com/office/officeart/2005/8/layout/vList2"/>
    <dgm:cxn modelId="{71A33E2D-F6DB-4D6F-8701-092293151B1B}" type="presOf" srcId="{D3A038AF-C7EF-463C-8232-FA86C968FF5E}" destId="{ECA5778E-F4BF-42AA-AE13-D9CF193FE75A}" srcOrd="0" destOrd="0" presId="urn:microsoft.com/office/officeart/2005/8/layout/vList2"/>
    <dgm:cxn modelId="{1121C041-5BDB-410E-8B11-1F8DFF6434AE}" srcId="{0F724690-E37F-4CB4-B6CF-CE9B8F2CA6D9}" destId="{B09B1803-64D0-4743-8B7B-8AE13F231CB1}" srcOrd="1" destOrd="0" parTransId="{B7D998D9-B3E3-447E-87F8-9B85B70056B3}" sibTransId="{E2217B60-18F8-4403-A628-C183EE9F2DFC}"/>
    <dgm:cxn modelId="{913E2B99-63B0-4C09-A472-6E248AAE2745}" srcId="{0F724690-E37F-4CB4-B6CF-CE9B8F2CA6D9}" destId="{82060CF8-0C28-4168-8ADA-563A5B4268DD}" srcOrd="2" destOrd="0" parTransId="{F8E1CE42-2D42-422B-85EC-76D466AD4C3F}" sibTransId="{1CA40CE8-19A8-4204-8DE7-3F568F9FB1F5}"/>
    <dgm:cxn modelId="{A2ABBEAD-42BD-4B1F-9F75-AAB6AF507532}" type="presOf" srcId="{DBBFABA3-7C2C-4B3D-A825-5B970EB51194}" destId="{5CB2E401-28D7-4A5B-9689-9CC7D528026F}" srcOrd="0" destOrd="0" presId="urn:microsoft.com/office/officeart/2005/8/layout/vList2"/>
    <dgm:cxn modelId="{E993F458-E44B-4031-A71F-9F7352AE1480}" type="presOf" srcId="{B09B1803-64D0-4743-8B7B-8AE13F231CB1}" destId="{5CB2E401-28D7-4A5B-9689-9CC7D528026F}" srcOrd="0" destOrd="1" presId="urn:microsoft.com/office/officeart/2005/8/layout/vList2"/>
    <dgm:cxn modelId="{0D41D0B6-A9C2-4A2B-8BD0-D06F3F627DD8}" srcId="{0F724690-E37F-4CB4-B6CF-CE9B8F2CA6D9}" destId="{419D94B6-C606-410A-BB3A-EDB53295B6C5}" srcOrd="3" destOrd="0" parTransId="{9CFD1A86-4FDA-4DDC-A99C-E618F7DA2971}" sibTransId="{AC34C187-F44F-4F40-8DA1-AF0F09BD674A}"/>
    <dgm:cxn modelId="{37D1EE7F-9393-4627-8243-A409B197CC1E}" srcId="{D3A038AF-C7EF-463C-8232-FA86C968FF5E}" destId="{0F724690-E37F-4CB4-B6CF-CE9B8F2CA6D9}" srcOrd="0" destOrd="0" parTransId="{7F9F42FB-9F6B-4C14-A4C1-EF66F2690A80}" sibTransId="{CDFE92C9-3E6E-4535-A9F1-E6E4412137DA}"/>
    <dgm:cxn modelId="{04941A2F-7D01-485B-BACD-731FEE5B4CB2}" type="presOf" srcId="{82060CF8-0C28-4168-8ADA-563A5B4268DD}" destId="{5CB2E401-28D7-4A5B-9689-9CC7D528026F}" srcOrd="0" destOrd="2" presId="urn:microsoft.com/office/officeart/2005/8/layout/vList2"/>
    <dgm:cxn modelId="{643B3260-429D-4604-8DE8-907C1BB573F8}" srcId="{0F724690-E37F-4CB4-B6CF-CE9B8F2CA6D9}" destId="{DBBFABA3-7C2C-4B3D-A825-5B970EB51194}" srcOrd="0" destOrd="0" parTransId="{C6A2C4B0-5E90-474B-9AAB-679B510F4CAF}" sibTransId="{D0B63013-EA2B-411A-A867-02F311BE826B}"/>
    <dgm:cxn modelId="{44065DC5-E70A-4C2A-A0A9-A9B592646432}" type="presOf" srcId="{0F724690-E37F-4CB4-B6CF-CE9B8F2CA6D9}" destId="{173C8E57-F04F-4A8C-8831-A9C4F98C4EC0}" srcOrd="0" destOrd="0" presId="urn:microsoft.com/office/officeart/2005/8/layout/vList2"/>
    <dgm:cxn modelId="{1AA17E43-D60D-4755-A1BD-BF74DAEFDBE2}" type="presParOf" srcId="{ECA5778E-F4BF-42AA-AE13-D9CF193FE75A}" destId="{173C8E57-F04F-4A8C-8831-A9C4F98C4EC0}" srcOrd="0" destOrd="0" presId="urn:microsoft.com/office/officeart/2005/8/layout/vList2"/>
    <dgm:cxn modelId="{B2AB91BA-0923-42BC-9EDB-959787787579}" type="presParOf" srcId="{ECA5778E-F4BF-42AA-AE13-D9CF193FE75A}" destId="{5CB2E401-28D7-4A5B-9689-9CC7D52802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E35D1C8-646F-4CCD-B2BB-D28187F509B5}"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el-GR"/>
        </a:p>
      </dgm:t>
    </dgm:pt>
    <dgm:pt modelId="{81E4EE39-7106-469D-8FE0-CE8B8374E54C}">
      <dgm:prSet custT="1"/>
      <dgm:spPr>
        <a:solidFill>
          <a:srgbClr val="931B1B"/>
        </a:solidFill>
      </dgm:spPr>
      <dgm:t>
        <a:bodyPr/>
        <a:lstStyle/>
        <a:p>
          <a:pPr rtl="0"/>
          <a:r>
            <a:rPr lang="el-GR" sz="2400" dirty="0" smtClean="0"/>
            <a:t>Δείγμα ευκολίας (8 μαθητές του 2/θ Δ.Σ. Σίβα)</a:t>
          </a:r>
          <a:endParaRPr lang="el-GR" sz="2400" dirty="0"/>
        </a:p>
      </dgm:t>
    </dgm:pt>
    <dgm:pt modelId="{EA4BB319-2615-46C7-AC6C-AE310F9F66E6}" type="parTrans" cxnId="{53B1571F-D03C-4262-9728-DD3F3C1CCF74}">
      <dgm:prSet/>
      <dgm:spPr/>
      <dgm:t>
        <a:bodyPr/>
        <a:lstStyle/>
        <a:p>
          <a:endParaRPr lang="el-GR" sz="2400"/>
        </a:p>
      </dgm:t>
    </dgm:pt>
    <dgm:pt modelId="{7AF86EE1-1050-4E0C-93AD-05A9112768EF}" type="sibTrans" cxnId="{53B1571F-D03C-4262-9728-DD3F3C1CCF74}">
      <dgm:prSet custT="1"/>
      <dgm:spPr/>
      <dgm:t>
        <a:bodyPr/>
        <a:lstStyle/>
        <a:p>
          <a:endParaRPr lang="el-GR" sz="2400"/>
        </a:p>
      </dgm:t>
    </dgm:pt>
    <dgm:pt modelId="{2A58064C-91BD-4B2C-BFB7-DF2ABF3FB88B}">
      <dgm:prSet custT="1"/>
      <dgm:spPr/>
      <dgm:t>
        <a:bodyPr/>
        <a:lstStyle/>
        <a:p>
          <a:pPr rtl="0"/>
          <a:r>
            <a:rPr lang="el-GR" sz="2400" dirty="0" smtClean="0"/>
            <a:t>Τα αποτελέσματα που προέκυψαν δεν μπορούν να γενικευτούν για τον ευρύτερο πληθυσμό.</a:t>
          </a:r>
          <a:endParaRPr lang="el-GR" sz="2400" dirty="0"/>
        </a:p>
      </dgm:t>
    </dgm:pt>
    <dgm:pt modelId="{FE5CE85B-C665-4DE8-A7A0-CFBA65B4D4CD}" type="parTrans" cxnId="{79A45702-B387-4870-8EC7-CCE4C47FE1FE}">
      <dgm:prSet/>
      <dgm:spPr/>
      <dgm:t>
        <a:bodyPr/>
        <a:lstStyle/>
        <a:p>
          <a:endParaRPr lang="el-GR" sz="2400"/>
        </a:p>
      </dgm:t>
    </dgm:pt>
    <dgm:pt modelId="{6D79811A-BE23-4C76-9C1F-1A29AAE4AB82}" type="sibTrans" cxnId="{79A45702-B387-4870-8EC7-CCE4C47FE1FE}">
      <dgm:prSet/>
      <dgm:spPr/>
      <dgm:t>
        <a:bodyPr/>
        <a:lstStyle/>
        <a:p>
          <a:endParaRPr lang="el-GR" sz="2400"/>
        </a:p>
      </dgm:t>
    </dgm:pt>
    <dgm:pt modelId="{54594147-76DE-42C4-8ED0-1E89E6C16E93}" type="pres">
      <dgm:prSet presAssocID="{EE35D1C8-646F-4CCD-B2BB-D28187F509B5}" presName="outerComposite" presStyleCnt="0">
        <dgm:presLayoutVars>
          <dgm:chMax val="5"/>
          <dgm:dir/>
          <dgm:resizeHandles val="exact"/>
        </dgm:presLayoutVars>
      </dgm:prSet>
      <dgm:spPr/>
      <dgm:t>
        <a:bodyPr/>
        <a:lstStyle/>
        <a:p>
          <a:endParaRPr lang="el-GR"/>
        </a:p>
      </dgm:t>
    </dgm:pt>
    <dgm:pt modelId="{330530EB-6D02-4DE1-8513-8EC9CA841229}" type="pres">
      <dgm:prSet presAssocID="{EE35D1C8-646F-4CCD-B2BB-D28187F509B5}" presName="dummyMaxCanvas" presStyleCnt="0">
        <dgm:presLayoutVars/>
      </dgm:prSet>
      <dgm:spPr/>
      <dgm:t>
        <a:bodyPr/>
        <a:lstStyle/>
        <a:p>
          <a:endParaRPr lang="el-GR"/>
        </a:p>
      </dgm:t>
    </dgm:pt>
    <dgm:pt modelId="{B274D14E-B177-43EB-B242-B36813B2D6A4}" type="pres">
      <dgm:prSet presAssocID="{EE35D1C8-646F-4CCD-B2BB-D28187F509B5}" presName="TwoNodes_1" presStyleLbl="node1" presStyleIdx="0" presStyleCnt="2">
        <dgm:presLayoutVars>
          <dgm:bulletEnabled val="1"/>
        </dgm:presLayoutVars>
      </dgm:prSet>
      <dgm:spPr/>
      <dgm:t>
        <a:bodyPr/>
        <a:lstStyle/>
        <a:p>
          <a:endParaRPr lang="el-GR"/>
        </a:p>
      </dgm:t>
    </dgm:pt>
    <dgm:pt modelId="{08EAE7A7-46D2-425B-880E-E1942362F600}" type="pres">
      <dgm:prSet presAssocID="{EE35D1C8-646F-4CCD-B2BB-D28187F509B5}" presName="TwoNodes_2" presStyleLbl="node1" presStyleIdx="1" presStyleCnt="2">
        <dgm:presLayoutVars>
          <dgm:bulletEnabled val="1"/>
        </dgm:presLayoutVars>
      </dgm:prSet>
      <dgm:spPr/>
      <dgm:t>
        <a:bodyPr/>
        <a:lstStyle/>
        <a:p>
          <a:endParaRPr lang="el-GR"/>
        </a:p>
      </dgm:t>
    </dgm:pt>
    <dgm:pt modelId="{74DDA689-A4BC-4089-896A-BE05F850234C}" type="pres">
      <dgm:prSet presAssocID="{EE35D1C8-646F-4CCD-B2BB-D28187F509B5}" presName="TwoConn_1-2" presStyleLbl="fgAccFollowNode1" presStyleIdx="0" presStyleCnt="1">
        <dgm:presLayoutVars>
          <dgm:bulletEnabled val="1"/>
        </dgm:presLayoutVars>
      </dgm:prSet>
      <dgm:spPr/>
      <dgm:t>
        <a:bodyPr/>
        <a:lstStyle/>
        <a:p>
          <a:endParaRPr lang="el-GR"/>
        </a:p>
      </dgm:t>
    </dgm:pt>
    <dgm:pt modelId="{FCD545DA-936B-4975-AF8A-E6125A8C7655}" type="pres">
      <dgm:prSet presAssocID="{EE35D1C8-646F-4CCD-B2BB-D28187F509B5}" presName="TwoNodes_1_text" presStyleLbl="node1" presStyleIdx="1" presStyleCnt="2">
        <dgm:presLayoutVars>
          <dgm:bulletEnabled val="1"/>
        </dgm:presLayoutVars>
      </dgm:prSet>
      <dgm:spPr/>
      <dgm:t>
        <a:bodyPr/>
        <a:lstStyle/>
        <a:p>
          <a:endParaRPr lang="el-GR"/>
        </a:p>
      </dgm:t>
    </dgm:pt>
    <dgm:pt modelId="{48BCA296-ECE5-4F31-86AA-B0971F406FDA}" type="pres">
      <dgm:prSet presAssocID="{EE35D1C8-646F-4CCD-B2BB-D28187F509B5}" presName="TwoNodes_2_text" presStyleLbl="node1" presStyleIdx="1" presStyleCnt="2">
        <dgm:presLayoutVars>
          <dgm:bulletEnabled val="1"/>
        </dgm:presLayoutVars>
      </dgm:prSet>
      <dgm:spPr/>
      <dgm:t>
        <a:bodyPr/>
        <a:lstStyle/>
        <a:p>
          <a:endParaRPr lang="el-GR"/>
        </a:p>
      </dgm:t>
    </dgm:pt>
  </dgm:ptLst>
  <dgm:cxnLst>
    <dgm:cxn modelId="{86DDA688-FE00-40C3-99BF-6E3324461516}" type="presOf" srcId="{7AF86EE1-1050-4E0C-93AD-05A9112768EF}" destId="{74DDA689-A4BC-4089-896A-BE05F850234C}" srcOrd="0" destOrd="0" presId="urn:microsoft.com/office/officeart/2005/8/layout/vProcess5"/>
    <dgm:cxn modelId="{B077130B-7690-4B66-A406-4A32D3BF293A}" type="presOf" srcId="{2A58064C-91BD-4B2C-BFB7-DF2ABF3FB88B}" destId="{08EAE7A7-46D2-425B-880E-E1942362F600}" srcOrd="0" destOrd="0" presId="urn:microsoft.com/office/officeart/2005/8/layout/vProcess5"/>
    <dgm:cxn modelId="{97B69EDF-7243-4284-B5BA-EFBFC553D9E5}" type="presOf" srcId="{81E4EE39-7106-469D-8FE0-CE8B8374E54C}" destId="{FCD545DA-936B-4975-AF8A-E6125A8C7655}" srcOrd="1" destOrd="0" presId="urn:microsoft.com/office/officeart/2005/8/layout/vProcess5"/>
    <dgm:cxn modelId="{A6E3E2A3-30EB-43F8-B777-C8C060069BCC}" type="presOf" srcId="{2A58064C-91BD-4B2C-BFB7-DF2ABF3FB88B}" destId="{48BCA296-ECE5-4F31-86AA-B0971F406FDA}" srcOrd="1" destOrd="0" presId="urn:microsoft.com/office/officeart/2005/8/layout/vProcess5"/>
    <dgm:cxn modelId="{0CCFD2F2-3674-4B4A-A005-0664E91867A2}" type="presOf" srcId="{EE35D1C8-646F-4CCD-B2BB-D28187F509B5}" destId="{54594147-76DE-42C4-8ED0-1E89E6C16E93}" srcOrd="0" destOrd="0" presId="urn:microsoft.com/office/officeart/2005/8/layout/vProcess5"/>
    <dgm:cxn modelId="{79A45702-B387-4870-8EC7-CCE4C47FE1FE}" srcId="{EE35D1C8-646F-4CCD-B2BB-D28187F509B5}" destId="{2A58064C-91BD-4B2C-BFB7-DF2ABF3FB88B}" srcOrd="1" destOrd="0" parTransId="{FE5CE85B-C665-4DE8-A7A0-CFBA65B4D4CD}" sibTransId="{6D79811A-BE23-4C76-9C1F-1A29AAE4AB82}"/>
    <dgm:cxn modelId="{53B1571F-D03C-4262-9728-DD3F3C1CCF74}" srcId="{EE35D1C8-646F-4CCD-B2BB-D28187F509B5}" destId="{81E4EE39-7106-469D-8FE0-CE8B8374E54C}" srcOrd="0" destOrd="0" parTransId="{EA4BB319-2615-46C7-AC6C-AE310F9F66E6}" sibTransId="{7AF86EE1-1050-4E0C-93AD-05A9112768EF}"/>
    <dgm:cxn modelId="{E8719F56-9007-4D37-8247-43A4B3DF84D0}" type="presOf" srcId="{81E4EE39-7106-469D-8FE0-CE8B8374E54C}" destId="{B274D14E-B177-43EB-B242-B36813B2D6A4}" srcOrd="0" destOrd="0" presId="urn:microsoft.com/office/officeart/2005/8/layout/vProcess5"/>
    <dgm:cxn modelId="{664A0BE0-9F69-45D0-8A44-A1DF64A9C0E9}" type="presParOf" srcId="{54594147-76DE-42C4-8ED0-1E89E6C16E93}" destId="{330530EB-6D02-4DE1-8513-8EC9CA841229}" srcOrd="0" destOrd="0" presId="urn:microsoft.com/office/officeart/2005/8/layout/vProcess5"/>
    <dgm:cxn modelId="{9924F475-11B0-4CC3-BE68-91262138C6E4}" type="presParOf" srcId="{54594147-76DE-42C4-8ED0-1E89E6C16E93}" destId="{B274D14E-B177-43EB-B242-B36813B2D6A4}" srcOrd="1" destOrd="0" presId="urn:microsoft.com/office/officeart/2005/8/layout/vProcess5"/>
    <dgm:cxn modelId="{395DFA6C-8C89-4FB4-B242-FE5264FACE39}" type="presParOf" srcId="{54594147-76DE-42C4-8ED0-1E89E6C16E93}" destId="{08EAE7A7-46D2-425B-880E-E1942362F600}" srcOrd="2" destOrd="0" presId="urn:microsoft.com/office/officeart/2005/8/layout/vProcess5"/>
    <dgm:cxn modelId="{D7A8CE5E-3A12-4F42-9919-E7772B85E548}" type="presParOf" srcId="{54594147-76DE-42C4-8ED0-1E89E6C16E93}" destId="{74DDA689-A4BC-4089-896A-BE05F850234C}" srcOrd="3" destOrd="0" presId="urn:microsoft.com/office/officeart/2005/8/layout/vProcess5"/>
    <dgm:cxn modelId="{D35D220F-6910-4624-A170-21222E30D9C4}" type="presParOf" srcId="{54594147-76DE-42C4-8ED0-1E89E6C16E93}" destId="{FCD545DA-936B-4975-AF8A-E6125A8C7655}" srcOrd="4" destOrd="0" presId="urn:microsoft.com/office/officeart/2005/8/layout/vProcess5"/>
    <dgm:cxn modelId="{EB5FC149-F0EE-4365-86B1-BD51221701EA}" type="presParOf" srcId="{54594147-76DE-42C4-8ED0-1E89E6C16E93}" destId="{48BCA296-ECE5-4F31-86AA-B0971F406FD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80BF8C0-54D1-4519-9DFD-11A88A256915}"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l-GR"/>
        </a:p>
      </dgm:t>
    </dgm:pt>
    <dgm:pt modelId="{BE609F6F-FA89-4933-9FE0-8BB4EB9A5E9E}">
      <dgm:prSet/>
      <dgm:spPr>
        <a:solidFill>
          <a:srgbClr val="AD450B"/>
        </a:solidFill>
      </dgm:spPr>
      <dgm:t>
        <a:bodyPr/>
        <a:lstStyle/>
        <a:p>
          <a:pPr rtl="0"/>
          <a:r>
            <a:rPr lang="el-GR" dirty="0" smtClean="0">
              <a:solidFill>
                <a:schemeClr val="tx1"/>
              </a:solidFill>
            </a:rPr>
            <a:t>Η παρούσα έρευνα </a:t>
          </a:r>
          <a:r>
            <a:rPr lang="el-GR" b="1" dirty="0" smtClean="0">
              <a:solidFill>
                <a:schemeClr val="tx1"/>
              </a:solidFill>
              <a:effectLst>
                <a:outerShdw blurRad="38100" dist="38100" dir="2700000" algn="tl">
                  <a:srgbClr val="000000">
                    <a:alpha val="43137"/>
                  </a:srgbClr>
                </a:outerShdw>
              </a:effectLst>
            </a:rPr>
            <a:t>επιχείρησε να διερευνήσει τις κοινωνικές και ψυχολογικές επιδράσεις του προγράμματος «ΟΔΥΣΣΕΑΣ 2018» στο προφίλ των μαθητών του Ολιγοθέσιου Δημοτικού Σχολείου </a:t>
          </a:r>
          <a:r>
            <a:rPr lang="el-GR" dirty="0" smtClean="0">
              <a:solidFill>
                <a:schemeClr val="tx1"/>
              </a:solidFill>
            </a:rPr>
            <a:t>και ενδεχομένως να αποτελέσει </a:t>
          </a:r>
          <a:r>
            <a:rPr lang="el-GR" b="0" dirty="0" smtClean="0">
              <a:solidFill>
                <a:schemeClr val="tx1"/>
              </a:solidFill>
            </a:rPr>
            <a:t>μελλοντικά</a:t>
          </a:r>
          <a:r>
            <a:rPr lang="el-GR" dirty="0" smtClean="0">
              <a:solidFill>
                <a:schemeClr val="tx1"/>
              </a:solidFill>
            </a:rPr>
            <a:t> έμπνευση για περαιτέρω μελέτη στο χώρο της </a:t>
          </a:r>
          <a:r>
            <a:rPr lang="el-GR" b="1" strike="noStrike" dirty="0" smtClean="0">
              <a:solidFill>
                <a:schemeClr val="tx1"/>
              </a:solidFill>
              <a:effectLst>
                <a:outerShdw blurRad="38100" dist="38100" dir="2700000" algn="tl">
                  <a:srgbClr val="000000">
                    <a:alpha val="43137"/>
                  </a:srgbClr>
                </a:outerShdw>
              </a:effectLst>
            </a:rPr>
            <a:t>Κοινωνιολογίας και της Ψυχολογίας</a:t>
          </a:r>
          <a:r>
            <a:rPr lang="el-GR" dirty="0" smtClean="0">
              <a:solidFill>
                <a:schemeClr val="tx1"/>
              </a:solidFill>
            </a:rPr>
            <a:t>.</a:t>
          </a:r>
          <a:endParaRPr lang="el-GR" dirty="0">
            <a:solidFill>
              <a:schemeClr val="tx1"/>
            </a:solidFill>
          </a:endParaRPr>
        </a:p>
      </dgm:t>
    </dgm:pt>
    <dgm:pt modelId="{78FE8EBC-964A-4657-97F4-F822406B0E7E}" type="parTrans" cxnId="{A50A6673-60B4-40C9-815E-60F18B9FD354}">
      <dgm:prSet/>
      <dgm:spPr/>
      <dgm:t>
        <a:bodyPr/>
        <a:lstStyle/>
        <a:p>
          <a:endParaRPr lang="el-GR"/>
        </a:p>
      </dgm:t>
    </dgm:pt>
    <dgm:pt modelId="{371AF8A1-5640-4FEC-BDD4-802960234990}" type="sibTrans" cxnId="{A50A6673-60B4-40C9-815E-60F18B9FD354}">
      <dgm:prSet/>
      <dgm:spPr/>
      <dgm:t>
        <a:bodyPr/>
        <a:lstStyle/>
        <a:p>
          <a:endParaRPr lang="el-GR"/>
        </a:p>
      </dgm:t>
    </dgm:pt>
    <dgm:pt modelId="{1DFBAB38-E91B-45CD-A589-62FF21A40495}" type="pres">
      <dgm:prSet presAssocID="{C80BF8C0-54D1-4519-9DFD-11A88A256915}" presName="linear" presStyleCnt="0">
        <dgm:presLayoutVars>
          <dgm:animLvl val="lvl"/>
          <dgm:resizeHandles val="exact"/>
        </dgm:presLayoutVars>
      </dgm:prSet>
      <dgm:spPr/>
      <dgm:t>
        <a:bodyPr/>
        <a:lstStyle/>
        <a:p>
          <a:endParaRPr lang="el-GR"/>
        </a:p>
      </dgm:t>
    </dgm:pt>
    <dgm:pt modelId="{7DAF3CC1-9994-4DFB-996C-0B4A0634148B}" type="pres">
      <dgm:prSet presAssocID="{BE609F6F-FA89-4933-9FE0-8BB4EB9A5E9E}" presName="parentText" presStyleLbl="node1" presStyleIdx="0" presStyleCnt="1" custLinFactNeighborX="-935" custLinFactNeighborY="5040">
        <dgm:presLayoutVars>
          <dgm:chMax val="0"/>
          <dgm:bulletEnabled val="1"/>
        </dgm:presLayoutVars>
      </dgm:prSet>
      <dgm:spPr/>
      <dgm:t>
        <a:bodyPr/>
        <a:lstStyle/>
        <a:p>
          <a:endParaRPr lang="el-GR"/>
        </a:p>
      </dgm:t>
    </dgm:pt>
  </dgm:ptLst>
  <dgm:cxnLst>
    <dgm:cxn modelId="{A50A6673-60B4-40C9-815E-60F18B9FD354}" srcId="{C80BF8C0-54D1-4519-9DFD-11A88A256915}" destId="{BE609F6F-FA89-4933-9FE0-8BB4EB9A5E9E}" srcOrd="0" destOrd="0" parTransId="{78FE8EBC-964A-4657-97F4-F822406B0E7E}" sibTransId="{371AF8A1-5640-4FEC-BDD4-802960234990}"/>
    <dgm:cxn modelId="{3CC1638C-C045-40C5-BA9C-47B2561254FC}" type="presOf" srcId="{BE609F6F-FA89-4933-9FE0-8BB4EB9A5E9E}" destId="{7DAF3CC1-9994-4DFB-996C-0B4A0634148B}" srcOrd="0" destOrd="0" presId="urn:microsoft.com/office/officeart/2005/8/layout/vList2"/>
    <dgm:cxn modelId="{E7EC2DE1-6AEA-48DF-9C57-4FD25B80D8BD}" type="presOf" srcId="{C80BF8C0-54D1-4519-9DFD-11A88A256915}" destId="{1DFBAB38-E91B-45CD-A589-62FF21A40495}" srcOrd="0" destOrd="0" presId="urn:microsoft.com/office/officeart/2005/8/layout/vList2"/>
    <dgm:cxn modelId="{225D5D82-AE8F-4C32-80F4-FBC5B7A84A29}" type="presParOf" srcId="{1DFBAB38-E91B-45CD-A589-62FF21A40495}" destId="{7DAF3CC1-9994-4DFB-996C-0B4A063414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45B81E-53A6-4455-A6A6-8BB09172E817}"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l-GR"/>
        </a:p>
      </dgm:t>
    </dgm:pt>
    <dgm:pt modelId="{2718723E-3D93-49A5-8418-D96408494893}">
      <dgm:prSet custT="1"/>
      <dgm:spPr/>
      <dgm:t>
        <a:bodyPr/>
        <a:lstStyle/>
        <a:p>
          <a:pPr rtl="0"/>
          <a:r>
            <a:rPr lang="el-GR" sz="2400" dirty="0" smtClean="0"/>
            <a:t>Αρχικά, γίνεται η ανάλυση του εννοιολογικού και θεωρητικού πλαισίου βάσει του οποίου </a:t>
          </a:r>
          <a:r>
            <a:rPr lang="el-GR" sz="2400" dirty="0" err="1" smtClean="0"/>
            <a:t>οικοδομήθηκε</a:t>
          </a:r>
          <a:r>
            <a:rPr lang="el-GR" sz="2400" dirty="0" smtClean="0"/>
            <a:t> η έρευνα. </a:t>
          </a:r>
          <a:endParaRPr lang="el-GR" sz="2400" dirty="0"/>
        </a:p>
      </dgm:t>
    </dgm:pt>
    <dgm:pt modelId="{6D0F8D36-6DB3-4D87-8BC2-4AD34E849249}" type="parTrans" cxnId="{CC4E59FF-25FA-4122-8AE9-4BC4C525F8A0}">
      <dgm:prSet/>
      <dgm:spPr/>
      <dgm:t>
        <a:bodyPr/>
        <a:lstStyle/>
        <a:p>
          <a:endParaRPr lang="el-GR"/>
        </a:p>
      </dgm:t>
    </dgm:pt>
    <dgm:pt modelId="{B909A6A8-3233-4BB9-86DF-B803AFA9FD7E}" type="sibTrans" cxnId="{CC4E59FF-25FA-4122-8AE9-4BC4C525F8A0}">
      <dgm:prSet/>
      <dgm:spPr/>
      <dgm:t>
        <a:bodyPr/>
        <a:lstStyle/>
        <a:p>
          <a:endParaRPr lang="el-GR"/>
        </a:p>
      </dgm:t>
    </dgm:pt>
    <dgm:pt modelId="{39BC4270-CF16-4C70-A475-7D9B66B720B6}">
      <dgm:prSet custT="1"/>
      <dgm:spPr/>
      <dgm:t>
        <a:bodyPr/>
        <a:lstStyle/>
        <a:p>
          <a:pPr rtl="0"/>
          <a:r>
            <a:rPr lang="el-GR" sz="2400" dirty="0" smtClean="0"/>
            <a:t>Ακολουθεί η διδακτική παρέμβαση, η μεθοδολογία της έρευνας και η παρουσίαση των αποτελεσμάτων της.</a:t>
          </a:r>
          <a:endParaRPr lang="el-GR" sz="2400" dirty="0"/>
        </a:p>
      </dgm:t>
    </dgm:pt>
    <dgm:pt modelId="{8F99C734-F489-4C91-ABFB-919041E0E63A}" type="parTrans" cxnId="{FC8B1F3B-0346-4377-960C-B4B3F4510E86}">
      <dgm:prSet/>
      <dgm:spPr/>
      <dgm:t>
        <a:bodyPr/>
        <a:lstStyle/>
        <a:p>
          <a:endParaRPr lang="el-GR"/>
        </a:p>
      </dgm:t>
    </dgm:pt>
    <dgm:pt modelId="{74708F46-F14C-4FED-9E39-DD2A8748E9E4}" type="sibTrans" cxnId="{FC8B1F3B-0346-4377-960C-B4B3F4510E86}">
      <dgm:prSet/>
      <dgm:spPr/>
      <dgm:t>
        <a:bodyPr/>
        <a:lstStyle/>
        <a:p>
          <a:endParaRPr lang="el-GR"/>
        </a:p>
      </dgm:t>
    </dgm:pt>
    <dgm:pt modelId="{32E640FD-9777-4E0A-A423-43CD9D1058EC}">
      <dgm:prSet custT="1"/>
      <dgm:spPr/>
      <dgm:t>
        <a:bodyPr/>
        <a:lstStyle/>
        <a:p>
          <a:pPr rtl="0"/>
          <a:r>
            <a:rPr lang="el-GR" sz="2400" dirty="0" smtClean="0"/>
            <a:t>Τέλος, παρουσιάζονται τα βασικά συμπεράσματα που προέκυψαν.</a:t>
          </a:r>
          <a:endParaRPr lang="el-GR" sz="2400" dirty="0"/>
        </a:p>
      </dgm:t>
    </dgm:pt>
    <dgm:pt modelId="{5236CF9D-4391-4FB2-A171-29213F27875A}" type="parTrans" cxnId="{279A65A5-EC0C-4C89-AADC-A6E3786F8BC7}">
      <dgm:prSet/>
      <dgm:spPr/>
      <dgm:t>
        <a:bodyPr/>
        <a:lstStyle/>
        <a:p>
          <a:endParaRPr lang="el-GR"/>
        </a:p>
      </dgm:t>
    </dgm:pt>
    <dgm:pt modelId="{C56394B0-EA85-4024-8D3D-8D9D0D14B183}" type="sibTrans" cxnId="{279A65A5-EC0C-4C89-AADC-A6E3786F8BC7}">
      <dgm:prSet/>
      <dgm:spPr/>
      <dgm:t>
        <a:bodyPr/>
        <a:lstStyle/>
        <a:p>
          <a:endParaRPr lang="el-GR"/>
        </a:p>
      </dgm:t>
    </dgm:pt>
    <dgm:pt modelId="{ED1B8A04-F2BB-46D8-9CFF-E2CB2BCB9315}" type="pres">
      <dgm:prSet presAssocID="{BB45B81E-53A6-4455-A6A6-8BB09172E817}" presName="linearFlow" presStyleCnt="0">
        <dgm:presLayoutVars>
          <dgm:resizeHandles val="exact"/>
        </dgm:presLayoutVars>
      </dgm:prSet>
      <dgm:spPr/>
      <dgm:t>
        <a:bodyPr/>
        <a:lstStyle/>
        <a:p>
          <a:endParaRPr lang="el-GR"/>
        </a:p>
      </dgm:t>
    </dgm:pt>
    <dgm:pt modelId="{8C5458F2-AA73-4FFA-8621-56D7BE1F3544}" type="pres">
      <dgm:prSet presAssocID="{2718723E-3D93-49A5-8418-D96408494893}" presName="node" presStyleLbl="node1" presStyleIdx="0" presStyleCnt="3" custScaleX="2000000" custScaleY="79183">
        <dgm:presLayoutVars>
          <dgm:bulletEnabled val="1"/>
        </dgm:presLayoutVars>
      </dgm:prSet>
      <dgm:spPr/>
      <dgm:t>
        <a:bodyPr/>
        <a:lstStyle/>
        <a:p>
          <a:endParaRPr lang="el-GR"/>
        </a:p>
      </dgm:t>
    </dgm:pt>
    <dgm:pt modelId="{86AA6A4B-31B9-40BF-BF64-3CED70735837}" type="pres">
      <dgm:prSet presAssocID="{B909A6A8-3233-4BB9-86DF-B803AFA9FD7E}" presName="sibTrans" presStyleLbl="sibTrans2D1" presStyleIdx="0" presStyleCnt="2"/>
      <dgm:spPr/>
      <dgm:t>
        <a:bodyPr/>
        <a:lstStyle/>
        <a:p>
          <a:endParaRPr lang="el-GR"/>
        </a:p>
      </dgm:t>
    </dgm:pt>
    <dgm:pt modelId="{3ACBA10A-F7F8-4693-8BCD-EA8E84A8EDDD}" type="pres">
      <dgm:prSet presAssocID="{B909A6A8-3233-4BB9-86DF-B803AFA9FD7E}" presName="connectorText" presStyleLbl="sibTrans2D1" presStyleIdx="0" presStyleCnt="2"/>
      <dgm:spPr/>
      <dgm:t>
        <a:bodyPr/>
        <a:lstStyle/>
        <a:p>
          <a:endParaRPr lang="el-GR"/>
        </a:p>
      </dgm:t>
    </dgm:pt>
    <dgm:pt modelId="{C0DC93A1-E51A-402A-86B7-32004823376C}" type="pres">
      <dgm:prSet presAssocID="{39BC4270-CF16-4C70-A475-7D9B66B720B6}" presName="node" presStyleLbl="node1" presStyleIdx="1" presStyleCnt="3" custScaleX="2000000" custScaleY="79183">
        <dgm:presLayoutVars>
          <dgm:bulletEnabled val="1"/>
        </dgm:presLayoutVars>
      </dgm:prSet>
      <dgm:spPr/>
      <dgm:t>
        <a:bodyPr/>
        <a:lstStyle/>
        <a:p>
          <a:endParaRPr lang="el-GR"/>
        </a:p>
      </dgm:t>
    </dgm:pt>
    <dgm:pt modelId="{63791A29-7F96-4B45-B56F-433B2C44E84E}" type="pres">
      <dgm:prSet presAssocID="{74708F46-F14C-4FED-9E39-DD2A8748E9E4}" presName="sibTrans" presStyleLbl="sibTrans2D1" presStyleIdx="1" presStyleCnt="2"/>
      <dgm:spPr/>
      <dgm:t>
        <a:bodyPr/>
        <a:lstStyle/>
        <a:p>
          <a:endParaRPr lang="el-GR"/>
        </a:p>
      </dgm:t>
    </dgm:pt>
    <dgm:pt modelId="{E6868877-68FF-4377-B495-2BA65C28F1A5}" type="pres">
      <dgm:prSet presAssocID="{74708F46-F14C-4FED-9E39-DD2A8748E9E4}" presName="connectorText" presStyleLbl="sibTrans2D1" presStyleIdx="1" presStyleCnt="2"/>
      <dgm:spPr/>
      <dgm:t>
        <a:bodyPr/>
        <a:lstStyle/>
        <a:p>
          <a:endParaRPr lang="el-GR"/>
        </a:p>
      </dgm:t>
    </dgm:pt>
    <dgm:pt modelId="{BA2937BB-FBF3-4104-9813-FCB849954138}" type="pres">
      <dgm:prSet presAssocID="{32E640FD-9777-4E0A-A423-43CD9D1058EC}" presName="node" presStyleLbl="node1" presStyleIdx="2" presStyleCnt="3" custScaleX="2000000" custScaleY="79183">
        <dgm:presLayoutVars>
          <dgm:bulletEnabled val="1"/>
        </dgm:presLayoutVars>
      </dgm:prSet>
      <dgm:spPr/>
      <dgm:t>
        <a:bodyPr/>
        <a:lstStyle/>
        <a:p>
          <a:endParaRPr lang="el-GR"/>
        </a:p>
      </dgm:t>
    </dgm:pt>
  </dgm:ptLst>
  <dgm:cxnLst>
    <dgm:cxn modelId="{6E7067DC-4141-431E-B985-C0342CDC70DA}" type="presOf" srcId="{39BC4270-CF16-4C70-A475-7D9B66B720B6}" destId="{C0DC93A1-E51A-402A-86B7-32004823376C}" srcOrd="0" destOrd="0" presId="urn:microsoft.com/office/officeart/2005/8/layout/process2"/>
    <dgm:cxn modelId="{FC8B1F3B-0346-4377-960C-B4B3F4510E86}" srcId="{BB45B81E-53A6-4455-A6A6-8BB09172E817}" destId="{39BC4270-CF16-4C70-A475-7D9B66B720B6}" srcOrd="1" destOrd="0" parTransId="{8F99C734-F489-4C91-ABFB-919041E0E63A}" sibTransId="{74708F46-F14C-4FED-9E39-DD2A8748E9E4}"/>
    <dgm:cxn modelId="{543054A0-707A-4F23-AD74-A64D47C3F989}" type="presOf" srcId="{B909A6A8-3233-4BB9-86DF-B803AFA9FD7E}" destId="{3ACBA10A-F7F8-4693-8BCD-EA8E84A8EDDD}" srcOrd="1" destOrd="0" presId="urn:microsoft.com/office/officeart/2005/8/layout/process2"/>
    <dgm:cxn modelId="{F3F775E9-38B9-4C23-ACED-BE7DAACFA690}" type="presOf" srcId="{74708F46-F14C-4FED-9E39-DD2A8748E9E4}" destId="{63791A29-7F96-4B45-B56F-433B2C44E84E}" srcOrd="0" destOrd="0" presId="urn:microsoft.com/office/officeart/2005/8/layout/process2"/>
    <dgm:cxn modelId="{CC4E59FF-25FA-4122-8AE9-4BC4C525F8A0}" srcId="{BB45B81E-53A6-4455-A6A6-8BB09172E817}" destId="{2718723E-3D93-49A5-8418-D96408494893}" srcOrd="0" destOrd="0" parTransId="{6D0F8D36-6DB3-4D87-8BC2-4AD34E849249}" sibTransId="{B909A6A8-3233-4BB9-86DF-B803AFA9FD7E}"/>
    <dgm:cxn modelId="{4C3F26B8-C38C-4D91-B3E6-B1F4E8F014E2}" type="presOf" srcId="{B909A6A8-3233-4BB9-86DF-B803AFA9FD7E}" destId="{86AA6A4B-31B9-40BF-BF64-3CED70735837}" srcOrd="0" destOrd="0" presId="urn:microsoft.com/office/officeart/2005/8/layout/process2"/>
    <dgm:cxn modelId="{B3E46DD7-67DF-4EF1-8CA9-B13EA633AA80}" type="presOf" srcId="{2718723E-3D93-49A5-8418-D96408494893}" destId="{8C5458F2-AA73-4FFA-8621-56D7BE1F3544}" srcOrd="0" destOrd="0" presId="urn:microsoft.com/office/officeart/2005/8/layout/process2"/>
    <dgm:cxn modelId="{DF0EDD8F-A82F-4B7F-822D-F95E222414D3}" type="presOf" srcId="{74708F46-F14C-4FED-9E39-DD2A8748E9E4}" destId="{E6868877-68FF-4377-B495-2BA65C28F1A5}" srcOrd="1" destOrd="0" presId="urn:microsoft.com/office/officeart/2005/8/layout/process2"/>
    <dgm:cxn modelId="{A949ED3F-C28F-407A-B487-2C593BC321CD}" type="presOf" srcId="{BB45B81E-53A6-4455-A6A6-8BB09172E817}" destId="{ED1B8A04-F2BB-46D8-9CFF-E2CB2BCB9315}" srcOrd="0" destOrd="0" presId="urn:microsoft.com/office/officeart/2005/8/layout/process2"/>
    <dgm:cxn modelId="{FF4A9A4F-BC4A-477A-A723-E3D16A81F4D9}" type="presOf" srcId="{32E640FD-9777-4E0A-A423-43CD9D1058EC}" destId="{BA2937BB-FBF3-4104-9813-FCB849954138}" srcOrd="0" destOrd="0" presId="urn:microsoft.com/office/officeart/2005/8/layout/process2"/>
    <dgm:cxn modelId="{279A65A5-EC0C-4C89-AADC-A6E3786F8BC7}" srcId="{BB45B81E-53A6-4455-A6A6-8BB09172E817}" destId="{32E640FD-9777-4E0A-A423-43CD9D1058EC}" srcOrd="2" destOrd="0" parTransId="{5236CF9D-4391-4FB2-A171-29213F27875A}" sibTransId="{C56394B0-EA85-4024-8D3D-8D9D0D14B183}"/>
    <dgm:cxn modelId="{8CC4F8F5-AEAE-4A1D-8CBF-AED1B1351122}" type="presParOf" srcId="{ED1B8A04-F2BB-46D8-9CFF-E2CB2BCB9315}" destId="{8C5458F2-AA73-4FFA-8621-56D7BE1F3544}" srcOrd="0" destOrd="0" presId="urn:microsoft.com/office/officeart/2005/8/layout/process2"/>
    <dgm:cxn modelId="{63B596B7-3E73-4F24-BF26-E62D985B7D3E}" type="presParOf" srcId="{ED1B8A04-F2BB-46D8-9CFF-E2CB2BCB9315}" destId="{86AA6A4B-31B9-40BF-BF64-3CED70735837}" srcOrd="1" destOrd="0" presId="urn:microsoft.com/office/officeart/2005/8/layout/process2"/>
    <dgm:cxn modelId="{7CF7A6FC-29A8-4FF0-B4AE-A0BD2536F108}" type="presParOf" srcId="{86AA6A4B-31B9-40BF-BF64-3CED70735837}" destId="{3ACBA10A-F7F8-4693-8BCD-EA8E84A8EDDD}" srcOrd="0" destOrd="0" presId="urn:microsoft.com/office/officeart/2005/8/layout/process2"/>
    <dgm:cxn modelId="{E4A48088-C823-4F68-B900-9FCAE37DD0FA}" type="presParOf" srcId="{ED1B8A04-F2BB-46D8-9CFF-E2CB2BCB9315}" destId="{C0DC93A1-E51A-402A-86B7-32004823376C}" srcOrd="2" destOrd="0" presId="urn:microsoft.com/office/officeart/2005/8/layout/process2"/>
    <dgm:cxn modelId="{CF53868A-ED9F-4320-8BC5-9153B33E45E3}" type="presParOf" srcId="{ED1B8A04-F2BB-46D8-9CFF-E2CB2BCB9315}" destId="{63791A29-7F96-4B45-B56F-433B2C44E84E}" srcOrd="3" destOrd="0" presId="urn:microsoft.com/office/officeart/2005/8/layout/process2"/>
    <dgm:cxn modelId="{74B4E434-E708-41C8-9247-16EE40B7977D}" type="presParOf" srcId="{63791A29-7F96-4B45-B56F-433B2C44E84E}" destId="{E6868877-68FF-4377-B495-2BA65C28F1A5}" srcOrd="0" destOrd="0" presId="urn:microsoft.com/office/officeart/2005/8/layout/process2"/>
    <dgm:cxn modelId="{0A0B8248-8259-4148-8C67-E0EE525F9AE7}" type="presParOf" srcId="{ED1B8A04-F2BB-46D8-9CFF-E2CB2BCB9315}" destId="{BA2937BB-FBF3-4104-9813-FCB84995413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FCE5EE-C331-4D2E-9BE3-86ADC5AE5340}" type="doc">
      <dgm:prSet loTypeId="urn:microsoft.com/office/officeart/2005/8/layout/hList3" loCatId="list" qsTypeId="urn:microsoft.com/office/officeart/2005/8/quickstyle/3d2" qsCatId="3D" csTypeId="urn:microsoft.com/office/officeart/2005/8/colors/colorful3" csCatId="colorful"/>
      <dgm:spPr/>
      <dgm:t>
        <a:bodyPr/>
        <a:lstStyle/>
        <a:p>
          <a:endParaRPr lang="el-GR"/>
        </a:p>
      </dgm:t>
    </dgm:pt>
    <dgm:pt modelId="{2208D862-0239-44FF-A91D-534EF04BA1A9}">
      <dgm:prSet/>
      <dgm:spPr/>
      <dgm:t>
        <a:bodyPr/>
        <a:lstStyle/>
        <a:p>
          <a:pPr rtl="0"/>
          <a:r>
            <a:rPr lang="el-GR" dirty="0" smtClean="0"/>
            <a:t>Το θεωρητικό μέρος της παρούσας διπλωματικής εργασίας δομείται σε</a:t>
          </a:r>
          <a:r>
            <a:rPr lang="el-GR" b="1" dirty="0" smtClean="0">
              <a:effectLst>
                <a:outerShdw blurRad="38100" dist="38100" dir="2700000" algn="tl">
                  <a:srgbClr val="000000">
                    <a:alpha val="43137"/>
                  </a:srgbClr>
                </a:outerShdw>
              </a:effectLst>
            </a:rPr>
            <a:t> τρία </a:t>
          </a:r>
          <a:r>
            <a:rPr lang="el-GR" dirty="0" smtClean="0"/>
            <a:t>κεφάλαια.</a:t>
          </a:r>
          <a:endParaRPr lang="el-GR" dirty="0"/>
        </a:p>
      </dgm:t>
    </dgm:pt>
    <dgm:pt modelId="{C3784926-929A-4594-8A79-C9EA7B55FFCE}" type="parTrans" cxnId="{357370B8-2963-4750-801B-E15A9862116F}">
      <dgm:prSet/>
      <dgm:spPr/>
      <dgm:t>
        <a:bodyPr/>
        <a:lstStyle/>
        <a:p>
          <a:endParaRPr lang="el-GR"/>
        </a:p>
      </dgm:t>
    </dgm:pt>
    <dgm:pt modelId="{2EBCF0B8-53EA-4F27-B59B-339EABD6277A}" type="sibTrans" cxnId="{357370B8-2963-4750-801B-E15A9862116F}">
      <dgm:prSet/>
      <dgm:spPr/>
      <dgm:t>
        <a:bodyPr/>
        <a:lstStyle/>
        <a:p>
          <a:endParaRPr lang="el-GR"/>
        </a:p>
      </dgm:t>
    </dgm:pt>
    <dgm:pt modelId="{558B7099-D774-4D31-9869-3D542BA205B5}">
      <dgm:prSet/>
      <dgm:spPr/>
      <dgm:t>
        <a:bodyPr/>
        <a:lstStyle/>
        <a:p>
          <a:pPr rtl="0"/>
          <a:r>
            <a:rPr lang="el-GR" b="1" dirty="0" smtClean="0">
              <a:effectLst>
                <a:outerShdw blurRad="38100" dist="38100" dir="2700000" algn="tl">
                  <a:srgbClr val="000000">
                    <a:alpha val="43137"/>
                  </a:srgbClr>
                </a:outerShdw>
              </a:effectLst>
            </a:rPr>
            <a:t>ΤΠΕ και Εκπαίδευση</a:t>
          </a:r>
          <a:endParaRPr lang="el-GR" b="1" dirty="0">
            <a:effectLst>
              <a:outerShdw blurRad="38100" dist="38100" dir="2700000" algn="tl">
                <a:srgbClr val="000000">
                  <a:alpha val="43137"/>
                </a:srgbClr>
              </a:outerShdw>
            </a:effectLst>
          </a:endParaRPr>
        </a:p>
      </dgm:t>
    </dgm:pt>
    <dgm:pt modelId="{ACE02297-7CCE-477D-92B9-F8E043AEA231}" type="parTrans" cxnId="{44EB9BC4-967B-4C04-AA47-9F5A3309E501}">
      <dgm:prSet/>
      <dgm:spPr/>
      <dgm:t>
        <a:bodyPr/>
        <a:lstStyle/>
        <a:p>
          <a:endParaRPr lang="el-GR"/>
        </a:p>
      </dgm:t>
    </dgm:pt>
    <dgm:pt modelId="{3CA0F790-6483-4B0B-91A4-0CA1D070F33B}" type="sibTrans" cxnId="{44EB9BC4-967B-4C04-AA47-9F5A3309E501}">
      <dgm:prSet/>
      <dgm:spPr/>
      <dgm:t>
        <a:bodyPr/>
        <a:lstStyle/>
        <a:p>
          <a:endParaRPr lang="el-GR"/>
        </a:p>
      </dgm:t>
    </dgm:pt>
    <dgm:pt modelId="{4D4A650E-CD21-4933-8518-4E54471ECC82}">
      <dgm:prSet/>
      <dgm:spPr/>
      <dgm:t>
        <a:bodyPr/>
        <a:lstStyle/>
        <a:p>
          <a:pPr rtl="0"/>
          <a:r>
            <a:rPr lang="el-GR" b="1" dirty="0" smtClean="0">
              <a:effectLst>
                <a:outerShdw blurRad="38100" dist="38100" dir="2700000" algn="tl">
                  <a:srgbClr val="000000">
                    <a:alpha val="43137"/>
                  </a:srgbClr>
                </a:outerShdw>
              </a:effectLst>
            </a:rPr>
            <a:t>Το Ολιγοθέσιο Δημοτικό Σχολείο</a:t>
          </a:r>
          <a:endParaRPr lang="el-GR" b="1" dirty="0">
            <a:effectLst>
              <a:outerShdw blurRad="38100" dist="38100" dir="2700000" algn="tl">
                <a:srgbClr val="000000">
                  <a:alpha val="43137"/>
                </a:srgbClr>
              </a:outerShdw>
            </a:effectLst>
          </a:endParaRPr>
        </a:p>
      </dgm:t>
    </dgm:pt>
    <dgm:pt modelId="{F2BE7705-9E63-4C11-AC4B-8935A7B8C963}" type="parTrans" cxnId="{D3FB17D8-9FF6-4333-A824-4C80FAABBB1A}">
      <dgm:prSet/>
      <dgm:spPr/>
      <dgm:t>
        <a:bodyPr/>
        <a:lstStyle/>
        <a:p>
          <a:endParaRPr lang="el-GR"/>
        </a:p>
      </dgm:t>
    </dgm:pt>
    <dgm:pt modelId="{6AC7FE6F-7AD1-4057-8B52-8FE66510BE1F}" type="sibTrans" cxnId="{D3FB17D8-9FF6-4333-A824-4C80FAABBB1A}">
      <dgm:prSet/>
      <dgm:spPr/>
      <dgm:t>
        <a:bodyPr/>
        <a:lstStyle/>
        <a:p>
          <a:endParaRPr lang="el-GR"/>
        </a:p>
      </dgm:t>
    </dgm:pt>
    <dgm:pt modelId="{E0D359E3-2D13-47D9-A6B6-E501FC3662C4}">
      <dgm:prSet/>
      <dgm:spPr/>
      <dgm:t>
        <a:bodyPr/>
        <a:lstStyle/>
        <a:p>
          <a:pPr rtl="0"/>
          <a:r>
            <a:rPr lang="el-GR" b="1" dirty="0" smtClean="0">
              <a:effectLst>
                <a:outerShdw blurRad="38100" dist="38100" dir="2700000" algn="tl">
                  <a:srgbClr val="000000">
                    <a:alpha val="43137"/>
                  </a:srgbClr>
                </a:outerShdw>
              </a:effectLst>
            </a:rPr>
            <a:t>Η Κοινωνικοποίηση στο Δημοτικό Σχολείο </a:t>
          </a:r>
          <a:endParaRPr lang="el-GR" b="1" dirty="0">
            <a:effectLst>
              <a:outerShdw blurRad="38100" dist="38100" dir="2700000" algn="tl">
                <a:srgbClr val="000000">
                  <a:alpha val="43137"/>
                </a:srgbClr>
              </a:outerShdw>
            </a:effectLst>
          </a:endParaRPr>
        </a:p>
      </dgm:t>
    </dgm:pt>
    <dgm:pt modelId="{E049C4A2-D5C7-4250-8689-934D7D260493}" type="parTrans" cxnId="{20B3B1A6-27E9-4CBB-AC9A-379E8C40423F}">
      <dgm:prSet/>
      <dgm:spPr/>
      <dgm:t>
        <a:bodyPr/>
        <a:lstStyle/>
        <a:p>
          <a:endParaRPr lang="el-GR"/>
        </a:p>
      </dgm:t>
    </dgm:pt>
    <dgm:pt modelId="{A4F099CF-C6CE-4A61-B63B-571F7219B560}" type="sibTrans" cxnId="{20B3B1A6-27E9-4CBB-AC9A-379E8C40423F}">
      <dgm:prSet/>
      <dgm:spPr/>
      <dgm:t>
        <a:bodyPr/>
        <a:lstStyle/>
        <a:p>
          <a:endParaRPr lang="el-GR"/>
        </a:p>
      </dgm:t>
    </dgm:pt>
    <dgm:pt modelId="{16529174-7464-49A1-9BE4-D38E3849B44D}" type="pres">
      <dgm:prSet presAssocID="{1DFCE5EE-C331-4D2E-9BE3-86ADC5AE5340}" presName="composite" presStyleCnt="0">
        <dgm:presLayoutVars>
          <dgm:chMax val="1"/>
          <dgm:dir/>
          <dgm:resizeHandles val="exact"/>
        </dgm:presLayoutVars>
      </dgm:prSet>
      <dgm:spPr/>
      <dgm:t>
        <a:bodyPr/>
        <a:lstStyle/>
        <a:p>
          <a:endParaRPr lang="el-GR"/>
        </a:p>
      </dgm:t>
    </dgm:pt>
    <dgm:pt modelId="{CB6E8A1A-376A-46A6-90EE-B973CBCD9437}" type="pres">
      <dgm:prSet presAssocID="{2208D862-0239-44FF-A91D-534EF04BA1A9}" presName="roof" presStyleLbl="dkBgShp" presStyleIdx="0" presStyleCnt="2"/>
      <dgm:spPr/>
      <dgm:t>
        <a:bodyPr/>
        <a:lstStyle/>
        <a:p>
          <a:endParaRPr lang="el-GR"/>
        </a:p>
      </dgm:t>
    </dgm:pt>
    <dgm:pt modelId="{75C77B69-4E8E-4CCF-B5A2-4C64748FD566}" type="pres">
      <dgm:prSet presAssocID="{2208D862-0239-44FF-A91D-534EF04BA1A9}" presName="pillars" presStyleCnt="0"/>
      <dgm:spPr/>
    </dgm:pt>
    <dgm:pt modelId="{A37089CB-EA86-4F0A-BAAC-F3566ECD7918}" type="pres">
      <dgm:prSet presAssocID="{2208D862-0239-44FF-A91D-534EF04BA1A9}" presName="pillar1" presStyleLbl="node1" presStyleIdx="0" presStyleCnt="3">
        <dgm:presLayoutVars>
          <dgm:bulletEnabled val="1"/>
        </dgm:presLayoutVars>
      </dgm:prSet>
      <dgm:spPr/>
      <dgm:t>
        <a:bodyPr/>
        <a:lstStyle/>
        <a:p>
          <a:endParaRPr lang="el-GR"/>
        </a:p>
      </dgm:t>
    </dgm:pt>
    <dgm:pt modelId="{5566B7EA-8913-4BCC-8215-B3F58DB27367}" type="pres">
      <dgm:prSet presAssocID="{4D4A650E-CD21-4933-8518-4E54471ECC82}" presName="pillarX" presStyleLbl="node1" presStyleIdx="1" presStyleCnt="3">
        <dgm:presLayoutVars>
          <dgm:bulletEnabled val="1"/>
        </dgm:presLayoutVars>
      </dgm:prSet>
      <dgm:spPr/>
      <dgm:t>
        <a:bodyPr/>
        <a:lstStyle/>
        <a:p>
          <a:endParaRPr lang="el-GR"/>
        </a:p>
      </dgm:t>
    </dgm:pt>
    <dgm:pt modelId="{91B7650C-7243-4296-9B56-0BCA7ECE6EC9}" type="pres">
      <dgm:prSet presAssocID="{E0D359E3-2D13-47D9-A6B6-E501FC3662C4}" presName="pillarX" presStyleLbl="node1" presStyleIdx="2" presStyleCnt="3">
        <dgm:presLayoutVars>
          <dgm:bulletEnabled val="1"/>
        </dgm:presLayoutVars>
      </dgm:prSet>
      <dgm:spPr/>
      <dgm:t>
        <a:bodyPr/>
        <a:lstStyle/>
        <a:p>
          <a:endParaRPr lang="el-GR"/>
        </a:p>
      </dgm:t>
    </dgm:pt>
    <dgm:pt modelId="{12D4EFE3-F5A2-4D08-8761-C818EEAD9356}" type="pres">
      <dgm:prSet presAssocID="{2208D862-0239-44FF-A91D-534EF04BA1A9}" presName="base" presStyleLbl="dkBgShp" presStyleIdx="1" presStyleCnt="2"/>
      <dgm:spPr/>
    </dgm:pt>
  </dgm:ptLst>
  <dgm:cxnLst>
    <dgm:cxn modelId="{6B02A3F9-7D93-46AF-8E0A-E2390CE02C8A}" type="presOf" srcId="{4D4A650E-CD21-4933-8518-4E54471ECC82}" destId="{5566B7EA-8913-4BCC-8215-B3F58DB27367}" srcOrd="0" destOrd="0" presId="urn:microsoft.com/office/officeart/2005/8/layout/hList3"/>
    <dgm:cxn modelId="{263E5029-BF2F-44CD-A960-57508CB23D66}" type="presOf" srcId="{E0D359E3-2D13-47D9-A6B6-E501FC3662C4}" destId="{91B7650C-7243-4296-9B56-0BCA7ECE6EC9}" srcOrd="0" destOrd="0" presId="urn:microsoft.com/office/officeart/2005/8/layout/hList3"/>
    <dgm:cxn modelId="{D3FB17D8-9FF6-4333-A824-4C80FAABBB1A}" srcId="{2208D862-0239-44FF-A91D-534EF04BA1A9}" destId="{4D4A650E-CD21-4933-8518-4E54471ECC82}" srcOrd="1" destOrd="0" parTransId="{F2BE7705-9E63-4C11-AC4B-8935A7B8C963}" sibTransId="{6AC7FE6F-7AD1-4057-8B52-8FE66510BE1F}"/>
    <dgm:cxn modelId="{D7DEB65B-3296-4A09-B40A-24C0D9819A13}" type="presOf" srcId="{1DFCE5EE-C331-4D2E-9BE3-86ADC5AE5340}" destId="{16529174-7464-49A1-9BE4-D38E3849B44D}" srcOrd="0" destOrd="0" presId="urn:microsoft.com/office/officeart/2005/8/layout/hList3"/>
    <dgm:cxn modelId="{44EB9BC4-967B-4C04-AA47-9F5A3309E501}" srcId="{2208D862-0239-44FF-A91D-534EF04BA1A9}" destId="{558B7099-D774-4D31-9869-3D542BA205B5}" srcOrd="0" destOrd="0" parTransId="{ACE02297-7CCE-477D-92B9-F8E043AEA231}" sibTransId="{3CA0F790-6483-4B0B-91A4-0CA1D070F33B}"/>
    <dgm:cxn modelId="{20B3B1A6-27E9-4CBB-AC9A-379E8C40423F}" srcId="{2208D862-0239-44FF-A91D-534EF04BA1A9}" destId="{E0D359E3-2D13-47D9-A6B6-E501FC3662C4}" srcOrd="2" destOrd="0" parTransId="{E049C4A2-D5C7-4250-8689-934D7D260493}" sibTransId="{A4F099CF-C6CE-4A61-B63B-571F7219B560}"/>
    <dgm:cxn modelId="{0EE8571E-8958-46A1-9404-931FDB0446DF}" type="presOf" srcId="{2208D862-0239-44FF-A91D-534EF04BA1A9}" destId="{CB6E8A1A-376A-46A6-90EE-B973CBCD9437}" srcOrd="0" destOrd="0" presId="urn:microsoft.com/office/officeart/2005/8/layout/hList3"/>
    <dgm:cxn modelId="{357370B8-2963-4750-801B-E15A9862116F}" srcId="{1DFCE5EE-C331-4D2E-9BE3-86ADC5AE5340}" destId="{2208D862-0239-44FF-A91D-534EF04BA1A9}" srcOrd="0" destOrd="0" parTransId="{C3784926-929A-4594-8A79-C9EA7B55FFCE}" sibTransId="{2EBCF0B8-53EA-4F27-B59B-339EABD6277A}"/>
    <dgm:cxn modelId="{3FB9CC76-335C-413C-84B4-F5787D86E9CC}" type="presOf" srcId="{558B7099-D774-4D31-9869-3D542BA205B5}" destId="{A37089CB-EA86-4F0A-BAAC-F3566ECD7918}" srcOrd="0" destOrd="0" presId="urn:microsoft.com/office/officeart/2005/8/layout/hList3"/>
    <dgm:cxn modelId="{4A282EF2-E3F3-49B7-ACAE-2F3DE63D87C5}" type="presParOf" srcId="{16529174-7464-49A1-9BE4-D38E3849B44D}" destId="{CB6E8A1A-376A-46A6-90EE-B973CBCD9437}" srcOrd="0" destOrd="0" presId="urn:microsoft.com/office/officeart/2005/8/layout/hList3"/>
    <dgm:cxn modelId="{AEDE8877-A959-41CD-8EB9-750E9A40868F}" type="presParOf" srcId="{16529174-7464-49A1-9BE4-D38E3849B44D}" destId="{75C77B69-4E8E-4CCF-B5A2-4C64748FD566}" srcOrd="1" destOrd="0" presId="urn:microsoft.com/office/officeart/2005/8/layout/hList3"/>
    <dgm:cxn modelId="{84A790F5-CECC-4A65-8EA2-C52861E67968}" type="presParOf" srcId="{75C77B69-4E8E-4CCF-B5A2-4C64748FD566}" destId="{A37089CB-EA86-4F0A-BAAC-F3566ECD7918}" srcOrd="0" destOrd="0" presId="urn:microsoft.com/office/officeart/2005/8/layout/hList3"/>
    <dgm:cxn modelId="{F156CF45-50B1-4B62-8987-0B6B4C3F68C4}" type="presParOf" srcId="{75C77B69-4E8E-4CCF-B5A2-4C64748FD566}" destId="{5566B7EA-8913-4BCC-8215-B3F58DB27367}" srcOrd="1" destOrd="0" presId="urn:microsoft.com/office/officeart/2005/8/layout/hList3"/>
    <dgm:cxn modelId="{FE87AB50-148E-47ED-A73E-101A4C3C0051}" type="presParOf" srcId="{75C77B69-4E8E-4CCF-B5A2-4C64748FD566}" destId="{91B7650C-7243-4296-9B56-0BCA7ECE6EC9}" srcOrd="2" destOrd="0" presId="urn:microsoft.com/office/officeart/2005/8/layout/hList3"/>
    <dgm:cxn modelId="{50426F1F-8520-4BFC-9ED4-ABAA9D67673E}" type="presParOf" srcId="{16529174-7464-49A1-9BE4-D38E3849B44D}" destId="{12D4EFE3-F5A2-4D08-8761-C818EEAD935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F9E2A-4E26-436D-A7E6-00CAC787BAC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C4F68D0B-E4A1-4370-8674-145EAB19F2EA}">
      <dgm:prSet custT="1"/>
      <dgm:spPr/>
      <dgm:t>
        <a:bodyPr/>
        <a:lstStyle/>
        <a:p>
          <a:pPr rtl="0"/>
          <a:r>
            <a:rPr lang="el-GR" sz="2400" b="1" u="none" dirty="0" smtClean="0">
              <a:effectLst>
                <a:outerShdw blurRad="38100" dist="38100" dir="2700000" algn="tl">
                  <a:srgbClr val="000000">
                    <a:alpha val="43137"/>
                  </a:srgbClr>
                </a:outerShdw>
              </a:effectLst>
            </a:rPr>
            <a:t>Εξ αποστάσεως εκπαίδευση</a:t>
          </a:r>
          <a:endParaRPr lang="el-GR" sz="2400" u="none" dirty="0">
            <a:effectLst>
              <a:outerShdw blurRad="38100" dist="38100" dir="2700000" algn="tl">
                <a:srgbClr val="000000">
                  <a:alpha val="43137"/>
                </a:srgbClr>
              </a:outerShdw>
            </a:effectLst>
          </a:endParaRPr>
        </a:p>
      </dgm:t>
    </dgm:pt>
    <dgm:pt modelId="{F42CA574-E90C-4B9C-B11C-CD2BE055ABE8}" type="parTrans" cxnId="{2A99E9BE-8CD5-45C7-906F-9B44C7F6D6BA}">
      <dgm:prSet/>
      <dgm:spPr/>
      <dgm:t>
        <a:bodyPr/>
        <a:lstStyle/>
        <a:p>
          <a:endParaRPr lang="el-GR"/>
        </a:p>
      </dgm:t>
    </dgm:pt>
    <dgm:pt modelId="{2E30D130-CA03-4827-9999-92696771E2DE}" type="sibTrans" cxnId="{2A99E9BE-8CD5-45C7-906F-9B44C7F6D6BA}">
      <dgm:prSet/>
      <dgm:spPr/>
      <dgm:t>
        <a:bodyPr/>
        <a:lstStyle/>
        <a:p>
          <a:endParaRPr lang="el-GR"/>
        </a:p>
      </dgm:t>
    </dgm:pt>
    <dgm:pt modelId="{60496E5F-7F7A-4DD9-8C8F-D4C7441A3E43}">
      <dgm:prSet custT="1"/>
      <dgm:spPr/>
      <dgm:t>
        <a:bodyPr/>
        <a:lstStyle/>
        <a:p>
          <a:pPr rtl="0"/>
          <a:r>
            <a:rPr lang="el-GR" sz="2400" b="1" u="none" dirty="0" smtClean="0">
              <a:effectLst>
                <a:outerShdw blurRad="38100" dist="38100" dir="2700000" algn="tl">
                  <a:srgbClr val="000000">
                    <a:alpha val="43137"/>
                  </a:srgbClr>
                </a:outerShdw>
              </a:effectLst>
            </a:rPr>
            <a:t>Τηλεδιάσκεψη</a:t>
          </a:r>
          <a:endParaRPr lang="el-GR" sz="2400" u="none" dirty="0">
            <a:effectLst>
              <a:outerShdw blurRad="38100" dist="38100" dir="2700000" algn="tl">
                <a:srgbClr val="000000">
                  <a:alpha val="43137"/>
                </a:srgbClr>
              </a:outerShdw>
            </a:effectLst>
          </a:endParaRPr>
        </a:p>
      </dgm:t>
    </dgm:pt>
    <dgm:pt modelId="{110BFD71-0A7B-49C9-9B6D-4E734F736286}" type="parTrans" cxnId="{3D6AFACA-2F2C-4942-8BF8-385D84CEC46C}">
      <dgm:prSet/>
      <dgm:spPr/>
      <dgm:t>
        <a:bodyPr/>
        <a:lstStyle/>
        <a:p>
          <a:endParaRPr lang="el-GR"/>
        </a:p>
      </dgm:t>
    </dgm:pt>
    <dgm:pt modelId="{F8BB266C-80EB-455C-B62C-799B2775CB58}" type="sibTrans" cxnId="{3D6AFACA-2F2C-4942-8BF8-385D84CEC46C}">
      <dgm:prSet/>
      <dgm:spPr/>
      <dgm:t>
        <a:bodyPr/>
        <a:lstStyle/>
        <a:p>
          <a:endParaRPr lang="el-GR"/>
        </a:p>
      </dgm:t>
    </dgm:pt>
    <dgm:pt modelId="{CD41B244-8F28-4F8C-AD30-E61B46C5A918}">
      <dgm:prSet/>
      <dgm:spPr/>
      <dgm:t>
        <a:bodyPr/>
        <a:lstStyle/>
        <a:p>
          <a:pPr rtl="0"/>
          <a:r>
            <a:rPr lang="el-GR" dirty="0" smtClean="0"/>
            <a:t>Σχετίζεται με ένα πολυδιάστατο εκπαιδευτικό φαινόμενο, με χαρακτηριστικό γνώρισμα την απόσταση ανάμεσα στον διδάσκοντα και στο διδασκόμενο.</a:t>
          </a:r>
          <a:endParaRPr lang="el-GR" dirty="0"/>
        </a:p>
      </dgm:t>
    </dgm:pt>
    <dgm:pt modelId="{93D7E9F9-211D-449F-A89C-3CE39DA4FAA7}" type="parTrans" cxnId="{3B58D72B-BC8A-4F00-AEB1-3D052130C83E}">
      <dgm:prSet/>
      <dgm:spPr/>
      <dgm:t>
        <a:bodyPr/>
        <a:lstStyle/>
        <a:p>
          <a:endParaRPr lang="el-GR"/>
        </a:p>
      </dgm:t>
    </dgm:pt>
    <dgm:pt modelId="{2854156D-CB54-4E6A-BD82-F7CAB71693E0}" type="sibTrans" cxnId="{3B58D72B-BC8A-4F00-AEB1-3D052130C83E}">
      <dgm:prSet/>
      <dgm:spPr/>
      <dgm:t>
        <a:bodyPr/>
        <a:lstStyle/>
        <a:p>
          <a:endParaRPr lang="el-GR"/>
        </a:p>
      </dgm:t>
    </dgm:pt>
    <dgm:pt modelId="{F102775E-C963-4284-9307-440471E8C6E7}">
      <dgm:prSet/>
      <dgm:spPr/>
      <dgm:t>
        <a:bodyPr/>
        <a:lstStyle/>
        <a:p>
          <a:pPr rtl="0"/>
          <a:r>
            <a:rPr lang="el-GR" dirty="0" smtClean="0"/>
            <a:t>Αναφέρεται στην επικοινωνία σε πραγματικό χρόνο μέσω ήχου, κινούμενης εικόνας και δεδομένων ανάμεσα σε δύο ή περισσότερα απομακρυσμένα σημεία (</a:t>
          </a:r>
          <a:r>
            <a:rPr lang="en-US" dirty="0" smtClean="0"/>
            <a:t>Reed</a:t>
          </a:r>
          <a:r>
            <a:rPr lang="el-GR" dirty="0" smtClean="0"/>
            <a:t> &amp; </a:t>
          </a:r>
          <a:r>
            <a:rPr lang="en-US" dirty="0" smtClean="0"/>
            <a:t>Woodruff</a:t>
          </a:r>
          <a:r>
            <a:rPr lang="el-GR" dirty="0" smtClean="0"/>
            <a:t>, 1995∙ </a:t>
          </a:r>
          <a:r>
            <a:rPr lang="en-US" dirty="0" err="1" smtClean="0"/>
            <a:t>Suthers</a:t>
          </a:r>
          <a:r>
            <a:rPr lang="el-GR" dirty="0" smtClean="0"/>
            <a:t>, 2001∙ </a:t>
          </a:r>
          <a:r>
            <a:rPr lang="en-US" dirty="0" smtClean="0"/>
            <a:t>Gibson </a:t>
          </a:r>
          <a:r>
            <a:rPr lang="el-GR" dirty="0" smtClean="0"/>
            <a:t>και </a:t>
          </a:r>
          <a:r>
            <a:rPr lang="en-US" dirty="0" smtClean="0"/>
            <a:t>Cohen</a:t>
          </a:r>
          <a:r>
            <a:rPr lang="el-GR" dirty="0" smtClean="0"/>
            <a:t>, 2003).</a:t>
          </a:r>
          <a:endParaRPr lang="el-GR" dirty="0"/>
        </a:p>
      </dgm:t>
    </dgm:pt>
    <dgm:pt modelId="{5F128849-3837-4377-848A-5205CC02CC8F}" type="parTrans" cxnId="{55008BFD-B321-446B-8D28-DEC818FC7855}">
      <dgm:prSet/>
      <dgm:spPr/>
      <dgm:t>
        <a:bodyPr/>
        <a:lstStyle/>
        <a:p>
          <a:endParaRPr lang="el-GR"/>
        </a:p>
      </dgm:t>
    </dgm:pt>
    <dgm:pt modelId="{E89E0452-0D0B-43CA-B5AD-5CC1622CE0BF}" type="sibTrans" cxnId="{55008BFD-B321-446B-8D28-DEC818FC7855}">
      <dgm:prSet/>
      <dgm:spPr/>
      <dgm:t>
        <a:bodyPr/>
        <a:lstStyle/>
        <a:p>
          <a:endParaRPr lang="el-GR"/>
        </a:p>
      </dgm:t>
    </dgm:pt>
    <dgm:pt modelId="{06B09FFF-A9CE-49CF-B322-FC2C25982149}" type="pres">
      <dgm:prSet presAssocID="{411F9E2A-4E26-436D-A7E6-00CAC787BAC9}" presName="Name0" presStyleCnt="0">
        <dgm:presLayoutVars>
          <dgm:dir/>
          <dgm:animLvl val="lvl"/>
          <dgm:resizeHandles val="exact"/>
        </dgm:presLayoutVars>
      </dgm:prSet>
      <dgm:spPr/>
      <dgm:t>
        <a:bodyPr/>
        <a:lstStyle/>
        <a:p>
          <a:endParaRPr lang="el-GR"/>
        </a:p>
      </dgm:t>
    </dgm:pt>
    <dgm:pt modelId="{842CFDC1-129C-44FE-A483-854F74CCA54F}" type="pres">
      <dgm:prSet presAssocID="{C4F68D0B-E4A1-4370-8674-145EAB19F2EA}" presName="linNode" presStyleCnt="0"/>
      <dgm:spPr/>
    </dgm:pt>
    <dgm:pt modelId="{0614FBDA-8E1F-4141-81D3-AC34BFC1120C}" type="pres">
      <dgm:prSet presAssocID="{C4F68D0B-E4A1-4370-8674-145EAB19F2EA}" presName="parentText" presStyleLbl="node1" presStyleIdx="0" presStyleCnt="2" custScaleX="85570" custScaleY="69019" custLinFactNeighborX="-1699" custLinFactNeighborY="902">
        <dgm:presLayoutVars>
          <dgm:chMax val="1"/>
          <dgm:bulletEnabled val="1"/>
        </dgm:presLayoutVars>
      </dgm:prSet>
      <dgm:spPr/>
      <dgm:t>
        <a:bodyPr/>
        <a:lstStyle/>
        <a:p>
          <a:endParaRPr lang="el-GR"/>
        </a:p>
      </dgm:t>
    </dgm:pt>
    <dgm:pt modelId="{88AF8F49-3539-43A6-BE28-9F0B8BBB1F54}" type="pres">
      <dgm:prSet presAssocID="{C4F68D0B-E4A1-4370-8674-145EAB19F2EA}" presName="descendantText" presStyleLbl="alignAccFollowNode1" presStyleIdx="0" presStyleCnt="2" custScaleX="105370" custLinFactNeighborX="-2442" custLinFactNeighborY="810">
        <dgm:presLayoutVars>
          <dgm:bulletEnabled val="1"/>
        </dgm:presLayoutVars>
      </dgm:prSet>
      <dgm:spPr/>
      <dgm:t>
        <a:bodyPr/>
        <a:lstStyle/>
        <a:p>
          <a:endParaRPr lang="el-GR"/>
        </a:p>
      </dgm:t>
    </dgm:pt>
    <dgm:pt modelId="{369562D8-C0A9-4AB2-A7F6-E799533594B1}" type="pres">
      <dgm:prSet presAssocID="{2E30D130-CA03-4827-9999-92696771E2DE}" presName="sp" presStyleCnt="0"/>
      <dgm:spPr/>
    </dgm:pt>
    <dgm:pt modelId="{E708DAFD-7228-416C-9CFE-1EA8A6F96C75}" type="pres">
      <dgm:prSet presAssocID="{60496E5F-7F7A-4DD9-8C8F-D4C7441A3E43}" presName="linNode" presStyleCnt="0"/>
      <dgm:spPr/>
    </dgm:pt>
    <dgm:pt modelId="{C84AF8F1-1BC9-414A-9450-B61B8DB6183B}" type="pres">
      <dgm:prSet presAssocID="{60496E5F-7F7A-4DD9-8C8F-D4C7441A3E43}" presName="parentText" presStyleLbl="node1" presStyleIdx="1" presStyleCnt="2" custScaleX="84413" custScaleY="57411">
        <dgm:presLayoutVars>
          <dgm:chMax val="1"/>
          <dgm:bulletEnabled val="1"/>
        </dgm:presLayoutVars>
      </dgm:prSet>
      <dgm:spPr/>
      <dgm:t>
        <a:bodyPr/>
        <a:lstStyle/>
        <a:p>
          <a:endParaRPr lang="el-GR"/>
        </a:p>
      </dgm:t>
    </dgm:pt>
    <dgm:pt modelId="{8F78B58D-E1A1-4B74-85E3-EB236FF694CF}" type="pres">
      <dgm:prSet presAssocID="{60496E5F-7F7A-4DD9-8C8F-D4C7441A3E43}" presName="descendantText" presStyleLbl="alignAccFollowNode1" presStyleIdx="1" presStyleCnt="2" custScaleX="102718" custScaleY="85856">
        <dgm:presLayoutVars>
          <dgm:bulletEnabled val="1"/>
        </dgm:presLayoutVars>
      </dgm:prSet>
      <dgm:spPr/>
      <dgm:t>
        <a:bodyPr/>
        <a:lstStyle/>
        <a:p>
          <a:endParaRPr lang="el-GR"/>
        </a:p>
      </dgm:t>
    </dgm:pt>
  </dgm:ptLst>
  <dgm:cxnLst>
    <dgm:cxn modelId="{A512B89D-96E5-4249-B558-9E727CB79D9E}" type="presOf" srcId="{CD41B244-8F28-4F8C-AD30-E61B46C5A918}" destId="{88AF8F49-3539-43A6-BE28-9F0B8BBB1F54}" srcOrd="0" destOrd="0" presId="urn:microsoft.com/office/officeart/2005/8/layout/vList5"/>
    <dgm:cxn modelId="{2A99E9BE-8CD5-45C7-906F-9B44C7F6D6BA}" srcId="{411F9E2A-4E26-436D-A7E6-00CAC787BAC9}" destId="{C4F68D0B-E4A1-4370-8674-145EAB19F2EA}" srcOrd="0" destOrd="0" parTransId="{F42CA574-E90C-4B9C-B11C-CD2BE055ABE8}" sibTransId="{2E30D130-CA03-4827-9999-92696771E2DE}"/>
    <dgm:cxn modelId="{3D6AFACA-2F2C-4942-8BF8-385D84CEC46C}" srcId="{411F9E2A-4E26-436D-A7E6-00CAC787BAC9}" destId="{60496E5F-7F7A-4DD9-8C8F-D4C7441A3E43}" srcOrd="1" destOrd="0" parTransId="{110BFD71-0A7B-49C9-9B6D-4E734F736286}" sibTransId="{F8BB266C-80EB-455C-B62C-799B2775CB58}"/>
    <dgm:cxn modelId="{59A362F3-D899-4E1D-9189-3AAF747FBBEC}" type="presOf" srcId="{60496E5F-7F7A-4DD9-8C8F-D4C7441A3E43}" destId="{C84AF8F1-1BC9-414A-9450-B61B8DB6183B}" srcOrd="0" destOrd="0" presId="urn:microsoft.com/office/officeart/2005/8/layout/vList5"/>
    <dgm:cxn modelId="{55008BFD-B321-446B-8D28-DEC818FC7855}" srcId="{60496E5F-7F7A-4DD9-8C8F-D4C7441A3E43}" destId="{F102775E-C963-4284-9307-440471E8C6E7}" srcOrd="0" destOrd="0" parTransId="{5F128849-3837-4377-848A-5205CC02CC8F}" sibTransId="{E89E0452-0D0B-43CA-B5AD-5CC1622CE0BF}"/>
    <dgm:cxn modelId="{E630AC23-4355-4157-A0DC-2B7D9531E2D7}" type="presOf" srcId="{411F9E2A-4E26-436D-A7E6-00CAC787BAC9}" destId="{06B09FFF-A9CE-49CF-B322-FC2C25982149}" srcOrd="0" destOrd="0" presId="urn:microsoft.com/office/officeart/2005/8/layout/vList5"/>
    <dgm:cxn modelId="{8E37E5A8-88B8-4F10-900F-23A93E851E9E}" type="presOf" srcId="{C4F68D0B-E4A1-4370-8674-145EAB19F2EA}" destId="{0614FBDA-8E1F-4141-81D3-AC34BFC1120C}" srcOrd="0" destOrd="0" presId="urn:microsoft.com/office/officeart/2005/8/layout/vList5"/>
    <dgm:cxn modelId="{54D6318C-11DC-465E-89CF-0C2822D3DFD3}" type="presOf" srcId="{F102775E-C963-4284-9307-440471E8C6E7}" destId="{8F78B58D-E1A1-4B74-85E3-EB236FF694CF}" srcOrd="0" destOrd="0" presId="urn:microsoft.com/office/officeart/2005/8/layout/vList5"/>
    <dgm:cxn modelId="{3B58D72B-BC8A-4F00-AEB1-3D052130C83E}" srcId="{C4F68D0B-E4A1-4370-8674-145EAB19F2EA}" destId="{CD41B244-8F28-4F8C-AD30-E61B46C5A918}" srcOrd="0" destOrd="0" parTransId="{93D7E9F9-211D-449F-A89C-3CE39DA4FAA7}" sibTransId="{2854156D-CB54-4E6A-BD82-F7CAB71693E0}"/>
    <dgm:cxn modelId="{BA0CF212-1221-4B98-A2F7-493A8A3D71FD}" type="presParOf" srcId="{06B09FFF-A9CE-49CF-B322-FC2C25982149}" destId="{842CFDC1-129C-44FE-A483-854F74CCA54F}" srcOrd="0" destOrd="0" presId="urn:microsoft.com/office/officeart/2005/8/layout/vList5"/>
    <dgm:cxn modelId="{B23E9938-203C-4F60-B556-90B94B939DFC}" type="presParOf" srcId="{842CFDC1-129C-44FE-A483-854F74CCA54F}" destId="{0614FBDA-8E1F-4141-81D3-AC34BFC1120C}" srcOrd="0" destOrd="0" presId="urn:microsoft.com/office/officeart/2005/8/layout/vList5"/>
    <dgm:cxn modelId="{E6134297-68FA-4519-A286-780386FD3229}" type="presParOf" srcId="{842CFDC1-129C-44FE-A483-854F74CCA54F}" destId="{88AF8F49-3539-43A6-BE28-9F0B8BBB1F54}" srcOrd="1" destOrd="0" presId="urn:microsoft.com/office/officeart/2005/8/layout/vList5"/>
    <dgm:cxn modelId="{B0D74E46-86E0-4778-B857-7C3785449E16}" type="presParOf" srcId="{06B09FFF-A9CE-49CF-B322-FC2C25982149}" destId="{369562D8-C0A9-4AB2-A7F6-E799533594B1}" srcOrd="1" destOrd="0" presId="urn:microsoft.com/office/officeart/2005/8/layout/vList5"/>
    <dgm:cxn modelId="{2D22072A-B895-4520-9ADD-09CF842C9BE8}" type="presParOf" srcId="{06B09FFF-A9CE-49CF-B322-FC2C25982149}" destId="{E708DAFD-7228-416C-9CFE-1EA8A6F96C75}" srcOrd="2" destOrd="0" presId="urn:microsoft.com/office/officeart/2005/8/layout/vList5"/>
    <dgm:cxn modelId="{4AEF47AD-1FFF-48C5-8D8B-A6D79CF64A35}" type="presParOf" srcId="{E708DAFD-7228-416C-9CFE-1EA8A6F96C75}" destId="{C84AF8F1-1BC9-414A-9450-B61B8DB6183B}" srcOrd="0" destOrd="0" presId="urn:microsoft.com/office/officeart/2005/8/layout/vList5"/>
    <dgm:cxn modelId="{3E1AF6BE-459A-48C4-8655-1CA7BDC9E213}" type="presParOf" srcId="{E708DAFD-7228-416C-9CFE-1EA8A6F96C75}" destId="{8F78B58D-E1A1-4B74-85E3-EB236FF694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533962-8358-4B4C-929C-1662D1C8F8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7066FE27-FAA1-4F59-8753-A7E0F881C404}">
      <dgm:prSet custT="1"/>
      <dgm:spPr>
        <a:solidFill>
          <a:schemeClr val="accent2">
            <a:lumMod val="75000"/>
          </a:schemeClr>
        </a:solidFill>
      </dgm:spPr>
      <dgm:t>
        <a:bodyPr/>
        <a:lstStyle/>
        <a:p>
          <a:pPr rtl="0"/>
          <a:r>
            <a:rPr lang="el-GR" sz="2000" b="1" dirty="0" smtClean="0"/>
            <a:t>Διαδραστική Τηλεδιάσκεψη:</a:t>
          </a:r>
          <a:endParaRPr lang="el-GR" sz="2000" dirty="0"/>
        </a:p>
      </dgm:t>
    </dgm:pt>
    <dgm:pt modelId="{56C206A7-1CF2-4D43-900E-30F11D6A39AF}" type="parTrans" cxnId="{A8990CAA-256F-4E11-A9A5-F3C15EE3DB08}">
      <dgm:prSet/>
      <dgm:spPr/>
      <dgm:t>
        <a:bodyPr/>
        <a:lstStyle/>
        <a:p>
          <a:endParaRPr lang="el-GR" sz="2000"/>
        </a:p>
      </dgm:t>
    </dgm:pt>
    <dgm:pt modelId="{DAA78537-3E46-45FD-8B16-6A05940DA658}" type="sibTrans" cxnId="{A8990CAA-256F-4E11-A9A5-F3C15EE3DB08}">
      <dgm:prSet/>
      <dgm:spPr/>
      <dgm:t>
        <a:bodyPr/>
        <a:lstStyle/>
        <a:p>
          <a:endParaRPr lang="el-GR" sz="2000"/>
        </a:p>
      </dgm:t>
    </dgm:pt>
    <dgm:pt modelId="{7EBE4CE9-5488-4DD1-8EA4-1D3F835768A6}">
      <dgm:prSet custT="1"/>
      <dgm:spPr>
        <a:solidFill>
          <a:srgbClr val="C67810">
            <a:alpha val="90000"/>
          </a:srgbClr>
        </a:solidFill>
      </dgm:spPr>
      <dgm:t>
        <a:bodyPr/>
        <a:lstStyle/>
        <a:p>
          <a:pPr rtl="0"/>
          <a:r>
            <a:rPr lang="el-GR" sz="2000" dirty="0" smtClean="0"/>
            <a:t>συμβάλλει σημαντικά στο </a:t>
          </a:r>
          <a:r>
            <a:rPr lang="el-GR" sz="2000" b="1" dirty="0" smtClean="0">
              <a:effectLst>
                <a:outerShdw blurRad="38100" dist="38100" dir="2700000" algn="tl">
                  <a:srgbClr val="000000">
                    <a:alpha val="43137"/>
                  </a:srgbClr>
                </a:outerShdw>
              </a:effectLst>
            </a:rPr>
            <a:t>άνοιγμα του σχολείου</a:t>
          </a:r>
          <a:r>
            <a:rPr lang="el-GR" sz="2000" dirty="0" smtClean="0"/>
            <a:t> σε ευρύτερα </a:t>
          </a:r>
          <a:r>
            <a:rPr lang="el-GR" sz="2000" b="1" dirty="0" smtClean="0">
              <a:effectLst>
                <a:outerShdw blurRad="38100" dist="38100" dir="2700000" algn="tl">
                  <a:srgbClr val="000000">
                    <a:alpha val="43137"/>
                  </a:srgbClr>
                </a:outerShdw>
              </a:effectLst>
            </a:rPr>
            <a:t>κοινωνικά και μαθησιακά περιβάλλοντα</a:t>
          </a:r>
          <a:endParaRPr lang="el-GR" sz="2000" b="1" dirty="0">
            <a:effectLst>
              <a:outerShdw blurRad="38100" dist="38100" dir="2700000" algn="tl">
                <a:srgbClr val="000000">
                  <a:alpha val="43137"/>
                </a:srgbClr>
              </a:outerShdw>
            </a:effectLst>
          </a:endParaRPr>
        </a:p>
      </dgm:t>
    </dgm:pt>
    <dgm:pt modelId="{9FC09397-AC4B-452D-BB72-C16E3D9F9B71}" type="parTrans" cxnId="{95703EA1-107E-4B3C-B41E-DFC575D9FB54}">
      <dgm:prSet/>
      <dgm:spPr/>
      <dgm:t>
        <a:bodyPr/>
        <a:lstStyle/>
        <a:p>
          <a:endParaRPr lang="el-GR" sz="2000"/>
        </a:p>
      </dgm:t>
    </dgm:pt>
    <dgm:pt modelId="{899FAFDB-A585-45FE-A6F4-2E6005463FF9}" type="sibTrans" cxnId="{95703EA1-107E-4B3C-B41E-DFC575D9FB54}">
      <dgm:prSet/>
      <dgm:spPr/>
      <dgm:t>
        <a:bodyPr/>
        <a:lstStyle/>
        <a:p>
          <a:endParaRPr lang="el-GR" sz="2000"/>
        </a:p>
      </dgm:t>
    </dgm:pt>
    <dgm:pt modelId="{3600FEC4-4F34-4027-8E85-13E2C72DD047}">
      <dgm:prSet custT="1"/>
      <dgm:spPr>
        <a:solidFill>
          <a:srgbClr val="C67810">
            <a:alpha val="90000"/>
          </a:srgbClr>
        </a:solidFill>
      </dgm:spPr>
      <dgm:t>
        <a:bodyPr/>
        <a:lstStyle/>
        <a:p>
          <a:pPr rtl="0"/>
          <a:r>
            <a:rPr lang="el-GR" sz="2000" dirty="0" smtClean="0"/>
            <a:t>ενθαρρύνει την </a:t>
          </a:r>
          <a:r>
            <a:rPr lang="el-GR" sz="2000" b="1" dirty="0" smtClean="0">
              <a:effectLst>
                <a:outerShdw blurRad="38100" dist="38100" dir="2700000" algn="tl">
                  <a:srgbClr val="000000">
                    <a:alpha val="43137"/>
                  </a:srgbClr>
                </a:outerShdw>
              </a:effectLst>
            </a:rPr>
            <a:t>κοινωνική διαπραγμάτευση </a:t>
          </a:r>
          <a:r>
            <a:rPr lang="el-GR" sz="2000" dirty="0" smtClean="0"/>
            <a:t>που περιβάλλει τη σχολική τάξη</a:t>
          </a:r>
          <a:endParaRPr lang="el-GR" sz="2000" dirty="0"/>
        </a:p>
      </dgm:t>
    </dgm:pt>
    <dgm:pt modelId="{8CF4F30D-720B-42DD-8012-357407EE1FA3}" type="parTrans" cxnId="{FF5C44B0-D84A-4987-BFD6-272CAD5273E3}">
      <dgm:prSet/>
      <dgm:spPr/>
      <dgm:t>
        <a:bodyPr/>
        <a:lstStyle/>
        <a:p>
          <a:endParaRPr lang="el-GR" sz="2000"/>
        </a:p>
      </dgm:t>
    </dgm:pt>
    <dgm:pt modelId="{53636F5F-24A8-49DF-AD28-9232ECC2F3B4}" type="sibTrans" cxnId="{FF5C44B0-D84A-4987-BFD6-272CAD5273E3}">
      <dgm:prSet/>
      <dgm:spPr/>
      <dgm:t>
        <a:bodyPr/>
        <a:lstStyle/>
        <a:p>
          <a:endParaRPr lang="el-GR" sz="2000"/>
        </a:p>
      </dgm:t>
    </dgm:pt>
    <dgm:pt modelId="{1D941374-523C-42CD-80D7-D2CF193899AA}">
      <dgm:prSet custT="1"/>
      <dgm:spPr>
        <a:solidFill>
          <a:srgbClr val="C67810">
            <a:alpha val="90000"/>
          </a:srgbClr>
        </a:solidFill>
      </dgm:spPr>
      <dgm:t>
        <a:bodyPr/>
        <a:lstStyle/>
        <a:p>
          <a:pPr rtl="0"/>
          <a:r>
            <a:rPr lang="el-GR" sz="2000" dirty="0" smtClean="0"/>
            <a:t>καλλιεργήσει το </a:t>
          </a:r>
          <a:r>
            <a:rPr lang="el-GR" sz="2000" b="1" dirty="0" smtClean="0">
              <a:effectLst>
                <a:outerShdw blurRad="38100" dist="38100" dir="2700000" algn="tl">
                  <a:srgbClr val="000000">
                    <a:alpha val="43137"/>
                  </a:srgbClr>
                </a:outerShdw>
              </a:effectLst>
            </a:rPr>
            <a:t>πνεύμα της συνεργασίας</a:t>
          </a:r>
          <a:r>
            <a:rPr lang="el-GR" sz="2000" dirty="0" smtClean="0"/>
            <a:t>, την </a:t>
          </a:r>
          <a:r>
            <a:rPr lang="el-GR" sz="2000" b="1" dirty="0" err="1" smtClean="0">
              <a:effectLst>
                <a:outerShdw blurRad="38100" dist="38100" dir="2700000" algn="tl">
                  <a:srgbClr val="000000">
                    <a:alpha val="43137"/>
                  </a:srgbClr>
                </a:outerShdw>
              </a:effectLst>
            </a:rPr>
            <a:t>ενσυναίσθηση</a:t>
          </a:r>
          <a:r>
            <a:rPr lang="el-GR" sz="2000" dirty="0" smtClean="0"/>
            <a:t> και την κουλτούρα της </a:t>
          </a:r>
          <a:r>
            <a:rPr lang="el-GR" sz="2000" b="1" dirty="0" smtClean="0">
              <a:effectLst>
                <a:outerShdw blurRad="38100" dist="38100" dir="2700000" algn="tl">
                  <a:srgbClr val="000000">
                    <a:alpha val="43137"/>
                  </a:srgbClr>
                </a:outerShdw>
              </a:effectLst>
            </a:rPr>
            <a:t>διαβούλευσης με άλλες νοοτροπίες, στάσεις, συμπεριφορές και αντιλήψεις</a:t>
          </a:r>
          <a:r>
            <a:rPr lang="el-GR" sz="2000" dirty="0" smtClean="0"/>
            <a:t> (Anastasiades, 2007).</a:t>
          </a:r>
          <a:endParaRPr lang="el-GR" sz="2000" dirty="0"/>
        </a:p>
      </dgm:t>
    </dgm:pt>
    <dgm:pt modelId="{07B339E7-6A29-420E-8021-124017C891E5}" type="parTrans" cxnId="{C12A2D9C-8347-4391-A237-05E15A68F17E}">
      <dgm:prSet/>
      <dgm:spPr/>
      <dgm:t>
        <a:bodyPr/>
        <a:lstStyle/>
        <a:p>
          <a:endParaRPr lang="el-GR" sz="2000"/>
        </a:p>
      </dgm:t>
    </dgm:pt>
    <dgm:pt modelId="{D9CA3F57-001D-4C1F-A53B-398486DA6176}" type="sibTrans" cxnId="{C12A2D9C-8347-4391-A237-05E15A68F17E}">
      <dgm:prSet/>
      <dgm:spPr/>
      <dgm:t>
        <a:bodyPr/>
        <a:lstStyle/>
        <a:p>
          <a:endParaRPr lang="el-GR" sz="2000"/>
        </a:p>
      </dgm:t>
    </dgm:pt>
    <dgm:pt modelId="{75DB39C6-081C-4855-BC73-2E251209F5F3}">
      <dgm:prSet custT="1"/>
      <dgm:spPr/>
      <dgm:t>
        <a:bodyPr/>
        <a:lstStyle/>
        <a:p>
          <a:pPr rtl="0"/>
          <a:r>
            <a:rPr lang="el-GR" sz="2000" b="1" u="sng" dirty="0" smtClean="0"/>
            <a:t>Πρόγραμμα «ΟΔΥΣΣΕΑΣ»</a:t>
          </a:r>
          <a:endParaRPr lang="el-GR" sz="2000" dirty="0"/>
        </a:p>
      </dgm:t>
    </dgm:pt>
    <dgm:pt modelId="{8C2E9755-070F-4779-A993-09927E786D94}" type="parTrans" cxnId="{DAB9CE91-A9D3-4F1C-B863-DBA8B5B57304}">
      <dgm:prSet/>
      <dgm:spPr/>
      <dgm:t>
        <a:bodyPr/>
        <a:lstStyle/>
        <a:p>
          <a:endParaRPr lang="el-GR" sz="2000"/>
        </a:p>
      </dgm:t>
    </dgm:pt>
    <dgm:pt modelId="{93F81DF1-DD92-42B3-8DB9-F716A2700C97}" type="sibTrans" cxnId="{DAB9CE91-A9D3-4F1C-B863-DBA8B5B57304}">
      <dgm:prSet/>
      <dgm:spPr/>
      <dgm:t>
        <a:bodyPr/>
        <a:lstStyle/>
        <a:p>
          <a:endParaRPr lang="el-GR" sz="2000"/>
        </a:p>
      </dgm:t>
    </dgm:pt>
    <dgm:pt modelId="{5CD35D13-BD15-4D01-9167-03DBB67EC7D5}">
      <dgm:prSet custT="1"/>
      <dgm:spPr/>
      <dgm:t>
        <a:bodyPr/>
        <a:lstStyle/>
        <a:p>
          <a:pPr rtl="0"/>
          <a:r>
            <a:rPr lang="el-GR" sz="2000" b="1" dirty="0" smtClean="0"/>
            <a:t>Σκοπός: </a:t>
          </a:r>
          <a:r>
            <a:rPr lang="el-GR" sz="2000" dirty="0" smtClean="0"/>
            <a:t>η ανάπτυξη και υλοποίηση </a:t>
          </a:r>
          <a:r>
            <a:rPr lang="el-GR" sz="2000" b="1" dirty="0" smtClean="0"/>
            <a:t>διαθεματικών δραστηριοτήτων συνεργατικής οικοδόμησης της γνώσης από απόσταση </a:t>
          </a:r>
          <a:r>
            <a:rPr lang="el-GR" sz="2000" dirty="0" smtClean="0"/>
            <a:t>μέσω διαδραστικών τηλεδιασκέψεων μεταξύ Δημοτικών Σχολείων. </a:t>
          </a:r>
          <a:endParaRPr lang="el-GR" sz="2000" dirty="0"/>
        </a:p>
      </dgm:t>
    </dgm:pt>
    <dgm:pt modelId="{E37558CD-909D-4D3A-8CEB-04A9D898D8E6}" type="parTrans" cxnId="{ABF6E041-FBBF-449D-9151-CF32B93C3DF2}">
      <dgm:prSet/>
      <dgm:spPr/>
      <dgm:t>
        <a:bodyPr/>
        <a:lstStyle/>
        <a:p>
          <a:endParaRPr lang="el-GR" sz="2000"/>
        </a:p>
      </dgm:t>
    </dgm:pt>
    <dgm:pt modelId="{698FF681-C43B-4E33-9F90-5B151624F52C}" type="sibTrans" cxnId="{ABF6E041-FBBF-449D-9151-CF32B93C3DF2}">
      <dgm:prSet/>
      <dgm:spPr/>
      <dgm:t>
        <a:bodyPr/>
        <a:lstStyle/>
        <a:p>
          <a:endParaRPr lang="el-GR" sz="2000"/>
        </a:p>
      </dgm:t>
    </dgm:pt>
    <dgm:pt modelId="{DF94C535-1694-4E21-95EE-0416797EF18F}" type="pres">
      <dgm:prSet presAssocID="{E8533962-8358-4B4C-929C-1662D1C8F880}" presName="Name0" presStyleCnt="0">
        <dgm:presLayoutVars>
          <dgm:dir/>
          <dgm:animLvl val="lvl"/>
          <dgm:resizeHandles val="exact"/>
        </dgm:presLayoutVars>
      </dgm:prSet>
      <dgm:spPr/>
      <dgm:t>
        <a:bodyPr/>
        <a:lstStyle/>
        <a:p>
          <a:endParaRPr lang="el-GR"/>
        </a:p>
      </dgm:t>
    </dgm:pt>
    <dgm:pt modelId="{F46E5CCD-C3A2-45C6-B888-83A26CCC9E91}" type="pres">
      <dgm:prSet presAssocID="{7066FE27-FAA1-4F59-8753-A7E0F881C404}" presName="linNode" presStyleCnt="0"/>
      <dgm:spPr/>
    </dgm:pt>
    <dgm:pt modelId="{4ED28962-4606-4AF8-8489-EDD1CEA8952C}" type="pres">
      <dgm:prSet presAssocID="{7066FE27-FAA1-4F59-8753-A7E0F881C404}" presName="parentText" presStyleLbl="node1" presStyleIdx="0" presStyleCnt="2" custScaleX="84801" custScaleY="95986">
        <dgm:presLayoutVars>
          <dgm:chMax val="1"/>
          <dgm:bulletEnabled val="1"/>
        </dgm:presLayoutVars>
      </dgm:prSet>
      <dgm:spPr/>
      <dgm:t>
        <a:bodyPr/>
        <a:lstStyle/>
        <a:p>
          <a:endParaRPr lang="el-GR"/>
        </a:p>
      </dgm:t>
    </dgm:pt>
    <dgm:pt modelId="{9F4878AD-DC3A-4034-A204-F286C7840B20}" type="pres">
      <dgm:prSet presAssocID="{7066FE27-FAA1-4F59-8753-A7E0F881C404}" presName="descendantText" presStyleLbl="alignAccFollowNode1" presStyleIdx="0" presStyleCnt="2" custScaleX="116347" custScaleY="203674">
        <dgm:presLayoutVars>
          <dgm:bulletEnabled val="1"/>
        </dgm:presLayoutVars>
      </dgm:prSet>
      <dgm:spPr/>
      <dgm:t>
        <a:bodyPr/>
        <a:lstStyle/>
        <a:p>
          <a:endParaRPr lang="el-GR"/>
        </a:p>
      </dgm:t>
    </dgm:pt>
    <dgm:pt modelId="{2F9CAFEC-8B8E-4E9D-A947-61629A56D141}" type="pres">
      <dgm:prSet presAssocID="{DAA78537-3E46-45FD-8B16-6A05940DA658}" presName="sp" presStyleCnt="0"/>
      <dgm:spPr/>
    </dgm:pt>
    <dgm:pt modelId="{84E094B0-91A9-44B2-8769-EA80A9AB3217}" type="pres">
      <dgm:prSet presAssocID="{75DB39C6-081C-4855-BC73-2E251209F5F3}" presName="linNode" presStyleCnt="0"/>
      <dgm:spPr/>
    </dgm:pt>
    <dgm:pt modelId="{72E5B86E-0E98-4739-81E7-E42148517941}" type="pres">
      <dgm:prSet presAssocID="{75DB39C6-081C-4855-BC73-2E251209F5F3}" presName="parentText" presStyleLbl="node1" presStyleIdx="1" presStyleCnt="2" custScaleX="83769" custScaleY="95871">
        <dgm:presLayoutVars>
          <dgm:chMax val="1"/>
          <dgm:bulletEnabled val="1"/>
        </dgm:presLayoutVars>
      </dgm:prSet>
      <dgm:spPr/>
      <dgm:t>
        <a:bodyPr/>
        <a:lstStyle/>
        <a:p>
          <a:endParaRPr lang="el-GR"/>
        </a:p>
      </dgm:t>
    </dgm:pt>
    <dgm:pt modelId="{E11D9224-C783-4DFE-8AE3-54907FC9844F}" type="pres">
      <dgm:prSet presAssocID="{75DB39C6-081C-4855-BC73-2E251209F5F3}" presName="descendantText" presStyleLbl="alignAccFollowNode1" presStyleIdx="1" presStyleCnt="2" custScaleX="116447" custScaleY="101243">
        <dgm:presLayoutVars>
          <dgm:bulletEnabled val="1"/>
        </dgm:presLayoutVars>
      </dgm:prSet>
      <dgm:spPr/>
      <dgm:t>
        <a:bodyPr/>
        <a:lstStyle/>
        <a:p>
          <a:endParaRPr lang="el-GR"/>
        </a:p>
      </dgm:t>
    </dgm:pt>
  </dgm:ptLst>
  <dgm:cxnLst>
    <dgm:cxn modelId="{75460D40-D453-4AA5-BC37-9ABE59BB1882}" type="presOf" srcId="{1D941374-523C-42CD-80D7-D2CF193899AA}" destId="{9F4878AD-DC3A-4034-A204-F286C7840B20}" srcOrd="0" destOrd="2" presId="urn:microsoft.com/office/officeart/2005/8/layout/vList5"/>
    <dgm:cxn modelId="{A5F15E88-8493-4DF0-A4B7-B4EDB074458A}" type="presOf" srcId="{E8533962-8358-4B4C-929C-1662D1C8F880}" destId="{DF94C535-1694-4E21-95EE-0416797EF18F}" srcOrd="0" destOrd="0" presId="urn:microsoft.com/office/officeart/2005/8/layout/vList5"/>
    <dgm:cxn modelId="{FCDD81E8-EE4E-49B2-9CCF-A827990624A4}" type="presOf" srcId="{7066FE27-FAA1-4F59-8753-A7E0F881C404}" destId="{4ED28962-4606-4AF8-8489-EDD1CEA8952C}" srcOrd="0" destOrd="0" presId="urn:microsoft.com/office/officeart/2005/8/layout/vList5"/>
    <dgm:cxn modelId="{95703EA1-107E-4B3C-B41E-DFC575D9FB54}" srcId="{7066FE27-FAA1-4F59-8753-A7E0F881C404}" destId="{7EBE4CE9-5488-4DD1-8EA4-1D3F835768A6}" srcOrd="0" destOrd="0" parTransId="{9FC09397-AC4B-452D-BB72-C16E3D9F9B71}" sibTransId="{899FAFDB-A585-45FE-A6F4-2E6005463FF9}"/>
    <dgm:cxn modelId="{DAB9CE91-A9D3-4F1C-B863-DBA8B5B57304}" srcId="{E8533962-8358-4B4C-929C-1662D1C8F880}" destId="{75DB39C6-081C-4855-BC73-2E251209F5F3}" srcOrd="1" destOrd="0" parTransId="{8C2E9755-070F-4779-A993-09927E786D94}" sibTransId="{93F81DF1-DD92-42B3-8DB9-F716A2700C97}"/>
    <dgm:cxn modelId="{AB5ECA5D-0435-4600-AF11-44A0630B394E}" type="presOf" srcId="{7EBE4CE9-5488-4DD1-8EA4-1D3F835768A6}" destId="{9F4878AD-DC3A-4034-A204-F286C7840B20}" srcOrd="0" destOrd="0" presId="urn:microsoft.com/office/officeart/2005/8/layout/vList5"/>
    <dgm:cxn modelId="{C9EF552B-D9AA-4A3F-8C27-9167782FA0B0}" type="presOf" srcId="{5CD35D13-BD15-4D01-9167-03DBB67EC7D5}" destId="{E11D9224-C783-4DFE-8AE3-54907FC9844F}" srcOrd="0" destOrd="0" presId="urn:microsoft.com/office/officeart/2005/8/layout/vList5"/>
    <dgm:cxn modelId="{FF5C44B0-D84A-4987-BFD6-272CAD5273E3}" srcId="{7066FE27-FAA1-4F59-8753-A7E0F881C404}" destId="{3600FEC4-4F34-4027-8E85-13E2C72DD047}" srcOrd="1" destOrd="0" parTransId="{8CF4F30D-720B-42DD-8012-357407EE1FA3}" sibTransId="{53636F5F-24A8-49DF-AD28-9232ECC2F3B4}"/>
    <dgm:cxn modelId="{A8990CAA-256F-4E11-A9A5-F3C15EE3DB08}" srcId="{E8533962-8358-4B4C-929C-1662D1C8F880}" destId="{7066FE27-FAA1-4F59-8753-A7E0F881C404}" srcOrd="0" destOrd="0" parTransId="{56C206A7-1CF2-4D43-900E-30F11D6A39AF}" sibTransId="{DAA78537-3E46-45FD-8B16-6A05940DA658}"/>
    <dgm:cxn modelId="{ABF6E041-FBBF-449D-9151-CF32B93C3DF2}" srcId="{75DB39C6-081C-4855-BC73-2E251209F5F3}" destId="{5CD35D13-BD15-4D01-9167-03DBB67EC7D5}" srcOrd="0" destOrd="0" parTransId="{E37558CD-909D-4D3A-8CEB-04A9D898D8E6}" sibTransId="{698FF681-C43B-4E33-9F90-5B151624F52C}"/>
    <dgm:cxn modelId="{BFE964B8-9019-4611-B5E8-F3094C5158BF}" type="presOf" srcId="{75DB39C6-081C-4855-BC73-2E251209F5F3}" destId="{72E5B86E-0E98-4739-81E7-E42148517941}" srcOrd="0" destOrd="0" presId="urn:microsoft.com/office/officeart/2005/8/layout/vList5"/>
    <dgm:cxn modelId="{4672BF97-89B4-4771-99F6-B0B2E786BDFD}" type="presOf" srcId="{3600FEC4-4F34-4027-8E85-13E2C72DD047}" destId="{9F4878AD-DC3A-4034-A204-F286C7840B20}" srcOrd="0" destOrd="1" presId="urn:microsoft.com/office/officeart/2005/8/layout/vList5"/>
    <dgm:cxn modelId="{C12A2D9C-8347-4391-A237-05E15A68F17E}" srcId="{7066FE27-FAA1-4F59-8753-A7E0F881C404}" destId="{1D941374-523C-42CD-80D7-D2CF193899AA}" srcOrd="2" destOrd="0" parTransId="{07B339E7-6A29-420E-8021-124017C891E5}" sibTransId="{D9CA3F57-001D-4C1F-A53B-398486DA6176}"/>
    <dgm:cxn modelId="{B7A9F52F-AB4C-479A-9CD2-62B47BD12403}" type="presParOf" srcId="{DF94C535-1694-4E21-95EE-0416797EF18F}" destId="{F46E5CCD-C3A2-45C6-B888-83A26CCC9E91}" srcOrd="0" destOrd="0" presId="urn:microsoft.com/office/officeart/2005/8/layout/vList5"/>
    <dgm:cxn modelId="{04F34655-D32A-4BCD-85DD-04B6E552E082}" type="presParOf" srcId="{F46E5CCD-C3A2-45C6-B888-83A26CCC9E91}" destId="{4ED28962-4606-4AF8-8489-EDD1CEA8952C}" srcOrd="0" destOrd="0" presId="urn:microsoft.com/office/officeart/2005/8/layout/vList5"/>
    <dgm:cxn modelId="{B74D4C73-41B5-4177-8F78-549CE2F8C4E2}" type="presParOf" srcId="{F46E5CCD-C3A2-45C6-B888-83A26CCC9E91}" destId="{9F4878AD-DC3A-4034-A204-F286C7840B20}" srcOrd="1" destOrd="0" presId="urn:microsoft.com/office/officeart/2005/8/layout/vList5"/>
    <dgm:cxn modelId="{377992D1-506B-4819-B87A-F536F22B2F1E}" type="presParOf" srcId="{DF94C535-1694-4E21-95EE-0416797EF18F}" destId="{2F9CAFEC-8B8E-4E9D-A947-61629A56D141}" srcOrd="1" destOrd="0" presId="urn:microsoft.com/office/officeart/2005/8/layout/vList5"/>
    <dgm:cxn modelId="{A4840B23-91A4-427E-AF82-A82D85D5C7DF}" type="presParOf" srcId="{DF94C535-1694-4E21-95EE-0416797EF18F}" destId="{84E094B0-91A9-44B2-8769-EA80A9AB3217}" srcOrd="2" destOrd="0" presId="urn:microsoft.com/office/officeart/2005/8/layout/vList5"/>
    <dgm:cxn modelId="{1E777254-06D3-41A9-8C7E-AFEA90042C6F}" type="presParOf" srcId="{84E094B0-91A9-44B2-8769-EA80A9AB3217}" destId="{72E5B86E-0E98-4739-81E7-E42148517941}" srcOrd="0" destOrd="0" presId="urn:microsoft.com/office/officeart/2005/8/layout/vList5"/>
    <dgm:cxn modelId="{6ED72C46-DCF6-4E76-8E32-9CD68E114D3C}" type="presParOf" srcId="{84E094B0-91A9-44B2-8769-EA80A9AB3217}" destId="{E11D9224-C783-4DFE-8AE3-54907FC984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57F40B-0CB6-40CC-995F-62E16B2E37E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l-GR"/>
        </a:p>
      </dgm:t>
    </dgm:pt>
    <dgm:pt modelId="{087FA432-937C-43D4-8A9F-D0158E31AE31}">
      <dgm:prSet custT="1"/>
      <dgm:spPr>
        <a:solidFill>
          <a:schemeClr val="accent2">
            <a:lumMod val="75000"/>
          </a:schemeClr>
        </a:solidFill>
      </dgm:spPr>
      <dgm:t>
        <a:bodyPr/>
        <a:lstStyle/>
        <a:p>
          <a:pPr rtl="0"/>
          <a:r>
            <a:rPr lang="el-GR" sz="2400" b="1" dirty="0" smtClean="0"/>
            <a:t>Ολιγοθέσια σχολεία: </a:t>
          </a:r>
          <a:r>
            <a:rPr lang="el-GR" sz="2400" dirty="0" smtClean="0"/>
            <a:t>σχολεία όπου οι </a:t>
          </a:r>
          <a:r>
            <a:rPr lang="el-GR" sz="2400" b="1" dirty="0" smtClean="0">
              <a:effectLst>
                <a:outerShdw blurRad="38100" dist="38100" dir="2700000" algn="tl">
                  <a:srgbClr val="000000">
                    <a:alpha val="43137"/>
                  </a:srgbClr>
                </a:outerShdw>
              </a:effectLst>
            </a:rPr>
            <a:t>εκπαιδευτικοί εργάζονται ταυτόχρονα </a:t>
          </a:r>
          <a:r>
            <a:rPr lang="el-GR" sz="2400" dirty="0" smtClean="0"/>
            <a:t>με </a:t>
          </a:r>
          <a:r>
            <a:rPr lang="el-GR" sz="2400" b="1" u="none" dirty="0" smtClean="0">
              <a:effectLst>
                <a:outerShdw blurRad="38100" dist="38100" dir="2700000" algn="tl">
                  <a:srgbClr val="000000">
                    <a:alpha val="43137"/>
                  </a:srgbClr>
                </a:outerShdw>
              </a:effectLst>
            </a:rPr>
            <a:t>περισσότερες από μία τάξεις</a:t>
          </a:r>
          <a:r>
            <a:rPr lang="el-GR" sz="2400" dirty="0" smtClean="0"/>
            <a:t>, μέσα </a:t>
          </a:r>
          <a:r>
            <a:rPr lang="el-GR" sz="2400" b="1" dirty="0" smtClean="0">
              <a:effectLst>
                <a:outerShdw blurRad="38100" dist="38100" dir="2700000" algn="tl">
                  <a:srgbClr val="000000">
                    <a:alpha val="43137"/>
                  </a:srgbClr>
                </a:outerShdw>
              </a:effectLst>
            </a:rPr>
            <a:t>στην ίδια αίθουσα </a:t>
          </a:r>
          <a:r>
            <a:rPr lang="el-GR" sz="2400" dirty="0" smtClean="0"/>
            <a:t>(</a:t>
          </a:r>
          <a:r>
            <a:rPr lang="en-US" sz="2400" dirty="0" smtClean="0"/>
            <a:t>NEMED</a:t>
          </a:r>
          <a:r>
            <a:rPr lang="el-GR" sz="2400" dirty="0" smtClean="0"/>
            <a:t>, 2004). </a:t>
          </a:r>
          <a:endParaRPr lang="el-GR" sz="2400" dirty="0"/>
        </a:p>
      </dgm:t>
    </dgm:pt>
    <dgm:pt modelId="{6E5A85F4-E126-4EA3-85DB-F482ED27A92F}" type="parTrans" cxnId="{3E3DC606-FB52-4830-8518-02747885534E}">
      <dgm:prSet/>
      <dgm:spPr/>
      <dgm:t>
        <a:bodyPr/>
        <a:lstStyle/>
        <a:p>
          <a:endParaRPr lang="el-GR"/>
        </a:p>
      </dgm:t>
    </dgm:pt>
    <dgm:pt modelId="{E5946977-F97B-4697-A4D6-6D47250750FD}" type="sibTrans" cxnId="{3E3DC606-FB52-4830-8518-02747885534E}">
      <dgm:prSet/>
      <dgm:spPr/>
      <dgm:t>
        <a:bodyPr/>
        <a:lstStyle/>
        <a:p>
          <a:endParaRPr lang="el-GR"/>
        </a:p>
      </dgm:t>
    </dgm:pt>
    <dgm:pt modelId="{3C1F9FE7-6C13-4464-9B0D-5CF644A82A81}">
      <dgm:prSet custT="1"/>
      <dgm:spPr/>
      <dgm:t>
        <a:bodyPr/>
        <a:lstStyle/>
        <a:p>
          <a:pPr rtl="0"/>
          <a:r>
            <a:rPr lang="el-GR" sz="2000" dirty="0" smtClean="0"/>
            <a:t>Βρίσκονται συνήθως στα χωριά. </a:t>
          </a:r>
          <a:endParaRPr lang="el-GR" sz="2000" dirty="0"/>
        </a:p>
      </dgm:t>
    </dgm:pt>
    <dgm:pt modelId="{B16F7A3A-30E3-4781-A595-416FD4657841}" type="parTrans" cxnId="{52E26E4A-D37B-42AB-96F9-4ECF3789A082}">
      <dgm:prSet/>
      <dgm:spPr/>
      <dgm:t>
        <a:bodyPr/>
        <a:lstStyle/>
        <a:p>
          <a:endParaRPr lang="el-GR"/>
        </a:p>
      </dgm:t>
    </dgm:pt>
    <dgm:pt modelId="{D41AD1F2-D2A8-44E3-90A8-9D501FFDD493}" type="sibTrans" cxnId="{52E26E4A-D37B-42AB-96F9-4ECF3789A082}">
      <dgm:prSet/>
      <dgm:spPr/>
      <dgm:t>
        <a:bodyPr/>
        <a:lstStyle/>
        <a:p>
          <a:endParaRPr lang="el-GR"/>
        </a:p>
      </dgm:t>
    </dgm:pt>
    <dgm:pt modelId="{CDC46877-90E1-48E5-9D59-40866B5E0116}">
      <dgm:prSet custT="1"/>
      <dgm:spPr/>
      <dgm:t>
        <a:bodyPr/>
        <a:lstStyle/>
        <a:p>
          <a:pPr rtl="0"/>
          <a:r>
            <a:rPr lang="el-GR" sz="2000" dirty="0" smtClean="0"/>
            <a:t>Ο κάθε εκπαιδευτικός εργάζεται συγχρόνως με δύο ή περισσότερες τάξεις.</a:t>
          </a:r>
          <a:endParaRPr lang="el-GR" sz="2000" dirty="0"/>
        </a:p>
      </dgm:t>
    </dgm:pt>
    <dgm:pt modelId="{904F7B55-6A7C-4D95-86FF-C8401BE5CF42}" type="parTrans" cxnId="{E4AC5EF8-430F-4201-9DBD-A278A14E152A}">
      <dgm:prSet/>
      <dgm:spPr/>
      <dgm:t>
        <a:bodyPr/>
        <a:lstStyle/>
        <a:p>
          <a:endParaRPr lang="el-GR"/>
        </a:p>
      </dgm:t>
    </dgm:pt>
    <dgm:pt modelId="{C72A7097-6D56-484B-BD5F-28EAEE93CA9B}" type="sibTrans" cxnId="{E4AC5EF8-430F-4201-9DBD-A278A14E152A}">
      <dgm:prSet/>
      <dgm:spPr/>
      <dgm:t>
        <a:bodyPr/>
        <a:lstStyle/>
        <a:p>
          <a:endParaRPr lang="el-GR"/>
        </a:p>
      </dgm:t>
    </dgm:pt>
    <dgm:pt modelId="{744AF2FA-99B1-4AB8-B8B2-1A79EA41C336}">
      <dgm:prSet custT="1"/>
      <dgm:spPr/>
      <dgm:t>
        <a:bodyPr/>
        <a:lstStyle/>
        <a:p>
          <a:pPr rtl="0"/>
          <a:r>
            <a:rPr lang="el-GR" sz="2000" dirty="0" smtClean="0"/>
            <a:t>Η διδασκαλία ορισμένων μαθημάτων (Θρησκευτικά, Γεωγραφία, Κοινωνική και πολιτική αγωγή, Ιστορία, Αισθητική αγωγή) γίνεται σε ημίωρα και όχι σε πλήρεις διδακτικές ώρες (45 λεπτά).</a:t>
          </a:r>
          <a:endParaRPr lang="el-GR" sz="2000" dirty="0"/>
        </a:p>
      </dgm:t>
    </dgm:pt>
    <dgm:pt modelId="{135D173C-FA4E-4B54-BEAE-3EE61B6AFEEE}" type="parTrans" cxnId="{5CCFE8AB-7B65-4542-A5D4-F3798B7CF739}">
      <dgm:prSet/>
      <dgm:spPr/>
      <dgm:t>
        <a:bodyPr/>
        <a:lstStyle/>
        <a:p>
          <a:endParaRPr lang="el-GR"/>
        </a:p>
      </dgm:t>
    </dgm:pt>
    <dgm:pt modelId="{6ACF0FE0-2E8E-4105-98C4-1EDA7D5AC712}" type="sibTrans" cxnId="{5CCFE8AB-7B65-4542-A5D4-F3798B7CF739}">
      <dgm:prSet/>
      <dgm:spPr/>
      <dgm:t>
        <a:bodyPr/>
        <a:lstStyle/>
        <a:p>
          <a:endParaRPr lang="el-GR"/>
        </a:p>
      </dgm:t>
    </dgm:pt>
    <dgm:pt modelId="{6C6754B2-F71A-4133-95D1-4A6FB2A2915A}">
      <dgm:prSet custT="1"/>
      <dgm:spPr/>
      <dgm:t>
        <a:bodyPr/>
        <a:lstStyle/>
        <a:p>
          <a:pPr rtl="0"/>
          <a:r>
            <a:rPr lang="el-GR" sz="2000" dirty="0" smtClean="0"/>
            <a:t>Υπάρχει συνδιδασκαλία μαθητών διαφορετικών ηλικιών. </a:t>
          </a:r>
          <a:endParaRPr lang="el-GR" sz="2000" dirty="0"/>
        </a:p>
      </dgm:t>
    </dgm:pt>
    <dgm:pt modelId="{164C331C-1D19-4ACF-92FB-E390CF023D7B}" type="parTrans" cxnId="{0FBF3320-338E-469E-A562-1DAEBE5788E0}">
      <dgm:prSet/>
      <dgm:spPr/>
      <dgm:t>
        <a:bodyPr/>
        <a:lstStyle/>
        <a:p>
          <a:endParaRPr lang="el-GR"/>
        </a:p>
      </dgm:t>
    </dgm:pt>
    <dgm:pt modelId="{8C371292-DD88-46B8-B67D-B910E7B68090}" type="sibTrans" cxnId="{0FBF3320-338E-469E-A562-1DAEBE5788E0}">
      <dgm:prSet/>
      <dgm:spPr/>
      <dgm:t>
        <a:bodyPr/>
        <a:lstStyle/>
        <a:p>
          <a:endParaRPr lang="el-GR"/>
        </a:p>
      </dgm:t>
    </dgm:pt>
    <dgm:pt modelId="{EB403251-6527-42A8-A390-A65E1905D122}">
      <dgm:prSet custT="1"/>
      <dgm:spPr/>
      <dgm:t>
        <a:bodyPr/>
        <a:lstStyle/>
        <a:p>
          <a:pPr rtl="0"/>
          <a:r>
            <a:rPr lang="el-GR" sz="2000" dirty="0" smtClean="0"/>
            <a:t>Κύρια στρατηγική διδασκαλίας αποτελούν οι σιωπηρές εργασίες.</a:t>
          </a:r>
          <a:endParaRPr lang="el-GR" sz="2000" dirty="0"/>
        </a:p>
      </dgm:t>
    </dgm:pt>
    <dgm:pt modelId="{B85D89D2-EF96-456E-A7A3-0CE057FAA3A5}" type="parTrans" cxnId="{59AEAD32-BDE1-4E20-868D-198AEEB8C480}">
      <dgm:prSet/>
      <dgm:spPr/>
      <dgm:t>
        <a:bodyPr/>
        <a:lstStyle/>
        <a:p>
          <a:endParaRPr lang="el-GR"/>
        </a:p>
      </dgm:t>
    </dgm:pt>
    <dgm:pt modelId="{169B0771-5642-4C9F-A8B6-5D6108150132}" type="sibTrans" cxnId="{59AEAD32-BDE1-4E20-868D-198AEEB8C480}">
      <dgm:prSet/>
      <dgm:spPr/>
      <dgm:t>
        <a:bodyPr/>
        <a:lstStyle/>
        <a:p>
          <a:endParaRPr lang="el-GR"/>
        </a:p>
      </dgm:t>
    </dgm:pt>
    <dgm:pt modelId="{B1C1BDE2-7915-4967-BBEB-A4F2EAFFCFD6}">
      <dgm:prSet custT="1"/>
      <dgm:spPr/>
      <dgm:t>
        <a:bodyPr/>
        <a:lstStyle/>
        <a:p>
          <a:pPr rtl="0"/>
          <a:r>
            <a:rPr lang="el-GR" sz="2000" dirty="0" smtClean="0"/>
            <a:t>Η αναλογία μαθητών και δασκάλων είναι μικρότερη από την αντίστοιχη στα </a:t>
          </a:r>
          <a:r>
            <a:rPr lang="el-GR" sz="2000" dirty="0" err="1" smtClean="0"/>
            <a:t>Πολυθέσια</a:t>
          </a:r>
          <a:r>
            <a:rPr lang="el-GR" sz="2000" dirty="0" smtClean="0"/>
            <a:t> σχολεία.</a:t>
          </a:r>
          <a:endParaRPr lang="el-GR" sz="2000" dirty="0"/>
        </a:p>
      </dgm:t>
    </dgm:pt>
    <dgm:pt modelId="{F68FA3D5-01FF-4BA9-9ACA-311952DEDA58}" type="parTrans" cxnId="{2ED33D39-096F-41E3-B442-83665E0EDC3C}">
      <dgm:prSet/>
      <dgm:spPr/>
      <dgm:t>
        <a:bodyPr/>
        <a:lstStyle/>
        <a:p>
          <a:endParaRPr lang="el-GR"/>
        </a:p>
      </dgm:t>
    </dgm:pt>
    <dgm:pt modelId="{547F4392-E894-4368-B82F-6898AF175984}" type="sibTrans" cxnId="{2ED33D39-096F-41E3-B442-83665E0EDC3C}">
      <dgm:prSet/>
      <dgm:spPr/>
      <dgm:t>
        <a:bodyPr/>
        <a:lstStyle/>
        <a:p>
          <a:endParaRPr lang="el-GR"/>
        </a:p>
      </dgm:t>
    </dgm:pt>
    <dgm:pt modelId="{FD521235-1096-44B9-A512-B7C5B51DBD80}">
      <dgm:prSet custT="1"/>
      <dgm:spPr/>
      <dgm:t>
        <a:bodyPr/>
        <a:lstStyle/>
        <a:p>
          <a:pPr rtl="0"/>
          <a:r>
            <a:rPr lang="el-GR" sz="2200" b="1" u="sng" dirty="0" smtClean="0">
              <a:effectLst/>
            </a:rPr>
            <a:t>Βασικά χαρακτηριστικά </a:t>
          </a:r>
          <a:endParaRPr lang="el-GR" sz="2200" dirty="0">
            <a:effectLst/>
          </a:endParaRPr>
        </a:p>
      </dgm:t>
    </dgm:pt>
    <dgm:pt modelId="{258F45EF-E31F-461C-B47C-F7274B25435E}" type="parTrans" cxnId="{F5A1F59D-85C4-4145-92CA-FF21E0A31AF9}">
      <dgm:prSet/>
      <dgm:spPr/>
      <dgm:t>
        <a:bodyPr/>
        <a:lstStyle/>
        <a:p>
          <a:endParaRPr lang="el-GR"/>
        </a:p>
      </dgm:t>
    </dgm:pt>
    <dgm:pt modelId="{4AD1D73F-1B6E-46ED-B6FB-5B864325966E}" type="sibTrans" cxnId="{F5A1F59D-85C4-4145-92CA-FF21E0A31AF9}">
      <dgm:prSet/>
      <dgm:spPr/>
      <dgm:t>
        <a:bodyPr/>
        <a:lstStyle/>
        <a:p>
          <a:endParaRPr lang="el-GR"/>
        </a:p>
      </dgm:t>
    </dgm:pt>
    <dgm:pt modelId="{1132CBEF-CBED-464C-AC85-874B803B1702}">
      <dgm:prSet custT="1"/>
      <dgm:spPr/>
      <dgm:t>
        <a:bodyPr/>
        <a:lstStyle/>
        <a:p>
          <a:pPr rtl="0"/>
          <a:r>
            <a:rPr lang="el-GR" sz="2000" dirty="0" smtClean="0"/>
            <a:t>Υπάρχει κοινό Αναλυτικό Πρόγραμμα με τα </a:t>
          </a:r>
          <a:r>
            <a:rPr lang="el-GR" sz="2000" dirty="0" err="1" smtClean="0"/>
            <a:t>Πολυθέσια</a:t>
          </a:r>
          <a:r>
            <a:rPr lang="el-GR" sz="2000" dirty="0" smtClean="0"/>
            <a:t> Δημοτικά Σχολεία.</a:t>
          </a:r>
          <a:endParaRPr lang="el-GR" sz="2000" dirty="0"/>
        </a:p>
      </dgm:t>
    </dgm:pt>
    <dgm:pt modelId="{41439374-9841-44D1-8C86-10AB9F2B2BAE}" type="parTrans" cxnId="{A3F9A655-5E67-4A21-B5F7-84CD649FA26A}">
      <dgm:prSet/>
      <dgm:spPr/>
      <dgm:t>
        <a:bodyPr/>
        <a:lstStyle/>
        <a:p>
          <a:endParaRPr lang="el-GR"/>
        </a:p>
      </dgm:t>
    </dgm:pt>
    <dgm:pt modelId="{21F806DE-F130-4652-BD3B-F5209DE642AE}" type="sibTrans" cxnId="{A3F9A655-5E67-4A21-B5F7-84CD649FA26A}">
      <dgm:prSet/>
      <dgm:spPr/>
      <dgm:t>
        <a:bodyPr/>
        <a:lstStyle/>
        <a:p>
          <a:endParaRPr lang="el-GR"/>
        </a:p>
      </dgm:t>
    </dgm:pt>
    <dgm:pt modelId="{B1B8B1B8-7E8D-44AB-B3E0-41554B237C46}" type="pres">
      <dgm:prSet presAssocID="{4857F40B-0CB6-40CC-995F-62E16B2E37E3}" presName="linear" presStyleCnt="0">
        <dgm:presLayoutVars>
          <dgm:animLvl val="lvl"/>
          <dgm:resizeHandles val="exact"/>
        </dgm:presLayoutVars>
      </dgm:prSet>
      <dgm:spPr/>
      <dgm:t>
        <a:bodyPr/>
        <a:lstStyle/>
        <a:p>
          <a:endParaRPr lang="el-GR"/>
        </a:p>
      </dgm:t>
    </dgm:pt>
    <dgm:pt modelId="{DE11D441-9E9A-4AF2-B280-9A878DC88F77}" type="pres">
      <dgm:prSet presAssocID="{087FA432-937C-43D4-8A9F-D0158E31AE31}" presName="parentText" presStyleLbl="node1" presStyleIdx="0" presStyleCnt="1" custScaleY="91350" custLinFactNeighborY="-6637">
        <dgm:presLayoutVars>
          <dgm:chMax val="0"/>
          <dgm:bulletEnabled val="1"/>
        </dgm:presLayoutVars>
      </dgm:prSet>
      <dgm:spPr/>
      <dgm:t>
        <a:bodyPr/>
        <a:lstStyle/>
        <a:p>
          <a:endParaRPr lang="el-GR"/>
        </a:p>
      </dgm:t>
    </dgm:pt>
    <dgm:pt modelId="{732D3DB4-B941-4FF6-91F5-A64F99BD693C}" type="pres">
      <dgm:prSet presAssocID="{087FA432-937C-43D4-8A9F-D0158E31AE31}" presName="childText" presStyleLbl="revTx" presStyleIdx="0" presStyleCnt="1">
        <dgm:presLayoutVars>
          <dgm:bulletEnabled val="1"/>
        </dgm:presLayoutVars>
      </dgm:prSet>
      <dgm:spPr/>
      <dgm:t>
        <a:bodyPr/>
        <a:lstStyle/>
        <a:p>
          <a:endParaRPr lang="el-GR"/>
        </a:p>
      </dgm:t>
    </dgm:pt>
  </dgm:ptLst>
  <dgm:cxnLst>
    <dgm:cxn modelId="{08BE4052-CB57-4627-9368-0EA48E9C0A7B}" type="presOf" srcId="{1132CBEF-CBED-464C-AC85-874B803B1702}" destId="{732D3DB4-B941-4FF6-91F5-A64F99BD693C}" srcOrd="0" destOrd="5" presId="urn:microsoft.com/office/officeart/2005/8/layout/vList2"/>
    <dgm:cxn modelId="{7469D96B-DF27-44D9-A8F2-3E2047EA323F}" type="presOf" srcId="{B1C1BDE2-7915-4967-BBEB-A4F2EAFFCFD6}" destId="{732D3DB4-B941-4FF6-91F5-A64F99BD693C}" srcOrd="0" destOrd="7" presId="urn:microsoft.com/office/officeart/2005/8/layout/vList2"/>
    <dgm:cxn modelId="{6A172EFE-A7BF-4FB4-AC21-8A87FDA45518}" type="presOf" srcId="{6C6754B2-F71A-4133-95D1-4A6FB2A2915A}" destId="{732D3DB4-B941-4FF6-91F5-A64F99BD693C}" srcOrd="0" destOrd="4" presId="urn:microsoft.com/office/officeart/2005/8/layout/vList2"/>
    <dgm:cxn modelId="{52E26E4A-D37B-42AB-96F9-4ECF3789A082}" srcId="{087FA432-937C-43D4-8A9F-D0158E31AE31}" destId="{3C1F9FE7-6C13-4464-9B0D-5CF644A82A81}" srcOrd="1" destOrd="0" parTransId="{B16F7A3A-30E3-4781-A595-416FD4657841}" sibTransId="{D41AD1F2-D2A8-44E3-90A8-9D501FFDD493}"/>
    <dgm:cxn modelId="{59AEAD32-BDE1-4E20-868D-198AEEB8C480}" srcId="{087FA432-937C-43D4-8A9F-D0158E31AE31}" destId="{EB403251-6527-42A8-A390-A65E1905D122}" srcOrd="6" destOrd="0" parTransId="{B85D89D2-EF96-456E-A7A3-0CE057FAA3A5}" sibTransId="{169B0771-5642-4C9F-A8B6-5D6108150132}"/>
    <dgm:cxn modelId="{2ED33D39-096F-41E3-B442-83665E0EDC3C}" srcId="{087FA432-937C-43D4-8A9F-D0158E31AE31}" destId="{B1C1BDE2-7915-4967-BBEB-A4F2EAFFCFD6}" srcOrd="7" destOrd="0" parTransId="{F68FA3D5-01FF-4BA9-9ACA-311952DEDA58}" sibTransId="{547F4392-E894-4368-B82F-6898AF175984}"/>
    <dgm:cxn modelId="{E4AC5EF8-430F-4201-9DBD-A278A14E152A}" srcId="{087FA432-937C-43D4-8A9F-D0158E31AE31}" destId="{CDC46877-90E1-48E5-9D59-40866B5E0116}" srcOrd="2" destOrd="0" parTransId="{904F7B55-6A7C-4D95-86FF-C8401BE5CF42}" sibTransId="{C72A7097-6D56-484B-BD5F-28EAEE93CA9B}"/>
    <dgm:cxn modelId="{F5A1F59D-85C4-4145-92CA-FF21E0A31AF9}" srcId="{087FA432-937C-43D4-8A9F-D0158E31AE31}" destId="{FD521235-1096-44B9-A512-B7C5B51DBD80}" srcOrd="0" destOrd="0" parTransId="{258F45EF-E31F-461C-B47C-F7274B25435E}" sibTransId="{4AD1D73F-1B6E-46ED-B6FB-5B864325966E}"/>
    <dgm:cxn modelId="{0FBF3320-338E-469E-A562-1DAEBE5788E0}" srcId="{087FA432-937C-43D4-8A9F-D0158E31AE31}" destId="{6C6754B2-F71A-4133-95D1-4A6FB2A2915A}" srcOrd="4" destOrd="0" parTransId="{164C331C-1D19-4ACF-92FB-E390CF023D7B}" sibTransId="{8C371292-DD88-46B8-B67D-B910E7B68090}"/>
    <dgm:cxn modelId="{F3FE86BB-AF73-41CA-A111-34F0CAADBCF5}" type="presOf" srcId="{4857F40B-0CB6-40CC-995F-62E16B2E37E3}" destId="{B1B8B1B8-7E8D-44AB-B3E0-41554B237C46}" srcOrd="0" destOrd="0" presId="urn:microsoft.com/office/officeart/2005/8/layout/vList2"/>
    <dgm:cxn modelId="{0BC25D12-102E-4CE3-9F17-0B5F6A08F977}" type="presOf" srcId="{EB403251-6527-42A8-A390-A65E1905D122}" destId="{732D3DB4-B941-4FF6-91F5-A64F99BD693C}" srcOrd="0" destOrd="6" presId="urn:microsoft.com/office/officeart/2005/8/layout/vList2"/>
    <dgm:cxn modelId="{3418B538-6499-4720-9685-E1046402905E}" type="presOf" srcId="{744AF2FA-99B1-4AB8-B8B2-1A79EA41C336}" destId="{732D3DB4-B941-4FF6-91F5-A64F99BD693C}" srcOrd="0" destOrd="3" presId="urn:microsoft.com/office/officeart/2005/8/layout/vList2"/>
    <dgm:cxn modelId="{5CCFE8AB-7B65-4542-A5D4-F3798B7CF739}" srcId="{087FA432-937C-43D4-8A9F-D0158E31AE31}" destId="{744AF2FA-99B1-4AB8-B8B2-1A79EA41C336}" srcOrd="3" destOrd="0" parTransId="{135D173C-FA4E-4B54-BEAE-3EE61B6AFEEE}" sibTransId="{6ACF0FE0-2E8E-4105-98C4-1EDA7D5AC712}"/>
    <dgm:cxn modelId="{33E98D3B-1685-479B-AAAD-6677E6CCEA55}" type="presOf" srcId="{FD521235-1096-44B9-A512-B7C5B51DBD80}" destId="{732D3DB4-B941-4FF6-91F5-A64F99BD693C}" srcOrd="0" destOrd="0" presId="urn:microsoft.com/office/officeart/2005/8/layout/vList2"/>
    <dgm:cxn modelId="{D5E34B4B-B81B-472E-83DE-735D93F56CC1}" type="presOf" srcId="{CDC46877-90E1-48E5-9D59-40866B5E0116}" destId="{732D3DB4-B941-4FF6-91F5-A64F99BD693C}" srcOrd="0" destOrd="2" presId="urn:microsoft.com/office/officeart/2005/8/layout/vList2"/>
    <dgm:cxn modelId="{F0775730-02DC-423C-BA4C-A40242577CDF}" type="presOf" srcId="{087FA432-937C-43D4-8A9F-D0158E31AE31}" destId="{DE11D441-9E9A-4AF2-B280-9A878DC88F77}" srcOrd="0" destOrd="0" presId="urn:microsoft.com/office/officeart/2005/8/layout/vList2"/>
    <dgm:cxn modelId="{3E3DC606-FB52-4830-8518-02747885534E}" srcId="{4857F40B-0CB6-40CC-995F-62E16B2E37E3}" destId="{087FA432-937C-43D4-8A9F-D0158E31AE31}" srcOrd="0" destOrd="0" parTransId="{6E5A85F4-E126-4EA3-85DB-F482ED27A92F}" sibTransId="{E5946977-F97B-4697-A4D6-6D47250750FD}"/>
    <dgm:cxn modelId="{75BAEE7F-F164-4F02-AD3C-1D0694FEE08D}" type="presOf" srcId="{3C1F9FE7-6C13-4464-9B0D-5CF644A82A81}" destId="{732D3DB4-B941-4FF6-91F5-A64F99BD693C}" srcOrd="0" destOrd="1" presId="urn:microsoft.com/office/officeart/2005/8/layout/vList2"/>
    <dgm:cxn modelId="{A3F9A655-5E67-4A21-B5F7-84CD649FA26A}" srcId="{087FA432-937C-43D4-8A9F-D0158E31AE31}" destId="{1132CBEF-CBED-464C-AC85-874B803B1702}" srcOrd="5" destOrd="0" parTransId="{41439374-9841-44D1-8C86-10AB9F2B2BAE}" sibTransId="{21F806DE-F130-4652-BD3B-F5209DE642AE}"/>
    <dgm:cxn modelId="{75F53E75-CB48-4EDB-8C61-67F62F3DCF65}" type="presParOf" srcId="{B1B8B1B8-7E8D-44AB-B3E0-41554B237C46}" destId="{DE11D441-9E9A-4AF2-B280-9A878DC88F77}" srcOrd="0" destOrd="0" presId="urn:microsoft.com/office/officeart/2005/8/layout/vList2"/>
    <dgm:cxn modelId="{2109B5E6-69CD-4293-AF27-43CFD049ABB7}" type="presParOf" srcId="{B1B8B1B8-7E8D-44AB-B3E0-41554B237C46}" destId="{732D3DB4-B941-4FF6-91F5-A64F99BD693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88D768-183D-4E7E-9D1C-DE64AE0DBD7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l-GR"/>
        </a:p>
      </dgm:t>
    </dgm:pt>
    <dgm:pt modelId="{DDDDFDC5-2DD1-466C-A5AE-818DF34ED313}">
      <dgm:prSet custT="1"/>
      <dgm:spPr/>
      <dgm:t>
        <a:bodyPr/>
        <a:lstStyle/>
        <a:p>
          <a:pPr rtl="0"/>
          <a:r>
            <a:rPr lang="el-GR" sz="2200" b="1" u="none" dirty="0" smtClean="0"/>
            <a:t>Κοινωνικοποίηση</a:t>
          </a:r>
          <a:r>
            <a:rPr lang="el-GR" sz="2200" u="none" dirty="0" smtClean="0"/>
            <a:t> </a:t>
          </a:r>
          <a:endParaRPr lang="el-GR" sz="2200" u="none" dirty="0"/>
        </a:p>
      </dgm:t>
    </dgm:pt>
    <dgm:pt modelId="{D65A8BD5-A483-4640-B489-EA1A1F4CE3EC}" type="parTrans" cxnId="{EE945739-4AC9-4E56-B8A1-1A3E7AFFC921}">
      <dgm:prSet/>
      <dgm:spPr/>
      <dgm:t>
        <a:bodyPr/>
        <a:lstStyle/>
        <a:p>
          <a:endParaRPr lang="el-GR"/>
        </a:p>
      </dgm:t>
    </dgm:pt>
    <dgm:pt modelId="{FED95343-FB9A-46CA-A823-8011AD86355A}" type="sibTrans" cxnId="{EE945739-4AC9-4E56-B8A1-1A3E7AFFC921}">
      <dgm:prSet/>
      <dgm:spPr/>
      <dgm:t>
        <a:bodyPr/>
        <a:lstStyle/>
        <a:p>
          <a:endParaRPr lang="el-GR"/>
        </a:p>
      </dgm:t>
    </dgm:pt>
    <dgm:pt modelId="{91C47EB8-FFF1-44C5-A2F8-C02ED44AB06F}">
      <dgm:prSet custT="1"/>
      <dgm:spPr/>
      <dgm:t>
        <a:bodyPr/>
        <a:lstStyle/>
        <a:p>
          <a:pPr rtl="0"/>
          <a:r>
            <a:rPr lang="el-GR" sz="2200" b="1" u="none" dirty="0" smtClean="0"/>
            <a:t>Σχολική κοινωνικοποίηση</a:t>
          </a:r>
          <a:endParaRPr lang="el-GR" sz="2200" b="1" u="none" dirty="0"/>
        </a:p>
      </dgm:t>
    </dgm:pt>
    <dgm:pt modelId="{9DD00F07-14EC-404C-866C-893694236492}" type="parTrans" cxnId="{97E74E46-77F8-42F0-8928-D13AEE0FC1ED}">
      <dgm:prSet/>
      <dgm:spPr/>
      <dgm:t>
        <a:bodyPr/>
        <a:lstStyle/>
        <a:p>
          <a:endParaRPr lang="el-GR"/>
        </a:p>
      </dgm:t>
    </dgm:pt>
    <dgm:pt modelId="{1BD63AEA-BF05-4B78-93C5-EDA7FEABFC99}" type="sibTrans" cxnId="{97E74E46-77F8-42F0-8928-D13AEE0FC1ED}">
      <dgm:prSet/>
      <dgm:spPr/>
      <dgm:t>
        <a:bodyPr/>
        <a:lstStyle/>
        <a:p>
          <a:endParaRPr lang="el-GR"/>
        </a:p>
      </dgm:t>
    </dgm:pt>
    <dgm:pt modelId="{CA2019AA-A737-4D5E-B6C9-E324E766C330}">
      <dgm:prSet custT="1"/>
      <dgm:spPr/>
      <dgm:t>
        <a:bodyPr/>
        <a:lstStyle/>
        <a:p>
          <a:pPr rtl="0"/>
          <a:r>
            <a:rPr lang="el-GR" sz="2400" dirty="0" smtClean="0"/>
            <a:t>το γεγονός της εξέλιξής του ατόμου, βάσει της επίδρασης του φυσικού, κοινωνικού, πολιτικού και ιστορικού περιβάλλοντος (</a:t>
          </a:r>
          <a:r>
            <a:rPr lang="el-GR" sz="2400" dirty="0" err="1" smtClean="0"/>
            <a:t>Kraus</a:t>
          </a:r>
          <a:r>
            <a:rPr lang="el-GR" sz="2400" dirty="0" smtClean="0"/>
            <a:t>, 1976).</a:t>
          </a:r>
          <a:endParaRPr lang="el-GR" sz="2400" dirty="0"/>
        </a:p>
      </dgm:t>
    </dgm:pt>
    <dgm:pt modelId="{AA11FD2B-F141-4942-B44D-A2DD699AA03A}" type="parTrans" cxnId="{01A913FE-B577-4CB4-97CE-1AE7AE9796E2}">
      <dgm:prSet/>
      <dgm:spPr/>
      <dgm:t>
        <a:bodyPr/>
        <a:lstStyle/>
        <a:p>
          <a:endParaRPr lang="el-GR"/>
        </a:p>
      </dgm:t>
    </dgm:pt>
    <dgm:pt modelId="{D4CC8029-9D13-4C19-A743-5840018F2F7F}" type="sibTrans" cxnId="{01A913FE-B577-4CB4-97CE-1AE7AE9796E2}">
      <dgm:prSet/>
      <dgm:spPr/>
      <dgm:t>
        <a:bodyPr/>
        <a:lstStyle/>
        <a:p>
          <a:endParaRPr lang="el-GR"/>
        </a:p>
      </dgm:t>
    </dgm:pt>
    <dgm:pt modelId="{3EB58C74-9151-4C06-A3D9-AC019788FFE3}">
      <dgm:prSet custT="1"/>
      <dgm:spPr/>
      <dgm:t>
        <a:bodyPr/>
        <a:lstStyle/>
        <a:p>
          <a:pPr rtl="0"/>
          <a:r>
            <a:rPr lang="el-GR" sz="2400" dirty="0" smtClean="0"/>
            <a:t>το σύνολο των επιδράσεων που εισπράττει ο μαθητής στο περιβάλλον του σχολείου και της τάξης (Κωνσταντίνου, 1998).</a:t>
          </a:r>
          <a:endParaRPr lang="el-GR" sz="2400" dirty="0"/>
        </a:p>
      </dgm:t>
    </dgm:pt>
    <dgm:pt modelId="{97151F05-1197-4AB4-979A-C73B6BB4B578}" type="parTrans" cxnId="{5449F5BE-A41A-4297-9A82-970E39C1A612}">
      <dgm:prSet/>
      <dgm:spPr/>
      <dgm:t>
        <a:bodyPr/>
        <a:lstStyle/>
        <a:p>
          <a:endParaRPr lang="el-GR"/>
        </a:p>
      </dgm:t>
    </dgm:pt>
    <dgm:pt modelId="{64A7DD78-BE67-4ACC-9243-C2625486F2E4}" type="sibTrans" cxnId="{5449F5BE-A41A-4297-9A82-970E39C1A612}">
      <dgm:prSet/>
      <dgm:spPr/>
      <dgm:t>
        <a:bodyPr/>
        <a:lstStyle/>
        <a:p>
          <a:endParaRPr lang="el-GR"/>
        </a:p>
      </dgm:t>
    </dgm:pt>
    <dgm:pt modelId="{528B3829-A78B-4500-AF79-BC57B9D1F2BE}" type="pres">
      <dgm:prSet presAssocID="{EF88D768-183D-4E7E-9D1C-DE64AE0DBD71}" presName="Name0" presStyleCnt="0">
        <dgm:presLayoutVars>
          <dgm:dir/>
          <dgm:animLvl val="lvl"/>
          <dgm:resizeHandles val="exact"/>
        </dgm:presLayoutVars>
      </dgm:prSet>
      <dgm:spPr/>
      <dgm:t>
        <a:bodyPr/>
        <a:lstStyle/>
        <a:p>
          <a:endParaRPr lang="el-GR"/>
        </a:p>
      </dgm:t>
    </dgm:pt>
    <dgm:pt modelId="{A3984B08-62EF-4022-B12D-9C590AA03D9C}" type="pres">
      <dgm:prSet presAssocID="{DDDDFDC5-2DD1-466C-A5AE-818DF34ED313}" presName="linNode" presStyleCnt="0"/>
      <dgm:spPr/>
    </dgm:pt>
    <dgm:pt modelId="{0693B167-54AE-40B5-B03C-88A6F696C0A1}" type="pres">
      <dgm:prSet presAssocID="{DDDDFDC5-2DD1-466C-A5AE-818DF34ED313}" presName="parentText" presStyleLbl="node1" presStyleIdx="0" presStyleCnt="2" custScaleX="85632" custScaleY="47858">
        <dgm:presLayoutVars>
          <dgm:chMax val="1"/>
          <dgm:bulletEnabled val="1"/>
        </dgm:presLayoutVars>
      </dgm:prSet>
      <dgm:spPr/>
      <dgm:t>
        <a:bodyPr/>
        <a:lstStyle/>
        <a:p>
          <a:endParaRPr lang="el-GR"/>
        </a:p>
      </dgm:t>
    </dgm:pt>
    <dgm:pt modelId="{50BC8B01-8D78-42B5-8217-A6C7DB6A421E}" type="pres">
      <dgm:prSet presAssocID="{DDDDFDC5-2DD1-466C-A5AE-818DF34ED313}" presName="descendantText" presStyleLbl="alignAccFollowNode1" presStyleIdx="0" presStyleCnt="2" custScaleY="44317" custLinFactNeighborX="1150" custLinFactNeighborY="2981">
        <dgm:presLayoutVars>
          <dgm:bulletEnabled val="1"/>
        </dgm:presLayoutVars>
      </dgm:prSet>
      <dgm:spPr/>
      <dgm:t>
        <a:bodyPr/>
        <a:lstStyle/>
        <a:p>
          <a:endParaRPr lang="el-GR"/>
        </a:p>
      </dgm:t>
    </dgm:pt>
    <dgm:pt modelId="{98B98CCC-EB38-4772-93DF-2584ED544783}" type="pres">
      <dgm:prSet presAssocID="{FED95343-FB9A-46CA-A823-8011AD86355A}" presName="sp" presStyleCnt="0"/>
      <dgm:spPr/>
    </dgm:pt>
    <dgm:pt modelId="{FD2F5FF6-8E48-4B12-9D4E-85019190501B}" type="pres">
      <dgm:prSet presAssocID="{91C47EB8-FFF1-44C5-A2F8-C02ED44AB06F}" presName="linNode" presStyleCnt="0"/>
      <dgm:spPr/>
    </dgm:pt>
    <dgm:pt modelId="{54114F0C-B978-44E1-83E6-EAB03934DA5D}" type="pres">
      <dgm:prSet presAssocID="{91C47EB8-FFF1-44C5-A2F8-C02ED44AB06F}" presName="parentText" presStyleLbl="node1" presStyleIdx="1" presStyleCnt="2" custScaleX="86782" custScaleY="40720">
        <dgm:presLayoutVars>
          <dgm:chMax val="1"/>
          <dgm:bulletEnabled val="1"/>
        </dgm:presLayoutVars>
      </dgm:prSet>
      <dgm:spPr/>
      <dgm:t>
        <a:bodyPr/>
        <a:lstStyle/>
        <a:p>
          <a:endParaRPr lang="el-GR"/>
        </a:p>
      </dgm:t>
    </dgm:pt>
    <dgm:pt modelId="{0626845E-2996-4044-8DE3-261856F83A4E}" type="pres">
      <dgm:prSet presAssocID="{91C47EB8-FFF1-44C5-A2F8-C02ED44AB06F}" presName="descendantText" presStyleLbl="alignAccFollowNode1" presStyleIdx="1" presStyleCnt="2" custScaleY="46100">
        <dgm:presLayoutVars>
          <dgm:bulletEnabled val="1"/>
        </dgm:presLayoutVars>
      </dgm:prSet>
      <dgm:spPr/>
      <dgm:t>
        <a:bodyPr/>
        <a:lstStyle/>
        <a:p>
          <a:endParaRPr lang="el-GR"/>
        </a:p>
      </dgm:t>
    </dgm:pt>
  </dgm:ptLst>
  <dgm:cxnLst>
    <dgm:cxn modelId="{5449F5BE-A41A-4297-9A82-970E39C1A612}" srcId="{91C47EB8-FFF1-44C5-A2F8-C02ED44AB06F}" destId="{3EB58C74-9151-4C06-A3D9-AC019788FFE3}" srcOrd="0" destOrd="0" parTransId="{97151F05-1197-4AB4-979A-C73B6BB4B578}" sibTransId="{64A7DD78-BE67-4ACC-9243-C2625486F2E4}"/>
    <dgm:cxn modelId="{97E74E46-77F8-42F0-8928-D13AEE0FC1ED}" srcId="{EF88D768-183D-4E7E-9D1C-DE64AE0DBD71}" destId="{91C47EB8-FFF1-44C5-A2F8-C02ED44AB06F}" srcOrd="1" destOrd="0" parTransId="{9DD00F07-14EC-404C-866C-893694236492}" sibTransId="{1BD63AEA-BF05-4B78-93C5-EDA7FEABFC99}"/>
    <dgm:cxn modelId="{A0FDC2D4-3636-4614-971B-310EC1AF748B}" type="presOf" srcId="{EF88D768-183D-4E7E-9D1C-DE64AE0DBD71}" destId="{528B3829-A78B-4500-AF79-BC57B9D1F2BE}" srcOrd="0" destOrd="0" presId="urn:microsoft.com/office/officeart/2005/8/layout/vList5"/>
    <dgm:cxn modelId="{866293E1-BF3A-40BC-A0EB-B24845493CD1}" type="presOf" srcId="{3EB58C74-9151-4C06-A3D9-AC019788FFE3}" destId="{0626845E-2996-4044-8DE3-261856F83A4E}" srcOrd="0" destOrd="0" presId="urn:microsoft.com/office/officeart/2005/8/layout/vList5"/>
    <dgm:cxn modelId="{5C596BA3-5D23-4221-9F31-D372D49F6C90}" type="presOf" srcId="{DDDDFDC5-2DD1-466C-A5AE-818DF34ED313}" destId="{0693B167-54AE-40B5-B03C-88A6F696C0A1}" srcOrd="0" destOrd="0" presId="urn:microsoft.com/office/officeart/2005/8/layout/vList5"/>
    <dgm:cxn modelId="{05F97B2F-2978-46F6-82F6-B187E9C8C7D0}" type="presOf" srcId="{91C47EB8-FFF1-44C5-A2F8-C02ED44AB06F}" destId="{54114F0C-B978-44E1-83E6-EAB03934DA5D}" srcOrd="0" destOrd="0" presId="urn:microsoft.com/office/officeart/2005/8/layout/vList5"/>
    <dgm:cxn modelId="{EE945739-4AC9-4E56-B8A1-1A3E7AFFC921}" srcId="{EF88D768-183D-4E7E-9D1C-DE64AE0DBD71}" destId="{DDDDFDC5-2DD1-466C-A5AE-818DF34ED313}" srcOrd="0" destOrd="0" parTransId="{D65A8BD5-A483-4640-B489-EA1A1F4CE3EC}" sibTransId="{FED95343-FB9A-46CA-A823-8011AD86355A}"/>
    <dgm:cxn modelId="{01A913FE-B577-4CB4-97CE-1AE7AE9796E2}" srcId="{DDDDFDC5-2DD1-466C-A5AE-818DF34ED313}" destId="{CA2019AA-A737-4D5E-B6C9-E324E766C330}" srcOrd="0" destOrd="0" parTransId="{AA11FD2B-F141-4942-B44D-A2DD699AA03A}" sibTransId="{D4CC8029-9D13-4C19-A743-5840018F2F7F}"/>
    <dgm:cxn modelId="{1131997E-0E46-4EF0-A07A-DCD27F99F286}" type="presOf" srcId="{CA2019AA-A737-4D5E-B6C9-E324E766C330}" destId="{50BC8B01-8D78-42B5-8217-A6C7DB6A421E}" srcOrd="0" destOrd="0" presId="urn:microsoft.com/office/officeart/2005/8/layout/vList5"/>
    <dgm:cxn modelId="{6BD8B14F-C317-424D-BDF9-0765F437CAA1}" type="presParOf" srcId="{528B3829-A78B-4500-AF79-BC57B9D1F2BE}" destId="{A3984B08-62EF-4022-B12D-9C590AA03D9C}" srcOrd="0" destOrd="0" presId="urn:microsoft.com/office/officeart/2005/8/layout/vList5"/>
    <dgm:cxn modelId="{1ACAA8E8-A2CC-4A7F-99C4-DF624F817A7A}" type="presParOf" srcId="{A3984B08-62EF-4022-B12D-9C590AA03D9C}" destId="{0693B167-54AE-40B5-B03C-88A6F696C0A1}" srcOrd="0" destOrd="0" presId="urn:microsoft.com/office/officeart/2005/8/layout/vList5"/>
    <dgm:cxn modelId="{40E67DA3-3118-46B5-8A5D-CC1B46EDCB9C}" type="presParOf" srcId="{A3984B08-62EF-4022-B12D-9C590AA03D9C}" destId="{50BC8B01-8D78-42B5-8217-A6C7DB6A421E}" srcOrd="1" destOrd="0" presId="urn:microsoft.com/office/officeart/2005/8/layout/vList5"/>
    <dgm:cxn modelId="{2A9A274B-2A80-4B02-A546-BB782334BE5F}" type="presParOf" srcId="{528B3829-A78B-4500-AF79-BC57B9D1F2BE}" destId="{98B98CCC-EB38-4772-93DF-2584ED544783}" srcOrd="1" destOrd="0" presId="urn:microsoft.com/office/officeart/2005/8/layout/vList5"/>
    <dgm:cxn modelId="{C6585D98-1C74-4379-A4E1-9D29673E5179}" type="presParOf" srcId="{528B3829-A78B-4500-AF79-BC57B9D1F2BE}" destId="{FD2F5FF6-8E48-4B12-9D4E-85019190501B}" srcOrd="2" destOrd="0" presId="urn:microsoft.com/office/officeart/2005/8/layout/vList5"/>
    <dgm:cxn modelId="{690C2329-D159-4368-88EE-ECB9271D5293}" type="presParOf" srcId="{FD2F5FF6-8E48-4B12-9D4E-85019190501B}" destId="{54114F0C-B978-44E1-83E6-EAB03934DA5D}" srcOrd="0" destOrd="0" presId="urn:microsoft.com/office/officeart/2005/8/layout/vList5"/>
    <dgm:cxn modelId="{4F2AFEA4-3EF0-44FE-A7EF-D058336A2815}" type="presParOf" srcId="{FD2F5FF6-8E48-4B12-9D4E-85019190501B}" destId="{0626845E-2996-4044-8DE3-261856F83A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304CA-F778-4EF1-AA09-07974189CE68}">
      <dsp:nvSpPr>
        <dsp:cNvPr id="0" name=""/>
        <dsp:cNvSpPr/>
      </dsp:nvSpPr>
      <dsp:spPr>
        <a:xfrm>
          <a:off x="0" y="279408"/>
          <a:ext cx="7416824" cy="3393000"/>
        </a:xfrm>
        <a:prstGeom prst="roundRect">
          <a:avLst/>
        </a:prstGeom>
        <a:solidFill>
          <a:srgbClr val="AD450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l-GR" sz="2900" kern="1200" dirty="0" smtClean="0"/>
            <a:t>Η μελέτη των </a:t>
          </a:r>
          <a:r>
            <a:rPr lang="el-GR" sz="2900" b="1" kern="1200" dirty="0" smtClean="0">
              <a:effectLst>
                <a:outerShdw blurRad="38100" dist="38100" dir="2700000" algn="tl">
                  <a:srgbClr val="000000">
                    <a:alpha val="43137"/>
                  </a:srgbClr>
                </a:outerShdw>
              </a:effectLst>
            </a:rPr>
            <a:t>κοινωνικών και </a:t>
          </a:r>
          <a:r>
            <a:rPr lang="el-GR" sz="2900" b="1" kern="1200" smtClean="0">
              <a:effectLst>
                <a:outerShdw blurRad="38100" dist="38100" dir="2700000" algn="tl">
                  <a:srgbClr val="000000">
                    <a:alpha val="43137"/>
                  </a:srgbClr>
                </a:outerShdw>
              </a:effectLst>
            </a:rPr>
            <a:t>ψυχολογικών μεταβολών, </a:t>
          </a:r>
          <a:r>
            <a:rPr lang="el-GR" sz="2900" kern="1200" dirty="0" smtClean="0"/>
            <a:t>που παρατηρούνται μετά τη διδακτική αξιοποίηση της διαδραστικής τηλεδιάσκεψης, μέσω του ερευνητικού εκπαιδευτικού προγράμματος εξ αποστάσεως εκπαίδευσης </a:t>
          </a:r>
          <a:r>
            <a:rPr lang="el-GR" sz="2900" b="1" kern="1200" dirty="0" smtClean="0">
              <a:effectLst>
                <a:outerShdw blurRad="38100" dist="38100" dir="2700000" algn="tl">
                  <a:srgbClr val="000000">
                    <a:alpha val="43137"/>
                  </a:srgbClr>
                </a:outerShdw>
              </a:effectLst>
            </a:rPr>
            <a:t>«ΟΔΥΣΣΕΑΣ», </a:t>
          </a:r>
          <a:r>
            <a:rPr lang="el-GR" sz="2900" kern="1200" dirty="0" smtClean="0"/>
            <a:t>στο Ολιγοθέσιο Δημοτικό Σχολείο.</a:t>
          </a:r>
          <a:endParaRPr lang="el-GR" sz="2900" kern="1200" dirty="0"/>
        </a:p>
      </dsp:txBody>
      <dsp:txXfrm>
        <a:off x="165633" y="445041"/>
        <a:ext cx="7085558" cy="3061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C7F69-0FF7-494A-806C-BB72A0985C71}">
      <dsp:nvSpPr>
        <dsp:cNvPr id="0" name=""/>
        <dsp:cNvSpPr/>
      </dsp:nvSpPr>
      <dsp:spPr>
        <a:xfrm rot="5400000">
          <a:off x="4509819" y="-2028046"/>
          <a:ext cx="1957167" cy="601704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l-GR" sz="2000" b="1" kern="1200" dirty="0" smtClean="0">
              <a:effectLst/>
            </a:rPr>
            <a:t>ενδιάμεση επιστήμη μεταξύ</a:t>
          </a:r>
          <a:r>
            <a:rPr lang="el-GR" sz="2000" kern="1200" dirty="0" smtClean="0">
              <a:effectLst/>
            </a:rPr>
            <a:t> </a:t>
          </a:r>
          <a:r>
            <a:rPr lang="el-GR" sz="2000" b="1" kern="1200" dirty="0" smtClean="0">
              <a:effectLst/>
            </a:rPr>
            <a:t>κοινωνιολογίας και ψυχολογίας</a:t>
          </a:r>
          <a:r>
            <a:rPr lang="en-US" sz="2000" b="1" kern="1200" dirty="0" smtClean="0">
              <a:effectLst/>
            </a:rPr>
            <a:t>. </a:t>
          </a:r>
          <a:r>
            <a:rPr lang="el-GR" sz="2000" b="1" kern="1200" dirty="0" smtClean="0">
              <a:effectLst/>
            </a:rPr>
            <a:t> </a:t>
          </a:r>
          <a:r>
            <a:rPr lang="el-GR" sz="2000" b="0" kern="1200" dirty="0" smtClean="0">
              <a:effectLst/>
            </a:rPr>
            <a:t>Εξηγεί τη συμπεριφορά του ατόμου και τους παράγοντες που επηρεάζουν την κοινωνικοποίησή του. Την ενδιαφέρει κυρίως ο ψυχισμός ως αποτέλεσμα της ανθρώπινης αλληλεπίδρασης.</a:t>
          </a:r>
          <a:endParaRPr lang="el-GR" sz="2000" b="0" kern="1200" dirty="0"/>
        </a:p>
      </dsp:txBody>
      <dsp:txXfrm rot="-5400000">
        <a:off x="2479882" y="97432"/>
        <a:ext cx="5921501" cy="1766085"/>
      </dsp:txXfrm>
    </dsp:sp>
    <dsp:sp modelId="{2E4B8AEB-2025-4CF8-AE6F-B84F040D8E19}">
      <dsp:nvSpPr>
        <dsp:cNvPr id="0" name=""/>
        <dsp:cNvSpPr/>
      </dsp:nvSpPr>
      <dsp:spPr>
        <a:xfrm>
          <a:off x="19" y="215021"/>
          <a:ext cx="2479862" cy="15309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b="1" u="none" kern="1200" dirty="0" smtClean="0"/>
            <a:t>Ψυχοκοινωνιολογία</a:t>
          </a:r>
          <a:endParaRPr lang="el-GR" sz="2000" u="none" kern="1200" dirty="0"/>
        </a:p>
      </dsp:txBody>
      <dsp:txXfrm>
        <a:off x="74752" y="289754"/>
        <a:ext cx="2330396" cy="1381441"/>
      </dsp:txXfrm>
    </dsp:sp>
    <dsp:sp modelId="{FEDF12BC-ABE4-4F7A-83E7-17493005958F}">
      <dsp:nvSpPr>
        <dsp:cNvPr id="0" name=""/>
        <dsp:cNvSpPr/>
      </dsp:nvSpPr>
      <dsp:spPr>
        <a:xfrm rot="5400000">
          <a:off x="3946121" y="573116"/>
          <a:ext cx="3107705" cy="5993940"/>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r>
            <a:rPr lang="el-GR" sz="1900" kern="1200" dirty="0" smtClean="0"/>
            <a:t>εξειδικεύει το ενδιαφέρον της στα </a:t>
          </a:r>
          <a:r>
            <a:rPr lang="el-GR" sz="1900" b="1" kern="1200" dirty="0" err="1" smtClean="0"/>
            <a:t>τεκταινόμενα</a:t>
          </a:r>
          <a:r>
            <a:rPr lang="el-GR" sz="1900" b="1" kern="1200" dirty="0" smtClean="0"/>
            <a:t> της σχολικής τάξης </a:t>
          </a:r>
          <a:r>
            <a:rPr lang="el-GR" sz="1900" kern="1200" dirty="0" smtClean="0"/>
            <a:t>και στο πώς αυτά επηρεάζουν τη συμπεριφορά και την προσωπικότητα των μελών της </a:t>
          </a:r>
          <a:endParaRPr lang="el-GR" sz="1900" kern="1200" dirty="0"/>
        </a:p>
        <a:p>
          <a:pPr marL="171450" lvl="1" indent="-171450" algn="l" defTabSz="844550" rtl="0">
            <a:lnSpc>
              <a:spcPct val="90000"/>
            </a:lnSpc>
            <a:spcBef>
              <a:spcPct val="0"/>
            </a:spcBef>
            <a:spcAft>
              <a:spcPct val="15000"/>
            </a:spcAft>
            <a:buChar char="••"/>
          </a:pPr>
          <a:r>
            <a:rPr lang="el-GR" sz="1900" kern="1200" dirty="0" smtClean="0"/>
            <a:t>ερευνά τις </a:t>
          </a:r>
          <a:r>
            <a:rPr lang="el-GR" sz="1900" b="1" kern="1200" dirty="0" smtClean="0"/>
            <a:t>κοινωνικές διαστάσεις </a:t>
          </a:r>
          <a:r>
            <a:rPr lang="el-GR" sz="1900" kern="1200" dirty="0" smtClean="0"/>
            <a:t>στη διαμόρφωση της ψυχολογίας του παιδιού, το ρόλο και τη </a:t>
          </a:r>
          <a:r>
            <a:rPr lang="el-GR" sz="1900" b="0" kern="1200" dirty="0" smtClean="0"/>
            <a:t>βαρύτητα</a:t>
          </a:r>
          <a:r>
            <a:rPr lang="el-GR" sz="1900" b="1" kern="1200" dirty="0" smtClean="0"/>
            <a:t> των κοινωνικών παραγόντων </a:t>
          </a:r>
          <a:r>
            <a:rPr lang="el-GR" sz="1900" kern="1200" dirty="0" smtClean="0"/>
            <a:t>(οικογένεια και σχολείο) στο σχηματισμό της προσωπικότητας του παιδιού</a:t>
          </a:r>
          <a:endParaRPr lang="el-GR" sz="1900" kern="1200" dirty="0"/>
        </a:p>
        <a:p>
          <a:pPr marL="171450" lvl="1" indent="-171450" algn="l" defTabSz="844550" rtl="0">
            <a:lnSpc>
              <a:spcPct val="90000"/>
            </a:lnSpc>
            <a:spcBef>
              <a:spcPct val="0"/>
            </a:spcBef>
            <a:spcAft>
              <a:spcPct val="15000"/>
            </a:spcAft>
            <a:buChar char="••"/>
          </a:pPr>
          <a:r>
            <a:rPr lang="el-GR" sz="1900" kern="1200" dirty="0" smtClean="0"/>
            <a:t>ερευνά και ερμηνεύει </a:t>
          </a:r>
          <a:r>
            <a:rPr lang="el-GR" sz="1900" b="1" u="none" kern="1200" dirty="0" smtClean="0"/>
            <a:t>τα</a:t>
          </a:r>
          <a:r>
            <a:rPr lang="en-US" sz="1900" b="1" u="none" kern="1200" dirty="0" smtClean="0"/>
            <a:t> </a:t>
          </a:r>
          <a:r>
            <a:rPr lang="el-GR" sz="1900" b="1" u="none" kern="1200" dirty="0" smtClean="0"/>
            <a:t>ψυχολογικά στοιχεία </a:t>
          </a:r>
          <a:r>
            <a:rPr lang="el-GR" sz="1900" kern="1200" dirty="0" smtClean="0"/>
            <a:t>που παρεμβαίνουν στην κοινωνική λειτουργία </a:t>
          </a:r>
          <a:endParaRPr lang="el-GR" sz="1900" kern="1200" dirty="0"/>
        </a:p>
      </dsp:txBody>
      <dsp:txXfrm rot="-5400000">
        <a:off x="2503004" y="2167939"/>
        <a:ext cx="5842234" cy="2804293"/>
      </dsp:txXfrm>
    </dsp:sp>
    <dsp:sp modelId="{3172C225-A204-454E-92BD-73BCC70CF00A}">
      <dsp:nvSpPr>
        <dsp:cNvPr id="0" name=""/>
        <dsp:cNvSpPr/>
      </dsp:nvSpPr>
      <dsp:spPr>
        <a:xfrm>
          <a:off x="5905" y="2871274"/>
          <a:ext cx="2500468" cy="157643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b="1" u="none" kern="1200" dirty="0" smtClean="0"/>
            <a:t>Ψυχοκοινωνιολογία της σχολικής τάξης</a:t>
          </a:r>
          <a:endParaRPr lang="el-GR" sz="2000" u="none" kern="1200" dirty="0"/>
        </a:p>
      </dsp:txBody>
      <dsp:txXfrm>
        <a:off x="82860" y="2948229"/>
        <a:ext cx="2346558" cy="14225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9F39B-ECA8-400E-8619-2D87E5DD0498}">
      <dsp:nvSpPr>
        <dsp:cNvPr id="0" name=""/>
        <dsp:cNvSpPr/>
      </dsp:nvSpPr>
      <dsp:spPr>
        <a:xfrm>
          <a:off x="0" y="180838"/>
          <a:ext cx="8335838" cy="839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l-GR" sz="3500" kern="1200" smtClean="0"/>
            <a:t>Σκοπός (με βάση το μεθοδολογικό πλαίσιο)</a:t>
          </a:r>
          <a:endParaRPr lang="el-GR" sz="3500" kern="1200"/>
        </a:p>
      </dsp:txBody>
      <dsp:txXfrm>
        <a:off x="40980" y="221818"/>
        <a:ext cx="8253878" cy="757514"/>
      </dsp:txXfrm>
    </dsp:sp>
    <dsp:sp modelId="{EAB5CFFE-3DAE-42A7-A7CB-252EEEF32B51}">
      <dsp:nvSpPr>
        <dsp:cNvPr id="0" name=""/>
        <dsp:cNvSpPr/>
      </dsp:nvSpPr>
      <dsp:spPr>
        <a:xfrm>
          <a:off x="0" y="1020313"/>
          <a:ext cx="8335838"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663"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l-GR" sz="2700" kern="1200" smtClean="0"/>
            <a:t>1η Τηλεδιάσκεψη: Γνωριμία των τάξεων και ανάδειξη του Θέματος.</a:t>
          </a:r>
          <a:endParaRPr lang="el-GR" sz="2700" kern="1200"/>
        </a:p>
        <a:p>
          <a:pPr marL="228600" lvl="1" indent="-228600" algn="l" defTabSz="1200150" rtl="0">
            <a:lnSpc>
              <a:spcPct val="90000"/>
            </a:lnSpc>
            <a:spcBef>
              <a:spcPct val="0"/>
            </a:spcBef>
            <a:spcAft>
              <a:spcPct val="20000"/>
            </a:spcAft>
            <a:buChar char="••"/>
          </a:pPr>
          <a:r>
            <a:rPr lang="el-GR" sz="2700" kern="1200" smtClean="0"/>
            <a:t>2η Τηλεδιάσκεψη: Διερεύνηση του θέματος και ανάδειξη των υποενοτήτων.</a:t>
          </a:r>
          <a:endParaRPr lang="el-GR" sz="2700" kern="1200"/>
        </a:p>
        <a:p>
          <a:pPr marL="228600" lvl="1" indent="-228600" algn="l" defTabSz="1200150" rtl="0">
            <a:lnSpc>
              <a:spcPct val="90000"/>
            </a:lnSpc>
            <a:spcBef>
              <a:spcPct val="0"/>
            </a:spcBef>
            <a:spcAft>
              <a:spcPct val="20000"/>
            </a:spcAft>
            <a:buChar char="••"/>
          </a:pPr>
          <a:r>
            <a:rPr lang="el-GR" sz="2700" kern="1200" smtClean="0"/>
            <a:t>3η Τηλεδιάσκεψη: Οι μαθητές συνεργάζονται σε ομάδες ανταλλάσσοντας ιδέες και απόψεις σχετικά με το πως θα δουλέψουν το θέμα τους.</a:t>
          </a:r>
          <a:endParaRPr lang="el-GR" sz="2700" kern="1200"/>
        </a:p>
        <a:p>
          <a:pPr marL="228600" lvl="1" indent="-228600" algn="l" defTabSz="1200150" rtl="0">
            <a:lnSpc>
              <a:spcPct val="90000"/>
            </a:lnSpc>
            <a:spcBef>
              <a:spcPct val="0"/>
            </a:spcBef>
            <a:spcAft>
              <a:spcPct val="20000"/>
            </a:spcAft>
            <a:buChar char="••"/>
          </a:pPr>
          <a:r>
            <a:rPr lang="el-GR" sz="2700" kern="1200" smtClean="0"/>
            <a:t>4η Τηλεδιάσκεψη: Οι μαθητές παρουσιάζουν τις εργασίες τους και ακολουθεί διάλογος, συζήτηση.</a:t>
          </a:r>
          <a:endParaRPr lang="el-GR" sz="2700" kern="1200"/>
        </a:p>
      </dsp:txBody>
      <dsp:txXfrm>
        <a:off x="0" y="1020313"/>
        <a:ext cx="8335838" cy="3767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79300-3FCD-4C2B-953B-AE939F1315A5}">
      <dsp:nvSpPr>
        <dsp:cNvPr id="0" name=""/>
        <dsp:cNvSpPr/>
      </dsp:nvSpPr>
      <dsp:spPr>
        <a:xfrm>
          <a:off x="0" y="144011"/>
          <a:ext cx="7231866" cy="18228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Γνώσεων </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γνωρίσουν τον κόσμο του Διαδικτύου, τις δυνατότητες και τους κινδύνους του.</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έλθουν σε επαφή με νέους τρόπους επικοινωνίας, μέσω της τηλεδιάσκεψης.</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γνωρίσουν την υλικοτεχνική υποδομή που απαιτείται για την πραγματοποίηση μιας τηλεδιάσκεψης.</a:t>
          </a:r>
          <a:endParaRPr lang="el-GR" sz="1600" b="1" kern="1200" dirty="0">
            <a:effectLst>
              <a:outerShdw blurRad="38100" dist="38100" dir="2700000" algn="tl">
                <a:srgbClr val="000000">
                  <a:alpha val="43137"/>
                </a:srgbClr>
              </a:outerShdw>
            </a:effectLst>
          </a:endParaRPr>
        </a:p>
      </dsp:txBody>
      <dsp:txXfrm>
        <a:off x="53388" y="197399"/>
        <a:ext cx="5476706" cy="1716039"/>
      </dsp:txXfrm>
    </dsp:sp>
    <dsp:sp modelId="{85279C57-B2F9-47FB-AFE9-23AE081628DE}">
      <dsp:nvSpPr>
        <dsp:cNvPr id="0" name=""/>
        <dsp:cNvSpPr/>
      </dsp:nvSpPr>
      <dsp:spPr>
        <a:xfrm>
          <a:off x="648039" y="2160236"/>
          <a:ext cx="7313780" cy="1633583"/>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Δεξιοτήτων</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χρησιμοποιούν με άνεση τις ΤΠΕ (</a:t>
          </a:r>
          <a:r>
            <a:rPr lang="el-GR" sz="1600" b="1" kern="1200" dirty="0" err="1" smtClean="0">
              <a:effectLst>
                <a:outerShdw blurRad="38100" dist="38100" dir="2700000" algn="tl">
                  <a:srgbClr val="000000">
                    <a:alpha val="43137"/>
                  </a:srgbClr>
                </a:outerShdw>
              </a:effectLst>
            </a:rPr>
            <a:t>Powerpoint</a:t>
          </a:r>
          <a:r>
            <a:rPr lang="el-GR" sz="1600" b="1" kern="1200" dirty="0" smtClean="0">
              <a:effectLst>
                <a:outerShdw blurRad="38100" dist="38100" dir="2700000" algn="tl">
                  <a:srgbClr val="000000">
                    <a:alpha val="43137"/>
                  </a:srgbClr>
                </a:outerShdw>
              </a:effectLst>
            </a:rPr>
            <a:t>, </a:t>
          </a:r>
          <a:r>
            <a:rPr lang="el-GR" sz="1600" b="1" kern="1200" dirty="0" err="1" smtClean="0">
              <a:effectLst>
                <a:outerShdw blurRad="38100" dist="38100" dir="2700000" algn="tl">
                  <a:srgbClr val="000000">
                    <a:alpha val="43137"/>
                  </a:srgbClr>
                </a:outerShdw>
              </a:effectLst>
            </a:rPr>
            <a:t>Φυλλομετρητές</a:t>
          </a:r>
          <a:r>
            <a:rPr lang="el-GR" sz="1600" b="1" kern="1200" dirty="0" smtClean="0">
              <a:effectLst>
                <a:outerShdw blurRad="38100" dist="38100" dir="2700000" algn="tl">
                  <a:srgbClr val="000000">
                    <a:alpha val="43137"/>
                  </a:srgbClr>
                </a:outerShdw>
              </a:effectLst>
            </a:rPr>
            <a:t> κλπ.)</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είναι σε θέση να συνεργάζονται εξ αποστάσεως με τους μαθητές των απομακρυσμένων τάξεων.</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καλλιεργήσουν </a:t>
          </a:r>
          <a:r>
            <a:rPr lang="el-GR" sz="1600" b="1" kern="1200" dirty="0" err="1" smtClean="0">
              <a:effectLst>
                <a:outerShdw blurRad="38100" dist="38100" dir="2700000" algn="tl">
                  <a:srgbClr val="000000">
                    <a:alpha val="43137"/>
                  </a:srgbClr>
                </a:outerShdw>
              </a:effectLst>
            </a:rPr>
            <a:t>ομαδοσυνεργατικές</a:t>
          </a:r>
          <a:r>
            <a:rPr lang="el-GR" sz="1600" b="1" kern="1200" dirty="0" smtClean="0">
              <a:effectLst>
                <a:outerShdw blurRad="38100" dist="38100" dir="2700000" algn="tl">
                  <a:srgbClr val="000000">
                    <a:alpha val="43137"/>
                  </a:srgbClr>
                </a:outerShdw>
              </a:effectLst>
            </a:rPr>
            <a:t> δεξιότητες.</a:t>
          </a:r>
          <a:endParaRPr lang="el-GR" sz="1600" b="1" kern="1200" dirty="0">
            <a:effectLst>
              <a:outerShdw blurRad="38100" dist="38100" dir="2700000" algn="tl">
                <a:srgbClr val="000000">
                  <a:alpha val="43137"/>
                </a:srgbClr>
              </a:outerShdw>
            </a:effectLst>
          </a:endParaRPr>
        </a:p>
      </dsp:txBody>
      <dsp:txXfrm>
        <a:off x="695885" y="2208082"/>
        <a:ext cx="5510936" cy="1537891"/>
      </dsp:txXfrm>
    </dsp:sp>
    <dsp:sp modelId="{F9B64A2C-2794-4CF8-A996-D787C7D2EB73}">
      <dsp:nvSpPr>
        <dsp:cNvPr id="0" name=""/>
        <dsp:cNvSpPr/>
      </dsp:nvSpPr>
      <dsp:spPr>
        <a:xfrm>
          <a:off x="1290667" y="3960438"/>
          <a:ext cx="7313780" cy="13360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Στάσεων </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επεξεργάζονται κριτικά τις πληροφορίες που λαμβάνουν από το Διαδίκτυο.</a:t>
          </a:r>
          <a:endParaRPr lang="el-GR" sz="1600" b="1"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l-GR" sz="1600" b="1" kern="1200" dirty="0" smtClean="0">
              <a:effectLst>
                <a:outerShdw blurRad="38100" dist="38100" dir="2700000" algn="tl">
                  <a:srgbClr val="000000">
                    <a:alpha val="43137"/>
                  </a:srgbClr>
                </a:outerShdw>
              </a:effectLst>
            </a:rPr>
            <a:t>Να </a:t>
          </a:r>
          <a:r>
            <a:rPr lang="el-GR" sz="1600" b="1" kern="1200" dirty="0" smtClean="0">
              <a:effectLst>
                <a:outerShdw blurRad="38100" dist="38100" dir="2700000" algn="tl">
                  <a:srgbClr val="000000">
                    <a:alpha val="43137"/>
                  </a:srgbClr>
                </a:outerShdw>
              </a:effectLst>
            </a:rPr>
            <a:t>υιοθετήσουν μεθόδους αντιμετώπισης των κινδύνων του διαδικτύου.</a:t>
          </a:r>
          <a:endParaRPr lang="el-GR" sz="1600" b="1" kern="1200" dirty="0">
            <a:effectLst>
              <a:outerShdw blurRad="38100" dist="38100" dir="2700000" algn="tl">
                <a:srgbClr val="000000">
                  <a:alpha val="43137"/>
                </a:srgbClr>
              </a:outerShdw>
            </a:effectLst>
          </a:endParaRPr>
        </a:p>
      </dsp:txBody>
      <dsp:txXfrm>
        <a:off x="1329797" y="3999568"/>
        <a:ext cx="5528368" cy="1257752"/>
      </dsp:txXfrm>
    </dsp:sp>
    <dsp:sp modelId="{7907D48E-C050-4CC9-8858-63DBF4D1818C}">
      <dsp:nvSpPr>
        <dsp:cNvPr id="0" name=""/>
        <dsp:cNvSpPr/>
      </dsp:nvSpPr>
      <dsp:spPr>
        <a:xfrm>
          <a:off x="6251962" y="1286100"/>
          <a:ext cx="1061818" cy="106181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l-GR" sz="1600" b="1" kern="1200">
            <a:effectLst>
              <a:outerShdw blurRad="38100" dist="38100" dir="2700000" algn="tl">
                <a:srgbClr val="000000">
                  <a:alpha val="43137"/>
                </a:srgbClr>
              </a:outerShdw>
            </a:effectLst>
          </a:endParaRPr>
        </a:p>
      </dsp:txBody>
      <dsp:txXfrm>
        <a:off x="6490871" y="1286100"/>
        <a:ext cx="584000" cy="799018"/>
      </dsp:txXfrm>
    </dsp:sp>
    <dsp:sp modelId="{68212C25-2078-4D97-BACC-391875671A43}">
      <dsp:nvSpPr>
        <dsp:cNvPr id="0" name=""/>
        <dsp:cNvSpPr/>
      </dsp:nvSpPr>
      <dsp:spPr>
        <a:xfrm>
          <a:off x="6897295" y="3181038"/>
          <a:ext cx="1061818" cy="1061818"/>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l-GR" sz="1600" b="1" kern="1200">
            <a:effectLst>
              <a:outerShdw blurRad="38100" dist="38100" dir="2700000" algn="tl">
                <a:srgbClr val="000000">
                  <a:alpha val="43137"/>
                </a:srgbClr>
              </a:outerShdw>
            </a:effectLst>
          </a:endParaRPr>
        </a:p>
      </dsp:txBody>
      <dsp:txXfrm>
        <a:off x="7136204" y="3181038"/>
        <a:ext cx="584000" cy="799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FBE6-6670-4015-BD4E-9B9081B33715}">
      <dsp:nvSpPr>
        <dsp:cNvPr id="0" name=""/>
        <dsp:cNvSpPr/>
      </dsp:nvSpPr>
      <dsp:spPr>
        <a:xfrm>
          <a:off x="0" y="720068"/>
          <a:ext cx="8280920" cy="699209"/>
        </a:xfrm>
        <a:prstGeom prst="roundRect">
          <a:avLst/>
        </a:prstGeom>
        <a:solidFill>
          <a:srgbClr val="BF23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kern="1200" dirty="0" smtClean="0"/>
            <a:t>Δραστηριότητες πριν την 1η τηλεδιάσκεψη</a:t>
          </a:r>
          <a:endParaRPr lang="el-GR" sz="2400" kern="1200" dirty="0"/>
        </a:p>
      </dsp:txBody>
      <dsp:txXfrm>
        <a:off x="34133" y="754201"/>
        <a:ext cx="8212654" cy="630943"/>
      </dsp:txXfrm>
    </dsp:sp>
    <dsp:sp modelId="{908D9750-B8F6-4CF0-81E2-CD60D88AEFFB}">
      <dsp:nvSpPr>
        <dsp:cNvPr id="0" name=""/>
        <dsp:cNvSpPr/>
      </dsp:nvSpPr>
      <dsp:spPr>
        <a:xfrm>
          <a:off x="0" y="1910071"/>
          <a:ext cx="828092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1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l-GR" sz="2000" kern="1200" dirty="0" smtClean="0"/>
            <a:t>Ενημέρωση </a:t>
          </a:r>
          <a:r>
            <a:rPr lang="el-GR" sz="2000" kern="1200" dirty="0" smtClean="0"/>
            <a:t>Μαθητών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Ενημέρωση </a:t>
          </a:r>
          <a:r>
            <a:rPr lang="el-GR" sz="2000" kern="1200" dirty="0" smtClean="0"/>
            <a:t>Γονέων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Οι </a:t>
          </a:r>
          <a:r>
            <a:rPr lang="el-GR" sz="2000" kern="1200" dirty="0" smtClean="0"/>
            <a:t>μαθητές γράφουν έκθεση σχετικά με τις προσδοκίες τους από τις τηλεδιασκέψεις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Οι </a:t>
          </a:r>
          <a:r>
            <a:rPr lang="el-GR" sz="2000" kern="1200" dirty="0" smtClean="0"/>
            <a:t>μαθητές ζωγραφίζουν αποτυπώνοντας τις προσδοκίες τους από τις τηλεδιασκέψεις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Οι </a:t>
          </a:r>
          <a:r>
            <a:rPr lang="el-GR" sz="2000" kern="1200" dirty="0" smtClean="0"/>
            <a:t>μαθητές προετοιμάζουν το υλικό των παρουσιάσεών τους.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Οι </a:t>
          </a:r>
          <a:r>
            <a:rPr lang="el-GR" sz="2000" kern="1200" dirty="0" smtClean="0"/>
            <a:t>μαθητές συμπληρώνουν τα ερωτηματολόγια (EXANTE &amp; TET)</a:t>
          </a:r>
          <a:endParaRPr lang="el-GR" sz="2000" kern="1200" dirty="0"/>
        </a:p>
      </dsp:txBody>
      <dsp:txXfrm>
        <a:off x="0" y="1910071"/>
        <a:ext cx="8280920" cy="26237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7859-5C3E-4401-B405-45738F3FCD1C}">
      <dsp:nvSpPr>
        <dsp:cNvPr id="0" name=""/>
        <dsp:cNvSpPr/>
      </dsp:nvSpPr>
      <dsp:spPr>
        <a:xfrm>
          <a:off x="0" y="90233"/>
          <a:ext cx="7886700" cy="527670"/>
        </a:xfrm>
        <a:prstGeom prst="roundRect">
          <a:avLst/>
        </a:prstGeom>
        <a:solidFill>
          <a:srgbClr val="AD45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l-GR" sz="2200" kern="1200" dirty="0" smtClean="0"/>
            <a:t>Δομή του μαθήματος κατά την διάρκεια της τηλεδιάσκεψης</a:t>
          </a:r>
          <a:endParaRPr lang="el-GR" sz="2200" kern="1200" dirty="0"/>
        </a:p>
      </dsp:txBody>
      <dsp:txXfrm>
        <a:off x="25759" y="115992"/>
        <a:ext cx="7835182" cy="476152"/>
      </dsp:txXfrm>
    </dsp:sp>
    <dsp:sp modelId="{C61AB76A-74C8-49BA-B6C5-BA007CF39C7B}">
      <dsp:nvSpPr>
        <dsp:cNvPr id="0" name=""/>
        <dsp:cNvSpPr/>
      </dsp:nvSpPr>
      <dsp:spPr>
        <a:xfrm>
          <a:off x="0" y="617904"/>
          <a:ext cx="7886700" cy="36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l-GR" sz="1700" kern="1200" dirty="0" smtClean="0"/>
            <a:t>Παρουσίαση </a:t>
          </a:r>
          <a:r>
            <a:rPr lang="el-GR" sz="1700" kern="1200" dirty="0" smtClean="0"/>
            <a:t>των 3 σχολείων.</a:t>
          </a:r>
          <a:endParaRPr lang="el-GR" sz="1700" kern="1200" dirty="0"/>
        </a:p>
        <a:p>
          <a:pPr marL="171450" lvl="1" indent="-171450" algn="l" defTabSz="755650" rtl="0">
            <a:lnSpc>
              <a:spcPct val="90000"/>
            </a:lnSpc>
            <a:spcBef>
              <a:spcPct val="0"/>
            </a:spcBef>
            <a:spcAft>
              <a:spcPct val="20000"/>
            </a:spcAft>
            <a:buChar char="••"/>
          </a:pPr>
          <a:r>
            <a:rPr lang="el-GR" sz="1700" kern="1200" dirty="0" smtClean="0"/>
            <a:t>Γνωριμία </a:t>
          </a:r>
          <a:r>
            <a:rPr lang="el-GR" sz="1700" kern="1200" dirty="0" smtClean="0"/>
            <a:t>των μαθητών μεταξύ τους και με τους δασκάλους των απομακρυσμένων τάξεων.</a:t>
          </a:r>
          <a:endParaRPr lang="el-GR" sz="1700" kern="1200" dirty="0"/>
        </a:p>
        <a:p>
          <a:pPr marL="171450" lvl="1" indent="-171450" algn="l" defTabSz="755650" rtl="0">
            <a:lnSpc>
              <a:spcPct val="90000"/>
            </a:lnSpc>
            <a:spcBef>
              <a:spcPct val="0"/>
            </a:spcBef>
            <a:spcAft>
              <a:spcPct val="20000"/>
            </a:spcAft>
            <a:buChar char="••"/>
          </a:pPr>
          <a:r>
            <a:rPr lang="el-GR" sz="1700" kern="1200" dirty="0" smtClean="0"/>
            <a:t>Προβολή </a:t>
          </a:r>
          <a:r>
            <a:rPr lang="el-GR" sz="1700" kern="1200" dirty="0" smtClean="0"/>
            <a:t>βίντεο «Ο κόσμος του διαδικτύου</a:t>
          </a:r>
          <a:r>
            <a:rPr lang="el-GR" sz="1700" kern="1200" dirty="0" smtClean="0"/>
            <a:t>».</a:t>
          </a:r>
          <a:endParaRPr lang="el-GR" sz="1700" kern="1200" dirty="0"/>
        </a:p>
        <a:p>
          <a:pPr marL="171450" lvl="1" indent="-171450" algn="l" defTabSz="755650" rtl="0">
            <a:lnSpc>
              <a:spcPct val="90000"/>
            </a:lnSpc>
            <a:spcBef>
              <a:spcPct val="0"/>
            </a:spcBef>
            <a:spcAft>
              <a:spcPct val="20000"/>
            </a:spcAft>
            <a:buChar char="••"/>
          </a:pPr>
          <a:r>
            <a:rPr lang="el-GR" sz="1700" kern="1200" dirty="0" smtClean="0"/>
            <a:t>Δραστηριότητα </a:t>
          </a:r>
          <a:r>
            <a:rPr lang="el-GR" sz="1700" kern="1200" dirty="0" smtClean="0"/>
            <a:t>1η: Εντοπίζουμε τις δυνατότητες και τους κινδύνους του διαδικτύου.</a:t>
          </a:r>
          <a:endParaRPr lang="el-GR" sz="1700" kern="1200" dirty="0"/>
        </a:p>
        <a:p>
          <a:pPr marL="171450" lvl="1" indent="-171450" algn="l" defTabSz="755650" rtl="0">
            <a:lnSpc>
              <a:spcPct val="90000"/>
            </a:lnSpc>
            <a:spcBef>
              <a:spcPct val="0"/>
            </a:spcBef>
            <a:spcAft>
              <a:spcPct val="20000"/>
            </a:spcAft>
            <a:buChar char="••"/>
          </a:pPr>
          <a:r>
            <a:rPr lang="el-GR" sz="1700" kern="1200" dirty="0" smtClean="0"/>
            <a:t>Προβολή </a:t>
          </a:r>
          <a:r>
            <a:rPr lang="el-GR" sz="1700" kern="1200" dirty="0" smtClean="0"/>
            <a:t>βίντεο «Βλέπεις κάτι παράξενο; Ζήτησε βοήθεια!»</a:t>
          </a:r>
          <a:endParaRPr lang="el-GR" sz="1700" kern="1200" dirty="0"/>
        </a:p>
        <a:p>
          <a:pPr marL="171450" lvl="1" indent="-171450" algn="l" defTabSz="755650" rtl="0">
            <a:lnSpc>
              <a:spcPct val="90000"/>
            </a:lnSpc>
            <a:spcBef>
              <a:spcPct val="0"/>
            </a:spcBef>
            <a:spcAft>
              <a:spcPct val="20000"/>
            </a:spcAft>
            <a:buChar char="••"/>
          </a:pPr>
          <a:r>
            <a:rPr lang="el-GR" sz="1700" kern="1200" dirty="0" smtClean="0"/>
            <a:t>Δραστηριότητα </a:t>
          </a:r>
          <a:r>
            <a:rPr lang="el-GR" sz="1700" kern="1200" dirty="0" smtClean="0"/>
            <a:t>2η: Διερεύνηση στάσεων / απόψεων πάνω στην προβληματική κατάσταση που αναδεικνύει το βίντεο με τη μέθοδο του καταιγισμού ιδεών.</a:t>
          </a:r>
          <a:endParaRPr lang="el-GR" sz="1700" kern="1200" dirty="0"/>
        </a:p>
        <a:p>
          <a:pPr marL="171450" lvl="1" indent="-171450" algn="l" defTabSz="755650" rtl="0">
            <a:lnSpc>
              <a:spcPct val="90000"/>
            </a:lnSpc>
            <a:spcBef>
              <a:spcPct val="0"/>
            </a:spcBef>
            <a:spcAft>
              <a:spcPct val="20000"/>
            </a:spcAft>
            <a:buChar char="••"/>
          </a:pPr>
          <a:r>
            <a:rPr lang="el-GR" sz="1700" kern="1200" dirty="0" smtClean="0"/>
            <a:t>Προβολή </a:t>
          </a:r>
          <a:r>
            <a:rPr lang="el-GR" sz="1700" kern="1200" dirty="0" smtClean="0"/>
            <a:t>βίντεο «Η γη είναι επίπεδη»</a:t>
          </a:r>
          <a:endParaRPr lang="el-GR" sz="1700" kern="1200" dirty="0"/>
        </a:p>
        <a:p>
          <a:pPr marL="171450" lvl="1" indent="-171450" algn="l" defTabSz="755650" rtl="0">
            <a:lnSpc>
              <a:spcPct val="90000"/>
            </a:lnSpc>
            <a:spcBef>
              <a:spcPct val="0"/>
            </a:spcBef>
            <a:spcAft>
              <a:spcPct val="20000"/>
            </a:spcAft>
            <a:buChar char="••"/>
          </a:pPr>
          <a:r>
            <a:rPr lang="el-GR" sz="1700" kern="1200" dirty="0" smtClean="0"/>
            <a:t>Δραστηριότητα </a:t>
          </a:r>
          <a:r>
            <a:rPr lang="el-GR" sz="1700" kern="1200" dirty="0" smtClean="0"/>
            <a:t>3η: Μύθος ή αλήθεια; Παιχνίδι εντοπισμού αληθινών και ψευδών ειδήσεων.</a:t>
          </a:r>
          <a:endParaRPr lang="el-GR" sz="1700" kern="1200" dirty="0"/>
        </a:p>
        <a:p>
          <a:pPr marL="171450" lvl="1" indent="-171450" algn="l" defTabSz="755650" rtl="0">
            <a:lnSpc>
              <a:spcPct val="90000"/>
            </a:lnSpc>
            <a:spcBef>
              <a:spcPct val="0"/>
            </a:spcBef>
            <a:spcAft>
              <a:spcPct val="20000"/>
            </a:spcAft>
            <a:buChar char="••"/>
          </a:pPr>
          <a:r>
            <a:rPr lang="el-GR" sz="1700" kern="1200" dirty="0" smtClean="0"/>
            <a:t>Σύνοψη </a:t>
          </a:r>
          <a:r>
            <a:rPr lang="el-GR" sz="1700" kern="1200" dirty="0" smtClean="0"/>
            <a:t>– Ανατροφοδότηση – Κλείσιμο τηλεδιάσκεψης.</a:t>
          </a:r>
          <a:endParaRPr lang="el-GR" sz="1700" kern="1200" dirty="0"/>
        </a:p>
      </dsp:txBody>
      <dsp:txXfrm>
        <a:off x="0" y="617904"/>
        <a:ext cx="7886700" cy="3643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A8C32-5E7F-4A76-8377-A4C7BE31505B}">
      <dsp:nvSpPr>
        <dsp:cNvPr id="0" name=""/>
        <dsp:cNvSpPr/>
      </dsp:nvSpPr>
      <dsp:spPr>
        <a:xfrm>
          <a:off x="0" y="20432"/>
          <a:ext cx="7161195" cy="153752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b="1" kern="1200" dirty="0" smtClean="0">
              <a:effectLst>
                <a:outerShdw blurRad="38100" dist="38100" dir="2700000" algn="tl">
                  <a:srgbClr val="000000">
                    <a:alpha val="43137"/>
                  </a:srgbClr>
                </a:outerShdw>
              </a:effectLst>
            </a:rPr>
            <a:t>Σε επίπεδο Γνώσεων </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απαριθμήσουν κάποια από τα οφέλη και τους κινδύνους του διαδικτύου.</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αποσαφηνίσουν την έννοια των προσωπικών δεδομένων.</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εξοικειωθούν με τη σχετική ορολογία εμπλουτίζοντας το λεξιλόγιό τους.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προσεγγίσουν διαθεματικά το θέμα της ασφάλειας στο διαδίκτυο μέσα από τη γλώσσα, την πληροφορική και τα εικαστικά.</a:t>
          </a:r>
          <a:endParaRPr lang="el-GR" sz="1300" b="1" kern="1200" dirty="0">
            <a:effectLst>
              <a:outerShdw blurRad="38100" dist="38100" dir="2700000" algn="tl">
                <a:srgbClr val="000000">
                  <a:alpha val="43137"/>
                </a:srgbClr>
              </a:outerShdw>
            </a:effectLst>
          </a:endParaRPr>
        </a:p>
      </dsp:txBody>
      <dsp:txXfrm>
        <a:off x="45033" y="65465"/>
        <a:ext cx="5460378" cy="1447463"/>
      </dsp:txXfrm>
    </dsp:sp>
    <dsp:sp modelId="{933C0011-9E94-472C-A44C-C56982A92A41}">
      <dsp:nvSpPr>
        <dsp:cNvPr id="0" name=""/>
        <dsp:cNvSpPr/>
      </dsp:nvSpPr>
      <dsp:spPr>
        <a:xfrm>
          <a:off x="631870" y="1728194"/>
          <a:ext cx="7161195" cy="1804925"/>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b="1" kern="1200" dirty="0" smtClean="0">
              <a:effectLst>
                <a:outerShdw blurRad="38100" dist="38100" dir="2700000" algn="tl">
                  <a:srgbClr val="000000">
                    <a:alpha val="43137"/>
                  </a:srgbClr>
                </a:outerShdw>
              </a:effectLst>
            </a:rPr>
            <a:t>Σε επίπεδο Δεξιοτήτων</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τις </a:t>
          </a:r>
          <a:r>
            <a:rPr lang="el-GR" sz="1300" b="1" kern="1200" dirty="0" err="1" smtClean="0">
              <a:effectLst>
                <a:outerShdw blurRad="38100" dist="38100" dir="2700000" algn="tl">
                  <a:srgbClr val="000000">
                    <a:alpha val="43137"/>
                  </a:srgbClr>
                </a:outerShdw>
              </a:effectLst>
            </a:rPr>
            <a:t>ομαδοσυνεργατικές</a:t>
          </a:r>
          <a:r>
            <a:rPr lang="el-GR" sz="1300" b="1" kern="1200" dirty="0" smtClean="0">
              <a:effectLst>
                <a:outerShdw blurRad="38100" dist="38100" dir="2700000" algn="tl">
                  <a:srgbClr val="000000">
                    <a:alpha val="43137"/>
                  </a:srgbClr>
                </a:outerShdw>
              </a:effectLst>
            </a:rPr>
            <a:t> δεξιότητές τους.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καλλιεργήσουν ερευνητικές δεξιότητες.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αποκτήσουν δεξιότητες χρήσης των Η/Υ.</a:t>
          </a:r>
          <a:endParaRPr lang="el-GR" sz="1300" b="1" kern="1200" dirty="0">
            <a:effectLst>
              <a:outerShdw blurRad="38100" dist="38100" dir="2700000" algn="tl">
                <a:srgbClr val="000000">
                  <a:alpha val="43137"/>
                </a:srgbClr>
              </a:outerShdw>
            </a:effectLst>
          </a:endParaRPr>
        </a:p>
      </dsp:txBody>
      <dsp:txXfrm>
        <a:off x="684734" y="1781058"/>
        <a:ext cx="5397641" cy="1699197"/>
      </dsp:txXfrm>
    </dsp:sp>
    <dsp:sp modelId="{F7938F68-6AF0-4D76-8996-EBF1678B25BF}">
      <dsp:nvSpPr>
        <dsp:cNvPr id="0" name=""/>
        <dsp:cNvSpPr/>
      </dsp:nvSpPr>
      <dsp:spPr>
        <a:xfrm>
          <a:off x="1263740" y="3682919"/>
          <a:ext cx="7161195" cy="157839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l-GR" sz="1300" kern="1200" dirty="0" smtClean="0">
              <a:effectLst>
                <a:outerShdw blurRad="38100" dist="38100" dir="2700000" algn="tl">
                  <a:srgbClr val="000000">
                    <a:alpha val="43137"/>
                  </a:srgbClr>
                </a:outerShdw>
              </a:effectLst>
            </a:rPr>
            <a:t> </a:t>
          </a:r>
          <a:r>
            <a:rPr lang="el-GR" sz="1300" b="1" kern="1200" dirty="0" smtClean="0">
              <a:effectLst>
                <a:outerShdw blurRad="38100" dist="38100" dir="2700000" algn="tl">
                  <a:srgbClr val="000000">
                    <a:alpha val="43137"/>
                  </a:srgbClr>
                </a:outerShdw>
              </a:effectLst>
            </a:rPr>
            <a:t>Σε επίπεδο Στάσεων </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επιδεικνύουν σεβασμό στον συνομιλητή – συνεργάτη.</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300" b="1" kern="1200" dirty="0">
            <a:effectLst>
              <a:outerShdw blurRad="38100" dist="38100" dir="2700000" algn="tl">
                <a:srgbClr val="000000">
                  <a:alpha val="43137"/>
                </a:srgbClr>
              </a:outerShdw>
            </a:effectLst>
          </a:endParaRPr>
        </a:p>
      </dsp:txBody>
      <dsp:txXfrm>
        <a:off x="1309970" y="3729149"/>
        <a:ext cx="5410909" cy="1485934"/>
      </dsp:txXfrm>
    </dsp:sp>
    <dsp:sp modelId="{8F698EC2-424B-439E-ACB9-EC92747A4605}">
      <dsp:nvSpPr>
        <dsp:cNvPr id="0" name=""/>
        <dsp:cNvSpPr/>
      </dsp:nvSpPr>
      <dsp:spPr>
        <a:xfrm>
          <a:off x="6135239" y="1196948"/>
          <a:ext cx="1025956" cy="102595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6366079" y="1196948"/>
        <a:ext cx="564276" cy="772032"/>
      </dsp:txXfrm>
    </dsp:sp>
    <dsp:sp modelId="{EA2DCA1E-451B-4B79-82B9-100071DDB456}">
      <dsp:nvSpPr>
        <dsp:cNvPr id="0" name=""/>
        <dsp:cNvSpPr/>
      </dsp:nvSpPr>
      <dsp:spPr>
        <a:xfrm>
          <a:off x="6767109" y="3027886"/>
          <a:ext cx="1025956" cy="1025956"/>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6997949" y="3027886"/>
        <a:ext cx="564276" cy="7720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A6198-580B-4540-A17F-1B9A120F2559}">
      <dsp:nvSpPr>
        <dsp:cNvPr id="0" name=""/>
        <dsp:cNvSpPr/>
      </dsp:nvSpPr>
      <dsp:spPr>
        <a:xfrm>
          <a:off x="0" y="120749"/>
          <a:ext cx="7886700" cy="575639"/>
        </a:xfrm>
        <a:prstGeom prst="roundRect">
          <a:avLst/>
        </a:prstGeom>
        <a:solidFill>
          <a:srgbClr val="C678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smtClean="0"/>
            <a:t>Δραστηριότητες πριν την </a:t>
          </a:r>
          <a:r>
            <a:rPr lang="en-US" sz="2400" b="1" kern="1200" smtClean="0"/>
            <a:t>2</a:t>
          </a:r>
          <a:r>
            <a:rPr lang="el-GR" sz="2400" b="1" kern="1200" smtClean="0"/>
            <a:t>ηΤηλεδιάσκεψη</a:t>
          </a:r>
          <a:endParaRPr lang="el-GR" sz="2400" kern="1200" dirty="0"/>
        </a:p>
      </dsp:txBody>
      <dsp:txXfrm>
        <a:off x="28100" y="148849"/>
        <a:ext cx="7830500" cy="519439"/>
      </dsp:txXfrm>
    </dsp:sp>
    <dsp:sp modelId="{1B10B054-BC66-4FFD-8390-52042F040174}">
      <dsp:nvSpPr>
        <dsp:cNvPr id="0" name=""/>
        <dsp:cNvSpPr/>
      </dsp:nvSpPr>
      <dsp:spPr>
        <a:xfrm>
          <a:off x="0" y="696389"/>
          <a:ext cx="7886700"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l-GR" sz="1900" kern="1200" dirty="0" smtClean="0"/>
            <a:t>Συζήτηση πάνω στις εμπειρίες των μαθητών σχετικά με την πρώτη τηλεδιάσκεψη σε τοπικό επίπεδο.</a:t>
          </a:r>
          <a:endParaRPr lang="el-GR" sz="1900" kern="1200" dirty="0"/>
        </a:p>
        <a:p>
          <a:pPr marL="171450" lvl="1" indent="-171450" algn="l" defTabSz="844550" rtl="0">
            <a:lnSpc>
              <a:spcPct val="90000"/>
            </a:lnSpc>
            <a:spcBef>
              <a:spcPct val="0"/>
            </a:spcBef>
            <a:spcAft>
              <a:spcPct val="20000"/>
            </a:spcAft>
            <a:buChar char="••"/>
          </a:pPr>
          <a:r>
            <a:rPr lang="el-GR" sz="1900" kern="1200" dirty="0" err="1" smtClean="0"/>
            <a:t>Ομαδοσυνεργατική</a:t>
          </a:r>
          <a:r>
            <a:rPr lang="el-GR" sz="1900" kern="1200" dirty="0" smtClean="0"/>
            <a:t> διερεύνηση του θέματος της ασφάλειας στο διαδίκτυο, στις τοπικές τάξεις, μέσα από ιστοσελίδες, βίντεο και άρθρα.</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Συνεργασία των συμμετεχόντων εκπαιδευτικών μέσω τηλεδιάσκεψης, προκειμένου να συζητήσουν την οργάνωση και το σχεδιασμό της 2ης τηλεδιάσκεψης της ομάδας των σχολείων τους.</a:t>
          </a:r>
          <a:endParaRPr lang="el-GR" sz="1900" kern="1200" dirty="0"/>
        </a:p>
        <a:p>
          <a:pPr marL="171450" lvl="1" indent="-171450" algn="l" defTabSz="844550" rtl="0">
            <a:lnSpc>
              <a:spcPct val="90000"/>
            </a:lnSpc>
            <a:spcBef>
              <a:spcPct val="0"/>
            </a:spcBef>
            <a:spcAft>
              <a:spcPct val="20000"/>
            </a:spcAft>
            <a:buChar char="••"/>
          </a:pPr>
          <a:r>
            <a:rPr lang="el-GR" sz="1900" kern="1200" dirty="0" smtClean="0"/>
            <a:t>Δημιουργία από τους εκπαιδευτικούς των τριών σχολείων (</a:t>
          </a:r>
          <a:r>
            <a:rPr lang="el-GR" sz="1900" kern="1200" dirty="0" err="1" smtClean="0"/>
            <a:t>Αλφάς</a:t>
          </a:r>
          <a:r>
            <a:rPr lang="el-GR" sz="1900" kern="1200" dirty="0" smtClean="0"/>
            <a:t>, </a:t>
          </a:r>
          <a:r>
            <a:rPr lang="el-GR" sz="1900" kern="1200" dirty="0" err="1" smtClean="0"/>
            <a:t>Κατωχωρίου</a:t>
          </a:r>
          <a:r>
            <a:rPr lang="el-GR" sz="1900" kern="1200" dirty="0" smtClean="0"/>
            <a:t>, Σίβα) του σεναρίου της 2ης τηλεδιάσκεψης.</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Σχεδιασμός δραστηριοτήτων από τους εκπαιδευτικούς, ώστε να αναδειχθούν οι τέσσερις </a:t>
          </a:r>
          <a:r>
            <a:rPr lang="el-GR" sz="1900" kern="1200" dirty="0" err="1" smtClean="0"/>
            <a:t>υποενότητες</a:t>
          </a:r>
          <a:r>
            <a:rPr lang="el-GR" sz="1900" kern="1200" dirty="0" smtClean="0"/>
            <a:t> του θέματος και δημιουργία του φύλλου εργασίας.</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Συμπλήρωση της φόρμας της 2ης ΤΔ και ανάρτησή της στο LSN.</a:t>
          </a:r>
          <a:endParaRPr lang="el-GR" sz="1900" kern="1200" dirty="0"/>
        </a:p>
      </dsp:txBody>
      <dsp:txXfrm>
        <a:off x="0" y="696389"/>
        <a:ext cx="7886700" cy="3875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14C4-D7D1-4169-B8AF-0D1A24E3759F}">
      <dsp:nvSpPr>
        <dsp:cNvPr id="0" name=""/>
        <dsp:cNvSpPr/>
      </dsp:nvSpPr>
      <dsp:spPr>
        <a:xfrm>
          <a:off x="0" y="108004"/>
          <a:ext cx="8263830" cy="455715"/>
        </a:xfrm>
        <a:prstGeom prst="roundRect">
          <a:avLst/>
        </a:prstGeom>
        <a:solidFill>
          <a:srgbClr val="BF23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kern="1200" dirty="0" smtClean="0"/>
            <a:t>Δραστηριότητες κατά την διάρκεια της 2ης Τηλεδιάσκεψης</a:t>
          </a:r>
          <a:endParaRPr lang="el-GR" sz="1900" kern="1200" dirty="0"/>
        </a:p>
      </dsp:txBody>
      <dsp:txXfrm>
        <a:off x="22246" y="130250"/>
        <a:ext cx="8219338" cy="411223"/>
      </dsp:txXfrm>
    </dsp:sp>
    <dsp:sp modelId="{AABB5F64-7019-48A2-8FDF-05961466CA43}">
      <dsp:nvSpPr>
        <dsp:cNvPr id="0" name=""/>
        <dsp:cNvSpPr/>
      </dsp:nvSpPr>
      <dsp:spPr>
        <a:xfrm>
          <a:off x="0" y="563719"/>
          <a:ext cx="8263830" cy="458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377"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l-GR" sz="1500" kern="1200" dirty="0" smtClean="0"/>
            <a:t>Εισαγωγή – Καλωσόρισμα από τους εκπαιδευτικούς </a:t>
          </a:r>
          <a:r>
            <a:rPr lang="el-GR" sz="1500" kern="1200" dirty="0" err="1" smtClean="0"/>
            <a:t>Αλφάς</a:t>
          </a:r>
          <a:r>
            <a:rPr lang="el-GR" sz="1500" kern="1200" dirty="0" smtClean="0"/>
            <a:t> – </a:t>
          </a:r>
          <a:r>
            <a:rPr lang="el-GR" sz="1500" kern="1200" dirty="0" err="1" smtClean="0"/>
            <a:t>Κατωχωρίου</a:t>
          </a:r>
          <a:r>
            <a:rPr lang="el-GR" sz="1500" kern="1200" dirty="0" smtClean="0"/>
            <a:t> - Σίβα</a:t>
          </a:r>
          <a:endParaRPr lang="el-GR" sz="1500" kern="1200" dirty="0"/>
        </a:p>
        <a:p>
          <a:pPr marL="114300" lvl="1" indent="-114300" algn="l" defTabSz="666750" rtl="0">
            <a:lnSpc>
              <a:spcPct val="90000"/>
            </a:lnSpc>
            <a:spcBef>
              <a:spcPct val="0"/>
            </a:spcBef>
            <a:spcAft>
              <a:spcPct val="20000"/>
            </a:spcAft>
            <a:buChar char="••"/>
          </a:pPr>
          <a:r>
            <a:rPr lang="el-GR" sz="1500" kern="1200" dirty="0" smtClean="0"/>
            <a:t>Οι μαθητές των τριών σχολείων (</a:t>
          </a:r>
          <a:r>
            <a:rPr lang="el-GR" sz="1500" kern="1200" dirty="0" err="1" smtClean="0"/>
            <a:t>Αλφά</a:t>
          </a:r>
          <a:r>
            <a:rPr lang="el-GR" sz="1500" kern="1200" dirty="0" smtClean="0"/>
            <a:t> – </a:t>
          </a:r>
          <a:r>
            <a:rPr lang="el-GR" sz="1500" kern="1200" dirty="0" err="1" smtClean="0"/>
            <a:t>Κατωχώρι</a:t>
          </a:r>
          <a:r>
            <a:rPr lang="el-GR" sz="1500" kern="1200" dirty="0" smtClean="0"/>
            <a:t> – Σίβας) κάνουν μια ζωγραφιά σχετικά με το τι θυμούνται από την 1η ΤΔ και γράφουν μία λέξη κλειδί. Τη ζωγραφιά αυτή την παρουσιάζουν μπροστά στην κάμερα, αφού συστηθούν, προκειμένου να εμπλακούν πιο </a:t>
          </a:r>
          <a:r>
            <a:rPr lang="el-GR" sz="1500" kern="1200" dirty="0" err="1" smtClean="0"/>
            <a:t>προσωποκεντρικά</a:t>
          </a:r>
          <a:r>
            <a:rPr lang="el-GR" sz="1500" kern="1200" dirty="0" smtClean="0"/>
            <a:t> στη διαδικασία.</a:t>
          </a:r>
          <a:endParaRPr lang="el-GR" sz="1500" kern="1200" dirty="0"/>
        </a:p>
        <a:p>
          <a:pPr marL="114300" lvl="1" indent="-114300" algn="l" defTabSz="666750" rtl="0">
            <a:lnSpc>
              <a:spcPct val="90000"/>
            </a:lnSpc>
            <a:spcBef>
              <a:spcPct val="0"/>
            </a:spcBef>
            <a:spcAft>
              <a:spcPct val="20000"/>
            </a:spcAft>
            <a:buChar char="••"/>
          </a:pPr>
          <a:r>
            <a:rPr lang="el-GR" sz="1500" kern="1200" dirty="0" smtClean="0"/>
            <a:t>Μοιράζεται στους μαθητές το φύλλο εργασίας της 2ης ΤΔ.</a:t>
          </a:r>
          <a:endParaRPr lang="el-GR" sz="1500" kern="1200" dirty="0"/>
        </a:p>
        <a:p>
          <a:pPr marL="114300" lvl="1" indent="-114300" algn="l" defTabSz="666750" rtl="0">
            <a:lnSpc>
              <a:spcPct val="90000"/>
            </a:lnSpc>
            <a:spcBef>
              <a:spcPct val="0"/>
            </a:spcBef>
            <a:spcAft>
              <a:spcPct val="20000"/>
            </a:spcAft>
            <a:buChar char="••"/>
          </a:pPr>
          <a:r>
            <a:rPr lang="el-GR" sz="1500" kern="1200" dirty="0" smtClean="0"/>
            <a:t>Οι μαθητές παρακολουθούν το </a:t>
          </a:r>
          <a:r>
            <a:rPr lang="el-GR" sz="1500" kern="1200" dirty="0" err="1" smtClean="0"/>
            <a:t>video</a:t>
          </a:r>
          <a:r>
            <a:rPr lang="el-GR" sz="1500" kern="1200" dirty="0" smtClean="0"/>
            <a:t> «Ασφάλεια στο διαδίκτυο» από το Παιδαγωγικό Ινστιτούτο Κύπρου.</a:t>
          </a:r>
          <a:endParaRPr lang="el-GR" sz="1500" kern="1200" dirty="0"/>
        </a:p>
        <a:p>
          <a:pPr marL="114300" lvl="1" indent="-114300" algn="l" defTabSz="666750" rtl="0">
            <a:lnSpc>
              <a:spcPct val="90000"/>
            </a:lnSpc>
            <a:spcBef>
              <a:spcPct val="0"/>
            </a:spcBef>
            <a:spcAft>
              <a:spcPct val="20000"/>
            </a:spcAft>
            <a:buChar char="••"/>
          </a:pPr>
          <a:r>
            <a:rPr lang="el-GR" sz="1500" kern="1200" dirty="0" smtClean="0"/>
            <a:t>Στη συνέχεια, οι μαθητές παρακολουθούν στιγμιότυπα από τα κομβικά σημεία της ιστορίας, συζητούν πάνω σε αυτά, με σκοπό την προετοιμασία ανάδειξης των, προς μελέτη, </a:t>
          </a:r>
          <a:r>
            <a:rPr lang="el-GR" sz="1500" kern="1200" dirty="0" err="1" smtClean="0"/>
            <a:t>υποενοτήτων</a:t>
          </a:r>
          <a:r>
            <a:rPr lang="el-GR" sz="1500" kern="1200" dirty="0" smtClean="0"/>
            <a:t> και απαντούν στη σχετική ερώτηση του φύλλου εργασίας.</a:t>
          </a:r>
          <a:endParaRPr lang="el-GR" sz="1500" kern="1200" dirty="0"/>
        </a:p>
        <a:p>
          <a:pPr marL="114300" lvl="1" indent="-114300" algn="l" defTabSz="666750" rtl="0">
            <a:lnSpc>
              <a:spcPct val="90000"/>
            </a:lnSpc>
            <a:spcBef>
              <a:spcPct val="0"/>
            </a:spcBef>
            <a:spcAft>
              <a:spcPct val="20000"/>
            </a:spcAft>
            <a:buChar char="••"/>
          </a:pPr>
          <a:r>
            <a:rPr lang="el-GR" sz="1500" kern="1200" dirty="0" smtClean="0"/>
            <a:t>Οι μαθητές παρακολουθούν το </a:t>
          </a:r>
          <a:r>
            <a:rPr lang="el-GR" sz="1500" kern="1200" dirty="0" err="1" smtClean="0"/>
            <a:t>video</a:t>
          </a:r>
          <a:r>
            <a:rPr lang="el-GR" sz="1500" kern="1200" dirty="0" smtClean="0"/>
            <a:t> των </a:t>
          </a:r>
          <a:r>
            <a:rPr lang="el-GR" sz="1500" kern="1200" dirty="0" err="1" smtClean="0"/>
            <a:t>Δημ</a:t>
          </a:r>
          <a:r>
            <a:rPr lang="el-GR" sz="1500" kern="1200" dirty="0" smtClean="0"/>
            <a:t>. Σχ. </a:t>
          </a:r>
          <a:r>
            <a:rPr lang="el-GR" sz="1500" kern="1200" dirty="0" err="1" smtClean="0"/>
            <a:t>Μακρυχωρίου</a:t>
          </a:r>
          <a:r>
            <a:rPr lang="el-GR" sz="1500" kern="1200" dirty="0" smtClean="0"/>
            <a:t> και </a:t>
          </a:r>
          <a:r>
            <a:rPr lang="el-GR" sz="1500" kern="1200" dirty="0" err="1" smtClean="0"/>
            <a:t>Συκουρίου</a:t>
          </a:r>
          <a:r>
            <a:rPr lang="el-GR" sz="1500" kern="1200" dirty="0" smtClean="0"/>
            <a:t> με θέμα το θετικό περιεχόμενο στο Διαδίκτυο και συμπληρώνουν το σταυρόλεξο στο φύλλο εργασίας.</a:t>
          </a:r>
          <a:endParaRPr lang="el-GR" sz="1500" kern="1200" dirty="0"/>
        </a:p>
        <a:p>
          <a:pPr marL="114300" lvl="1" indent="-114300" algn="l" defTabSz="666750" rtl="0">
            <a:lnSpc>
              <a:spcPct val="90000"/>
            </a:lnSpc>
            <a:spcBef>
              <a:spcPct val="0"/>
            </a:spcBef>
            <a:spcAft>
              <a:spcPct val="20000"/>
            </a:spcAft>
            <a:buChar char="••"/>
          </a:pPr>
          <a:r>
            <a:rPr lang="el-GR" sz="1500" kern="1200" dirty="0" smtClean="0"/>
            <a:t>Σύνοψη και ανάδειξη των 2 </a:t>
          </a:r>
          <a:r>
            <a:rPr lang="el-GR" sz="1500" kern="1200" dirty="0" err="1" smtClean="0"/>
            <a:t>υποενοτήτων</a:t>
          </a:r>
          <a:r>
            <a:rPr lang="el-GR" sz="1500" kern="1200" dirty="0" smtClean="0"/>
            <a:t> με τις οποίες θα ασχοληθούν οι μαθητές (προσωπικά δεδομένα και θετικό περιεχόμενο)</a:t>
          </a:r>
          <a:endParaRPr lang="el-GR" sz="1500" kern="1200" dirty="0"/>
        </a:p>
        <a:p>
          <a:pPr marL="114300" lvl="1" indent="-114300" algn="l" defTabSz="666750" rtl="0">
            <a:lnSpc>
              <a:spcPct val="90000"/>
            </a:lnSpc>
            <a:spcBef>
              <a:spcPct val="0"/>
            </a:spcBef>
            <a:spcAft>
              <a:spcPct val="20000"/>
            </a:spcAft>
            <a:buChar char="••"/>
          </a:pPr>
          <a:r>
            <a:rPr lang="el-GR" sz="1500" kern="1200" dirty="0" smtClean="0"/>
            <a:t>Κλείσιμο</a:t>
          </a:r>
          <a:endParaRPr lang="el-GR" sz="1500" kern="1200" dirty="0"/>
        </a:p>
        <a:p>
          <a:pPr marL="114300" lvl="1" indent="-114300" algn="l" defTabSz="666750" rtl="0">
            <a:lnSpc>
              <a:spcPct val="90000"/>
            </a:lnSpc>
            <a:spcBef>
              <a:spcPct val="0"/>
            </a:spcBef>
            <a:spcAft>
              <a:spcPct val="20000"/>
            </a:spcAft>
            <a:buChar char="••"/>
          </a:pPr>
          <a:r>
            <a:rPr lang="el-GR" sz="1500" kern="1200" dirty="0" smtClean="0"/>
            <a:t>Συμπλήρωση του ερωτηματολογίου ONGOING 2, από τους μαθητές, μετά το τέλος της τηλεδιάσκεψης.</a:t>
          </a:r>
          <a:endParaRPr lang="el-GR" sz="1500" kern="1200" dirty="0"/>
        </a:p>
      </dsp:txBody>
      <dsp:txXfrm>
        <a:off x="0" y="563719"/>
        <a:ext cx="8263830" cy="45848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03734-7B52-4BE9-91B2-5DAD8CE6C920}">
      <dsp:nvSpPr>
        <dsp:cNvPr id="0" name=""/>
        <dsp:cNvSpPr/>
      </dsp:nvSpPr>
      <dsp:spPr>
        <a:xfrm>
          <a:off x="0" y="115214"/>
          <a:ext cx="7161195" cy="13249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 Σε επίπεδο Γνώσεων </a:t>
          </a:r>
          <a:endParaRPr lang="el-GR" sz="16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απαριθμήσουν κάποια από τα οφέλη και τους κινδύνους του διαδικτύου.</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αποσαφηνίσουν την έννοια των προσωπικών δεδομένων.</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προσεγγίσουν διαθεματικά το θέμα της ασφάλειας στο διαδίκτυο.</a:t>
          </a:r>
          <a:endParaRPr lang="el-GR" sz="1300" b="1" kern="1200" dirty="0">
            <a:effectLst>
              <a:outerShdw blurRad="38100" dist="38100" dir="2700000" algn="tl">
                <a:srgbClr val="000000">
                  <a:alpha val="43137"/>
                </a:srgbClr>
              </a:outerShdw>
            </a:effectLst>
          </a:endParaRPr>
        </a:p>
      </dsp:txBody>
      <dsp:txXfrm>
        <a:off x="38806" y="154020"/>
        <a:ext cx="5496325" cy="1247332"/>
      </dsp:txXfrm>
    </dsp:sp>
    <dsp:sp modelId="{BF2B3C50-4DD0-4852-8090-7932DB49EE55}">
      <dsp:nvSpPr>
        <dsp:cNvPr id="0" name=""/>
        <dsp:cNvSpPr/>
      </dsp:nvSpPr>
      <dsp:spPr>
        <a:xfrm>
          <a:off x="631870" y="1584173"/>
          <a:ext cx="7161195" cy="2016229"/>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Δεξιοτήτων</a:t>
          </a:r>
          <a:endParaRPr lang="el-GR" sz="16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τις </a:t>
          </a:r>
          <a:r>
            <a:rPr lang="el-GR" sz="1300" b="1" kern="1200" dirty="0" err="1" smtClean="0">
              <a:effectLst>
                <a:outerShdw blurRad="38100" dist="38100" dir="2700000" algn="tl">
                  <a:srgbClr val="000000">
                    <a:alpha val="43137"/>
                  </a:srgbClr>
                </a:outerShdw>
              </a:effectLst>
            </a:rPr>
            <a:t>ομαδοσυνεργατικές</a:t>
          </a:r>
          <a:r>
            <a:rPr lang="el-GR" sz="1300" b="1" kern="1200" dirty="0" smtClean="0">
              <a:effectLst>
                <a:outerShdw blurRad="38100" dist="38100" dir="2700000" algn="tl">
                  <a:srgbClr val="000000">
                    <a:alpha val="43137"/>
                  </a:srgbClr>
                </a:outerShdw>
              </a:effectLst>
            </a:rPr>
            <a:t> δεξιότητές τους.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είναι σε θέση να υποστηρίξουν στους μαθητές των απομακρυσμένων τάξεων τα αποτελέσματα της κοινής τους εργασίας.</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αποκτήσουν δεξιότητες χρήσης των Η/Υ.</a:t>
          </a:r>
          <a:endParaRPr lang="el-GR" sz="1300" b="1" kern="1200" dirty="0">
            <a:effectLst>
              <a:outerShdw blurRad="38100" dist="38100" dir="2700000" algn="tl">
                <a:srgbClr val="000000">
                  <a:alpha val="43137"/>
                </a:srgbClr>
              </a:outerShdw>
            </a:effectLst>
          </a:endParaRPr>
        </a:p>
      </dsp:txBody>
      <dsp:txXfrm>
        <a:off x="690923" y="1643226"/>
        <a:ext cx="5400227" cy="1898123"/>
      </dsp:txXfrm>
    </dsp:sp>
    <dsp:sp modelId="{E4768EC9-FCC0-4C64-86E4-801B11163308}">
      <dsp:nvSpPr>
        <dsp:cNvPr id="0" name=""/>
        <dsp:cNvSpPr/>
      </dsp:nvSpPr>
      <dsp:spPr>
        <a:xfrm>
          <a:off x="1263740" y="3859631"/>
          <a:ext cx="7161195" cy="132494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Στάσεων </a:t>
          </a:r>
          <a:endParaRPr lang="el-GR" sz="16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επιδεικνύουν σεβασμό στον συνομιλητή – συνεργάτη.</a:t>
          </a:r>
          <a:endParaRPr lang="el-GR" sz="1300" b="1"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l-GR" sz="1300" b="1" kern="1200"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300" b="1" kern="1200" dirty="0">
            <a:effectLst>
              <a:outerShdw blurRad="38100" dist="38100" dir="2700000" algn="tl">
                <a:srgbClr val="000000">
                  <a:alpha val="43137"/>
                </a:srgbClr>
              </a:outerShdw>
            </a:effectLst>
          </a:endParaRPr>
        </a:p>
      </dsp:txBody>
      <dsp:txXfrm>
        <a:off x="1302546" y="3898437"/>
        <a:ext cx="5440721" cy="1247332"/>
      </dsp:txXfrm>
    </dsp:sp>
    <dsp:sp modelId="{62154658-33AE-4F36-8CAD-F5ECC6D45585}">
      <dsp:nvSpPr>
        <dsp:cNvPr id="0" name=""/>
        <dsp:cNvSpPr/>
      </dsp:nvSpPr>
      <dsp:spPr>
        <a:xfrm>
          <a:off x="6150203" y="1179491"/>
          <a:ext cx="1010992" cy="101099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l-GR" sz="1400" kern="1200"/>
        </a:p>
      </dsp:txBody>
      <dsp:txXfrm>
        <a:off x="6377676" y="1179491"/>
        <a:ext cx="556046" cy="760771"/>
      </dsp:txXfrm>
    </dsp:sp>
    <dsp:sp modelId="{A6C5E4FA-4FFD-4C84-BF6D-A23403FA34EF}">
      <dsp:nvSpPr>
        <dsp:cNvPr id="0" name=""/>
        <dsp:cNvSpPr/>
      </dsp:nvSpPr>
      <dsp:spPr>
        <a:xfrm>
          <a:off x="6782073" y="2983723"/>
          <a:ext cx="1010992" cy="1010992"/>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l-GR" sz="1400" kern="1200"/>
        </a:p>
      </dsp:txBody>
      <dsp:txXfrm>
        <a:off x="7009546" y="2983723"/>
        <a:ext cx="556046" cy="7607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7585-C0EB-43DB-B4AE-A4E0AD591199}">
      <dsp:nvSpPr>
        <dsp:cNvPr id="0" name=""/>
        <dsp:cNvSpPr/>
      </dsp:nvSpPr>
      <dsp:spPr>
        <a:xfrm>
          <a:off x="0" y="21389"/>
          <a:ext cx="7886700" cy="575639"/>
        </a:xfrm>
        <a:prstGeom prst="roundRect">
          <a:avLst/>
        </a:prstGeom>
        <a:solidFill>
          <a:srgbClr val="AD45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kern="1200" dirty="0" smtClean="0"/>
            <a:t>Δραστηριότητες πριν την 3η Τηλεδιάσκεψη</a:t>
          </a:r>
          <a:endParaRPr lang="el-GR" sz="2400" kern="1200" dirty="0"/>
        </a:p>
      </dsp:txBody>
      <dsp:txXfrm>
        <a:off x="28100" y="49489"/>
        <a:ext cx="7830500" cy="519439"/>
      </dsp:txXfrm>
    </dsp:sp>
    <dsp:sp modelId="{32287D84-4CC0-4D59-8BA3-914EC866BB6B}">
      <dsp:nvSpPr>
        <dsp:cNvPr id="0" name=""/>
        <dsp:cNvSpPr/>
      </dsp:nvSpPr>
      <dsp:spPr>
        <a:xfrm>
          <a:off x="0" y="597029"/>
          <a:ext cx="7886700" cy="407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l-GR" sz="1900" kern="1200" dirty="0" smtClean="0"/>
            <a:t>Συζήτηση πάνω στις εμπειρίες των μαθητών σχετικά με την 2η τηλεδιάσκεψη σε τοπικό επίπεδο.</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Υπενθύμιση των </a:t>
          </a:r>
          <a:r>
            <a:rPr lang="el-GR" sz="1900" kern="1200" dirty="0" err="1" smtClean="0"/>
            <a:t>υποενοτήτων</a:t>
          </a:r>
          <a:r>
            <a:rPr lang="el-GR" sz="1900" kern="1200" dirty="0" smtClean="0"/>
            <a:t> που αναδείχθηκαν στη 2η ΤΔ και ανάθεσή τους στις ομάδες που δημιουργήθηκαν σε επίπεδο τοπικής τάξης.</a:t>
          </a:r>
          <a:endParaRPr lang="el-GR" sz="1900" kern="1200" dirty="0"/>
        </a:p>
        <a:p>
          <a:pPr marL="171450" lvl="1" indent="-171450" algn="l" defTabSz="844550" rtl="0">
            <a:lnSpc>
              <a:spcPct val="90000"/>
            </a:lnSpc>
            <a:spcBef>
              <a:spcPct val="0"/>
            </a:spcBef>
            <a:spcAft>
              <a:spcPct val="20000"/>
            </a:spcAft>
            <a:buChar char="••"/>
          </a:pPr>
          <a:r>
            <a:rPr lang="el-GR" sz="1900" kern="1200" dirty="0" err="1" smtClean="0"/>
            <a:t>Ομαδοσυνεργατική</a:t>
          </a:r>
          <a:r>
            <a:rPr lang="el-GR" sz="1900" kern="1200" dirty="0" smtClean="0"/>
            <a:t> διερεύνηση των θεμάτων των προσωπικών δεδομένων και της θετικής χρήσης του διαδικτύου, στις ομάδες των τοπικών τάξεων, μέσα από έρευνα των παιδιών σε ιστοσελίδες, βίντεο και άρθρα.</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Συνεργασία των συμμετεχόντων εκπαιδευτικών μέσω τηλεδιάσκεψης, προκειμένου να συζητήσουν την οργάνωση και το σχεδιασμό της 3ης τηλεδιάσκεψης της ομάδας των σχολείων τους.</a:t>
          </a:r>
          <a:endParaRPr lang="el-GR" sz="1900" kern="1200" dirty="0"/>
        </a:p>
        <a:p>
          <a:pPr marL="171450" lvl="1" indent="-171450" algn="l" defTabSz="844550" rtl="0">
            <a:lnSpc>
              <a:spcPct val="90000"/>
            </a:lnSpc>
            <a:spcBef>
              <a:spcPct val="0"/>
            </a:spcBef>
            <a:spcAft>
              <a:spcPct val="20000"/>
            </a:spcAft>
            <a:buChar char="••"/>
          </a:pPr>
          <a:r>
            <a:rPr lang="el-GR" sz="1900" kern="1200" dirty="0" smtClean="0"/>
            <a:t>Δημιουργία από τους εκπαιδευτικούς των τριών σχολείων (</a:t>
          </a:r>
          <a:r>
            <a:rPr lang="el-GR" sz="1900" kern="1200" dirty="0" err="1" smtClean="0"/>
            <a:t>Αλφάς</a:t>
          </a:r>
          <a:r>
            <a:rPr lang="el-GR" sz="1900" kern="1200" dirty="0" smtClean="0"/>
            <a:t>, </a:t>
          </a:r>
          <a:r>
            <a:rPr lang="el-GR" sz="1900" kern="1200" dirty="0" err="1" smtClean="0"/>
            <a:t>Κατωχωρίου</a:t>
          </a:r>
          <a:r>
            <a:rPr lang="el-GR" sz="1900" kern="1200" dirty="0" smtClean="0"/>
            <a:t>, Σίβα) του σεναρίου της 3ης τηλεδιάσκεψης.</a:t>
          </a:r>
          <a:endParaRPr lang="el-GR" sz="1900" kern="1200" dirty="0"/>
        </a:p>
        <a:p>
          <a:pPr marL="171450" lvl="1" indent="-171450" algn="l" defTabSz="844550" rtl="0">
            <a:lnSpc>
              <a:spcPct val="90000"/>
            </a:lnSpc>
            <a:spcBef>
              <a:spcPct val="0"/>
            </a:spcBef>
            <a:spcAft>
              <a:spcPct val="20000"/>
            </a:spcAft>
            <a:buChar char="••"/>
          </a:pPr>
          <a:r>
            <a:rPr lang="el-GR" sz="1900" kern="1200" dirty="0" smtClean="0"/>
            <a:t>Συμπλήρωση της φόρμας της 3ης ΤΔ και ανάρτησή της στο LSN.</a:t>
          </a:r>
          <a:endParaRPr lang="el-GR" sz="1900" kern="1200" dirty="0"/>
        </a:p>
      </dsp:txBody>
      <dsp:txXfrm>
        <a:off x="0" y="597029"/>
        <a:ext cx="7886700" cy="4073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2BB83-EE8D-425D-8A20-4A4196FC21B2}">
      <dsp:nvSpPr>
        <dsp:cNvPr id="0" name=""/>
        <dsp:cNvSpPr/>
      </dsp:nvSpPr>
      <dsp:spPr>
        <a:xfrm>
          <a:off x="0" y="576440"/>
          <a:ext cx="3708008" cy="3894209"/>
        </a:xfrm>
        <a:prstGeom prst="roundRect">
          <a:avLst>
            <a:gd name="adj" fmla="val 10000"/>
          </a:avLst>
        </a:prstGeom>
        <a:solidFill>
          <a:srgbClr val="C6781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Αρκετές αναφορές υπάρχουν για τις </a:t>
          </a:r>
          <a:r>
            <a:rPr lang="el-GR" sz="2400" b="1" kern="1200" dirty="0" smtClean="0">
              <a:effectLst>
                <a:outerShdw blurRad="38100" dist="38100" dir="2700000" algn="tl">
                  <a:srgbClr val="000000">
                    <a:alpha val="43137"/>
                  </a:srgbClr>
                </a:outerShdw>
              </a:effectLst>
            </a:rPr>
            <a:t>ελλείψεις</a:t>
          </a:r>
          <a:r>
            <a:rPr lang="el-GR" sz="2400" kern="1200" dirty="0" smtClean="0"/>
            <a:t> και την </a:t>
          </a:r>
          <a:r>
            <a:rPr lang="el-GR" sz="2400" b="1" kern="1200" dirty="0" smtClean="0">
              <a:effectLst>
                <a:outerShdw blurRad="38100" dist="38100" dir="2700000" algn="tl">
                  <a:srgbClr val="000000">
                    <a:alpha val="43137"/>
                  </a:srgbClr>
                </a:outerShdw>
              </a:effectLst>
            </a:rPr>
            <a:t>αναποτελεσματικότητα</a:t>
          </a:r>
          <a:r>
            <a:rPr lang="el-GR" sz="2400" kern="1200" dirty="0" smtClean="0"/>
            <a:t> του ολιγοθέσιου Δημοτικού Σχολείου σε </a:t>
          </a:r>
          <a:r>
            <a:rPr lang="el-GR" sz="2400" b="1" kern="1200" dirty="0" smtClean="0">
              <a:effectLst>
                <a:outerShdw blurRad="38100" dist="38100" dir="2700000" algn="tl">
                  <a:srgbClr val="000000">
                    <a:alpha val="43137"/>
                  </a:srgbClr>
                </a:outerShdw>
              </a:effectLst>
            </a:rPr>
            <a:t>επίπεδο γνώσεων </a:t>
          </a:r>
          <a:r>
            <a:rPr lang="el-GR" sz="2400" kern="1200" dirty="0" smtClean="0"/>
            <a:t>καθώς και στην </a:t>
          </a:r>
          <a:r>
            <a:rPr lang="el-GR" sz="2400" b="1" kern="1200" dirty="0" smtClean="0">
              <a:effectLst>
                <a:outerShdw blurRad="38100" dist="38100" dir="2700000" algn="tl">
                  <a:srgbClr val="000000">
                    <a:alpha val="43137"/>
                  </a:srgbClr>
                </a:outerShdw>
              </a:effectLst>
            </a:rPr>
            <a:t>Ψυχοκοινωνική Προσαρμογή </a:t>
          </a:r>
          <a:r>
            <a:rPr lang="el-GR" sz="2400" kern="1200" dirty="0" smtClean="0"/>
            <a:t>των μαθητών του. </a:t>
          </a:r>
          <a:endParaRPr lang="el-GR" sz="2400" kern="1200" dirty="0"/>
        </a:p>
      </dsp:txBody>
      <dsp:txXfrm>
        <a:off x="108604" y="685044"/>
        <a:ext cx="3490800" cy="3677001"/>
      </dsp:txXfrm>
    </dsp:sp>
    <dsp:sp modelId="{5BB70405-FAD4-4095-821B-085D64FD64F2}">
      <dsp:nvSpPr>
        <dsp:cNvPr id="0" name=""/>
        <dsp:cNvSpPr/>
      </dsp:nvSpPr>
      <dsp:spPr>
        <a:xfrm rot="21599432">
          <a:off x="3712264" y="2244924"/>
          <a:ext cx="860750" cy="556485"/>
        </a:xfrm>
        <a:prstGeom prst="lef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a:off x="3879210" y="2356221"/>
        <a:ext cx="526859" cy="333891"/>
      </dsp:txXfrm>
    </dsp:sp>
    <dsp:sp modelId="{BB8AFEB6-DFB1-44B1-8D1D-B14FCDBC8A22}">
      <dsp:nvSpPr>
        <dsp:cNvPr id="0" name=""/>
        <dsp:cNvSpPr/>
      </dsp:nvSpPr>
      <dsp:spPr>
        <a:xfrm>
          <a:off x="4577271" y="576445"/>
          <a:ext cx="3740157" cy="3892682"/>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Η παρούσα ΔΕ προσπαθεί να ερευνήσει τυχόν </a:t>
          </a:r>
          <a:r>
            <a:rPr lang="el-GR" sz="2400" b="1" kern="1200" dirty="0" smtClean="0">
              <a:effectLst>
                <a:outerShdw blurRad="38100" dist="38100" dir="2700000" algn="tl">
                  <a:srgbClr val="000000">
                    <a:alpha val="43137"/>
                  </a:srgbClr>
                </a:outerShdw>
              </a:effectLst>
            </a:rPr>
            <a:t>Ψυχοκοινωνικές ελλείψεις στους μαθητές </a:t>
          </a:r>
          <a:r>
            <a:rPr lang="el-GR" sz="2400" kern="1200" dirty="0" smtClean="0"/>
            <a:t>ενός Ολιγοθέσιου Δημοτικού Σχολείου</a:t>
          </a:r>
          <a:r>
            <a:rPr lang="el-GR" sz="2400" b="1" kern="1200" dirty="0" smtClean="0">
              <a:effectLst>
                <a:outerShdw blurRad="38100" dist="38100" dir="2700000" algn="tl">
                  <a:srgbClr val="000000">
                    <a:alpha val="43137"/>
                  </a:srgbClr>
                </a:outerShdw>
              </a:effectLst>
            </a:rPr>
            <a:t> </a:t>
          </a:r>
          <a:r>
            <a:rPr lang="el-GR" sz="2400" kern="1200" dirty="0" smtClean="0"/>
            <a:t>και τη </a:t>
          </a:r>
          <a:r>
            <a:rPr lang="el-GR" sz="2400" b="1" kern="1200" dirty="0" smtClean="0">
              <a:effectLst>
                <a:outerShdw blurRad="38100" dist="38100" dir="2700000" algn="tl">
                  <a:srgbClr val="000000">
                    <a:alpha val="43137"/>
                  </a:srgbClr>
                </a:outerShdw>
              </a:effectLst>
            </a:rPr>
            <a:t>δυνατότητα εξάλειψής</a:t>
          </a:r>
          <a:r>
            <a:rPr lang="el-GR" sz="2400" kern="1200" dirty="0" smtClean="0"/>
            <a:t> τους μέσω της ΕξΑΕ και της διαδραστικής τηλεδιάσκεψης.</a:t>
          </a:r>
          <a:endParaRPr lang="el-GR" sz="2400" kern="1200" dirty="0"/>
        </a:p>
      </dsp:txBody>
      <dsp:txXfrm>
        <a:off x="4686816" y="685990"/>
        <a:ext cx="3521067" cy="3673592"/>
      </dsp:txXfrm>
    </dsp:sp>
    <dsp:sp modelId="{44C6C3C1-7221-41D8-8BB6-AC4B221B42C3}">
      <dsp:nvSpPr>
        <dsp:cNvPr id="0" name=""/>
        <dsp:cNvSpPr/>
      </dsp:nvSpPr>
      <dsp:spPr>
        <a:xfrm rot="10799432">
          <a:off x="3708968" y="2232319"/>
          <a:ext cx="867440" cy="556485"/>
        </a:xfrm>
        <a:prstGeom prst="lef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800000">
        <a:off x="3875913" y="2343616"/>
        <a:ext cx="533549" cy="3338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A799D-DC54-4EE8-AFEF-E7089DF3B383}">
      <dsp:nvSpPr>
        <dsp:cNvPr id="0" name=""/>
        <dsp:cNvSpPr/>
      </dsp:nvSpPr>
      <dsp:spPr>
        <a:xfrm>
          <a:off x="0" y="45151"/>
          <a:ext cx="8407846" cy="551655"/>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kern="1200" dirty="0" smtClean="0"/>
            <a:t>Δραστηριότητες κατά την διάρκεια της 3ης Τηλεδιάσκεψης</a:t>
          </a:r>
          <a:endParaRPr lang="el-GR" sz="2300" kern="1200" dirty="0"/>
        </a:p>
      </dsp:txBody>
      <dsp:txXfrm>
        <a:off x="26930" y="72081"/>
        <a:ext cx="8353986" cy="497795"/>
      </dsp:txXfrm>
    </dsp:sp>
    <dsp:sp modelId="{9396E4CF-ED57-4591-8D49-1432F9476221}">
      <dsp:nvSpPr>
        <dsp:cNvPr id="0" name=""/>
        <dsp:cNvSpPr/>
      </dsp:nvSpPr>
      <dsp:spPr>
        <a:xfrm>
          <a:off x="0" y="596806"/>
          <a:ext cx="8407846" cy="4475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4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l-GR" sz="1800" kern="1200" dirty="0" smtClean="0"/>
            <a:t>Εισαγωγή – Καλωσόρισμα από τους εκπαιδευτικούς </a:t>
          </a:r>
          <a:r>
            <a:rPr lang="el-GR" sz="1800" kern="1200" dirty="0" err="1" smtClean="0"/>
            <a:t>Αλφάς</a:t>
          </a:r>
          <a:r>
            <a:rPr lang="el-GR" sz="1800" kern="1200" dirty="0" smtClean="0"/>
            <a:t> – </a:t>
          </a:r>
          <a:r>
            <a:rPr lang="el-GR" sz="1800" kern="1200" dirty="0" err="1" smtClean="0"/>
            <a:t>Κατωχωρίου</a:t>
          </a:r>
          <a:r>
            <a:rPr lang="el-GR" sz="1800" kern="1200" dirty="0" smtClean="0"/>
            <a:t> – Σίβα</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Υπενθύμιση του τι είχε συζητηθεί στη 2η ΤΔ (σύνδεση με την προηγούμενη ΤΔ – αναφορά στις </a:t>
          </a:r>
          <a:r>
            <a:rPr lang="el-GR" sz="1800" kern="1200" dirty="0" err="1" smtClean="0"/>
            <a:t>υποενότητες</a:t>
          </a:r>
          <a:r>
            <a:rPr lang="el-GR" sz="1800" kern="1200" dirty="0" smtClean="0"/>
            <a:t>)</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των τριών σχολείων (</a:t>
          </a:r>
          <a:r>
            <a:rPr lang="el-GR" sz="1800" kern="1200" dirty="0" err="1" smtClean="0"/>
            <a:t>Αλφά</a:t>
          </a:r>
          <a:r>
            <a:rPr lang="el-GR" sz="1800" kern="1200" dirty="0" smtClean="0"/>
            <a:t> – </a:t>
          </a:r>
          <a:r>
            <a:rPr lang="el-GR" sz="1800" kern="1200" dirty="0" err="1" smtClean="0"/>
            <a:t>Κατωχώρι</a:t>
          </a:r>
          <a:r>
            <a:rPr lang="el-GR" sz="1800" kern="1200" dirty="0" smtClean="0"/>
            <a:t> – Σίβας) παρουσιάζουν τα αποτελέσματα της έρευνάς τους. Πρώτα θα παρουσιαστεί η </a:t>
          </a:r>
          <a:r>
            <a:rPr lang="el-GR" sz="1800" kern="1200" dirty="0" err="1" smtClean="0"/>
            <a:t>υποενότητα</a:t>
          </a:r>
          <a:r>
            <a:rPr lang="el-GR" sz="1800" kern="1200" dirty="0" smtClean="0"/>
            <a:t> που αφορά τη θετική χρήση του διαδικτύου και στη συνέχεια η </a:t>
          </a:r>
          <a:r>
            <a:rPr lang="el-GR" sz="1800" kern="1200" dirty="0" err="1" smtClean="0"/>
            <a:t>υποενότητα</a:t>
          </a:r>
          <a:r>
            <a:rPr lang="el-GR" sz="1800" kern="1200" dirty="0" smtClean="0"/>
            <a:t> που αφορά την προστασία των προσωπικών δεδομένων. </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ανταλλάσσουν απόψεις και συζητούν γύρω από τις </a:t>
          </a:r>
          <a:r>
            <a:rPr lang="el-GR" sz="1800" kern="1200" dirty="0" err="1" smtClean="0"/>
            <a:t>υποενότητες</a:t>
          </a:r>
          <a:r>
            <a:rPr lang="el-GR" sz="1800" kern="1200" dirty="0" smtClean="0"/>
            <a:t> και τα ευρήματά τους.</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Στη συνέχεια, οι μαθητές καλούνται, με βάση αφενός τις πληροφορίες που έχουν συλλέξει και αφετέρου τη συζήτηση με τους μαθητές των απομακρυσμένων τάξεων, να δημιουργήσουν το σενάριο της ιστορίας τους, σε έξι καρέ.</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παρουσιάζουν το σενάριο που δημιούργησαν στην ολομέλεια.</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Σύνοψη και αποχαιρετισμός. Κλείσιμο της ΤΔ.</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Συμπλήρωση του ερωτηματολογίου ONGOING 3, από τους μαθητές, μετά το τέλος της τηλεδιάσκεψης.</a:t>
          </a:r>
          <a:endParaRPr lang="el-GR" sz="1800" kern="1200" dirty="0"/>
        </a:p>
      </dsp:txBody>
      <dsp:txXfrm>
        <a:off x="0" y="596806"/>
        <a:ext cx="8407846" cy="44753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46B83-AFC3-437C-BE0F-6967806FFD04}">
      <dsp:nvSpPr>
        <dsp:cNvPr id="0" name=""/>
        <dsp:cNvSpPr/>
      </dsp:nvSpPr>
      <dsp:spPr>
        <a:xfrm>
          <a:off x="0" y="-133583"/>
          <a:ext cx="7117655" cy="3264966"/>
        </a:xfrm>
        <a:prstGeom prst="roundRect">
          <a:avLst>
            <a:gd name="adj" fmla="val 10000"/>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0" bIns="6096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Δεξιοτήτων</a:t>
          </a:r>
          <a:endParaRPr lang="el-GR" sz="16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αναπτύξουν τις </a:t>
          </a:r>
          <a:r>
            <a:rPr lang="el-GR" sz="1400" b="1" kern="1200" dirty="0" err="1" smtClean="0">
              <a:effectLst>
                <a:outerShdw blurRad="38100" dist="38100" dir="2700000" algn="tl">
                  <a:srgbClr val="000000">
                    <a:alpha val="43137"/>
                  </a:srgbClr>
                </a:outerShdw>
              </a:effectLst>
            </a:rPr>
            <a:t>ομαδοσυνεργατικές</a:t>
          </a:r>
          <a:r>
            <a:rPr lang="el-GR" sz="1400" b="1" kern="1200" dirty="0" smtClean="0">
              <a:effectLst>
                <a:outerShdw blurRad="38100" dist="38100" dir="2700000" algn="tl">
                  <a:srgbClr val="000000">
                    <a:alpha val="43137"/>
                  </a:srgbClr>
                </a:outerShdw>
              </a:effectLst>
            </a:rPr>
            <a:t> δεξιότητές τους.</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αναπτύξουν δεξιότητες επικοινωνίας που είναι απαραίτητες για την ομαλή διεξαγωγή της ΤΔ.</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αναπτύξουν δεξιότητες παρατήρησης, αποκωδικοποίησης ανάλυσης και σύνθεσης.</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είναι σε θέση να παρουσιάσουν στους μαθητές των απομακρυσμένων τάξεων τα αποτελέσματα της κοινής τους εργασίας.</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εξοικειωθούν με τη χρήση εφαρμογών όπως το </a:t>
          </a:r>
          <a:r>
            <a:rPr lang="el-GR" sz="1400" b="1" kern="1200" dirty="0" err="1" smtClean="0">
              <a:effectLst>
                <a:outerShdw blurRad="38100" dist="38100" dir="2700000" algn="tl">
                  <a:srgbClr val="000000">
                    <a:alpha val="43137"/>
                  </a:srgbClr>
                </a:outerShdw>
              </a:effectLst>
            </a:rPr>
            <a:t>windows</a:t>
          </a:r>
          <a:r>
            <a:rPr lang="el-GR" sz="1400" b="1" kern="1200" dirty="0" smtClean="0">
              <a:effectLst>
                <a:outerShdw blurRad="38100" dist="38100" dir="2700000" algn="tl">
                  <a:srgbClr val="000000">
                    <a:alpha val="43137"/>
                  </a:srgbClr>
                </a:outerShdw>
              </a:effectLst>
            </a:rPr>
            <a:t> </a:t>
          </a:r>
          <a:r>
            <a:rPr lang="el-GR" sz="1400" b="1" kern="1200" dirty="0" err="1" smtClean="0">
              <a:effectLst>
                <a:outerShdw blurRad="38100" dist="38100" dir="2700000" algn="tl">
                  <a:srgbClr val="000000">
                    <a:alpha val="43137"/>
                  </a:srgbClr>
                </a:outerShdw>
              </a:effectLst>
            </a:rPr>
            <a:t>movie</a:t>
          </a:r>
          <a:r>
            <a:rPr lang="el-GR" sz="1400" b="1" kern="1200" dirty="0" smtClean="0">
              <a:effectLst>
                <a:outerShdw blurRad="38100" dist="38100" dir="2700000" algn="tl">
                  <a:srgbClr val="000000">
                    <a:alpha val="43137"/>
                  </a:srgbClr>
                </a:outerShdw>
              </a:effectLst>
            </a:rPr>
            <a:t> </a:t>
          </a:r>
          <a:r>
            <a:rPr lang="el-GR" sz="1400" b="1" kern="1200" dirty="0" err="1" smtClean="0">
              <a:effectLst>
                <a:outerShdw blurRad="38100" dist="38100" dir="2700000" algn="tl">
                  <a:srgbClr val="000000">
                    <a:alpha val="43137"/>
                  </a:srgbClr>
                </a:outerShdw>
              </a:effectLst>
            </a:rPr>
            <a:t>maker</a:t>
          </a:r>
          <a:r>
            <a:rPr lang="el-GR" sz="1400" b="1" kern="1200" dirty="0" smtClean="0">
              <a:effectLst>
                <a:outerShdw blurRad="38100" dist="38100" dir="2700000" algn="tl">
                  <a:srgbClr val="000000">
                    <a:alpha val="43137"/>
                  </a:srgbClr>
                </a:outerShdw>
              </a:effectLst>
            </a:rPr>
            <a:t>, το </a:t>
          </a:r>
          <a:r>
            <a:rPr lang="el-GR" sz="1400" b="1" kern="1200" dirty="0" err="1" smtClean="0">
              <a:effectLst>
                <a:outerShdw blurRad="38100" dist="38100" dir="2700000" algn="tl">
                  <a:srgbClr val="000000">
                    <a:alpha val="43137"/>
                  </a:srgbClr>
                </a:outerShdw>
              </a:effectLst>
            </a:rPr>
            <a:t>cartoon</a:t>
          </a:r>
          <a:r>
            <a:rPr lang="el-GR" sz="1400" b="1" kern="1200" dirty="0" smtClean="0">
              <a:effectLst>
                <a:outerShdw blurRad="38100" dist="38100" dir="2700000" algn="tl">
                  <a:srgbClr val="000000">
                    <a:alpha val="43137"/>
                  </a:srgbClr>
                </a:outerShdw>
              </a:effectLst>
            </a:rPr>
            <a:t> </a:t>
          </a:r>
          <a:r>
            <a:rPr lang="el-GR" sz="1400" b="1" kern="1200" dirty="0" err="1" smtClean="0">
              <a:effectLst>
                <a:outerShdw blurRad="38100" dist="38100" dir="2700000" algn="tl">
                  <a:srgbClr val="000000">
                    <a:alpha val="43137"/>
                  </a:srgbClr>
                </a:outerShdw>
              </a:effectLst>
            </a:rPr>
            <a:t>story</a:t>
          </a:r>
          <a:r>
            <a:rPr lang="el-GR" sz="1400" b="1" kern="1200" dirty="0" smtClean="0">
              <a:effectLst>
                <a:outerShdw blurRad="38100" dist="38100" dir="2700000" algn="tl">
                  <a:srgbClr val="000000">
                    <a:alpha val="43137"/>
                  </a:srgbClr>
                </a:outerShdw>
              </a:effectLst>
            </a:rPr>
            <a:t> </a:t>
          </a:r>
          <a:r>
            <a:rPr lang="el-GR" sz="1400" b="1" kern="1200" dirty="0" err="1" smtClean="0">
              <a:effectLst>
                <a:outerShdw blurRad="38100" dist="38100" dir="2700000" algn="tl">
                  <a:srgbClr val="000000">
                    <a:alpha val="43137"/>
                  </a:srgbClr>
                </a:outerShdw>
              </a:effectLst>
            </a:rPr>
            <a:t>maker</a:t>
          </a:r>
          <a:r>
            <a:rPr lang="el-GR" sz="1400" b="1" kern="1200" dirty="0" smtClean="0">
              <a:effectLst>
                <a:outerShdw blurRad="38100" dist="38100" dir="2700000" algn="tl">
                  <a:srgbClr val="000000">
                    <a:alpha val="43137"/>
                  </a:srgbClr>
                </a:outerShdw>
              </a:effectLst>
            </a:rPr>
            <a:t>, το </a:t>
          </a:r>
          <a:r>
            <a:rPr lang="el-GR" sz="1400" b="1" kern="1200" dirty="0" err="1" smtClean="0">
              <a:effectLst>
                <a:outerShdw blurRad="38100" dist="38100" dir="2700000" algn="tl">
                  <a:srgbClr val="000000">
                    <a:alpha val="43137"/>
                  </a:srgbClr>
                </a:outerShdw>
              </a:effectLst>
            </a:rPr>
            <a:t>audacity</a:t>
          </a:r>
          <a:r>
            <a:rPr lang="el-GR" sz="1400" b="1" kern="1200" dirty="0" smtClean="0">
              <a:effectLst>
                <a:outerShdw blurRad="38100" dist="38100" dir="2700000" algn="tl">
                  <a:srgbClr val="000000">
                    <a:alpha val="43137"/>
                  </a:srgbClr>
                </a:outerShdw>
              </a:effectLst>
            </a:rPr>
            <a:t>.</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εξοικειωθούν με τη χρήση </a:t>
          </a:r>
          <a:r>
            <a:rPr lang="el-GR" sz="1400" b="1" kern="1200" dirty="0" err="1" smtClean="0">
              <a:effectLst>
                <a:outerShdw blurRad="38100" dist="38100" dir="2700000" algn="tl">
                  <a:srgbClr val="000000">
                    <a:alpha val="43137"/>
                  </a:srgbClr>
                </a:outerShdw>
              </a:effectLst>
            </a:rPr>
            <a:t>web</a:t>
          </a:r>
          <a:r>
            <a:rPr lang="el-GR" sz="1400" b="1" kern="1200" dirty="0" smtClean="0">
              <a:effectLst>
                <a:outerShdw blurRad="38100" dist="38100" dir="2700000" algn="tl">
                  <a:srgbClr val="000000">
                    <a:alpha val="43137"/>
                  </a:srgbClr>
                </a:outerShdw>
              </a:effectLst>
            </a:rPr>
            <a:t> 2.0 εργαλείων, όπως το </a:t>
          </a:r>
          <a:r>
            <a:rPr lang="el-GR" sz="1400" b="1" kern="1200" dirty="0" err="1" smtClean="0">
              <a:effectLst>
                <a:outerShdw blurRad="38100" dist="38100" dir="2700000" algn="tl">
                  <a:srgbClr val="000000">
                    <a:alpha val="43137"/>
                  </a:srgbClr>
                </a:outerShdw>
              </a:effectLst>
            </a:rPr>
            <a:t>storyjumper</a:t>
          </a:r>
          <a:r>
            <a:rPr lang="el-GR" sz="1400" b="1" kern="1200" dirty="0" smtClean="0">
              <a:effectLst>
                <a:outerShdw blurRad="38100" dist="38100" dir="2700000" algn="tl">
                  <a:srgbClr val="000000">
                    <a:alpha val="43137"/>
                  </a:srgbClr>
                </a:outerShdw>
              </a:effectLst>
            </a:rPr>
            <a:t> και το </a:t>
          </a:r>
          <a:r>
            <a:rPr lang="el-GR" sz="1400" b="1" kern="1200" dirty="0" err="1" smtClean="0">
              <a:effectLst>
                <a:outerShdw blurRad="38100" dist="38100" dir="2700000" algn="tl">
                  <a:srgbClr val="000000">
                    <a:alpha val="43137"/>
                  </a:srgbClr>
                </a:outerShdw>
              </a:effectLst>
            </a:rPr>
            <a:t>quiver</a:t>
          </a:r>
          <a:r>
            <a:rPr lang="el-GR" sz="1400" b="1" kern="1200" dirty="0" smtClean="0">
              <a:effectLst>
                <a:outerShdw blurRad="38100" dist="38100" dir="2700000" algn="tl">
                  <a:srgbClr val="000000">
                    <a:alpha val="43137"/>
                  </a:srgbClr>
                </a:outerShdw>
              </a:effectLst>
            </a:rPr>
            <a:t>.</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εξοικειωθούν με την τεχνική </a:t>
          </a:r>
          <a:r>
            <a:rPr lang="el-GR" sz="1400" b="1" kern="1200" dirty="0" err="1" smtClean="0">
              <a:effectLst>
                <a:outerShdw blurRad="38100" dist="38100" dir="2700000" algn="tl">
                  <a:srgbClr val="000000">
                    <a:alpha val="43137"/>
                  </a:srgbClr>
                </a:outerShdw>
              </a:effectLst>
            </a:rPr>
            <a:t>animation</a:t>
          </a:r>
          <a:r>
            <a:rPr lang="el-GR" sz="1400" b="1" kern="1200" dirty="0" smtClean="0">
              <a:effectLst>
                <a:outerShdw blurRad="38100" dist="38100" dir="2700000" algn="tl">
                  <a:srgbClr val="000000">
                    <a:alpha val="43137"/>
                  </a:srgbClr>
                </a:outerShdw>
              </a:effectLst>
            </a:rPr>
            <a:t> και του θεατρικού παιχνιδιού.</a:t>
          </a:r>
          <a:endParaRPr lang="el-GR" sz="1400" b="1" kern="1200" dirty="0">
            <a:effectLst>
              <a:outerShdw blurRad="38100" dist="38100" dir="2700000" algn="tl">
                <a:srgbClr val="000000">
                  <a:alpha val="43137"/>
                </a:srgbClr>
              </a:outerShdw>
            </a:effectLst>
          </a:endParaRPr>
        </a:p>
      </dsp:txBody>
      <dsp:txXfrm>
        <a:off x="95628" y="-37955"/>
        <a:ext cx="4726237" cy="3073710"/>
      </dsp:txXfrm>
    </dsp:sp>
    <dsp:sp modelId="{047ECF36-01FF-4494-8F9B-025252742967}">
      <dsp:nvSpPr>
        <dsp:cNvPr id="0" name=""/>
        <dsp:cNvSpPr/>
      </dsp:nvSpPr>
      <dsp:spPr>
        <a:xfrm>
          <a:off x="1204338" y="3272139"/>
          <a:ext cx="7240398" cy="177321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53340" rIns="0" bIns="53340" numCol="1" spcCol="1270" anchor="ctr" anchorCtr="0">
          <a:noAutofit/>
        </a:bodyPr>
        <a:lstStyle/>
        <a:p>
          <a:pPr lvl="0" algn="l" defTabSz="711200" rtl="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rPr>
            <a:t>Σε επίπεδο Στάσεων </a:t>
          </a:r>
          <a:endParaRPr lang="el-GR" sz="16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αναπτύξουν κριτική στάση ως προς τη χρήση του διαδικτύου, αναγνωρίζοντας τα οφέλη και τους κινδύνους που κρύβει.</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επιδεικνύουν σεβασμό στον συνομιλητή – συνεργάτη.</a:t>
          </a:r>
          <a:endParaRPr lang="el-GR" sz="1400" b="1"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l-GR" sz="1400" b="1" kern="1200" dirty="0" smtClean="0">
              <a:effectLst>
                <a:outerShdw blurRad="38100" dist="38100" dir="2700000" algn="tl">
                  <a:srgbClr val="000000">
                    <a:alpha val="43137"/>
                  </a:srgbClr>
                </a:outerShdw>
              </a:effectLst>
            </a:rPr>
            <a:t>Να είναι θετικά διακείμενοι σε νέες μορφές εκπαίδευσης και επικοινωνίας.</a:t>
          </a:r>
          <a:endParaRPr lang="el-GR" sz="1400" b="1" kern="1200" dirty="0">
            <a:effectLst>
              <a:outerShdw blurRad="38100" dist="38100" dir="2700000" algn="tl">
                <a:srgbClr val="000000">
                  <a:alpha val="43137"/>
                </a:srgbClr>
              </a:outerShdw>
            </a:effectLst>
          </a:endParaRPr>
        </a:p>
      </dsp:txBody>
      <dsp:txXfrm>
        <a:off x="1256274" y="3324075"/>
        <a:ext cx="4366739" cy="1669340"/>
      </dsp:txXfrm>
    </dsp:sp>
    <dsp:sp modelId="{1372B5CA-8F7F-4732-B259-B9B3E00946B1}">
      <dsp:nvSpPr>
        <dsp:cNvPr id="0" name=""/>
        <dsp:cNvSpPr/>
      </dsp:nvSpPr>
      <dsp:spPr>
        <a:xfrm>
          <a:off x="5665647" y="2033417"/>
          <a:ext cx="1475747" cy="147574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l-GR" sz="3600" kern="1200"/>
        </a:p>
      </dsp:txBody>
      <dsp:txXfrm>
        <a:off x="5997690" y="2033417"/>
        <a:ext cx="811661" cy="11105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28181-95A9-4795-8144-66DCC009A33A}">
      <dsp:nvSpPr>
        <dsp:cNvPr id="0" name=""/>
        <dsp:cNvSpPr/>
      </dsp:nvSpPr>
      <dsp:spPr>
        <a:xfrm>
          <a:off x="0" y="3655"/>
          <a:ext cx="7903790"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l-GR" sz="2800" kern="1200" dirty="0" smtClean="0"/>
            <a:t>Δραστηριότητες πριν την 4η Τηλεδιάσκεψη</a:t>
          </a:r>
          <a:endParaRPr lang="el-GR" sz="2800" kern="1200" dirty="0"/>
        </a:p>
      </dsp:txBody>
      <dsp:txXfrm>
        <a:off x="32784" y="36439"/>
        <a:ext cx="7838222" cy="606012"/>
      </dsp:txXfrm>
    </dsp:sp>
    <dsp:sp modelId="{A20EE356-4B8D-44A9-8A98-78E9B4C1B075}">
      <dsp:nvSpPr>
        <dsp:cNvPr id="0" name=""/>
        <dsp:cNvSpPr/>
      </dsp:nvSpPr>
      <dsp:spPr>
        <a:xfrm>
          <a:off x="0" y="675235"/>
          <a:ext cx="7903790" cy="394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94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l-GR" sz="2200" kern="1200" dirty="0" smtClean="0"/>
            <a:t>Συζήτηση πάνω στις εμπειρίες των μαθητών σχετικά με την 3η τηλεδιάσκεψη σε τοπικό επίπεδο.</a:t>
          </a:r>
          <a:endParaRPr lang="el-GR" sz="2200" kern="1200" dirty="0"/>
        </a:p>
        <a:p>
          <a:pPr marL="228600" lvl="1" indent="-228600" algn="l" defTabSz="977900" rtl="0">
            <a:lnSpc>
              <a:spcPct val="90000"/>
            </a:lnSpc>
            <a:spcBef>
              <a:spcPct val="0"/>
            </a:spcBef>
            <a:spcAft>
              <a:spcPct val="20000"/>
            </a:spcAft>
            <a:buChar char="••"/>
          </a:pPr>
          <a:r>
            <a:rPr lang="el-GR" sz="2200" kern="1200" dirty="0" smtClean="0"/>
            <a:t>Συζήτηση με τα παιδιά σχετικά με τον τρόπο παρουσίασης των παραδοτέων τους.</a:t>
          </a:r>
          <a:endParaRPr lang="el-GR" sz="2200" kern="1200" dirty="0"/>
        </a:p>
        <a:p>
          <a:pPr marL="228600" lvl="1" indent="-228600" algn="l" defTabSz="977900" rtl="0">
            <a:lnSpc>
              <a:spcPct val="90000"/>
            </a:lnSpc>
            <a:spcBef>
              <a:spcPct val="0"/>
            </a:spcBef>
            <a:spcAft>
              <a:spcPct val="20000"/>
            </a:spcAft>
            <a:buChar char="••"/>
          </a:pPr>
          <a:r>
            <a:rPr lang="el-GR" sz="2200" kern="1200" dirty="0" smtClean="0"/>
            <a:t> Παρουσίαση των απαραίτητων εργαλείων για τη δημιουργία των παραδοτέων και εξοικείωση των μαθητών με αυτά.</a:t>
          </a:r>
          <a:endParaRPr lang="el-GR" sz="2200" kern="1200" dirty="0"/>
        </a:p>
        <a:p>
          <a:pPr marL="228600" lvl="1" indent="-228600" algn="l" defTabSz="977900" rtl="0">
            <a:lnSpc>
              <a:spcPct val="90000"/>
            </a:lnSpc>
            <a:spcBef>
              <a:spcPct val="0"/>
            </a:spcBef>
            <a:spcAft>
              <a:spcPct val="20000"/>
            </a:spcAft>
            <a:buChar char="••"/>
          </a:pPr>
          <a:r>
            <a:rPr lang="el-GR" sz="2200" kern="1200" dirty="0" smtClean="0"/>
            <a:t>Κατανομή ρόλων μέσα στις ομάδες των παιδιών.</a:t>
          </a:r>
          <a:endParaRPr lang="el-GR" sz="2200" kern="1200" dirty="0"/>
        </a:p>
        <a:p>
          <a:pPr marL="228600" lvl="1" indent="-228600" algn="l" defTabSz="977900" rtl="0">
            <a:lnSpc>
              <a:spcPct val="90000"/>
            </a:lnSpc>
            <a:spcBef>
              <a:spcPct val="0"/>
            </a:spcBef>
            <a:spcAft>
              <a:spcPct val="20000"/>
            </a:spcAft>
            <a:buChar char="••"/>
          </a:pPr>
          <a:r>
            <a:rPr lang="el-GR" sz="2200" kern="1200" dirty="0" smtClean="0"/>
            <a:t>Δημιουργία των τεχνουργημάτων.</a:t>
          </a:r>
          <a:endParaRPr lang="el-GR" sz="2200" kern="1200" dirty="0"/>
        </a:p>
        <a:p>
          <a:pPr marL="228600" lvl="1" indent="-228600" algn="l" defTabSz="977900" rtl="0">
            <a:lnSpc>
              <a:spcPct val="90000"/>
            </a:lnSpc>
            <a:spcBef>
              <a:spcPct val="0"/>
            </a:spcBef>
            <a:spcAft>
              <a:spcPct val="20000"/>
            </a:spcAft>
            <a:buChar char="••"/>
          </a:pPr>
          <a:r>
            <a:rPr lang="el-GR" sz="2200" kern="1200" dirty="0" smtClean="0"/>
            <a:t>Συνεργασία των εμπλεκόμενων εκπαιδευτικών, για την προετοιμασία της 4ης τηλεδιάσκεψης.</a:t>
          </a:r>
          <a:endParaRPr lang="el-GR" sz="2200" kern="1200" dirty="0"/>
        </a:p>
        <a:p>
          <a:pPr marL="228600" lvl="1" indent="-228600" algn="l" defTabSz="977900" rtl="0">
            <a:lnSpc>
              <a:spcPct val="90000"/>
            </a:lnSpc>
            <a:spcBef>
              <a:spcPct val="0"/>
            </a:spcBef>
            <a:spcAft>
              <a:spcPct val="20000"/>
            </a:spcAft>
            <a:buChar char="••"/>
          </a:pPr>
          <a:r>
            <a:rPr lang="el-GR" sz="2200" kern="1200" dirty="0" smtClean="0"/>
            <a:t>Συμπλήρωση της φόρμας της 4ης ΤΔ.</a:t>
          </a:r>
          <a:endParaRPr lang="el-GR" sz="2200" kern="1200" dirty="0"/>
        </a:p>
      </dsp:txBody>
      <dsp:txXfrm>
        <a:off x="0" y="675235"/>
        <a:ext cx="7903790" cy="39412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55DF3-614D-43C5-B153-8BA0133FF79F}">
      <dsp:nvSpPr>
        <dsp:cNvPr id="0" name=""/>
        <dsp:cNvSpPr/>
      </dsp:nvSpPr>
      <dsp:spPr>
        <a:xfrm>
          <a:off x="0" y="49794"/>
          <a:ext cx="7886700" cy="551655"/>
        </a:xfrm>
        <a:prstGeom prst="roundRect">
          <a:avLst/>
        </a:prstGeom>
        <a:solidFill>
          <a:srgbClr val="E44B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l-GR" sz="2300" kern="1200" dirty="0" smtClean="0"/>
            <a:t>Δραστηριότητες κατά την διάρκεια της 4ης Τηλεδιάσκεψης</a:t>
          </a:r>
          <a:endParaRPr lang="el-GR" sz="2300" kern="1200" dirty="0"/>
        </a:p>
      </dsp:txBody>
      <dsp:txXfrm>
        <a:off x="26930" y="76724"/>
        <a:ext cx="7832840" cy="497795"/>
      </dsp:txXfrm>
    </dsp:sp>
    <dsp:sp modelId="{B87B3930-F0ED-49A5-A96B-A1F17E9EFC84}">
      <dsp:nvSpPr>
        <dsp:cNvPr id="0" name=""/>
        <dsp:cNvSpPr/>
      </dsp:nvSpPr>
      <dsp:spPr>
        <a:xfrm>
          <a:off x="0" y="601449"/>
          <a:ext cx="7886700" cy="418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l-GR" sz="1800" kern="1200" dirty="0" smtClean="0"/>
            <a:t>Εισαγωγή – Καλωσόρισμα από τους εκπαιδευτικούς </a:t>
          </a:r>
          <a:r>
            <a:rPr lang="el-GR" sz="1800" kern="1200" dirty="0" err="1" smtClean="0"/>
            <a:t>Αλφάς</a:t>
          </a:r>
          <a:r>
            <a:rPr lang="el-GR" sz="1800" kern="1200" dirty="0" smtClean="0"/>
            <a:t> – </a:t>
          </a:r>
          <a:r>
            <a:rPr lang="el-GR" sz="1800" kern="1200" dirty="0" err="1" smtClean="0"/>
            <a:t>Κατωχωρίου</a:t>
          </a:r>
          <a:r>
            <a:rPr lang="el-GR" sz="1800" kern="1200" dirty="0" smtClean="0"/>
            <a:t> – Σίβα</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των τριών σχολείων (</a:t>
          </a:r>
          <a:r>
            <a:rPr lang="el-GR" sz="1800" kern="1200" dirty="0" err="1" smtClean="0"/>
            <a:t>Αλφά</a:t>
          </a:r>
          <a:r>
            <a:rPr lang="el-GR" sz="1800" kern="1200" dirty="0" smtClean="0"/>
            <a:t> – </a:t>
          </a:r>
          <a:r>
            <a:rPr lang="el-GR" sz="1800" kern="1200" dirty="0" err="1" smtClean="0"/>
            <a:t>Κατωχώρι</a:t>
          </a:r>
          <a:r>
            <a:rPr lang="el-GR" sz="1800" kern="1200" dirty="0" smtClean="0"/>
            <a:t> – Σίβας) παρουσιάζουν τα τεχνουργήματά τους. Πρώτα θα παρουσιαστεί η </a:t>
          </a:r>
          <a:r>
            <a:rPr lang="el-GR" sz="1800" kern="1200" dirty="0" err="1" smtClean="0"/>
            <a:t>υποενότητα</a:t>
          </a:r>
          <a:r>
            <a:rPr lang="el-GR" sz="1800" kern="1200" dirty="0" smtClean="0"/>
            <a:t> που αφορά τη θετική χρήση του διαδικτύου και στη συνέχεια η </a:t>
          </a:r>
          <a:r>
            <a:rPr lang="el-GR" sz="1800" kern="1200" dirty="0" err="1" smtClean="0"/>
            <a:t>υποενότητα</a:t>
          </a:r>
          <a:r>
            <a:rPr lang="el-GR" sz="1800" kern="1200" dirty="0" smtClean="0"/>
            <a:t> που αφορά την προστασία των προσωπικών δεδομένων. </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ανταλλάσσουν απόψεις και συζητούν γύρω από τα παραδοτέα.</a:t>
          </a:r>
          <a:endParaRPr lang="el-GR" sz="1800" kern="1200" dirty="0"/>
        </a:p>
        <a:p>
          <a:pPr marL="171450" lvl="1" indent="-171450" algn="l" defTabSz="800100" rtl="0">
            <a:lnSpc>
              <a:spcPct val="90000"/>
            </a:lnSpc>
            <a:spcBef>
              <a:spcPct val="0"/>
            </a:spcBef>
            <a:spcAft>
              <a:spcPct val="20000"/>
            </a:spcAft>
            <a:buChar char="••"/>
          </a:pPr>
          <a:r>
            <a:rPr lang="el-GR" sz="1800" kern="1200" dirty="0" smtClean="0"/>
            <a:t>Οι μαθητές καλούνται να γράψουν σε ένα χαρτί τα συναισθήματά τους σχετικά με το πρόγραμμα ΟΔΥΣΣΕΑΣ και να μιλήσουν για αυτά στους συμμαθητές τους.</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Σύνοψη και αποχαιρετισμός. Κλείσιμο της ΤΔ.</a:t>
          </a:r>
          <a:endParaRPr lang="el-GR" sz="1800" kern="1200" dirty="0"/>
        </a:p>
        <a:p>
          <a:pPr marL="171450" lvl="1" indent="-171450" algn="l" defTabSz="800100" rtl="0">
            <a:lnSpc>
              <a:spcPct val="90000"/>
            </a:lnSpc>
            <a:spcBef>
              <a:spcPct val="0"/>
            </a:spcBef>
            <a:spcAft>
              <a:spcPct val="20000"/>
            </a:spcAft>
            <a:buChar char="••"/>
          </a:pPr>
          <a:r>
            <a:rPr lang="el-GR" sz="1800" kern="1200" dirty="0" smtClean="0"/>
            <a:t>Συμπλήρωση του ερωτηματολογίου ONGOING 4, ΤΕΤ, EXPOST από τους μαθητές, μετά το τέλος της τηλεδιάσκεψης. Παραγωγή ενός σύντομου κειμένου σχετικά με τις εντυπώσεις τους από το πρόγραμμα και δημιουργία ζωγραφιάς. </a:t>
          </a:r>
          <a:endParaRPr lang="el-GR" sz="1800" kern="1200" dirty="0"/>
        </a:p>
      </dsp:txBody>
      <dsp:txXfrm>
        <a:off x="0" y="601449"/>
        <a:ext cx="7886700" cy="41896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91109-D7DD-4309-B094-5A20258FC970}">
      <dsp:nvSpPr>
        <dsp:cNvPr id="0" name=""/>
        <dsp:cNvSpPr/>
      </dsp:nvSpPr>
      <dsp:spPr>
        <a:xfrm rot="5400000">
          <a:off x="5317424" y="-2198162"/>
          <a:ext cx="774789" cy="536924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170" tIns="108585" rIns="217170" bIns="108585" numCol="1" spcCol="1270" anchor="ctr" anchorCtr="0">
          <a:noAutofit/>
        </a:bodyPr>
        <a:lstStyle/>
        <a:p>
          <a:pPr marL="228600" lvl="1" indent="-228600" algn="l" defTabSz="1066800" rtl="0">
            <a:lnSpc>
              <a:spcPct val="90000"/>
            </a:lnSpc>
            <a:spcBef>
              <a:spcPct val="0"/>
            </a:spcBef>
            <a:spcAft>
              <a:spcPct val="15000"/>
            </a:spcAft>
            <a:buChar char="••"/>
          </a:pPr>
          <a:r>
            <a:rPr lang="el-GR" sz="2400" kern="1200" dirty="0" smtClean="0"/>
            <a:t>Εφαρμοσμένη εκπαιδευτική έρευνα δράσης, συγχρονική, επιτόπια</a:t>
          </a:r>
          <a:endParaRPr lang="el-GR" sz="2400" kern="1200" dirty="0"/>
        </a:p>
      </dsp:txBody>
      <dsp:txXfrm rot="-5400000">
        <a:off x="3020198" y="136886"/>
        <a:ext cx="5331419" cy="699145"/>
      </dsp:txXfrm>
    </dsp:sp>
    <dsp:sp modelId="{6DEB6E87-E405-4950-9C09-09DE609C567D}">
      <dsp:nvSpPr>
        <dsp:cNvPr id="0" name=""/>
        <dsp:cNvSpPr/>
      </dsp:nvSpPr>
      <dsp:spPr>
        <a:xfrm>
          <a:off x="0" y="2215"/>
          <a:ext cx="3020198" cy="9684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kern="1200" dirty="0" smtClean="0"/>
            <a:t>Είδος έρευνας:</a:t>
          </a:r>
          <a:endParaRPr lang="el-GR" sz="2400" kern="1200" dirty="0"/>
        </a:p>
      </dsp:txBody>
      <dsp:txXfrm>
        <a:off x="47278" y="49493"/>
        <a:ext cx="2925642" cy="873930"/>
      </dsp:txXfrm>
    </dsp:sp>
    <dsp:sp modelId="{93A0190C-338D-4C97-BD15-B7B2C1291B75}">
      <dsp:nvSpPr>
        <dsp:cNvPr id="0" name=""/>
        <dsp:cNvSpPr/>
      </dsp:nvSpPr>
      <dsp:spPr>
        <a:xfrm rot="5400000">
          <a:off x="5317424" y="-1181251"/>
          <a:ext cx="774789" cy="5369241"/>
        </a:xfrm>
        <a:prstGeom prst="round2Same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l-GR" sz="2200" kern="1200" dirty="0" smtClean="0"/>
            <a:t>Ποιοτική</a:t>
          </a:r>
          <a:endParaRPr lang="el-GR" sz="2200" kern="1200" dirty="0"/>
        </a:p>
      </dsp:txBody>
      <dsp:txXfrm rot="-5400000">
        <a:off x="3020198" y="1153797"/>
        <a:ext cx="5331419" cy="699145"/>
      </dsp:txXfrm>
    </dsp:sp>
    <dsp:sp modelId="{BFA7B182-D827-46EE-ABCC-01ED37962553}">
      <dsp:nvSpPr>
        <dsp:cNvPr id="0" name=""/>
        <dsp:cNvSpPr/>
      </dsp:nvSpPr>
      <dsp:spPr>
        <a:xfrm>
          <a:off x="0" y="1008114"/>
          <a:ext cx="3020198" cy="968486"/>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kern="1200" dirty="0" smtClean="0"/>
            <a:t>Μεθοδολογική προσέγγιση:</a:t>
          </a:r>
          <a:endParaRPr lang="el-GR" sz="2400" kern="1200" dirty="0"/>
        </a:p>
      </dsp:txBody>
      <dsp:txXfrm>
        <a:off x="47278" y="1055392"/>
        <a:ext cx="2925642" cy="873930"/>
      </dsp:txXfrm>
    </dsp:sp>
    <dsp:sp modelId="{045CAA9C-BF72-4CD7-BC4C-CA11150452A1}">
      <dsp:nvSpPr>
        <dsp:cNvPr id="0" name=""/>
        <dsp:cNvSpPr/>
      </dsp:nvSpPr>
      <dsp:spPr>
        <a:xfrm rot="5400000">
          <a:off x="5317424" y="-164340"/>
          <a:ext cx="774789" cy="5369241"/>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l-GR" sz="2200" kern="1200" dirty="0" smtClean="0"/>
            <a:t>Φεβρουάριος - Ιούνιος 2018.</a:t>
          </a:r>
          <a:endParaRPr lang="el-GR" sz="2200" kern="1200" dirty="0"/>
        </a:p>
      </dsp:txBody>
      <dsp:txXfrm rot="-5400000">
        <a:off x="3020198" y="2170708"/>
        <a:ext cx="5331419" cy="699145"/>
      </dsp:txXfrm>
    </dsp:sp>
    <dsp:sp modelId="{4FE730DA-4000-40EA-A330-15D5729E764B}">
      <dsp:nvSpPr>
        <dsp:cNvPr id="0" name=""/>
        <dsp:cNvSpPr/>
      </dsp:nvSpPr>
      <dsp:spPr>
        <a:xfrm>
          <a:off x="0" y="2036036"/>
          <a:ext cx="3020198" cy="968486"/>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kern="1200" dirty="0" smtClean="0"/>
            <a:t>Χρονική περίοδος διενέργειας έρευνας:</a:t>
          </a:r>
          <a:endParaRPr lang="el-GR" sz="2400" kern="1200" dirty="0"/>
        </a:p>
      </dsp:txBody>
      <dsp:txXfrm>
        <a:off x="47278" y="2083314"/>
        <a:ext cx="2925642" cy="873930"/>
      </dsp:txXfrm>
    </dsp:sp>
    <dsp:sp modelId="{25AC7B15-EF91-449C-86B8-FD9C09E38C8E}">
      <dsp:nvSpPr>
        <dsp:cNvPr id="0" name=""/>
        <dsp:cNvSpPr/>
      </dsp:nvSpPr>
      <dsp:spPr>
        <a:xfrm rot="5400000">
          <a:off x="5317424" y="852570"/>
          <a:ext cx="774789" cy="5369241"/>
        </a:xfrm>
        <a:prstGeom prst="round2Same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28600" lvl="1" indent="-228600" algn="l" defTabSz="977900" rtl="0">
            <a:lnSpc>
              <a:spcPct val="90000"/>
            </a:lnSpc>
            <a:spcBef>
              <a:spcPct val="0"/>
            </a:spcBef>
            <a:spcAft>
              <a:spcPct val="15000"/>
            </a:spcAft>
            <a:buChar char="••"/>
          </a:pPr>
          <a:r>
            <a:rPr lang="el-GR" sz="2200" kern="1200" dirty="0" err="1" smtClean="0"/>
            <a:t>Ημι</a:t>
          </a:r>
          <a:r>
            <a:rPr lang="el-GR" sz="2200" kern="1200" dirty="0" smtClean="0"/>
            <a:t>-δομημένες συνεντεύξεις μαθητών</a:t>
          </a:r>
          <a:endParaRPr lang="el-GR" sz="2200" kern="1200" dirty="0"/>
        </a:p>
      </dsp:txBody>
      <dsp:txXfrm rot="-5400000">
        <a:off x="3020198" y="3187618"/>
        <a:ext cx="5331419" cy="699145"/>
      </dsp:txXfrm>
    </dsp:sp>
    <dsp:sp modelId="{DEF78AC2-2324-4DD4-BFEB-6B377249E158}">
      <dsp:nvSpPr>
        <dsp:cNvPr id="0" name=""/>
        <dsp:cNvSpPr/>
      </dsp:nvSpPr>
      <dsp:spPr>
        <a:xfrm>
          <a:off x="0" y="3052947"/>
          <a:ext cx="3020198" cy="968486"/>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kern="1200" dirty="0" smtClean="0"/>
            <a:t>Ερευνητικό εργαλείο:</a:t>
          </a:r>
          <a:endParaRPr lang="el-GR" sz="2400" kern="1200" dirty="0"/>
        </a:p>
      </dsp:txBody>
      <dsp:txXfrm>
        <a:off x="47278" y="3100225"/>
        <a:ext cx="2925642" cy="873930"/>
      </dsp:txXfrm>
    </dsp:sp>
    <dsp:sp modelId="{391E2BCE-DFC6-4B1A-89CE-9800A77616D0}">
      <dsp:nvSpPr>
        <dsp:cNvPr id="0" name=""/>
        <dsp:cNvSpPr/>
      </dsp:nvSpPr>
      <dsp:spPr>
        <a:xfrm rot="5400000">
          <a:off x="5317424" y="1869480"/>
          <a:ext cx="774789" cy="5369241"/>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l-GR" sz="2200" kern="1200" dirty="0" smtClean="0"/>
            <a:t>8 μαθητές του 2/Θ Δημοτικού Σχολείου του Σίβα.</a:t>
          </a:r>
          <a:endParaRPr lang="el-GR" sz="2200" kern="1200" dirty="0"/>
        </a:p>
      </dsp:txBody>
      <dsp:txXfrm rot="-5400000">
        <a:off x="3020198" y="4204528"/>
        <a:ext cx="5331419" cy="699145"/>
      </dsp:txXfrm>
    </dsp:sp>
    <dsp:sp modelId="{89180363-CE4D-498A-B6B8-3E342CE30B94}">
      <dsp:nvSpPr>
        <dsp:cNvPr id="0" name=""/>
        <dsp:cNvSpPr/>
      </dsp:nvSpPr>
      <dsp:spPr>
        <a:xfrm>
          <a:off x="0" y="4069858"/>
          <a:ext cx="3020198" cy="968486"/>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kern="1200" dirty="0" smtClean="0"/>
            <a:t>Δείγμα έρευνας:</a:t>
          </a:r>
          <a:endParaRPr lang="el-GR" sz="2400" kern="1200" dirty="0"/>
        </a:p>
      </dsp:txBody>
      <dsp:txXfrm>
        <a:off x="47278" y="4117136"/>
        <a:ext cx="2925642" cy="8739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7BF4-C4D5-4F9A-AD0D-6B584DEA4273}">
      <dsp:nvSpPr>
        <dsp:cNvPr id="0" name=""/>
        <dsp:cNvSpPr/>
      </dsp:nvSpPr>
      <dsp:spPr>
        <a:xfrm>
          <a:off x="0" y="0"/>
          <a:ext cx="6624736" cy="10455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1800" kern="1200" dirty="0" smtClean="0"/>
            <a:t>Από τη βιβλιογραφία και τα ερευνητικά ερωτήματα, προέκυψαν τα βασικά αντικείμενα και στη βάση αυτών δημιουργήθηκαν δυο ερωτηματολόγια (πριν-μετά).</a:t>
          </a:r>
          <a:endParaRPr lang="el-GR" sz="1800" kern="1200" dirty="0"/>
        </a:p>
      </dsp:txBody>
      <dsp:txXfrm>
        <a:off x="30623" y="30623"/>
        <a:ext cx="5408150" cy="984310"/>
      </dsp:txXfrm>
    </dsp:sp>
    <dsp:sp modelId="{45D0E6EF-51AD-45AB-8226-088B2B4DD3BC}">
      <dsp:nvSpPr>
        <dsp:cNvPr id="0" name=""/>
        <dsp:cNvSpPr/>
      </dsp:nvSpPr>
      <dsp:spPr>
        <a:xfrm>
          <a:off x="554821" y="1235657"/>
          <a:ext cx="6624736" cy="1045556"/>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smtClean="0"/>
            <a:t>Οι ερωτήσεις ήταν ανά αντικείμενο.</a:t>
          </a:r>
          <a:endParaRPr lang="el-GR" sz="1800" kern="1200"/>
        </a:p>
      </dsp:txBody>
      <dsp:txXfrm>
        <a:off x="585444" y="1266280"/>
        <a:ext cx="5329056" cy="984310"/>
      </dsp:txXfrm>
    </dsp:sp>
    <dsp:sp modelId="{9D65CF63-B667-44F2-A9B6-11A455DABD1E}">
      <dsp:nvSpPr>
        <dsp:cNvPr id="0" name=""/>
        <dsp:cNvSpPr/>
      </dsp:nvSpPr>
      <dsp:spPr>
        <a:xfrm>
          <a:off x="1101362" y="2471314"/>
          <a:ext cx="6624736" cy="1045556"/>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smtClean="0"/>
            <a:t>Η επεξεργασία των δεδομένων  πραγματοποιήθηκε με την τεχνική της Ανάλυσης Περιεχομένου.</a:t>
          </a:r>
          <a:endParaRPr lang="el-GR" sz="1800" kern="1200"/>
        </a:p>
      </dsp:txBody>
      <dsp:txXfrm>
        <a:off x="1131985" y="2501937"/>
        <a:ext cx="5337337" cy="984310"/>
      </dsp:txXfrm>
    </dsp:sp>
    <dsp:sp modelId="{D3986CE3-D1FB-449E-B359-C358C62F67F7}">
      <dsp:nvSpPr>
        <dsp:cNvPr id="0" name=""/>
        <dsp:cNvSpPr/>
      </dsp:nvSpPr>
      <dsp:spPr>
        <a:xfrm>
          <a:off x="1656183" y="3706971"/>
          <a:ext cx="6624736" cy="1045556"/>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kern="1200" dirty="0" smtClean="0"/>
            <a:t>Έγινε κατηγοριοποίηση των απόψεων των μαθητών με βάση 6 άξονες.</a:t>
          </a:r>
          <a:endParaRPr lang="el-GR" sz="1800" kern="1200" dirty="0"/>
        </a:p>
      </dsp:txBody>
      <dsp:txXfrm>
        <a:off x="1686806" y="3737594"/>
        <a:ext cx="5329056" cy="984310"/>
      </dsp:txXfrm>
    </dsp:sp>
    <dsp:sp modelId="{4CA82D55-60EA-4198-8330-47419FDF77A8}">
      <dsp:nvSpPr>
        <dsp:cNvPr id="0" name=""/>
        <dsp:cNvSpPr/>
      </dsp:nvSpPr>
      <dsp:spPr>
        <a:xfrm>
          <a:off x="5945124" y="800800"/>
          <a:ext cx="679611" cy="67961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l-GR" sz="3100" kern="1200"/>
        </a:p>
      </dsp:txBody>
      <dsp:txXfrm>
        <a:off x="6098036" y="800800"/>
        <a:ext cx="373787" cy="511407"/>
      </dsp:txXfrm>
    </dsp:sp>
    <dsp:sp modelId="{04DFD38C-E5BE-420D-BC37-1274FFD1846B}">
      <dsp:nvSpPr>
        <dsp:cNvPr id="0" name=""/>
        <dsp:cNvSpPr/>
      </dsp:nvSpPr>
      <dsp:spPr>
        <a:xfrm>
          <a:off x="6499946" y="2036458"/>
          <a:ext cx="679611" cy="679611"/>
        </a:xfrm>
        <a:prstGeom prst="downArrow">
          <a:avLst>
            <a:gd name="adj1" fmla="val 55000"/>
            <a:gd name="adj2" fmla="val 45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l-GR" sz="3100" kern="1200"/>
        </a:p>
      </dsp:txBody>
      <dsp:txXfrm>
        <a:off x="6652858" y="2036458"/>
        <a:ext cx="373787" cy="511407"/>
      </dsp:txXfrm>
    </dsp:sp>
    <dsp:sp modelId="{7CE040D5-2B1E-477A-90B1-65E1A9F493FD}">
      <dsp:nvSpPr>
        <dsp:cNvPr id="0" name=""/>
        <dsp:cNvSpPr/>
      </dsp:nvSpPr>
      <dsp:spPr>
        <a:xfrm>
          <a:off x="7046486" y="3272115"/>
          <a:ext cx="679611" cy="679611"/>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l-GR" sz="3100" kern="1200"/>
        </a:p>
      </dsp:txBody>
      <dsp:txXfrm>
        <a:off x="7199398" y="3272115"/>
        <a:ext cx="373787" cy="51140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8AD92-F5BD-4A6F-9D46-5DF6BED0DB51}">
      <dsp:nvSpPr>
        <dsp:cNvPr id="0" name=""/>
        <dsp:cNvSpPr/>
      </dsp:nvSpPr>
      <dsp:spPr>
        <a:xfrm>
          <a:off x="0" y="63796"/>
          <a:ext cx="8352928"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1" u="sng" kern="1200" dirty="0" smtClean="0"/>
            <a:t>1</a:t>
          </a:r>
          <a:r>
            <a:rPr lang="el-GR" sz="2700" b="1" u="sng" kern="1200" baseline="30000" dirty="0" smtClean="0"/>
            <a:t>ος </a:t>
          </a:r>
          <a:r>
            <a:rPr lang="el-GR" sz="2700" b="1" u="sng" kern="1200" dirty="0" smtClean="0"/>
            <a:t>Άξονας: Κοινωνική Επάρκεια</a:t>
          </a:r>
          <a:endParaRPr lang="el-GR" sz="2700" kern="1200" dirty="0"/>
        </a:p>
      </dsp:txBody>
      <dsp:txXfrm>
        <a:off x="31613" y="95409"/>
        <a:ext cx="8289702" cy="584369"/>
      </dsp:txXfrm>
    </dsp:sp>
    <dsp:sp modelId="{2EF2BE40-64D1-4842-B0F0-D35922ACECCF}">
      <dsp:nvSpPr>
        <dsp:cNvPr id="0" name=""/>
        <dsp:cNvSpPr/>
      </dsp:nvSpPr>
      <dsp:spPr>
        <a:xfrm>
          <a:off x="0" y="711391"/>
          <a:ext cx="8352928"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l-GR" sz="2100" kern="1200" dirty="0" smtClean="0"/>
            <a:t>Η τηλεδιάσκεψη δεν φαίνεται επηρέασε την κοινωνική επάρκεια των παιδιών. Το αποτέλεσμα αυτό ήταν αναμενόμενο καθώς προκύπτει από την βιβλιογραφία και την δική μου συμμετοχική προσέγγιση.</a:t>
          </a:r>
          <a:endParaRPr lang="el-GR" sz="2100" kern="1200" dirty="0"/>
        </a:p>
      </dsp:txBody>
      <dsp:txXfrm>
        <a:off x="0" y="711391"/>
        <a:ext cx="8352928" cy="950130"/>
      </dsp:txXfrm>
    </dsp:sp>
    <dsp:sp modelId="{2C8328AA-EAAA-42D9-986D-E7946C5F619D}">
      <dsp:nvSpPr>
        <dsp:cNvPr id="0" name=""/>
        <dsp:cNvSpPr/>
      </dsp:nvSpPr>
      <dsp:spPr>
        <a:xfrm>
          <a:off x="0" y="1661521"/>
          <a:ext cx="8352928" cy="64759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1" u="sng" kern="1200" dirty="0" smtClean="0"/>
            <a:t>2</a:t>
          </a:r>
          <a:r>
            <a:rPr lang="el-GR" sz="2700" b="1" u="sng" kern="1200" baseline="30000" dirty="0" smtClean="0"/>
            <a:t>ος</a:t>
          </a:r>
          <a:r>
            <a:rPr lang="el-GR" sz="2700" b="1" u="sng" kern="1200" dirty="0" smtClean="0"/>
            <a:t> Άξονας: Σχολική Επάρκεια</a:t>
          </a:r>
          <a:endParaRPr lang="el-GR" sz="2700" kern="1200" dirty="0"/>
        </a:p>
      </dsp:txBody>
      <dsp:txXfrm>
        <a:off x="31613" y="1693134"/>
        <a:ext cx="8289702" cy="584369"/>
      </dsp:txXfrm>
    </dsp:sp>
    <dsp:sp modelId="{6FCFD704-531E-494C-BFBA-D8B7884832AC}">
      <dsp:nvSpPr>
        <dsp:cNvPr id="0" name=""/>
        <dsp:cNvSpPr/>
      </dsp:nvSpPr>
      <dsp:spPr>
        <a:xfrm>
          <a:off x="0" y="2309116"/>
          <a:ext cx="8352928" cy="223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l-GR" sz="2100" kern="1200" dirty="0" smtClean="0"/>
            <a:t>Σε ένα ολιγοθέσιο Δημοτικό Σχολείο υπάρχουν ελλείψεις σε μαθήματα ειδικοτήτων, γεγονός που επηρεάζει τους μαθητές, που θέλουν να τα διδαχτούν κανονικά, επιθυμία που διατυπώνεται στις αρχικές συνεντεύξεις. </a:t>
          </a:r>
          <a:endParaRPr lang="el-GR" sz="2100" kern="1200" dirty="0"/>
        </a:p>
        <a:p>
          <a:pPr marL="228600" lvl="1" indent="-228600" algn="l" defTabSz="933450" rtl="0">
            <a:lnSpc>
              <a:spcPct val="90000"/>
            </a:lnSpc>
            <a:spcBef>
              <a:spcPct val="0"/>
            </a:spcBef>
            <a:spcAft>
              <a:spcPct val="20000"/>
            </a:spcAft>
            <a:buChar char="••"/>
          </a:pPr>
          <a:r>
            <a:rPr lang="el-GR" sz="2100" kern="1200" dirty="0" smtClean="0"/>
            <a:t>Προκαλεί εντύπωση η πρόταση από ένα μέρος των μαθητών στις τελικές συνεντεύξεις, </a:t>
          </a:r>
          <a:r>
            <a:rPr lang="el-GR" sz="2100" b="1" kern="1200" dirty="0" smtClean="0"/>
            <a:t>τα μαθήματα ειδικοτήτων να τα διδάσκονται με τη διαδικασία της τηλεδιάσκεψης</a:t>
          </a:r>
          <a:r>
            <a:rPr lang="el-GR" sz="2100" kern="1200" dirty="0" smtClean="0"/>
            <a:t>. </a:t>
          </a:r>
          <a:endParaRPr lang="el-GR" sz="2100" kern="1200" dirty="0"/>
        </a:p>
      </dsp:txBody>
      <dsp:txXfrm>
        <a:off x="0" y="2309116"/>
        <a:ext cx="8352928" cy="223559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E700-77E5-41DA-89C7-E16D03D3CDFD}">
      <dsp:nvSpPr>
        <dsp:cNvPr id="0" name=""/>
        <dsp:cNvSpPr/>
      </dsp:nvSpPr>
      <dsp:spPr>
        <a:xfrm>
          <a:off x="0" y="255904"/>
          <a:ext cx="8379997" cy="623610"/>
        </a:xfrm>
        <a:prstGeom prst="roundRect">
          <a:avLst/>
        </a:prstGeom>
        <a:solidFill>
          <a:srgbClr val="C678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l-GR" sz="2600" b="1" u="sng" kern="1200" dirty="0" smtClean="0"/>
            <a:t>3</a:t>
          </a:r>
          <a:r>
            <a:rPr lang="el-GR" sz="2600" b="1" u="sng" kern="1200" baseline="30000" dirty="0" smtClean="0"/>
            <a:t>ος</a:t>
          </a:r>
          <a:r>
            <a:rPr lang="el-GR" sz="2600" b="1" u="sng" kern="1200" dirty="0" smtClean="0"/>
            <a:t> Άξονας: Συναισθηματική Επάρκεια</a:t>
          </a:r>
          <a:endParaRPr lang="el-GR" sz="2600" kern="1200" dirty="0"/>
        </a:p>
      </dsp:txBody>
      <dsp:txXfrm>
        <a:off x="30442" y="286346"/>
        <a:ext cx="8319113" cy="562726"/>
      </dsp:txXfrm>
    </dsp:sp>
    <dsp:sp modelId="{70AB3EC5-C567-4AF6-BAD1-69E846EB2445}">
      <dsp:nvSpPr>
        <dsp:cNvPr id="0" name=""/>
        <dsp:cNvSpPr/>
      </dsp:nvSpPr>
      <dsp:spPr>
        <a:xfrm>
          <a:off x="0" y="879514"/>
          <a:ext cx="8379997"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6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l-GR" sz="2000" kern="1200" dirty="0" smtClean="0"/>
            <a:t>Οι μαθητές </a:t>
          </a:r>
          <a:r>
            <a:rPr lang="el-GR" sz="2000" b="1" kern="1200" dirty="0" smtClean="0"/>
            <a:t>έχουν αυξημένο βαθμό αυτοελέγχου </a:t>
          </a:r>
          <a:r>
            <a:rPr lang="el-GR" sz="2000" kern="1200" dirty="0" smtClean="0"/>
            <a:t>τόσο στις αρχικές όσο και στις τελικές συνεντεύξεις.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Όσον αφορά τη διαχείριση των συναισθημάτων, η τηλεδιάσκεψη δεν φαίνεται να διαδραμάτισε κάποιο ρόλο.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Διαφοροποίηση ανάμεσα στις αρχικές και στις τελικές απόψεις των μαθητών υπάρχει </a:t>
          </a:r>
          <a:r>
            <a:rPr lang="el-GR" sz="2000" b="1" kern="1200" dirty="0" smtClean="0"/>
            <a:t>στην </a:t>
          </a:r>
          <a:r>
            <a:rPr lang="el-GR" sz="2000" b="1" kern="1200" dirty="0" err="1" smtClean="0"/>
            <a:t>ενσυναίσθηση</a:t>
          </a:r>
          <a:r>
            <a:rPr lang="el-GR" sz="2000" kern="1200" dirty="0" smtClean="0"/>
            <a:t>. </a:t>
          </a:r>
          <a:endParaRPr lang="el-GR" sz="2000" kern="1200" dirty="0"/>
        </a:p>
      </dsp:txBody>
      <dsp:txXfrm>
        <a:off x="0" y="879514"/>
        <a:ext cx="8379997" cy="1883700"/>
      </dsp:txXfrm>
    </dsp:sp>
    <dsp:sp modelId="{78F56887-5DE4-4F59-A8ED-644D8EDD62BD}">
      <dsp:nvSpPr>
        <dsp:cNvPr id="0" name=""/>
        <dsp:cNvSpPr/>
      </dsp:nvSpPr>
      <dsp:spPr>
        <a:xfrm>
          <a:off x="0" y="2763214"/>
          <a:ext cx="8379997" cy="62361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l-GR" sz="2600" b="1" u="sng" kern="1200" dirty="0" smtClean="0"/>
            <a:t>4</a:t>
          </a:r>
          <a:r>
            <a:rPr lang="el-GR" sz="2600" b="1" u="sng" kern="1200" baseline="30000" dirty="0" smtClean="0"/>
            <a:t>ος</a:t>
          </a:r>
          <a:r>
            <a:rPr lang="el-GR" sz="2600" b="1" u="sng" kern="1200" dirty="0" smtClean="0"/>
            <a:t> Άξονας: Αυτοαντίληψη</a:t>
          </a:r>
          <a:endParaRPr lang="el-GR" sz="2600" kern="1200" dirty="0"/>
        </a:p>
      </dsp:txBody>
      <dsp:txXfrm>
        <a:off x="30442" y="2793656"/>
        <a:ext cx="8319113" cy="562726"/>
      </dsp:txXfrm>
    </dsp:sp>
    <dsp:sp modelId="{5C3484CE-0A91-4592-AAAE-D0F2642A76E3}">
      <dsp:nvSpPr>
        <dsp:cNvPr id="0" name=""/>
        <dsp:cNvSpPr/>
      </dsp:nvSpPr>
      <dsp:spPr>
        <a:xfrm>
          <a:off x="0" y="3386824"/>
          <a:ext cx="8379997"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6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l-GR" sz="2000" kern="1200" dirty="0" smtClean="0"/>
            <a:t>Αναλύοντας τις αρχικές απόψεις των μαθητών διαπιστώθηκε ότι αρκετοί εξ αυτών αισθάνονται άβολα με τον εαυτό τους και χαρακτηρίζονται ως άτομα με </a:t>
          </a:r>
          <a:r>
            <a:rPr lang="el-GR" sz="2000" b="1" kern="1200" dirty="0" smtClean="0"/>
            <a:t>χαμηλή αυτοεκτίμηση και αυτοπεποίθηση</a:t>
          </a:r>
          <a:r>
            <a:rPr lang="el-GR" sz="2000" kern="1200" dirty="0" smtClean="0"/>
            <a:t>.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Αντίθετα, στις τελικές συνεντεύξεις οι μαθητές φαίνεται ότι αναθεωρούν πλήρως τις αρχικές τους απόψεις. Είναι </a:t>
          </a:r>
          <a:r>
            <a:rPr lang="el-GR" sz="2000" b="1" kern="1200" dirty="0" smtClean="0"/>
            <a:t>γεμάτοι αυτοπεποίθηση </a:t>
          </a:r>
          <a:r>
            <a:rPr lang="el-GR" sz="2000" kern="1200" dirty="0" smtClean="0"/>
            <a:t>και εκφράζουν </a:t>
          </a:r>
          <a:r>
            <a:rPr lang="el-GR" sz="2000" b="1" kern="1200" dirty="0" smtClean="0"/>
            <a:t>σιγουριά </a:t>
          </a:r>
          <a:r>
            <a:rPr lang="el-GR" sz="2000" kern="1200" dirty="0" smtClean="0"/>
            <a:t>για τον εαυτό τους. </a:t>
          </a:r>
          <a:endParaRPr lang="el-GR" sz="2000" kern="1200" dirty="0"/>
        </a:p>
      </dsp:txBody>
      <dsp:txXfrm>
        <a:off x="0" y="3386824"/>
        <a:ext cx="8379997" cy="182988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62840-FAD8-475C-8D3C-EF1D91DB9789}">
      <dsp:nvSpPr>
        <dsp:cNvPr id="0" name=""/>
        <dsp:cNvSpPr/>
      </dsp:nvSpPr>
      <dsp:spPr>
        <a:xfrm>
          <a:off x="0" y="111977"/>
          <a:ext cx="8424936" cy="67158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l-GR" sz="2800" b="1" u="sng" kern="1200" smtClean="0"/>
            <a:t>5</a:t>
          </a:r>
          <a:r>
            <a:rPr lang="el-GR" sz="2800" b="1" u="sng" kern="1200" baseline="30000" smtClean="0"/>
            <a:t>ος</a:t>
          </a:r>
          <a:r>
            <a:rPr lang="el-GR" sz="2800" b="1" u="sng" kern="1200" smtClean="0"/>
            <a:t> Άξονας: Τηλεδιάσκεψη </a:t>
          </a:r>
          <a:endParaRPr lang="el-GR" sz="2800" kern="1200"/>
        </a:p>
      </dsp:txBody>
      <dsp:txXfrm>
        <a:off x="32784" y="144761"/>
        <a:ext cx="8359368" cy="606012"/>
      </dsp:txXfrm>
    </dsp:sp>
    <dsp:sp modelId="{F9065DF1-DF2A-4898-91E9-57094EDBDF03}">
      <dsp:nvSpPr>
        <dsp:cNvPr id="0" name=""/>
        <dsp:cNvSpPr/>
      </dsp:nvSpPr>
      <dsp:spPr>
        <a:xfrm>
          <a:off x="0" y="783557"/>
          <a:ext cx="8424936"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l-GR" sz="2200" kern="1200" dirty="0" smtClean="0"/>
            <a:t>Από τις αρχικές απόψεις, οι μαθητές φαίνεται ότι έχουν </a:t>
          </a:r>
          <a:r>
            <a:rPr lang="el-GR" sz="2200" b="1" kern="1200" dirty="0" smtClean="0"/>
            <a:t>μεγάλες προσδοκίες </a:t>
          </a:r>
          <a:r>
            <a:rPr lang="el-GR" sz="2200" kern="1200" dirty="0" smtClean="0"/>
            <a:t>από τη διαδικασία των τηλεδιασκέψεων.</a:t>
          </a:r>
          <a:endParaRPr lang="el-GR" sz="2200" kern="1200" dirty="0"/>
        </a:p>
        <a:p>
          <a:pPr marL="228600" lvl="1" indent="-228600" algn="l" defTabSz="977900" rtl="0">
            <a:lnSpc>
              <a:spcPct val="90000"/>
            </a:lnSpc>
            <a:spcBef>
              <a:spcPct val="0"/>
            </a:spcBef>
            <a:spcAft>
              <a:spcPct val="20000"/>
            </a:spcAft>
            <a:buChar char="••"/>
          </a:pPr>
          <a:r>
            <a:rPr lang="el-GR" sz="2200" kern="1200" dirty="0" smtClean="0"/>
            <a:t>Ιδιαίτερη αναφορά έγινε </a:t>
          </a:r>
          <a:r>
            <a:rPr lang="el-GR" sz="2200" b="1" kern="1200" dirty="0" smtClean="0"/>
            <a:t>στη συνεργασία </a:t>
          </a:r>
          <a:r>
            <a:rPr lang="el-GR" sz="2200" kern="1200" dirty="0" smtClean="0"/>
            <a:t>που είχαν σε επίπεδο τάξης και στις σχέσεις που ανέπτυξαν με τους συμμαθητές τόσο της </a:t>
          </a:r>
          <a:r>
            <a:rPr lang="el-GR" sz="2200" b="1" kern="1200" dirty="0" smtClean="0"/>
            <a:t>τοπικής</a:t>
          </a:r>
          <a:r>
            <a:rPr lang="el-GR" sz="2200" kern="1200" dirty="0" smtClean="0"/>
            <a:t> τάξης όσο και με της </a:t>
          </a:r>
          <a:r>
            <a:rPr lang="el-GR" sz="2200" b="1" kern="1200" dirty="0" smtClean="0"/>
            <a:t>απομακρυσμένης</a:t>
          </a:r>
          <a:r>
            <a:rPr lang="el-GR" sz="2200" kern="1200" dirty="0" smtClean="0"/>
            <a:t>.</a:t>
          </a:r>
          <a:endParaRPr lang="el-GR" sz="2200" kern="1200" dirty="0"/>
        </a:p>
        <a:p>
          <a:pPr marL="228600" lvl="1" indent="-228600" algn="l" defTabSz="977900" rtl="0">
            <a:lnSpc>
              <a:spcPct val="90000"/>
            </a:lnSpc>
            <a:spcBef>
              <a:spcPct val="0"/>
            </a:spcBef>
            <a:spcAft>
              <a:spcPct val="20000"/>
            </a:spcAft>
            <a:buChar char="••"/>
          </a:pPr>
          <a:r>
            <a:rPr lang="el-GR" sz="2200" kern="1200" dirty="0" smtClean="0"/>
            <a:t>Όσον αφορά τα συναισθήματα, αρχικά αισθάνονται φόβο, άγχος, αγωνία και συστολή, για το πώς θα μιλήσουν στους άλλους και για τον τρόπο αντιμετώπισης που θα έχουν. Σε αντίθεση, μετά τις τηλεδιασκέψεις, οι μαθητές έχουν </a:t>
          </a:r>
          <a:r>
            <a:rPr lang="el-GR" sz="2200" b="1" kern="1200" dirty="0" smtClean="0"/>
            <a:t>απομακρύνει </a:t>
          </a:r>
          <a:r>
            <a:rPr lang="el-GR" sz="2200" kern="1200" dirty="0" smtClean="0"/>
            <a:t>τα αρνητικά συναισθήματα και νιώθουν αυτοπεποίθηση και σιγουριά για τον εαυτό τους.</a:t>
          </a:r>
          <a:endParaRPr lang="el-GR" sz="2200" kern="1200" dirty="0"/>
        </a:p>
        <a:p>
          <a:pPr marL="228600" lvl="1" indent="-228600" algn="l" defTabSz="977900" rtl="0">
            <a:lnSpc>
              <a:spcPct val="90000"/>
            </a:lnSpc>
            <a:spcBef>
              <a:spcPct val="0"/>
            </a:spcBef>
            <a:spcAft>
              <a:spcPct val="20000"/>
            </a:spcAft>
            <a:buChar char="••"/>
          </a:pPr>
          <a:r>
            <a:rPr lang="el-GR" sz="2200" kern="1200" dirty="0" smtClean="0"/>
            <a:t>Οι μαθητές αναφέρουν ότι αποκόμισαν αρκετά </a:t>
          </a:r>
          <a:r>
            <a:rPr lang="el-GR" sz="2200" b="1" kern="1200" dirty="0" smtClean="0"/>
            <a:t>οφέλη σε επίπεδο γνώσεων.</a:t>
          </a:r>
          <a:endParaRPr lang="el-GR" sz="2200" b="1" kern="1200" dirty="0"/>
        </a:p>
      </dsp:txBody>
      <dsp:txXfrm>
        <a:off x="0" y="783557"/>
        <a:ext cx="8424936" cy="42890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3265-7266-4EA9-945D-798D336E15CB}">
      <dsp:nvSpPr>
        <dsp:cNvPr id="0" name=""/>
        <dsp:cNvSpPr/>
      </dsp:nvSpPr>
      <dsp:spPr>
        <a:xfrm>
          <a:off x="310329" y="4794"/>
          <a:ext cx="7228213" cy="133345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l-GR" sz="3200" b="1" kern="1200" dirty="0" smtClean="0">
              <a:effectLst>
                <a:outerShdw blurRad="38100" dist="38100" dir="2700000" algn="tl">
                  <a:srgbClr val="000000">
                    <a:alpha val="43137"/>
                  </a:srgbClr>
                </a:outerShdw>
              </a:effectLst>
            </a:rPr>
            <a:t>Απάντηση ερευνητικών ερωτημάτων</a:t>
          </a:r>
          <a:endParaRPr lang="el-GR" sz="3200" b="1" kern="1200" dirty="0">
            <a:effectLst>
              <a:outerShdw blurRad="38100" dist="38100" dir="2700000" algn="tl">
                <a:srgbClr val="000000">
                  <a:alpha val="43137"/>
                </a:srgbClr>
              </a:outerShdw>
            </a:effectLst>
          </a:endParaRPr>
        </a:p>
      </dsp:txBody>
      <dsp:txXfrm>
        <a:off x="349385" y="43850"/>
        <a:ext cx="7150101" cy="1255343"/>
      </dsp:txXfrm>
    </dsp:sp>
    <dsp:sp modelId="{9895E516-8CCC-4A63-B0A2-DE4C2526FDEA}">
      <dsp:nvSpPr>
        <dsp:cNvPr id="0" name=""/>
        <dsp:cNvSpPr/>
      </dsp:nvSpPr>
      <dsp:spPr>
        <a:xfrm rot="5400000">
          <a:off x="3664331" y="1372930"/>
          <a:ext cx="520209" cy="6242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rot="-5400000">
        <a:off x="3737161" y="1424951"/>
        <a:ext cx="374550" cy="364146"/>
      </dsp:txXfrm>
    </dsp:sp>
    <dsp:sp modelId="{0B62EE04-9367-43D4-94BA-FAFA8DC6745C}">
      <dsp:nvSpPr>
        <dsp:cNvPr id="0" name=""/>
        <dsp:cNvSpPr/>
      </dsp:nvSpPr>
      <dsp:spPr>
        <a:xfrm>
          <a:off x="948091" y="2031861"/>
          <a:ext cx="5952689" cy="1319416"/>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effectLst>
                <a:outerShdw blurRad="38100" dist="38100" dir="2700000" algn="tl">
                  <a:srgbClr val="000000">
                    <a:alpha val="43137"/>
                  </a:srgbClr>
                </a:outerShdw>
              </a:effectLst>
            </a:rPr>
            <a:t>Διαπιστώθηκαν ελλείψεις στη σχολική και συναισθηματική επάρκεια των μαθητών καθώς και στον άξονα της αυτοαντίληψης.</a:t>
          </a:r>
          <a:endParaRPr lang="el-GR" kern="1200" dirty="0"/>
        </a:p>
      </dsp:txBody>
      <dsp:txXfrm>
        <a:off x="986735" y="2070505"/>
        <a:ext cx="5875401" cy="1242128"/>
      </dsp:txXfrm>
    </dsp:sp>
    <dsp:sp modelId="{2B65DCF8-6EEC-44AE-9227-976C304259B4}">
      <dsp:nvSpPr>
        <dsp:cNvPr id="0" name=""/>
        <dsp:cNvSpPr/>
      </dsp:nvSpPr>
      <dsp:spPr>
        <a:xfrm rot="5400000">
          <a:off x="3664331" y="3385959"/>
          <a:ext cx="520209" cy="624250"/>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l-GR" sz="2600" kern="1200"/>
        </a:p>
      </dsp:txBody>
      <dsp:txXfrm rot="-5400000">
        <a:off x="3737161" y="3437980"/>
        <a:ext cx="374550" cy="364146"/>
      </dsp:txXfrm>
    </dsp:sp>
    <dsp:sp modelId="{0E4D64D5-30A1-43EA-95BB-14EE3A99C70C}">
      <dsp:nvSpPr>
        <dsp:cNvPr id="0" name=""/>
        <dsp:cNvSpPr/>
      </dsp:nvSpPr>
      <dsp:spPr>
        <a:xfrm>
          <a:off x="907750" y="4044890"/>
          <a:ext cx="6033370" cy="1206898"/>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kern="1200" dirty="0" smtClean="0">
              <a:effectLst>
                <a:outerShdw blurRad="38100" dist="38100" dir="2700000" algn="tl">
                  <a:srgbClr val="000000">
                    <a:alpha val="43137"/>
                  </a:srgbClr>
                </a:outerShdw>
              </a:effectLst>
            </a:rPr>
            <a:t>Το κοινωνικό και ψυχολογικό προφίλ των μαθητών επηρεάστηκε από την τηλεδιάσκεψη</a:t>
          </a:r>
          <a:r>
            <a:rPr lang="el-GR" sz="2400" kern="1200" dirty="0" smtClean="0"/>
            <a:t>. </a:t>
          </a:r>
          <a:endParaRPr lang="el-GR" sz="2400" kern="1200" dirty="0"/>
        </a:p>
      </dsp:txBody>
      <dsp:txXfrm>
        <a:off x="943099" y="4080239"/>
        <a:ext cx="5962672" cy="113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BC234-16B3-4872-8DAC-7BC5094D9A09}">
      <dsp:nvSpPr>
        <dsp:cNvPr id="0" name=""/>
        <dsp:cNvSpPr/>
      </dsp:nvSpPr>
      <dsp:spPr>
        <a:xfrm rot="10800000">
          <a:off x="923771" y="1780"/>
          <a:ext cx="6737503" cy="2222749"/>
        </a:xfrm>
        <a:prstGeom prst="homePlate">
          <a:avLst/>
        </a:prstGeom>
        <a:solidFill>
          <a:srgbClr val="931B1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80171" tIns="80010" rIns="149352" bIns="80010" numCol="1" spcCol="1270" anchor="ctr" anchorCtr="0">
          <a:noAutofit/>
        </a:bodyPr>
        <a:lstStyle/>
        <a:p>
          <a:pPr lvl="0" algn="ctr" defTabSz="933450" rtl="0">
            <a:lnSpc>
              <a:spcPct val="90000"/>
            </a:lnSpc>
            <a:spcBef>
              <a:spcPct val="0"/>
            </a:spcBef>
            <a:spcAft>
              <a:spcPct val="35000"/>
            </a:spcAft>
          </a:pPr>
          <a:r>
            <a:rPr lang="el-GR" sz="2100" kern="1200" dirty="0" smtClean="0"/>
            <a:t>Ποιο ήταν το </a:t>
          </a:r>
          <a:r>
            <a:rPr lang="el-GR" sz="2100" b="1" kern="1200" dirty="0" smtClean="0">
              <a:effectLst>
                <a:outerShdw blurRad="38100" dist="38100" dir="2700000" algn="tl">
                  <a:srgbClr val="000000">
                    <a:alpha val="43137"/>
                  </a:srgbClr>
                </a:outerShdw>
              </a:effectLst>
            </a:rPr>
            <a:t>κοινωνικό και ψυχολογικό προφίλ τ</a:t>
          </a:r>
          <a:r>
            <a:rPr lang="el-GR" sz="2100" kern="1200" dirty="0" smtClean="0"/>
            <a:t>ων μαθητών στο Ολιγοθέσιο Δημοτικό Σχολείο </a:t>
          </a:r>
          <a:r>
            <a:rPr lang="el-GR" sz="2100" b="1" kern="1200" dirty="0" smtClean="0">
              <a:effectLst>
                <a:outerShdw blurRad="38100" dist="38100" dir="2700000" algn="tl">
                  <a:srgbClr val="000000">
                    <a:alpha val="43137"/>
                  </a:srgbClr>
                </a:outerShdw>
              </a:effectLst>
            </a:rPr>
            <a:t>πριν</a:t>
          </a:r>
          <a:r>
            <a:rPr lang="el-GR" sz="2100" kern="1200" dirty="0" smtClean="0"/>
            <a:t> την διδακτική αξιοποίηση της διαδραστικής τηλεδιάσκεψης, μέσω του ερευνητικού εκπαιδευτικού προγράμματος εξ αποστάσεως εκπαίδευσης «ΟΔΥΣΣΕΑΣ»;</a:t>
          </a:r>
          <a:endParaRPr lang="el-GR" sz="2100" kern="1200" dirty="0"/>
        </a:p>
      </dsp:txBody>
      <dsp:txXfrm rot="10800000">
        <a:off x="1479458" y="1780"/>
        <a:ext cx="6181816" cy="2222749"/>
      </dsp:txXfrm>
    </dsp:sp>
    <dsp:sp modelId="{485B69CB-CCF7-4BBC-A165-262DE4769E91}">
      <dsp:nvSpPr>
        <dsp:cNvPr id="0" name=""/>
        <dsp:cNvSpPr/>
      </dsp:nvSpPr>
      <dsp:spPr>
        <a:xfrm>
          <a:off x="4" y="0"/>
          <a:ext cx="2222749" cy="22227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5886A89-4346-4187-958B-8C0A26F810C1}">
      <dsp:nvSpPr>
        <dsp:cNvPr id="0" name=""/>
        <dsp:cNvSpPr/>
      </dsp:nvSpPr>
      <dsp:spPr>
        <a:xfrm rot="10800000">
          <a:off x="933714" y="2888037"/>
          <a:ext cx="6724246" cy="2222749"/>
        </a:xfrm>
        <a:prstGeom prst="homePlate">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80171" tIns="80010" rIns="149352" bIns="80010" numCol="1" spcCol="1270" anchor="ctr" anchorCtr="0">
          <a:noAutofit/>
        </a:bodyPr>
        <a:lstStyle/>
        <a:p>
          <a:pPr lvl="0" algn="ctr" defTabSz="933450" rtl="0">
            <a:lnSpc>
              <a:spcPct val="90000"/>
            </a:lnSpc>
            <a:spcBef>
              <a:spcPct val="0"/>
            </a:spcBef>
            <a:spcAft>
              <a:spcPct val="35000"/>
            </a:spcAft>
          </a:pPr>
          <a:r>
            <a:rPr lang="el-GR" sz="2100" kern="1200" dirty="0" smtClean="0"/>
            <a:t>Η διδακτική αξιοποίηση της διαδραστικής τηλεδιάσκεψης, μέσω του ερευνητικού εκπαιδευτικού προγράμματος εξ αποστάσεως εκπαίδευσης «ΟΔΥΣΣΕΑΣ», </a:t>
          </a:r>
          <a:r>
            <a:rPr lang="el-GR" sz="2100" b="1" kern="1200" dirty="0" smtClean="0">
              <a:effectLst>
                <a:outerShdw blurRad="38100" dist="38100" dir="2700000" algn="tl">
                  <a:srgbClr val="000000">
                    <a:alpha val="43137"/>
                  </a:srgbClr>
                </a:outerShdw>
              </a:effectLst>
            </a:rPr>
            <a:t>επηρέασε </a:t>
          </a:r>
          <a:r>
            <a:rPr lang="el-GR" sz="2100" kern="1200" dirty="0" smtClean="0"/>
            <a:t>το κοινωνικό και ψυχολογικό προφίλ των μαθητών;</a:t>
          </a:r>
          <a:endParaRPr lang="el-GR" sz="2100" kern="1200" dirty="0"/>
        </a:p>
      </dsp:txBody>
      <dsp:txXfrm rot="10800000">
        <a:off x="1489401" y="2888037"/>
        <a:ext cx="6168559" cy="2222749"/>
      </dsp:txXfrm>
    </dsp:sp>
    <dsp:sp modelId="{2C639B9E-15B6-47F8-B4AC-F6D5BF54DFE3}">
      <dsp:nvSpPr>
        <dsp:cNvPr id="0" name=""/>
        <dsp:cNvSpPr/>
      </dsp:nvSpPr>
      <dsp:spPr>
        <a:xfrm>
          <a:off x="72001" y="2880324"/>
          <a:ext cx="2222749" cy="22227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E57-F04F-4A8C-8831-A9C4F98C4EC0}">
      <dsp:nvSpPr>
        <dsp:cNvPr id="0" name=""/>
        <dsp:cNvSpPr/>
      </dsp:nvSpPr>
      <dsp:spPr>
        <a:xfrm flipV="1">
          <a:off x="0" y="60658"/>
          <a:ext cx="8676456" cy="469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endParaRPr lang="el-GR" sz="2700" kern="1200" dirty="0"/>
        </a:p>
      </dsp:txBody>
      <dsp:txXfrm rot="10800000">
        <a:off x="2293" y="62951"/>
        <a:ext cx="8671870" cy="42394"/>
      </dsp:txXfrm>
    </dsp:sp>
    <dsp:sp modelId="{5CB2E401-28D7-4A5B-9689-9CC7D528026F}">
      <dsp:nvSpPr>
        <dsp:cNvPr id="0" name=""/>
        <dsp:cNvSpPr/>
      </dsp:nvSpPr>
      <dsp:spPr>
        <a:xfrm>
          <a:off x="0" y="107638"/>
          <a:ext cx="8676456" cy="527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477"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l-GR" sz="2100" kern="1200" dirty="0" smtClean="0"/>
            <a:t>Συγκεκριμένα, διαφοροποίηση διαπιστώθηκε στον άξονα της </a:t>
          </a:r>
          <a:r>
            <a:rPr lang="el-GR" sz="2100" b="1" kern="1200" dirty="0" smtClean="0">
              <a:effectLst>
                <a:outerShdw blurRad="38100" dist="38100" dir="2700000" algn="tl">
                  <a:srgbClr val="000000">
                    <a:alpha val="43137"/>
                  </a:srgbClr>
                </a:outerShdw>
              </a:effectLst>
            </a:rPr>
            <a:t>σχολικής επάρκειας</a:t>
          </a:r>
          <a:r>
            <a:rPr lang="el-GR" sz="2100" kern="1200" dirty="0" smtClean="0"/>
            <a:t>, καθώς οι μαθητές ενθουσιασμένοι από τη διαδικασία, δήλωσαν ότι επιθυμούν </a:t>
          </a:r>
          <a:r>
            <a:rPr lang="el-GR" sz="2100" b="1" kern="1200" dirty="0" smtClean="0">
              <a:effectLst>
                <a:outerShdw blurRad="38100" dist="38100" dir="2700000" algn="tl">
                  <a:srgbClr val="000000">
                    <a:alpha val="43137"/>
                  </a:srgbClr>
                </a:outerShdw>
              </a:effectLst>
            </a:rPr>
            <a:t>να διδαχθούν</a:t>
          </a:r>
          <a:r>
            <a:rPr lang="el-GR" sz="2100" kern="1200" dirty="0" smtClean="0"/>
            <a:t> τα μαθήματα ειδικοτήτων που δε διδάσκονται </a:t>
          </a:r>
          <a:r>
            <a:rPr lang="el-GR" sz="2100" b="1" kern="1200" dirty="0" smtClean="0">
              <a:effectLst>
                <a:outerShdw blurRad="38100" dist="38100" dir="2700000" algn="tl">
                  <a:srgbClr val="000000">
                    <a:alpha val="43137"/>
                  </a:srgbClr>
                </a:outerShdw>
              </a:effectLst>
            </a:rPr>
            <a:t>μέσω τηλεδιάσκεψης</a:t>
          </a:r>
          <a:r>
            <a:rPr lang="el-GR" sz="2100" kern="1200" dirty="0" smtClean="0"/>
            <a:t>. </a:t>
          </a:r>
          <a:endParaRPr lang="el-GR" sz="2100" kern="1200" dirty="0"/>
        </a:p>
        <a:p>
          <a:pPr marL="228600" lvl="1" indent="-228600" algn="l" defTabSz="933450" rtl="0">
            <a:lnSpc>
              <a:spcPct val="90000"/>
            </a:lnSpc>
            <a:spcBef>
              <a:spcPct val="0"/>
            </a:spcBef>
            <a:spcAft>
              <a:spcPct val="20000"/>
            </a:spcAft>
            <a:buChar char="••"/>
          </a:pPr>
          <a:r>
            <a:rPr lang="el-GR" sz="2100" kern="1200" dirty="0" smtClean="0"/>
            <a:t>Ακόμη, διαφορά στο προφίλ των μαθητών μετά την τηλεδιάσκεψη παρατηρήθηκε στην</a:t>
          </a:r>
          <a:r>
            <a:rPr lang="el-GR" sz="2100" b="1" kern="1200" dirty="0" smtClean="0">
              <a:effectLst>
                <a:outerShdw blurRad="38100" dist="38100" dir="2700000" algn="tl">
                  <a:srgbClr val="000000">
                    <a:alpha val="43137"/>
                  </a:srgbClr>
                </a:outerShdw>
              </a:effectLst>
            </a:rPr>
            <a:t> </a:t>
          </a:r>
          <a:r>
            <a:rPr lang="el-GR" sz="2100" b="1" kern="1200" dirty="0" err="1" smtClean="0">
              <a:effectLst>
                <a:outerShdw blurRad="38100" dist="38100" dir="2700000" algn="tl">
                  <a:srgbClr val="000000">
                    <a:alpha val="43137"/>
                  </a:srgbClr>
                </a:outerShdw>
              </a:effectLst>
            </a:rPr>
            <a:t>ενσυναίσθηση</a:t>
          </a:r>
          <a:r>
            <a:rPr lang="el-GR" sz="2100" kern="1200" dirty="0" smtClean="0"/>
            <a:t>, αντικείμενο του άξονα της </a:t>
          </a:r>
          <a:r>
            <a:rPr lang="el-GR" sz="2100" b="1" kern="1200" dirty="0" smtClean="0">
              <a:effectLst>
                <a:outerShdw blurRad="38100" dist="38100" dir="2700000" algn="tl">
                  <a:srgbClr val="000000">
                    <a:alpha val="43137"/>
                  </a:srgbClr>
                </a:outerShdw>
              </a:effectLst>
            </a:rPr>
            <a:t>συναισθηματικής επάρκειας</a:t>
          </a:r>
          <a:r>
            <a:rPr lang="el-GR" sz="2100" kern="1200" dirty="0" smtClean="0"/>
            <a:t>. Μετά τη διαδικασία οι μαθητές δήλωσαν ότι είναι σε θέση να αντιληφθούν τα συναισθήματα των άλλων.</a:t>
          </a:r>
          <a:endParaRPr lang="el-GR" sz="2100" kern="1200" dirty="0"/>
        </a:p>
        <a:p>
          <a:pPr marL="228600" lvl="1" indent="-228600" algn="l" defTabSz="933450" rtl="0">
            <a:lnSpc>
              <a:spcPct val="90000"/>
            </a:lnSpc>
            <a:spcBef>
              <a:spcPct val="0"/>
            </a:spcBef>
            <a:spcAft>
              <a:spcPct val="20000"/>
            </a:spcAft>
            <a:buChar char="••"/>
          </a:pPr>
          <a:r>
            <a:rPr lang="el-GR" sz="2100" kern="1200" dirty="0" smtClean="0"/>
            <a:t>Επιπλέον, μεγάλη διαφοροποίηση διαπιστώθηκε στην </a:t>
          </a:r>
          <a:r>
            <a:rPr lang="el-GR" sz="2100" b="1" kern="1200" dirty="0" smtClean="0">
              <a:effectLst>
                <a:outerShdw blurRad="38100" dist="38100" dir="2700000" algn="tl">
                  <a:srgbClr val="000000">
                    <a:alpha val="43137"/>
                  </a:srgbClr>
                </a:outerShdw>
              </a:effectLst>
            </a:rPr>
            <a:t>αυτοεκτίμηση</a:t>
          </a:r>
          <a:r>
            <a:rPr lang="el-GR" sz="2100" kern="1200" dirty="0" smtClean="0"/>
            <a:t> των μαθητών, καθώς μετά το τέλος της διαδικασίας, ένιωθαν σίγουροι για τον εαυτό τους.</a:t>
          </a:r>
          <a:endParaRPr lang="el-GR" sz="2100" kern="1200" dirty="0"/>
        </a:p>
        <a:p>
          <a:pPr marL="228600" lvl="1" indent="-228600" algn="l" defTabSz="933450" rtl="0">
            <a:lnSpc>
              <a:spcPct val="90000"/>
            </a:lnSpc>
            <a:spcBef>
              <a:spcPct val="0"/>
            </a:spcBef>
            <a:spcAft>
              <a:spcPct val="20000"/>
            </a:spcAft>
            <a:buChar char="••"/>
          </a:pPr>
          <a:r>
            <a:rPr lang="el-GR" sz="2100" kern="1200" dirty="0" smtClean="0"/>
            <a:t>Η διαδικασία των τηλεδιασκέψεων ήταν </a:t>
          </a:r>
          <a:r>
            <a:rPr lang="el-GR" sz="2100" b="1" kern="1200" dirty="0" smtClean="0">
              <a:effectLst>
                <a:outerShdw blurRad="38100" dist="38100" dir="2700000" algn="tl">
                  <a:srgbClr val="000000">
                    <a:alpha val="43137"/>
                  </a:srgbClr>
                </a:outerShdw>
              </a:effectLst>
            </a:rPr>
            <a:t>ιδιαίτερα ενδιαφέρουσα </a:t>
          </a:r>
          <a:r>
            <a:rPr lang="el-GR" sz="2100" kern="1200" dirty="0" smtClean="0"/>
            <a:t>για τους μαθητές, καθώς τους έδωσε τη δυνατότητα να αποκομίσουν αρκετά οφέλη και σε </a:t>
          </a:r>
          <a:r>
            <a:rPr lang="el-GR" sz="2100" b="1" kern="1200" dirty="0" smtClean="0">
              <a:effectLst>
                <a:outerShdw blurRad="38100" dist="38100" dir="2700000" algn="tl">
                  <a:srgbClr val="000000">
                    <a:alpha val="43137"/>
                  </a:srgbClr>
                </a:outerShdw>
              </a:effectLst>
            </a:rPr>
            <a:t>επίπεδο γνώσεων </a:t>
          </a:r>
          <a:r>
            <a:rPr lang="el-GR" sz="2100" kern="1200" dirty="0" smtClean="0"/>
            <a:t>και σε </a:t>
          </a:r>
          <a:r>
            <a:rPr lang="el-GR" sz="2100" b="1" kern="1200" dirty="0" smtClean="0">
              <a:effectLst>
                <a:outerShdw blurRad="38100" dist="38100" dir="2700000" algn="tl">
                  <a:srgbClr val="000000">
                    <a:alpha val="43137"/>
                  </a:srgbClr>
                </a:outerShdw>
              </a:effectLst>
            </a:rPr>
            <a:t>επίπεδο σχέσεων</a:t>
          </a:r>
          <a:r>
            <a:rPr lang="el-GR" sz="2100" kern="1200" dirty="0" smtClean="0"/>
            <a:t>, τόσο με τους μαθητές της τοπικής τάξης όσο και με τους μαθητές της απομακρυσμένης.</a:t>
          </a:r>
          <a:endParaRPr lang="el-GR" sz="2100" kern="1200" dirty="0"/>
        </a:p>
      </dsp:txBody>
      <dsp:txXfrm>
        <a:off x="0" y="107638"/>
        <a:ext cx="8676456" cy="527692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D14E-B177-43EB-B242-B36813B2D6A4}">
      <dsp:nvSpPr>
        <dsp:cNvPr id="0" name=""/>
        <dsp:cNvSpPr/>
      </dsp:nvSpPr>
      <dsp:spPr>
        <a:xfrm>
          <a:off x="0" y="0"/>
          <a:ext cx="6426714" cy="1620179"/>
        </a:xfrm>
        <a:prstGeom prst="roundRect">
          <a:avLst>
            <a:gd name="adj" fmla="val 10000"/>
          </a:avLst>
        </a:prstGeom>
        <a:solidFill>
          <a:srgbClr val="931B1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kern="1200" dirty="0" smtClean="0"/>
            <a:t>Δείγμα ευκολίας (8 μαθητές του 2/θ Δ.Σ. Σίβα)</a:t>
          </a:r>
          <a:endParaRPr lang="el-GR" sz="2400" kern="1200" dirty="0"/>
        </a:p>
      </dsp:txBody>
      <dsp:txXfrm>
        <a:off x="47453" y="47453"/>
        <a:ext cx="4752132" cy="1525273"/>
      </dsp:txXfrm>
    </dsp:sp>
    <dsp:sp modelId="{08EAE7A7-46D2-425B-880E-E1942362F600}">
      <dsp:nvSpPr>
        <dsp:cNvPr id="0" name=""/>
        <dsp:cNvSpPr/>
      </dsp:nvSpPr>
      <dsp:spPr>
        <a:xfrm>
          <a:off x="1134125" y="1980220"/>
          <a:ext cx="6426714" cy="1620179"/>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kern="1200" dirty="0" smtClean="0"/>
            <a:t>Τα αποτελέσματα που προέκυψαν δεν μπορούν να γενικευτούν για τον ευρύτερο πληθυσμό.</a:t>
          </a:r>
          <a:endParaRPr lang="el-GR" sz="2400" kern="1200" dirty="0"/>
        </a:p>
      </dsp:txBody>
      <dsp:txXfrm>
        <a:off x="1181578" y="2027673"/>
        <a:ext cx="4144565" cy="1525273"/>
      </dsp:txXfrm>
    </dsp:sp>
    <dsp:sp modelId="{74DDA689-A4BC-4089-896A-BE05F850234C}">
      <dsp:nvSpPr>
        <dsp:cNvPr id="0" name=""/>
        <dsp:cNvSpPr/>
      </dsp:nvSpPr>
      <dsp:spPr>
        <a:xfrm>
          <a:off x="5373597" y="1273641"/>
          <a:ext cx="1053117" cy="105311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l-GR" sz="2400" kern="1200"/>
        </a:p>
      </dsp:txBody>
      <dsp:txXfrm>
        <a:off x="5610548" y="1273641"/>
        <a:ext cx="579215" cy="79247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3CC1-9994-4DFB-996C-0B4A0634148B}">
      <dsp:nvSpPr>
        <dsp:cNvPr id="0" name=""/>
        <dsp:cNvSpPr/>
      </dsp:nvSpPr>
      <dsp:spPr>
        <a:xfrm>
          <a:off x="0" y="90399"/>
          <a:ext cx="8136904" cy="3510000"/>
        </a:xfrm>
        <a:prstGeom prst="roundRect">
          <a:avLst/>
        </a:prstGeom>
        <a:solidFill>
          <a:srgbClr val="AD45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kern="1200" dirty="0" smtClean="0">
              <a:solidFill>
                <a:schemeClr val="tx1"/>
              </a:solidFill>
            </a:rPr>
            <a:t>Η παρούσα έρευνα </a:t>
          </a:r>
          <a:r>
            <a:rPr lang="el-GR" sz="3000" b="1" kern="1200" dirty="0" smtClean="0">
              <a:solidFill>
                <a:schemeClr val="tx1"/>
              </a:solidFill>
              <a:effectLst>
                <a:outerShdw blurRad="38100" dist="38100" dir="2700000" algn="tl">
                  <a:srgbClr val="000000">
                    <a:alpha val="43137"/>
                  </a:srgbClr>
                </a:outerShdw>
              </a:effectLst>
            </a:rPr>
            <a:t>επιχείρησε να διερευνήσει τις κοινωνικές και ψυχολογικές επιδράσεις του προγράμματος «ΟΔΥΣΣΕΑΣ 2018» στο προφίλ των μαθητών του Ολιγοθέσιου Δημοτικού Σχολείου </a:t>
          </a:r>
          <a:r>
            <a:rPr lang="el-GR" sz="3000" kern="1200" dirty="0" smtClean="0">
              <a:solidFill>
                <a:schemeClr val="tx1"/>
              </a:solidFill>
            </a:rPr>
            <a:t>και ενδεχομένως να αποτελέσει </a:t>
          </a:r>
          <a:r>
            <a:rPr lang="el-GR" sz="3000" b="0" kern="1200" dirty="0" smtClean="0">
              <a:solidFill>
                <a:schemeClr val="tx1"/>
              </a:solidFill>
            </a:rPr>
            <a:t>μελλοντικά</a:t>
          </a:r>
          <a:r>
            <a:rPr lang="el-GR" sz="3000" kern="1200" dirty="0" smtClean="0">
              <a:solidFill>
                <a:schemeClr val="tx1"/>
              </a:solidFill>
            </a:rPr>
            <a:t> έμπνευση για περαιτέρω μελέτη στο χώρο της </a:t>
          </a:r>
          <a:r>
            <a:rPr lang="el-GR" sz="3000" b="1" strike="noStrike" kern="1200" dirty="0" smtClean="0">
              <a:solidFill>
                <a:schemeClr val="tx1"/>
              </a:solidFill>
              <a:effectLst>
                <a:outerShdw blurRad="38100" dist="38100" dir="2700000" algn="tl">
                  <a:srgbClr val="000000">
                    <a:alpha val="43137"/>
                  </a:srgbClr>
                </a:outerShdw>
              </a:effectLst>
            </a:rPr>
            <a:t>Κοινωνιολογίας και της Ψυχολογίας</a:t>
          </a:r>
          <a:r>
            <a:rPr lang="el-GR" sz="3000" kern="1200" dirty="0" smtClean="0">
              <a:solidFill>
                <a:schemeClr val="tx1"/>
              </a:solidFill>
            </a:rPr>
            <a:t>.</a:t>
          </a:r>
          <a:endParaRPr lang="el-GR" sz="3000" kern="1200" dirty="0">
            <a:solidFill>
              <a:schemeClr val="tx1"/>
            </a:solidFill>
          </a:endParaRPr>
        </a:p>
      </dsp:txBody>
      <dsp:txXfrm>
        <a:off x="171344" y="261743"/>
        <a:ext cx="7794216" cy="3167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58F2-AA73-4FFA-8621-56D7BE1F3544}">
      <dsp:nvSpPr>
        <dsp:cNvPr id="0" name=""/>
        <dsp:cNvSpPr/>
      </dsp:nvSpPr>
      <dsp:spPr>
        <a:xfrm>
          <a:off x="0" y="4851"/>
          <a:ext cx="7776864" cy="10450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Αρχικά, γίνεται η ανάλυση του εννοιολογικού και θεωρητικού πλαισίου βάσει του οποίου </a:t>
          </a:r>
          <a:r>
            <a:rPr lang="el-GR" sz="2400" kern="1200" dirty="0" err="1" smtClean="0"/>
            <a:t>οικοδομήθηκε</a:t>
          </a:r>
          <a:r>
            <a:rPr lang="el-GR" sz="2400" kern="1200" dirty="0" smtClean="0"/>
            <a:t> η έρευνα. </a:t>
          </a:r>
          <a:endParaRPr lang="el-GR" sz="2400" kern="1200" dirty="0"/>
        </a:p>
      </dsp:txBody>
      <dsp:txXfrm>
        <a:off x="30607" y="35458"/>
        <a:ext cx="7715650" cy="983801"/>
      </dsp:txXfrm>
    </dsp:sp>
    <dsp:sp modelId="{86AA6A4B-31B9-40BF-BF64-3CED70735837}">
      <dsp:nvSpPr>
        <dsp:cNvPr id="0" name=""/>
        <dsp:cNvSpPr/>
      </dsp:nvSpPr>
      <dsp:spPr>
        <a:xfrm rot="5400000">
          <a:off x="3640979" y="1082860"/>
          <a:ext cx="494905" cy="59388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l-GR" sz="2400" kern="1200"/>
        </a:p>
      </dsp:txBody>
      <dsp:txXfrm rot="-5400000">
        <a:off x="3710266" y="1132351"/>
        <a:ext cx="356332" cy="346434"/>
      </dsp:txXfrm>
    </dsp:sp>
    <dsp:sp modelId="{C0DC93A1-E51A-402A-86B7-32004823376C}">
      <dsp:nvSpPr>
        <dsp:cNvPr id="0" name=""/>
        <dsp:cNvSpPr/>
      </dsp:nvSpPr>
      <dsp:spPr>
        <a:xfrm>
          <a:off x="0" y="1709740"/>
          <a:ext cx="7776864" cy="1045015"/>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Ακολουθεί η διδακτική παρέμβαση, η μεθοδολογία της έρευνας και η παρουσίαση των αποτελεσμάτων της.</a:t>
          </a:r>
          <a:endParaRPr lang="el-GR" sz="2400" kern="1200" dirty="0"/>
        </a:p>
      </dsp:txBody>
      <dsp:txXfrm>
        <a:off x="30607" y="1740347"/>
        <a:ext cx="7715650" cy="983801"/>
      </dsp:txXfrm>
    </dsp:sp>
    <dsp:sp modelId="{63791A29-7F96-4B45-B56F-433B2C44E84E}">
      <dsp:nvSpPr>
        <dsp:cNvPr id="0" name=""/>
        <dsp:cNvSpPr/>
      </dsp:nvSpPr>
      <dsp:spPr>
        <a:xfrm rot="5400000">
          <a:off x="3640979" y="2787749"/>
          <a:ext cx="494905" cy="593886"/>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l-GR" sz="2400" kern="1200"/>
        </a:p>
      </dsp:txBody>
      <dsp:txXfrm rot="-5400000">
        <a:off x="3710266" y="2837240"/>
        <a:ext cx="356332" cy="346434"/>
      </dsp:txXfrm>
    </dsp:sp>
    <dsp:sp modelId="{BA2937BB-FBF3-4104-9813-FCB849954138}">
      <dsp:nvSpPr>
        <dsp:cNvPr id="0" name=""/>
        <dsp:cNvSpPr/>
      </dsp:nvSpPr>
      <dsp:spPr>
        <a:xfrm>
          <a:off x="0" y="3414629"/>
          <a:ext cx="7776864" cy="104501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Τέλος, παρουσιάζονται τα βασικά συμπεράσματα που προέκυψαν.</a:t>
          </a:r>
          <a:endParaRPr lang="el-GR" sz="2400" kern="1200" dirty="0"/>
        </a:p>
      </dsp:txBody>
      <dsp:txXfrm>
        <a:off x="30607" y="3445236"/>
        <a:ext cx="7715650" cy="983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E8A1A-376A-46A6-90EE-B973CBCD9437}">
      <dsp:nvSpPr>
        <dsp:cNvPr id="0" name=""/>
        <dsp:cNvSpPr/>
      </dsp:nvSpPr>
      <dsp:spPr>
        <a:xfrm>
          <a:off x="0" y="0"/>
          <a:ext cx="8280920" cy="950505"/>
        </a:xfrm>
        <a:prstGeom prst="rect">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l-GR" sz="2600" kern="1200" dirty="0" smtClean="0"/>
            <a:t>Το θεωρητικό μέρος της παρούσας διπλωματικής εργασίας δομείται σε</a:t>
          </a:r>
          <a:r>
            <a:rPr lang="el-GR" sz="2600" b="1" kern="1200" dirty="0" smtClean="0">
              <a:effectLst>
                <a:outerShdw blurRad="38100" dist="38100" dir="2700000" algn="tl">
                  <a:srgbClr val="000000">
                    <a:alpha val="43137"/>
                  </a:srgbClr>
                </a:outerShdw>
              </a:effectLst>
            </a:rPr>
            <a:t> τρία </a:t>
          </a:r>
          <a:r>
            <a:rPr lang="el-GR" sz="2600" kern="1200" dirty="0" smtClean="0"/>
            <a:t>κεφάλαια.</a:t>
          </a:r>
          <a:endParaRPr lang="el-GR" sz="2600" kern="1200" dirty="0"/>
        </a:p>
      </dsp:txBody>
      <dsp:txXfrm>
        <a:off x="0" y="0"/>
        <a:ext cx="8280920" cy="950505"/>
      </dsp:txXfrm>
    </dsp:sp>
    <dsp:sp modelId="{A37089CB-EA86-4F0A-BAAC-F3566ECD7918}">
      <dsp:nvSpPr>
        <dsp:cNvPr id="0" name=""/>
        <dsp:cNvSpPr/>
      </dsp:nvSpPr>
      <dsp:spPr>
        <a:xfrm>
          <a:off x="4043" y="950505"/>
          <a:ext cx="2757611" cy="19960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b="1" kern="1200" dirty="0" smtClean="0">
              <a:effectLst>
                <a:outerShdw blurRad="38100" dist="38100" dir="2700000" algn="tl">
                  <a:srgbClr val="000000">
                    <a:alpha val="43137"/>
                  </a:srgbClr>
                </a:outerShdw>
              </a:effectLst>
            </a:rPr>
            <a:t>ΤΠΕ και Εκπαίδευση</a:t>
          </a:r>
          <a:endParaRPr lang="el-GR" sz="2700" b="1" kern="1200" dirty="0">
            <a:effectLst>
              <a:outerShdw blurRad="38100" dist="38100" dir="2700000" algn="tl">
                <a:srgbClr val="000000">
                  <a:alpha val="43137"/>
                </a:srgbClr>
              </a:outerShdw>
            </a:effectLst>
          </a:endParaRPr>
        </a:p>
      </dsp:txBody>
      <dsp:txXfrm>
        <a:off x="4043" y="950505"/>
        <a:ext cx="2757611" cy="1996061"/>
      </dsp:txXfrm>
    </dsp:sp>
    <dsp:sp modelId="{5566B7EA-8913-4BCC-8215-B3F58DB27367}">
      <dsp:nvSpPr>
        <dsp:cNvPr id="0" name=""/>
        <dsp:cNvSpPr/>
      </dsp:nvSpPr>
      <dsp:spPr>
        <a:xfrm>
          <a:off x="2761654" y="950505"/>
          <a:ext cx="2757611" cy="1996061"/>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b="1" kern="1200" dirty="0" smtClean="0">
              <a:effectLst>
                <a:outerShdw blurRad="38100" dist="38100" dir="2700000" algn="tl">
                  <a:srgbClr val="000000">
                    <a:alpha val="43137"/>
                  </a:srgbClr>
                </a:outerShdw>
              </a:effectLst>
            </a:rPr>
            <a:t>Το Ολιγοθέσιο Δημοτικό Σχολείο</a:t>
          </a:r>
          <a:endParaRPr lang="el-GR" sz="2700" b="1" kern="1200" dirty="0">
            <a:effectLst>
              <a:outerShdw blurRad="38100" dist="38100" dir="2700000" algn="tl">
                <a:srgbClr val="000000">
                  <a:alpha val="43137"/>
                </a:srgbClr>
              </a:outerShdw>
            </a:effectLst>
          </a:endParaRPr>
        </a:p>
      </dsp:txBody>
      <dsp:txXfrm>
        <a:off x="2761654" y="950505"/>
        <a:ext cx="2757611" cy="1996061"/>
      </dsp:txXfrm>
    </dsp:sp>
    <dsp:sp modelId="{91B7650C-7243-4296-9B56-0BCA7ECE6EC9}">
      <dsp:nvSpPr>
        <dsp:cNvPr id="0" name=""/>
        <dsp:cNvSpPr/>
      </dsp:nvSpPr>
      <dsp:spPr>
        <a:xfrm>
          <a:off x="5519265" y="950505"/>
          <a:ext cx="2757611" cy="199606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l-GR" sz="2700" b="1" kern="1200" dirty="0" smtClean="0">
              <a:effectLst>
                <a:outerShdw blurRad="38100" dist="38100" dir="2700000" algn="tl">
                  <a:srgbClr val="000000">
                    <a:alpha val="43137"/>
                  </a:srgbClr>
                </a:outerShdw>
              </a:effectLst>
            </a:rPr>
            <a:t>Η Κοινωνικοποίηση στο Δημοτικό Σχολείο </a:t>
          </a:r>
          <a:endParaRPr lang="el-GR" sz="2700" b="1" kern="1200" dirty="0">
            <a:effectLst>
              <a:outerShdw blurRad="38100" dist="38100" dir="2700000" algn="tl">
                <a:srgbClr val="000000">
                  <a:alpha val="43137"/>
                </a:srgbClr>
              </a:outerShdw>
            </a:effectLst>
          </a:endParaRPr>
        </a:p>
      </dsp:txBody>
      <dsp:txXfrm>
        <a:off x="5519265" y="950505"/>
        <a:ext cx="2757611" cy="1996061"/>
      </dsp:txXfrm>
    </dsp:sp>
    <dsp:sp modelId="{12D4EFE3-F5A2-4D08-8761-C818EEAD9356}">
      <dsp:nvSpPr>
        <dsp:cNvPr id="0" name=""/>
        <dsp:cNvSpPr/>
      </dsp:nvSpPr>
      <dsp:spPr>
        <a:xfrm>
          <a:off x="0" y="2946567"/>
          <a:ext cx="8280920" cy="221784"/>
        </a:xfrm>
        <a:prstGeom prst="rect">
          <a:avLst/>
        </a:prstGeom>
        <a:solidFill>
          <a:schemeClr val="accent3">
            <a:shade val="9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8F49-3539-43A6-BE28-9F0B8BBB1F54}">
      <dsp:nvSpPr>
        <dsp:cNvPr id="0" name=""/>
        <dsp:cNvSpPr/>
      </dsp:nvSpPr>
      <dsp:spPr>
        <a:xfrm rot="5400000">
          <a:off x="4153620" y="-1610808"/>
          <a:ext cx="2264055" cy="552430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l-GR" sz="2000" kern="1200" dirty="0" smtClean="0"/>
            <a:t>Σχετίζεται με ένα πολυδιάστατο εκπαιδευτικό φαινόμενο, με χαρακτηριστικό γνώρισμα την απόσταση ανάμεσα στον διδάσκοντα και στο διδασκόμενο.</a:t>
          </a:r>
          <a:endParaRPr lang="el-GR" sz="2000" kern="1200" dirty="0"/>
        </a:p>
      </dsp:txBody>
      <dsp:txXfrm rot="-5400000">
        <a:off x="2523497" y="129837"/>
        <a:ext cx="5413780" cy="2043011"/>
      </dsp:txXfrm>
    </dsp:sp>
    <dsp:sp modelId="{0614FBDA-8E1F-4141-81D3-AC34BFC1120C}">
      <dsp:nvSpPr>
        <dsp:cNvPr id="0" name=""/>
        <dsp:cNvSpPr/>
      </dsp:nvSpPr>
      <dsp:spPr>
        <a:xfrm>
          <a:off x="0" y="181887"/>
          <a:ext cx="2523507" cy="19532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u="none" kern="1200" dirty="0" smtClean="0">
              <a:effectLst>
                <a:outerShdw blurRad="38100" dist="38100" dir="2700000" algn="tl">
                  <a:srgbClr val="000000">
                    <a:alpha val="43137"/>
                  </a:srgbClr>
                </a:outerShdw>
              </a:effectLst>
            </a:rPr>
            <a:t>Εξ αποστάσεως εκπαίδευση</a:t>
          </a:r>
          <a:endParaRPr lang="el-GR" sz="2400" u="none" kern="1200" dirty="0">
            <a:effectLst>
              <a:outerShdw blurRad="38100" dist="38100" dir="2700000" algn="tl">
                <a:srgbClr val="000000">
                  <a:alpha val="43137"/>
                </a:srgbClr>
              </a:outerShdw>
            </a:effectLst>
          </a:endParaRPr>
        </a:p>
      </dsp:txBody>
      <dsp:txXfrm>
        <a:off x="95352" y="277239"/>
        <a:ext cx="2332803" cy="1762581"/>
      </dsp:txXfrm>
    </dsp:sp>
    <dsp:sp modelId="{8F78B58D-E1A1-4B74-85E3-EB236FF694CF}">
      <dsp:nvSpPr>
        <dsp:cNvPr id="0" name=""/>
        <dsp:cNvSpPr/>
      </dsp:nvSpPr>
      <dsp:spPr>
        <a:xfrm rot="5400000">
          <a:off x="4282111" y="685816"/>
          <a:ext cx="1943827" cy="5385264"/>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l-GR" sz="2000" kern="1200" dirty="0" smtClean="0"/>
            <a:t>Αναφέρεται στην επικοινωνία σε πραγματικό χρόνο μέσω ήχου, κινούμενης εικόνας και δεδομένων ανάμεσα σε δύο ή περισσότερα απομακρυσμένα σημεία (</a:t>
          </a:r>
          <a:r>
            <a:rPr lang="en-US" sz="2000" kern="1200" dirty="0" smtClean="0"/>
            <a:t>Reed</a:t>
          </a:r>
          <a:r>
            <a:rPr lang="el-GR" sz="2000" kern="1200" dirty="0" smtClean="0"/>
            <a:t> &amp; </a:t>
          </a:r>
          <a:r>
            <a:rPr lang="en-US" sz="2000" kern="1200" dirty="0" smtClean="0"/>
            <a:t>Woodruff</a:t>
          </a:r>
          <a:r>
            <a:rPr lang="el-GR" sz="2000" kern="1200" dirty="0" smtClean="0"/>
            <a:t>, 1995∙ </a:t>
          </a:r>
          <a:r>
            <a:rPr lang="en-US" sz="2000" kern="1200" dirty="0" err="1" smtClean="0"/>
            <a:t>Suthers</a:t>
          </a:r>
          <a:r>
            <a:rPr lang="el-GR" sz="2000" kern="1200" dirty="0" smtClean="0"/>
            <a:t>, 2001∙ </a:t>
          </a:r>
          <a:r>
            <a:rPr lang="en-US" sz="2000" kern="1200" dirty="0" smtClean="0"/>
            <a:t>Gibson </a:t>
          </a:r>
          <a:r>
            <a:rPr lang="el-GR" sz="2000" kern="1200" dirty="0" smtClean="0"/>
            <a:t>και </a:t>
          </a:r>
          <a:r>
            <a:rPr lang="en-US" sz="2000" kern="1200" dirty="0" smtClean="0"/>
            <a:t>Cohen</a:t>
          </a:r>
          <a:r>
            <a:rPr lang="el-GR" sz="2000" kern="1200" dirty="0" smtClean="0"/>
            <a:t>, 2003).</a:t>
          </a:r>
          <a:endParaRPr lang="el-GR" sz="2000" kern="1200" dirty="0"/>
        </a:p>
      </dsp:txBody>
      <dsp:txXfrm rot="-5400000">
        <a:off x="2561393" y="2501424"/>
        <a:ext cx="5290374" cy="1754047"/>
      </dsp:txXfrm>
    </dsp:sp>
    <dsp:sp modelId="{C84AF8F1-1BC9-414A-9450-B61B8DB6183B}">
      <dsp:nvSpPr>
        <dsp:cNvPr id="0" name=""/>
        <dsp:cNvSpPr/>
      </dsp:nvSpPr>
      <dsp:spPr>
        <a:xfrm>
          <a:off x="72006" y="2566062"/>
          <a:ext cx="2489386" cy="162477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l-GR" sz="2400" b="1" u="none" kern="1200" dirty="0" smtClean="0">
              <a:effectLst>
                <a:outerShdw blurRad="38100" dist="38100" dir="2700000" algn="tl">
                  <a:srgbClr val="000000">
                    <a:alpha val="43137"/>
                  </a:srgbClr>
                </a:outerShdw>
              </a:effectLst>
            </a:rPr>
            <a:t>Τηλεδιάσκεψη</a:t>
          </a:r>
          <a:endParaRPr lang="el-GR" sz="2400" u="none" kern="1200" dirty="0">
            <a:effectLst>
              <a:outerShdw blurRad="38100" dist="38100" dir="2700000" algn="tl">
                <a:srgbClr val="000000">
                  <a:alpha val="43137"/>
                </a:srgbClr>
              </a:outerShdw>
            </a:effectLst>
          </a:endParaRPr>
        </a:p>
      </dsp:txBody>
      <dsp:txXfrm>
        <a:off x="151321" y="2645377"/>
        <a:ext cx="2330756" cy="1466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878AD-DC3A-4034-A204-F286C7840B20}">
      <dsp:nvSpPr>
        <dsp:cNvPr id="0" name=""/>
        <dsp:cNvSpPr/>
      </dsp:nvSpPr>
      <dsp:spPr>
        <a:xfrm rot="5400000">
          <a:off x="3827738" y="-1376931"/>
          <a:ext cx="3217210" cy="5973191"/>
        </a:xfrm>
        <a:prstGeom prst="round2SameRect">
          <a:avLst/>
        </a:prstGeom>
        <a:solidFill>
          <a:srgbClr val="C67810">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l-GR" sz="2000" kern="1200" dirty="0" smtClean="0"/>
            <a:t>συμβάλλει σημαντικά στο </a:t>
          </a:r>
          <a:r>
            <a:rPr lang="el-GR" sz="2000" b="1" kern="1200" dirty="0" smtClean="0">
              <a:effectLst>
                <a:outerShdw blurRad="38100" dist="38100" dir="2700000" algn="tl">
                  <a:srgbClr val="000000">
                    <a:alpha val="43137"/>
                  </a:srgbClr>
                </a:outerShdw>
              </a:effectLst>
            </a:rPr>
            <a:t>άνοιγμα του σχολείου</a:t>
          </a:r>
          <a:r>
            <a:rPr lang="el-GR" sz="2000" kern="1200" dirty="0" smtClean="0"/>
            <a:t> σε ευρύτερα </a:t>
          </a:r>
          <a:r>
            <a:rPr lang="el-GR" sz="2000" b="1" kern="1200" dirty="0" smtClean="0">
              <a:effectLst>
                <a:outerShdw blurRad="38100" dist="38100" dir="2700000" algn="tl">
                  <a:srgbClr val="000000">
                    <a:alpha val="43137"/>
                  </a:srgbClr>
                </a:outerShdw>
              </a:effectLst>
            </a:rPr>
            <a:t>κοινωνικά και μαθησιακά περιβάλλοντα</a:t>
          </a:r>
          <a:endParaRPr lang="el-GR" sz="2000" b="1" kern="1200" dirty="0">
            <a:effectLst>
              <a:outerShdw blurRad="38100" dist="38100" dir="2700000" algn="tl">
                <a:srgbClr val="000000">
                  <a:alpha val="43137"/>
                </a:srgbClr>
              </a:outerShdw>
            </a:effectLst>
          </a:endParaRPr>
        </a:p>
        <a:p>
          <a:pPr marL="228600" lvl="1" indent="-228600" algn="l" defTabSz="889000" rtl="0">
            <a:lnSpc>
              <a:spcPct val="90000"/>
            </a:lnSpc>
            <a:spcBef>
              <a:spcPct val="0"/>
            </a:spcBef>
            <a:spcAft>
              <a:spcPct val="15000"/>
            </a:spcAft>
            <a:buChar char="••"/>
          </a:pPr>
          <a:r>
            <a:rPr lang="el-GR" sz="2000" kern="1200" dirty="0" smtClean="0"/>
            <a:t>ενθαρρύνει την </a:t>
          </a:r>
          <a:r>
            <a:rPr lang="el-GR" sz="2000" b="1" kern="1200" dirty="0" smtClean="0">
              <a:effectLst>
                <a:outerShdw blurRad="38100" dist="38100" dir="2700000" algn="tl">
                  <a:srgbClr val="000000">
                    <a:alpha val="43137"/>
                  </a:srgbClr>
                </a:outerShdw>
              </a:effectLst>
            </a:rPr>
            <a:t>κοινωνική διαπραγμάτευση </a:t>
          </a:r>
          <a:r>
            <a:rPr lang="el-GR" sz="2000" kern="1200" dirty="0" smtClean="0"/>
            <a:t>που περιβάλλει τη σχολική τάξη</a:t>
          </a:r>
          <a:endParaRPr lang="el-GR" sz="2000" kern="1200" dirty="0"/>
        </a:p>
        <a:p>
          <a:pPr marL="228600" lvl="1" indent="-228600" algn="l" defTabSz="889000" rtl="0">
            <a:lnSpc>
              <a:spcPct val="90000"/>
            </a:lnSpc>
            <a:spcBef>
              <a:spcPct val="0"/>
            </a:spcBef>
            <a:spcAft>
              <a:spcPct val="15000"/>
            </a:spcAft>
            <a:buChar char="••"/>
          </a:pPr>
          <a:r>
            <a:rPr lang="el-GR" sz="2000" kern="1200" dirty="0" smtClean="0"/>
            <a:t>καλλιεργήσει το </a:t>
          </a:r>
          <a:r>
            <a:rPr lang="el-GR" sz="2000" b="1" kern="1200" dirty="0" smtClean="0">
              <a:effectLst>
                <a:outerShdw blurRad="38100" dist="38100" dir="2700000" algn="tl">
                  <a:srgbClr val="000000">
                    <a:alpha val="43137"/>
                  </a:srgbClr>
                </a:outerShdw>
              </a:effectLst>
            </a:rPr>
            <a:t>πνεύμα της συνεργασίας</a:t>
          </a:r>
          <a:r>
            <a:rPr lang="el-GR" sz="2000" kern="1200" dirty="0" smtClean="0"/>
            <a:t>, την </a:t>
          </a:r>
          <a:r>
            <a:rPr lang="el-GR" sz="2000" b="1" kern="1200" dirty="0" err="1" smtClean="0">
              <a:effectLst>
                <a:outerShdw blurRad="38100" dist="38100" dir="2700000" algn="tl">
                  <a:srgbClr val="000000">
                    <a:alpha val="43137"/>
                  </a:srgbClr>
                </a:outerShdw>
              </a:effectLst>
            </a:rPr>
            <a:t>ενσυναίσθηση</a:t>
          </a:r>
          <a:r>
            <a:rPr lang="el-GR" sz="2000" kern="1200" dirty="0" smtClean="0"/>
            <a:t> και την κουλτούρα της </a:t>
          </a:r>
          <a:r>
            <a:rPr lang="el-GR" sz="2000" b="1" kern="1200" dirty="0" smtClean="0">
              <a:effectLst>
                <a:outerShdw blurRad="38100" dist="38100" dir="2700000" algn="tl">
                  <a:srgbClr val="000000">
                    <a:alpha val="43137"/>
                  </a:srgbClr>
                </a:outerShdw>
              </a:effectLst>
            </a:rPr>
            <a:t>διαβούλευσης με άλλες νοοτροπίες, στάσεις, συμπεριφορές και αντιλήψεις</a:t>
          </a:r>
          <a:r>
            <a:rPr lang="el-GR" sz="2000" kern="1200" dirty="0" smtClean="0"/>
            <a:t> (Anastasiades, 2007).</a:t>
          </a:r>
          <a:endParaRPr lang="el-GR" sz="2000" kern="1200" dirty="0"/>
        </a:p>
      </dsp:txBody>
      <dsp:txXfrm rot="-5400000">
        <a:off x="2449748" y="158110"/>
        <a:ext cx="5816140" cy="2903108"/>
      </dsp:txXfrm>
    </dsp:sp>
    <dsp:sp modelId="{4ED28962-4606-4AF8-8489-EDD1CEA8952C}">
      <dsp:nvSpPr>
        <dsp:cNvPr id="0" name=""/>
        <dsp:cNvSpPr/>
      </dsp:nvSpPr>
      <dsp:spPr>
        <a:xfrm>
          <a:off x="827" y="662050"/>
          <a:ext cx="2448920" cy="189522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b="1" kern="1200" dirty="0" smtClean="0"/>
            <a:t>Διαδραστική Τηλεδιάσκεψη:</a:t>
          </a:r>
          <a:endParaRPr lang="el-GR" sz="2000" kern="1200" dirty="0"/>
        </a:p>
      </dsp:txBody>
      <dsp:txXfrm>
        <a:off x="93344" y="754567"/>
        <a:ext cx="2263886" cy="1710195"/>
      </dsp:txXfrm>
    </dsp:sp>
    <dsp:sp modelId="{E11D9224-C783-4DFE-8AE3-54907FC9844F}">
      <dsp:nvSpPr>
        <dsp:cNvPr id="0" name=""/>
        <dsp:cNvSpPr/>
      </dsp:nvSpPr>
      <dsp:spPr>
        <a:xfrm rot="5400000">
          <a:off x="4626137" y="1265113"/>
          <a:ext cx="1599222" cy="5996720"/>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l-GR" sz="2000" b="1" kern="1200" dirty="0" smtClean="0"/>
            <a:t>Σκοπός: </a:t>
          </a:r>
          <a:r>
            <a:rPr lang="el-GR" sz="2000" kern="1200" dirty="0" smtClean="0"/>
            <a:t>η ανάπτυξη και υλοποίηση </a:t>
          </a:r>
          <a:r>
            <a:rPr lang="el-GR" sz="2000" b="1" kern="1200" dirty="0" smtClean="0"/>
            <a:t>διαθεματικών δραστηριοτήτων συνεργατικής οικοδόμησης της γνώσης από απόσταση </a:t>
          </a:r>
          <a:r>
            <a:rPr lang="el-GR" sz="2000" kern="1200" dirty="0" smtClean="0"/>
            <a:t>μέσω διαδραστικών τηλεδιασκέψεων μεταξύ Δημοτικών Σχολείων. </a:t>
          </a:r>
          <a:endParaRPr lang="el-GR" sz="2000" kern="1200" dirty="0"/>
        </a:p>
      </dsp:txBody>
      <dsp:txXfrm rot="-5400000">
        <a:off x="2427388" y="3541930"/>
        <a:ext cx="5918652" cy="1443086"/>
      </dsp:txXfrm>
    </dsp:sp>
    <dsp:sp modelId="{72E5B86E-0E98-4739-81E7-E42148517941}">
      <dsp:nvSpPr>
        <dsp:cNvPr id="0" name=""/>
        <dsp:cNvSpPr/>
      </dsp:nvSpPr>
      <dsp:spPr>
        <a:xfrm>
          <a:off x="827" y="3316993"/>
          <a:ext cx="2426561" cy="1892958"/>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b="1" u="sng" kern="1200" dirty="0" smtClean="0"/>
            <a:t>Πρόγραμμα «ΟΔΥΣΣΕΑΣ»</a:t>
          </a:r>
          <a:endParaRPr lang="el-GR" sz="2000" kern="1200" dirty="0"/>
        </a:p>
      </dsp:txBody>
      <dsp:txXfrm>
        <a:off x="93234" y="3409400"/>
        <a:ext cx="2241747" cy="17081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1D441-9E9A-4AF2-B280-9A878DC88F77}">
      <dsp:nvSpPr>
        <dsp:cNvPr id="0" name=""/>
        <dsp:cNvSpPr/>
      </dsp:nvSpPr>
      <dsp:spPr>
        <a:xfrm>
          <a:off x="0" y="0"/>
          <a:ext cx="8388424" cy="123125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l-GR" sz="2400" b="1" kern="1200" dirty="0" smtClean="0"/>
            <a:t>Ολιγοθέσια σχολεία: </a:t>
          </a:r>
          <a:r>
            <a:rPr lang="el-GR" sz="2400" kern="1200" dirty="0" smtClean="0"/>
            <a:t>σχολεία όπου οι </a:t>
          </a:r>
          <a:r>
            <a:rPr lang="el-GR" sz="2400" b="1" kern="1200" dirty="0" smtClean="0">
              <a:effectLst>
                <a:outerShdw blurRad="38100" dist="38100" dir="2700000" algn="tl">
                  <a:srgbClr val="000000">
                    <a:alpha val="43137"/>
                  </a:srgbClr>
                </a:outerShdw>
              </a:effectLst>
            </a:rPr>
            <a:t>εκπαιδευτικοί εργάζονται ταυτόχρονα </a:t>
          </a:r>
          <a:r>
            <a:rPr lang="el-GR" sz="2400" kern="1200" dirty="0" smtClean="0"/>
            <a:t>με </a:t>
          </a:r>
          <a:r>
            <a:rPr lang="el-GR" sz="2400" b="1" u="none" kern="1200" dirty="0" smtClean="0">
              <a:effectLst>
                <a:outerShdw blurRad="38100" dist="38100" dir="2700000" algn="tl">
                  <a:srgbClr val="000000">
                    <a:alpha val="43137"/>
                  </a:srgbClr>
                </a:outerShdw>
              </a:effectLst>
            </a:rPr>
            <a:t>περισσότερες από μία τάξεις</a:t>
          </a:r>
          <a:r>
            <a:rPr lang="el-GR" sz="2400" kern="1200" dirty="0" smtClean="0"/>
            <a:t>, μέσα </a:t>
          </a:r>
          <a:r>
            <a:rPr lang="el-GR" sz="2400" b="1" kern="1200" dirty="0" smtClean="0">
              <a:effectLst>
                <a:outerShdw blurRad="38100" dist="38100" dir="2700000" algn="tl">
                  <a:srgbClr val="000000">
                    <a:alpha val="43137"/>
                  </a:srgbClr>
                </a:outerShdw>
              </a:effectLst>
            </a:rPr>
            <a:t>στην ίδια αίθουσα </a:t>
          </a:r>
          <a:r>
            <a:rPr lang="el-GR" sz="2400" kern="1200" dirty="0" smtClean="0"/>
            <a:t>(</a:t>
          </a:r>
          <a:r>
            <a:rPr lang="en-US" sz="2400" kern="1200" dirty="0" smtClean="0"/>
            <a:t>NEMED</a:t>
          </a:r>
          <a:r>
            <a:rPr lang="el-GR" sz="2400" kern="1200" dirty="0" smtClean="0"/>
            <a:t>, 2004). </a:t>
          </a:r>
          <a:endParaRPr lang="el-GR" sz="2400" kern="1200" dirty="0"/>
        </a:p>
      </dsp:txBody>
      <dsp:txXfrm>
        <a:off x="60105" y="60105"/>
        <a:ext cx="8268214" cy="1111041"/>
      </dsp:txXfrm>
    </dsp:sp>
    <dsp:sp modelId="{732D3DB4-B941-4FF6-91F5-A64F99BD693C}">
      <dsp:nvSpPr>
        <dsp:cNvPr id="0" name=""/>
        <dsp:cNvSpPr/>
      </dsp:nvSpPr>
      <dsp:spPr>
        <a:xfrm>
          <a:off x="0" y="1303055"/>
          <a:ext cx="8388424" cy="390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32"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l-GR" sz="2200" b="1" u="sng" kern="1200" dirty="0" smtClean="0">
              <a:effectLst/>
            </a:rPr>
            <a:t>Βασικά χαρακτηριστικά </a:t>
          </a:r>
          <a:endParaRPr lang="el-GR" sz="2200" kern="1200" dirty="0">
            <a:effectLst/>
          </a:endParaRPr>
        </a:p>
        <a:p>
          <a:pPr marL="228600" lvl="1" indent="-228600" algn="l" defTabSz="889000" rtl="0">
            <a:lnSpc>
              <a:spcPct val="90000"/>
            </a:lnSpc>
            <a:spcBef>
              <a:spcPct val="0"/>
            </a:spcBef>
            <a:spcAft>
              <a:spcPct val="20000"/>
            </a:spcAft>
            <a:buChar char="••"/>
          </a:pPr>
          <a:r>
            <a:rPr lang="el-GR" sz="2000" kern="1200" dirty="0" smtClean="0"/>
            <a:t>Βρίσκονται συνήθως στα χωριά.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Ο κάθε εκπαιδευτικός εργάζεται συγχρόνως με δύο ή περισσότερες τάξεις.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Η διδασκαλία ορισμένων μαθημάτων (Θρησκευτικά, Γεωγραφία, Κοινωνική και πολιτική αγωγή, Ιστορία, Αισθητική αγωγή) γίνεται σε ημίωρα και όχι σε πλήρεις διδακτικές ώρες (45 λεπτά).</a:t>
          </a:r>
          <a:endParaRPr lang="el-GR" sz="2000" kern="1200" dirty="0"/>
        </a:p>
        <a:p>
          <a:pPr marL="228600" lvl="1" indent="-228600" algn="l" defTabSz="889000" rtl="0">
            <a:lnSpc>
              <a:spcPct val="90000"/>
            </a:lnSpc>
            <a:spcBef>
              <a:spcPct val="0"/>
            </a:spcBef>
            <a:spcAft>
              <a:spcPct val="20000"/>
            </a:spcAft>
            <a:buChar char="••"/>
          </a:pPr>
          <a:r>
            <a:rPr lang="el-GR" sz="2000" kern="1200" dirty="0" smtClean="0"/>
            <a:t>Υπάρχει συνδιδασκαλία μαθητών διαφορετικών ηλικιών. </a:t>
          </a:r>
          <a:endParaRPr lang="el-GR" sz="2000" kern="1200" dirty="0"/>
        </a:p>
        <a:p>
          <a:pPr marL="228600" lvl="1" indent="-228600" algn="l" defTabSz="889000" rtl="0">
            <a:lnSpc>
              <a:spcPct val="90000"/>
            </a:lnSpc>
            <a:spcBef>
              <a:spcPct val="0"/>
            </a:spcBef>
            <a:spcAft>
              <a:spcPct val="20000"/>
            </a:spcAft>
            <a:buChar char="••"/>
          </a:pPr>
          <a:r>
            <a:rPr lang="el-GR" sz="2000" kern="1200" dirty="0" smtClean="0"/>
            <a:t>Υπάρχει κοινό Αναλυτικό Πρόγραμμα με τα </a:t>
          </a:r>
          <a:r>
            <a:rPr lang="el-GR" sz="2000" kern="1200" dirty="0" err="1" smtClean="0"/>
            <a:t>Πολυθέσια</a:t>
          </a:r>
          <a:r>
            <a:rPr lang="el-GR" sz="2000" kern="1200" dirty="0" smtClean="0"/>
            <a:t> Δημοτικά Σχολεία.</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Κύρια στρατηγική διδασκαλίας αποτελούν οι σιωπηρές εργασίες.</a:t>
          </a:r>
          <a:endParaRPr lang="el-GR" sz="2000" kern="1200" dirty="0"/>
        </a:p>
        <a:p>
          <a:pPr marL="228600" lvl="1" indent="-228600" algn="l" defTabSz="889000" rtl="0">
            <a:lnSpc>
              <a:spcPct val="90000"/>
            </a:lnSpc>
            <a:spcBef>
              <a:spcPct val="0"/>
            </a:spcBef>
            <a:spcAft>
              <a:spcPct val="20000"/>
            </a:spcAft>
            <a:buChar char="••"/>
          </a:pPr>
          <a:r>
            <a:rPr lang="el-GR" sz="2000" kern="1200" dirty="0" smtClean="0"/>
            <a:t>Η αναλογία μαθητών και δασκάλων είναι μικρότερη από την αντίστοιχη στα </a:t>
          </a:r>
          <a:r>
            <a:rPr lang="el-GR" sz="2000" kern="1200" dirty="0" err="1" smtClean="0"/>
            <a:t>Πολυθέσια</a:t>
          </a:r>
          <a:r>
            <a:rPr lang="el-GR" sz="2000" kern="1200" dirty="0" smtClean="0"/>
            <a:t> σχολεία.</a:t>
          </a:r>
          <a:endParaRPr lang="el-GR" sz="2000" kern="1200" dirty="0"/>
        </a:p>
      </dsp:txBody>
      <dsp:txXfrm>
        <a:off x="0" y="1303055"/>
        <a:ext cx="8388424" cy="3908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C8B01-8D78-42B5-8217-A6C7DB6A421E}">
      <dsp:nvSpPr>
        <dsp:cNvPr id="0" name=""/>
        <dsp:cNvSpPr/>
      </dsp:nvSpPr>
      <dsp:spPr>
        <a:xfrm rot="5400000">
          <a:off x="4626854" y="-1247537"/>
          <a:ext cx="1708801" cy="534587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l-GR" sz="2400" kern="1200" dirty="0" smtClean="0"/>
            <a:t>το γεγονός της εξέλιξής του ατόμου, βάσει της επίδρασης του φυσικού, κοινωνικού, πολιτικού και ιστορικού περιβάλλοντος (</a:t>
          </a:r>
          <a:r>
            <a:rPr lang="el-GR" sz="2400" kern="1200" dirty="0" err="1" smtClean="0"/>
            <a:t>Kraus</a:t>
          </a:r>
          <a:r>
            <a:rPr lang="el-GR" sz="2400" kern="1200" dirty="0" smtClean="0"/>
            <a:t>, 1976).</a:t>
          </a:r>
          <a:endParaRPr lang="el-GR" sz="2400" kern="1200" dirty="0"/>
        </a:p>
      </dsp:txBody>
      <dsp:txXfrm rot="-5400000">
        <a:off x="2808319" y="654415"/>
        <a:ext cx="5262456" cy="1541967"/>
      </dsp:txXfrm>
    </dsp:sp>
    <dsp:sp modelId="{0693B167-54AE-40B5-B03C-88A6F696C0A1}">
      <dsp:nvSpPr>
        <dsp:cNvPr id="0" name=""/>
        <dsp:cNvSpPr/>
      </dsp:nvSpPr>
      <dsp:spPr>
        <a:xfrm>
          <a:off x="198736" y="157120"/>
          <a:ext cx="2575000" cy="23066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l-GR" sz="2200" b="1" u="none" kern="1200" dirty="0" smtClean="0"/>
            <a:t>Κοινωνικοποίηση</a:t>
          </a:r>
          <a:r>
            <a:rPr lang="el-GR" sz="2200" u="none" kern="1200" dirty="0" smtClean="0"/>
            <a:t> </a:t>
          </a:r>
          <a:endParaRPr lang="el-GR" sz="2200" u="none" kern="1200" dirty="0"/>
        </a:p>
      </dsp:txBody>
      <dsp:txXfrm>
        <a:off x="311338" y="269722"/>
        <a:ext cx="2349796" cy="2081467"/>
      </dsp:txXfrm>
    </dsp:sp>
    <dsp:sp modelId="{0626845E-2996-4044-8DE3-261856F83A4E}">
      <dsp:nvSpPr>
        <dsp:cNvPr id="0" name=""/>
        <dsp:cNvSpPr/>
      </dsp:nvSpPr>
      <dsp:spPr>
        <a:xfrm rot="5400000">
          <a:off x="4592479" y="1013162"/>
          <a:ext cx="1777551" cy="5345873"/>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l-GR" sz="2400" kern="1200" dirty="0" smtClean="0"/>
            <a:t>το σύνολο των επιδράσεων που εισπράττει ο μαθητής στο περιβάλλον του σχολείου και της τάξης (Κωνσταντίνου, 1998).</a:t>
          </a:r>
          <a:endParaRPr lang="el-GR" sz="2400" kern="1200" dirty="0"/>
        </a:p>
      </dsp:txBody>
      <dsp:txXfrm rot="-5400000">
        <a:off x="2808319" y="2884096"/>
        <a:ext cx="5259100" cy="1604005"/>
      </dsp:txXfrm>
    </dsp:sp>
    <dsp:sp modelId="{54114F0C-B978-44E1-83E6-EAB03934DA5D}">
      <dsp:nvSpPr>
        <dsp:cNvPr id="0" name=""/>
        <dsp:cNvSpPr/>
      </dsp:nvSpPr>
      <dsp:spPr>
        <a:xfrm>
          <a:off x="198736" y="2704783"/>
          <a:ext cx="2609581" cy="196263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l-GR" sz="2200" b="1" u="none" kern="1200" dirty="0" smtClean="0"/>
            <a:t>Σχολική κοινωνικοποίηση</a:t>
          </a:r>
          <a:endParaRPr lang="el-GR" sz="2200" b="1" u="none" kern="1200" dirty="0"/>
        </a:p>
      </dsp:txBody>
      <dsp:txXfrm>
        <a:off x="294544" y="2800591"/>
        <a:ext cx="2417965" cy="1771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1"/>
            <a:ext cx="2945659" cy="49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50443" y="1"/>
            <a:ext cx="2945659" cy="4970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79768" y="4716393"/>
            <a:ext cx="5438140" cy="44670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429548"/>
            <a:ext cx="2945659" cy="49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50443" y="9429548"/>
            <a:ext cx="2945659" cy="4970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4</a:t>
            </a:fld>
            <a:endParaRPr lang="el-GR"/>
          </a:p>
        </p:txBody>
      </p:sp>
    </p:spTree>
    <p:extLst>
      <p:ext uri="{BB962C8B-B14F-4D97-AF65-F5344CB8AC3E}">
        <p14:creationId xmlns:p14="http://schemas.microsoft.com/office/powerpoint/2010/main" val="307451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6</a:t>
            </a:fld>
            <a:endParaRPr lang="el-GR"/>
          </a:p>
        </p:txBody>
      </p:sp>
    </p:spTree>
    <p:extLst>
      <p:ext uri="{BB962C8B-B14F-4D97-AF65-F5344CB8AC3E}">
        <p14:creationId xmlns:p14="http://schemas.microsoft.com/office/powerpoint/2010/main" val="345659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t>σημαντικό τεχνολογικό μέσο που υπό παιδαγωγικές και κοινωνικές προϋποθέσεις μπορεί να:</a:t>
            </a:r>
          </a:p>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9</a:t>
            </a:fld>
            <a:endParaRPr lang="el-GR"/>
          </a:p>
        </p:txBody>
      </p:sp>
    </p:spTree>
    <p:extLst>
      <p:ext uri="{BB962C8B-B14F-4D97-AF65-F5344CB8AC3E}">
        <p14:creationId xmlns:p14="http://schemas.microsoft.com/office/powerpoint/2010/main" val="117889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26</a:t>
            </a:fld>
            <a:endParaRPr lang="el-GR"/>
          </a:p>
        </p:txBody>
      </p:sp>
    </p:spTree>
    <p:extLst>
      <p:ext uri="{BB962C8B-B14F-4D97-AF65-F5344CB8AC3E}">
        <p14:creationId xmlns:p14="http://schemas.microsoft.com/office/powerpoint/2010/main" val="205319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28</a:t>
            </a:fld>
            <a:endParaRPr lang="el-GR"/>
          </a:p>
        </p:txBody>
      </p:sp>
    </p:spTree>
    <p:extLst>
      <p:ext uri="{BB962C8B-B14F-4D97-AF65-F5344CB8AC3E}">
        <p14:creationId xmlns:p14="http://schemas.microsoft.com/office/powerpoint/2010/main" val="2085474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l-GR" altLang="el-GR" sz="1200" dirty="0" smtClean="0">
                <a:cs typeface="Times New Roman" panose="02020603050405020304" pitchFamily="18" charset="0"/>
              </a:rPr>
              <a:t>Κατά την έρευνα, έγινε κατηγοριοποίηση των απόψεων των μαθητών με βάση τους άξονες και τα βασικά αντικείμενα προς διερεύνηση, σύμφωνα με τα ερευνητικά ερωτήματα.</a:t>
            </a: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dirty="0" smtClean="0">
                <a:solidFill>
                  <a:srgbClr val="FF0000"/>
                </a:solidFill>
                <a:cs typeface="Times New Roman" panose="02020603050405020304" pitchFamily="18" charset="0"/>
              </a:rPr>
              <a:t>Οι μαθητές ήρθαν σε επαφή με μαθητές άλλων σχολείων, αντάλλαξαν απόψεις και υπήρξε αλληλεπίδραση </a:t>
            </a:r>
            <a:r>
              <a:rPr lang="el-GR" sz="1200" dirty="0" smtClean="0">
                <a:cs typeface="Times New Roman" panose="02020603050405020304" pitchFamily="18" charset="0"/>
              </a:rPr>
              <a:t>Διαπιστώθηκε ότι το σχολείο είναι για τους μαθητές ευχάριστη εμπειρία με πολλά </a:t>
            </a:r>
            <a:r>
              <a:rPr lang="el-GR" sz="1200" dirty="0" err="1" smtClean="0">
                <a:cs typeface="Times New Roman" panose="02020603050405020304" pitchFamily="18" charset="0"/>
              </a:rPr>
              <a:t>οφέλη</a:t>
            </a:r>
            <a:r>
              <a:rPr lang="el-GR" sz="1200" dirty="0" err="1" smtClean="0">
                <a:solidFill>
                  <a:srgbClr val="FF0000"/>
                </a:solidFill>
                <a:cs typeface="Times New Roman" panose="02020603050405020304" pitchFamily="18" charset="0"/>
              </a:rPr>
              <a:t>μεταξύ</a:t>
            </a:r>
            <a:r>
              <a:rPr lang="el-GR" sz="1200" dirty="0" smtClean="0">
                <a:solidFill>
                  <a:srgbClr val="FF0000"/>
                </a:solidFill>
                <a:cs typeface="Times New Roman" panose="02020603050405020304" pitchFamily="18" charset="0"/>
              </a:rPr>
              <a:t> τους. Τα αποτελέσματα της αλληλεπίδρασης είναι εμφανή στις τελικές συνεντεύξεις των μαθητών που φάνηκαν περισσότερο πρόθυμοι να επικοινωνήσουν και να συνεργαστούν με γνωστά και άγνωστα παιδιά της ίδιας ηλικίας. </a:t>
            </a:r>
          </a:p>
          <a:p>
            <a:r>
              <a:rPr lang="el-GR" dirty="0" smtClean="0"/>
              <a:t>Διαπιστώθηκε ότι το σχολείο είναι για τους μαθητές ευχάριστη εμπειρία με πολλά οφέλη</a:t>
            </a:r>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29</a:t>
            </a:fld>
            <a:endParaRPr lang="el-GR"/>
          </a:p>
        </p:txBody>
      </p:sp>
    </p:spTree>
    <p:extLst>
      <p:ext uri="{BB962C8B-B14F-4D97-AF65-F5344CB8AC3E}">
        <p14:creationId xmlns:p14="http://schemas.microsoft.com/office/powerpoint/2010/main" val="70139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smtClean="0">
                <a:cs typeface="Times New Roman" panose="02020603050405020304" pitchFamily="18" charset="0"/>
              </a:rPr>
              <a:t>Ανησυχούν για το πώς φαίνονται στους άλλους και για τη γνώμη που σχηματίζουν οι άλλοι για αυτούς. </a:t>
            </a:r>
          </a:p>
          <a:p>
            <a:r>
              <a:rPr lang="el-GR" sz="1200" dirty="0" smtClean="0">
                <a:cs typeface="Times New Roman" panose="02020603050405020304" pitchFamily="18" charset="0"/>
              </a:rPr>
              <a:t>Κατά την άποψή τους, δεν τους απασχολεί η γνώμη των άλλων για αυτούς. </a:t>
            </a:r>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30</a:t>
            </a:fld>
            <a:endParaRPr lang="el-GR"/>
          </a:p>
        </p:txBody>
      </p:sp>
    </p:spTree>
    <p:extLst>
      <p:ext uri="{BB962C8B-B14F-4D97-AF65-F5344CB8AC3E}">
        <p14:creationId xmlns:p14="http://schemas.microsoft.com/office/powerpoint/2010/main" val="305299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35</a:t>
            </a:fld>
            <a:endParaRPr lang="el-GR"/>
          </a:p>
        </p:txBody>
      </p:sp>
    </p:spTree>
    <p:extLst>
      <p:ext uri="{BB962C8B-B14F-4D97-AF65-F5344CB8AC3E}">
        <p14:creationId xmlns:p14="http://schemas.microsoft.com/office/powerpoint/2010/main" val="98097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12/2/2018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12/2/2018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12/2/2018</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12/2/2018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12/2/2018</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12/2/2018</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12/2/2018</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12/2/2018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12/2/2018</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12/2/2018</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9.xml"/><Relationship Id="rId7" Type="http://schemas.openxmlformats.org/officeDocument/2006/relationships/image" Target="../media/image2.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rive.google.com/drive/folders/1YgeHTl5U0xnsRT6KP_MzU82Mwe6rK0U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41144" y="1084772"/>
            <a:ext cx="6430090" cy="1872208"/>
          </a:xfrm>
        </p:spPr>
        <p:txBody>
          <a:bodyPr>
            <a:noAutofit/>
          </a:bodyPr>
          <a:lstStyle/>
          <a:p>
            <a:r>
              <a:rPr lang="el-GR" sz="2000" i="1" dirty="0">
                <a:latin typeface="Times New Roman" panose="02020603050405020304" pitchFamily="18" charset="0"/>
                <a:cs typeface="Times New Roman" panose="02020603050405020304" pitchFamily="18" charset="0"/>
              </a:rPr>
              <a:t>Σχολική </a:t>
            </a:r>
            <a:r>
              <a:rPr lang="el-GR" sz="2000" i="1" dirty="0" err="1">
                <a:latin typeface="Times New Roman" panose="02020603050405020304" pitchFamily="18" charset="0"/>
                <a:cs typeface="Times New Roman" panose="02020603050405020304" pitchFamily="18" charset="0"/>
              </a:rPr>
              <a:t>ΕξΑΕ</a:t>
            </a:r>
            <a:r>
              <a:rPr lang="el-GR" sz="2000" i="1" dirty="0">
                <a:latin typeface="Times New Roman" panose="02020603050405020304" pitchFamily="18" charset="0"/>
                <a:cs typeface="Times New Roman" panose="02020603050405020304" pitchFamily="18" charset="0"/>
              </a:rPr>
              <a:t> : Διερεύνηση των κοινωνικών και ψυχολογικών επιπτώσεων στους μαθητές του Ολιγοθέσιου Δημοτικού Σχολείου, στο πλαίσιο της συμμετοχής τους στο ερευνητικό εκπαιδευτικό πρόγραμμα </a:t>
            </a:r>
            <a:r>
              <a:rPr lang="el-GR" sz="2000" i="1" dirty="0" smtClean="0">
                <a:latin typeface="Times New Roman" panose="02020603050405020304" pitchFamily="18" charset="0"/>
                <a:cs typeface="Times New Roman" panose="02020603050405020304" pitchFamily="18" charset="0"/>
              </a:rPr>
              <a:t>ΟΔΥΣΣΕΑΣ</a:t>
            </a:r>
            <a:endParaRPr lang="el-GR" sz="20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a:t>
            </a:r>
            <a:r>
              <a:rPr lang="el-GR" sz="1400" dirty="0" smtClean="0">
                <a:latin typeface="Book Antiqua" panose="02040602050305030304" pitchFamily="18" charset="0"/>
              </a:rPr>
              <a:t>Εκπαίδευση με </a:t>
            </a:r>
            <a:r>
              <a:rPr lang="el-GR" sz="1400" dirty="0">
                <a:latin typeface="Book Antiqua" panose="02040602050305030304" pitchFamily="18" charset="0"/>
              </a:rPr>
              <a:t>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2018</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236786"/>
            <a:ext cx="6840760" cy="400110"/>
          </a:xfrm>
          <a:prstGeom prst="rect">
            <a:avLst/>
          </a:prstGeom>
        </p:spPr>
        <p:txBody>
          <a:bodyPr wrap="square">
            <a:spAutoFit/>
          </a:bodyPr>
          <a:lstStyle/>
          <a:p>
            <a:pPr algn="ctr"/>
            <a:r>
              <a:rPr lang="el-GR" sz="2000" b="1" dirty="0" err="1" smtClean="0">
                <a:cs typeface="Times New Roman" panose="02020603050405020304" pitchFamily="18" charset="0"/>
              </a:rPr>
              <a:t>Καψαλάκης</a:t>
            </a:r>
            <a:r>
              <a:rPr lang="el-GR" sz="2000" b="1" dirty="0" smtClean="0">
                <a:cs typeface="Times New Roman" panose="02020603050405020304" pitchFamily="18" charset="0"/>
              </a:rPr>
              <a:t> Μιχαήλ</a:t>
            </a:r>
            <a:endParaRPr lang="el-GR" sz="2000" b="1" dirty="0">
              <a:cs typeface="Times New Roman" panose="02020603050405020304" pitchFamily="18" charset="0"/>
            </a:endParaRPr>
          </a:p>
        </p:txBody>
      </p:sp>
      <p:sp>
        <p:nvSpPr>
          <p:cNvPr id="13" name="9 - Ορθογώνιο"/>
          <p:cNvSpPr/>
          <p:nvPr/>
        </p:nvSpPr>
        <p:spPr>
          <a:xfrm>
            <a:off x="1284976" y="3884026"/>
            <a:ext cx="6840760" cy="1200329"/>
          </a:xfrm>
          <a:prstGeom prst="rect">
            <a:avLst/>
          </a:prstGeom>
        </p:spPr>
        <p:txBody>
          <a:bodyPr wrap="square">
            <a:spAutoFit/>
          </a:bodyPr>
          <a:lstStyle/>
          <a:p>
            <a:pPr algn="ctr"/>
            <a:r>
              <a:rPr lang="el-GR" sz="1800" dirty="0"/>
              <a:t>Επιτροπή Κρίσης </a:t>
            </a:r>
            <a:r>
              <a:rPr lang="el-GR" sz="1800" dirty="0" smtClean="0"/>
              <a:t>ΔΕ</a:t>
            </a:r>
          </a:p>
          <a:p>
            <a:pPr algn="ctr"/>
            <a:endParaRPr lang="el-GR" sz="1800" dirty="0"/>
          </a:p>
          <a:p>
            <a:pPr algn="ctr"/>
            <a:endParaRPr lang="el-GR" sz="1800" dirty="0" smtClean="0"/>
          </a:p>
          <a:p>
            <a:pPr algn="ctr"/>
            <a:endParaRPr lang="el-GR" sz="1800" dirty="0"/>
          </a:p>
        </p:txBody>
      </p:sp>
      <p:graphicFrame>
        <p:nvGraphicFramePr>
          <p:cNvPr id="4" name="Πίνακας 3"/>
          <p:cNvGraphicFramePr>
            <a:graphicFrameLocks noGrp="1"/>
          </p:cNvGraphicFramePr>
          <p:nvPr>
            <p:extLst>
              <p:ext uri="{D42A27DB-BD31-4B8C-83A1-F6EECF244321}">
                <p14:modId xmlns:p14="http://schemas.microsoft.com/office/powerpoint/2010/main" val="4012991614"/>
              </p:ext>
            </p:extLst>
          </p:nvPr>
        </p:nvGraphicFramePr>
        <p:xfrm>
          <a:off x="1619672" y="4293096"/>
          <a:ext cx="6897993" cy="1230620"/>
        </p:xfrm>
        <a:graphic>
          <a:graphicData uri="http://schemas.openxmlformats.org/drawingml/2006/table">
            <a:tbl>
              <a:tblPr firstRow="1" firstCol="1" bandRow="1">
                <a:tableStyleId>{5C22544A-7EE6-4342-B048-85BDC9FD1C3A}</a:tableStyleId>
              </a:tblPr>
              <a:tblGrid>
                <a:gridCol w="2487676"/>
                <a:gridCol w="2105791"/>
                <a:gridCol w="2304526"/>
              </a:tblGrid>
              <a:tr h="1230620">
                <a:tc>
                  <a:txBody>
                    <a:bodyPr/>
                    <a:lstStyle/>
                    <a:p>
                      <a:pPr algn="l">
                        <a:lnSpc>
                          <a:spcPct val="115000"/>
                        </a:lnSpc>
                        <a:spcAft>
                          <a:spcPts val="0"/>
                        </a:spcAft>
                      </a:pPr>
                      <a:r>
                        <a:rPr lang="el-GR" sz="1600" dirty="0">
                          <a:solidFill>
                            <a:sysClr val="windowText" lastClr="000000"/>
                          </a:solidFill>
                          <a:effectLst/>
                        </a:rPr>
                        <a:t>Παπαβασιλείου Ευάγγελος - Ιωάννης, </a:t>
                      </a:r>
                    </a:p>
                    <a:p>
                      <a:pPr algn="just">
                        <a:lnSpc>
                          <a:spcPct val="115000"/>
                        </a:lnSpc>
                        <a:spcAft>
                          <a:spcPts val="0"/>
                        </a:spcAft>
                      </a:pPr>
                      <a:r>
                        <a:rPr lang="el-GR" sz="1600" dirty="0">
                          <a:solidFill>
                            <a:sysClr val="windowText" lastClr="000000"/>
                          </a:solidFill>
                          <a:effectLst/>
                        </a:rPr>
                        <a:t>Καθηγητής Πανεπιστημίου Κρήτης</a:t>
                      </a:r>
                      <a:endParaRPr lang="el-GR"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l-GR" sz="1600" dirty="0">
                          <a:solidFill>
                            <a:sysClr val="windowText" lastClr="000000"/>
                          </a:solidFill>
                          <a:effectLst/>
                        </a:rPr>
                        <a:t>Αναστασιάδης Παναγιώτης, </a:t>
                      </a:r>
                    </a:p>
                    <a:p>
                      <a:pPr algn="l">
                        <a:lnSpc>
                          <a:spcPct val="115000"/>
                        </a:lnSpc>
                        <a:spcAft>
                          <a:spcPts val="0"/>
                        </a:spcAft>
                      </a:pPr>
                      <a:r>
                        <a:rPr lang="el-GR" sz="1600" dirty="0">
                          <a:solidFill>
                            <a:sysClr val="windowText" lastClr="000000"/>
                          </a:solidFill>
                          <a:effectLst/>
                        </a:rPr>
                        <a:t>Καθηγητής Πανεπιστημίου </a:t>
                      </a:r>
                      <a:r>
                        <a:rPr lang="el-GR" sz="1600" dirty="0" smtClean="0">
                          <a:solidFill>
                            <a:sysClr val="windowText" lastClr="000000"/>
                          </a:solidFill>
                          <a:effectLst/>
                        </a:rPr>
                        <a:t>Κρήτης</a:t>
                      </a:r>
                      <a:endParaRPr lang="el-GR" sz="1600" dirty="0">
                        <a:solidFill>
                          <a:sysClr val="windowText" lastClr="000000"/>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l-GR" sz="1600" dirty="0" err="1" smtClean="0">
                          <a:solidFill>
                            <a:sysClr val="windowText" lastClr="000000"/>
                          </a:solidFill>
                          <a:effectLst/>
                        </a:rPr>
                        <a:t>Φιλιππούσης</a:t>
                      </a:r>
                      <a:r>
                        <a:rPr lang="el-GR" sz="1600" dirty="0" smtClean="0">
                          <a:solidFill>
                            <a:sysClr val="windowText" lastClr="000000"/>
                          </a:solidFill>
                          <a:effectLst/>
                        </a:rPr>
                        <a:t> Γιώργος</a:t>
                      </a:r>
                      <a:r>
                        <a:rPr lang="el-GR" sz="1600" dirty="0">
                          <a:solidFill>
                            <a:sysClr val="windowText" lastClr="000000"/>
                          </a:solidFill>
                          <a:effectLst/>
                        </a:rPr>
                        <a:t>, Διδάκτωρ Πανεπιστημίου Κρήτης</a:t>
                      </a:r>
                    </a:p>
                    <a:p>
                      <a:pPr algn="l">
                        <a:lnSpc>
                          <a:spcPct val="115000"/>
                        </a:lnSpc>
                        <a:spcAft>
                          <a:spcPts val="0"/>
                        </a:spcAft>
                      </a:pPr>
                      <a:r>
                        <a:rPr lang="el-GR" sz="1600" dirty="0">
                          <a:solidFill>
                            <a:sysClr val="windowText" lastClr="000000"/>
                          </a:solidFill>
                          <a:effectLst/>
                        </a:rPr>
                        <a:t> </a:t>
                      </a:r>
                      <a:endParaRPr lang="el-GR" sz="1600" dirty="0">
                        <a:solidFill>
                          <a:sysClr val="windowText" lastClr="0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04664"/>
            <a:ext cx="7199240" cy="765652"/>
          </a:xfrm>
        </p:spPr>
        <p:txBody>
          <a:bodyPr>
            <a:noAutofit/>
          </a:bodyPr>
          <a:lstStyle/>
          <a:p>
            <a:r>
              <a:rPr lang="el-GR" sz="3200" dirty="0"/>
              <a:t> </a:t>
            </a:r>
            <a:r>
              <a:rPr lang="el-GR" sz="3200" dirty="0" smtClean="0"/>
              <a:t>Θεωρητικό Πλαίσιο </a:t>
            </a:r>
            <a:r>
              <a:rPr lang="el-GR" sz="2000" dirty="0" smtClean="0">
                <a:solidFill>
                  <a:prstClr val="black"/>
                </a:solidFill>
              </a:rPr>
              <a:t>4/6</a:t>
            </a:r>
            <a:r>
              <a:rPr lang="el-GR" sz="3600" dirty="0" smtClean="0"/>
              <a:t/>
            </a:r>
            <a:br>
              <a:rPr lang="el-GR" sz="3600" dirty="0" smtClean="0"/>
            </a:br>
            <a:r>
              <a:rPr lang="el-GR" sz="2800" dirty="0" smtClean="0"/>
              <a:t>Το Ολιγοθέσιο Δημοτικό Σχολείο </a:t>
            </a:r>
            <a:endParaRPr lang="el-GR" sz="2800" b="1" dirty="0"/>
          </a:p>
        </p:txBody>
      </p:sp>
      <p:graphicFrame>
        <p:nvGraphicFramePr>
          <p:cNvPr id="3" name="Διάγραμμα 2"/>
          <p:cNvGraphicFramePr/>
          <p:nvPr>
            <p:extLst>
              <p:ext uri="{D42A27DB-BD31-4B8C-83A1-F6EECF244321}">
                <p14:modId xmlns:p14="http://schemas.microsoft.com/office/powerpoint/2010/main" val="1425416468"/>
              </p:ext>
            </p:extLst>
          </p:nvPr>
        </p:nvGraphicFramePr>
        <p:xfrm>
          <a:off x="755576" y="1314332"/>
          <a:ext cx="8388424" cy="5283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44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04664"/>
            <a:ext cx="7199240" cy="765652"/>
          </a:xfrm>
        </p:spPr>
        <p:txBody>
          <a:bodyPr>
            <a:noAutofit/>
          </a:bodyPr>
          <a:lstStyle/>
          <a:p>
            <a:r>
              <a:rPr lang="el-GR" sz="3600" dirty="0"/>
              <a:t> </a:t>
            </a:r>
            <a:r>
              <a:rPr lang="el-GR" sz="3200" dirty="0" smtClean="0"/>
              <a:t>Θεωρητικό Πλαίσιο </a:t>
            </a:r>
            <a:r>
              <a:rPr lang="el-GR" sz="2000" dirty="0" smtClean="0">
                <a:solidFill>
                  <a:prstClr val="black"/>
                </a:solidFill>
              </a:rPr>
              <a:t>5/6</a:t>
            </a:r>
            <a:r>
              <a:rPr lang="el-GR" sz="3600" dirty="0" smtClean="0"/>
              <a:t> </a:t>
            </a:r>
            <a:br>
              <a:rPr lang="el-GR" sz="3600" dirty="0" smtClean="0"/>
            </a:br>
            <a:r>
              <a:rPr lang="el-GR" sz="2800" dirty="0" smtClean="0"/>
              <a:t>Η Κοινωνικοποίηση στο Δημοτικό Σχολείο</a:t>
            </a:r>
            <a:endParaRPr lang="el-GR" sz="2800" b="1" dirty="0"/>
          </a:p>
        </p:txBody>
      </p:sp>
      <p:graphicFrame>
        <p:nvGraphicFramePr>
          <p:cNvPr id="3" name="Διάγραμμα 2"/>
          <p:cNvGraphicFramePr/>
          <p:nvPr>
            <p:extLst>
              <p:ext uri="{D42A27DB-BD31-4B8C-83A1-F6EECF244321}">
                <p14:modId xmlns:p14="http://schemas.microsoft.com/office/powerpoint/2010/main" val="3312718069"/>
              </p:ext>
            </p:extLst>
          </p:nvPr>
        </p:nvGraphicFramePr>
        <p:xfrm>
          <a:off x="611560" y="1412776"/>
          <a:ext cx="835292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99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04664"/>
            <a:ext cx="7199240" cy="765652"/>
          </a:xfrm>
        </p:spPr>
        <p:txBody>
          <a:bodyPr>
            <a:noAutofit/>
          </a:bodyPr>
          <a:lstStyle/>
          <a:p>
            <a:r>
              <a:rPr lang="el-GR" sz="3600" dirty="0"/>
              <a:t> </a:t>
            </a:r>
            <a:r>
              <a:rPr lang="el-GR" sz="3200" dirty="0" smtClean="0"/>
              <a:t>Θεωρητικό Πλαίσιο</a:t>
            </a:r>
            <a:r>
              <a:rPr lang="el-GR" sz="3200" dirty="0">
                <a:solidFill>
                  <a:prstClr val="black"/>
                </a:solidFill>
              </a:rPr>
              <a:t> </a:t>
            </a:r>
            <a:r>
              <a:rPr lang="el-GR" sz="2000" dirty="0" smtClean="0">
                <a:solidFill>
                  <a:prstClr val="black"/>
                </a:solidFill>
              </a:rPr>
              <a:t>6/6</a:t>
            </a:r>
            <a:br>
              <a:rPr lang="el-GR" sz="2000" dirty="0" smtClean="0">
                <a:solidFill>
                  <a:prstClr val="black"/>
                </a:solidFill>
              </a:rPr>
            </a:br>
            <a:r>
              <a:rPr lang="el-GR" sz="2800" dirty="0"/>
              <a:t>Η Κοινωνικοποίηση στο Δημοτικό Σχολείο </a:t>
            </a:r>
            <a:endParaRPr lang="el-GR" sz="2800" b="1" dirty="0"/>
          </a:p>
        </p:txBody>
      </p:sp>
      <p:graphicFrame>
        <p:nvGraphicFramePr>
          <p:cNvPr id="3" name="Διάγραμμα 2"/>
          <p:cNvGraphicFramePr/>
          <p:nvPr>
            <p:extLst>
              <p:ext uri="{D42A27DB-BD31-4B8C-83A1-F6EECF244321}">
                <p14:modId xmlns:p14="http://schemas.microsoft.com/office/powerpoint/2010/main" val="611050119"/>
              </p:ext>
            </p:extLst>
          </p:nvPr>
        </p:nvGraphicFramePr>
        <p:xfrm>
          <a:off x="539552" y="1340768"/>
          <a:ext cx="8496944" cy="5283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06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035921201"/>
              </p:ext>
            </p:extLst>
          </p:nvPr>
        </p:nvGraphicFramePr>
        <p:xfrm>
          <a:off x="628650" y="1412776"/>
          <a:ext cx="833583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39934" y="188640"/>
            <a:ext cx="7372350" cy="1075390"/>
          </a:xfrm>
        </p:spPr>
        <p:txBody>
          <a:bodyPr>
            <a:normAutofit fontScale="90000"/>
          </a:bodyPr>
          <a:lstStyle/>
          <a:p>
            <a:r>
              <a:rPr lang="el-GR" sz="3600" dirty="0" smtClean="0"/>
              <a:t>Διδακτική Παρέμβαση </a:t>
            </a:r>
            <a:r>
              <a:rPr lang="el-GR" sz="2200" dirty="0" smtClean="0"/>
              <a:t>1/13</a:t>
            </a:r>
            <a:r>
              <a:rPr lang="el-GR" sz="3600" dirty="0" smtClean="0"/>
              <a:t/>
            </a:r>
            <a:br>
              <a:rPr lang="el-GR" sz="3600" dirty="0" smtClean="0"/>
            </a:br>
            <a:r>
              <a:rPr lang="el-GR" sz="3600" dirty="0" smtClean="0"/>
              <a:t>Τηλεδιασκέψεις</a:t>
            </a:r>
            <a:endParaRPr lang="el-GR" sz="2400" dirty="0"/>
          </a:p>
        </p:txBody>
      </p:sp>
    </p:spTree>
    <p:extLst>
      <p:ext uri="{BB962C8B-B14F-4D97-AF65-F5344CB8AC3E}">
        <p14:creationId xmlns:p14="http://schemas.microsoft.com/office/powerpoint/2010/main" val="2287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82082188"/>
              </p:ext>
            </p:extLst>
          </p:nvPr>
        </p:nvGraphicFramePr>
        <p:xfrm>
          <a:off x="539552" y="1412776"/>
          <a:ext cx="8604448"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476672"/>
            <a:ext cx="7372350" cy="1075390"/>
          </a:xfrm>
        </p:spPr>
        <p:txBody>
          <a:bodyPr>
            <a:normAutofit fontScale="90000"/>
          </a:bodyPr>
          <a:lstStyle/>
          <a:p>
            <a:r>
              <a:rPr lang="el-GR" sz="3600" dirty="0" smtClean="0"/>
              <a:t>Διδακτική Παρέμβαση </a:t>
            </a:r>
            <a:r>
              <a:rPr lang="el-GR" sz="2200" dirty="0" smtClean="0">
                <a:solidFill>
                  <a:prstClr val="black"/>
                </a:solidFill>
              </a:rPr>
              <a:t>2/13</a:t>
            </a:r>
            <a:r>
              <a:rPr lang="el-GR" sz="3200" dirty="0" smtClean="0"/>
              <a:t/>
            </a:r>
            <a:br>
              <a:rPr lang="el-GR" sz="3200" dirty="0" smtClean="0"/>
            </a:br>
            <a:r>
              <a:rPr lang="el-GR" sz="2400" dirty="0" smtClean="0"/>
              <a:t>1</a:t>
            </a:r>
            <a:r>
              <a:rPr lang="el-GR" sz="2400" baseline="30000" dirty="0" smtClean="0"/>
              <a:t>η</a:t>
            </a:r>
            <a:r>
              <a:rPr lang="el-GR" sz="2400" dirty="0" smtClean="0"/>
              <a:t> Τηλεδιάσκεψη</a:t>
            </a:r>
            <a:br>
              <a:rPr lang="el-GR" sz="2400" dirty="0" smtClean="0"/>
            </a:br>
            <a:r>
              <a:rPr lang="el-GR" sz="2200" dirty="0"/>
              <a:t>Σ</a:t>
            </a:r>
            <a:r>
              <a:rPr lang="el-GR" sz="2200" dirty="0" smtClean="0"/>
              <a:t>τόχοι</a:t>
            </a:r>
            <a:endParaRPr lang="el-GR" sz="2200" dirty="0"/>
          </a:p>
        </p:txBody>
      </p:sp>
    </p:spTree>
    <p:extLst>
      <p:ext uri="{BB962C8B-B14F-4D97-AF65-F5344CB8AC3E}">
        <p14:creationId xmlns:p14="http://schemas.microsoft.com/office/powerpoint/2010/main" val="375811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393935745"/>
              </p:ext>
            </p:extLst>
          </p:nvPr>
        </p:nvGraphicFramePr>
        <p:xfrm>
          <a:off x="539552" y="1124744"/>
          <a:ext cx="8280920" cy="574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3/13</a:t>
            </a:r>
            <a:r>
              <a:rPr lang="el-GR" sz="3200" dirty="0" smtClean="0"/>
              <a:t/>
            </a:r>
            <a:br>
              <a:rPr lang="el-GR" sz="3200" dirty="0" smtClean="0"/>
            </a:br>
            <a:r>
              <a:rPr lang="el-GR" sz="2400" dirty="0" smtClean="0"/>
              <a:t>1</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1087496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0555508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188640"/>
            <a:ext cx="7372350" cy="1075390"/>
          </a:xfrm>
        </p:spPr>
        <p:txBody>
          <a:bodyPr/>
          <a:lstStyle/>
          <a:p>
            <a:r>
              <a:rPr lang="el-GR" sz="3200" dirty="0" smtClean="0"/>
              <a:t>Διδακτική Παρέμβαση </a:t>
            </a:r>
            <a:r>
              <a:rPr lang="el-GR" sz="2000" dirty="0" smtClean="0">
                <a:solidFill>
                  <a:prstClr val="black"/>
                </a:solidFill>
              </a:rPr>
              <a:t>4/13</a:t>
            </a:r>
            <a:r>
              <a:rPr lang="el-GR" sz="3200" dirty="0" smtClean="0">
                <a:solidFill>
                  <a:prstClr val="black"/>
                </a:solidFill>
              </a:rPr>
              <a:t/>
            </a:r>
            <a:br>
              <a:rPr lang="el-GR" sz="3200" dirty="0" smtClean="0">
                <a:solidFill>
                  <a:prstClr val="black"/>
                </a:solidFill>
              </a:rPr>
            </a:br>
            <a:r>
              <a:rPr lang="el-GR" sz="2400" dirty="0" smtClean="0">
                <a:solidFill>
                  <a:prstClr val="black"/>
                </a:solidFill>
              </a:rPr>
              <a:t>1</a:t>
            </a:r>
            <a:r>
              <a:rPr lang="el-GR" sz="2400" baseline="30000" dirty="0" smtClean="0">
                <a:solidFill>
                  <a:prstClr val="black"/>
                </a:solidFill>
              </a:rPr>
              <a:t>η</a:t>
            </a:r>
            <a:r>
              <a:rPr lang="el-GR" sz="2400" dirty="0" smtClean="0">
                <a:solidFill>
                  <a:prstClr val="black"/>
                </a:solidFill>
              </a:rPr>
              <a:t> Τηλεδιάσκεψη</a:t>
            </a:r>
            <a:endParaRPr lang="el-GR" dirty="0"/>
          </a:p>
        </p:txBody>
      </p:sp>
    </p:spTree>
    <p:extLst>
      <p:ext uri="{BB962C8B-B14F-4D97-AF65-F5344CB8AC3E}">
        <p14:creationId xmlns:p14="http://schemas.microsoft.com/office/powerpoint/2010/main" val="399480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766681992"/>
              </p:ext>
            </p:extLst>
          </p:nvPr>
        </p:nvGraphicFramePr>
        <p:xfrm>
          <a:off x="611560" y="1480054"/>
          <a:ext cx="8424936" cy="526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15616" y="476672"/>
            <a:ext cx="7372350" cy="1075390"/>
          </a:xfrm>
        </p:spPr>
        <p:txBody>
          <a:bodyPr>
            <a:normAutofit fontScale="90000"/>
          </a:bodyPr>
          <a:lstStyle/>
          <a:p>
            <a:r>
              <a:rPr lang="el-GR" sz="3200" dirty="0" smtClean="0"/>
              <a:t>Διδακτική Παρέμβαση </a:t>
            </a:r>
            <a:r>
              <a:rPr lang="el-GR" sz="2200" dirty="0" smtClean="0">
                <a:solidFill>
                  <a:prstClr val="black"/>
                </a:solidFill>
              </a:rPr>
              <a:t>5/13</a:t>
            </a:r>
            <a:r>
              <a:rPr lang="el-GR" sz="3200" dirty="0" smtClean="0"/>
              <a:t/>
            </a:r>
            <a:br>
              <a:rPr lang="el-GR" sz="3200" dirty="0" smtClean="0"/>
            </a:br>
            <a:r>
              <a:rPr lang="el-GR" sz="2400" dirty="0" smtClean="0"/>
              <a:t>2</a:t>
            </a:r>
            <a:r>
              <a:rPr lang="el-GR" sz="2400" baseline="30000" dirty="0" smtClean="0"/>
              <a:t>η</a:t>
            </a:r>
            <a:r>
              <a:rPr lang="el-GR" sz="2400" dirty="0" smtClean="0"/>
              <a:t> Τηλεδιάσκεψη</a:t>
            </a:r>
            <a:br>
              <a:rPr lang="el-GR" sz="2400" dirty="0" smtClean="0"/>
            </a:br>
            <a:r>
              <a:rPr lang="el-GR" sz="2200" dirty="0" smtClean="0"/>
              <a:t> Στόχοι</a:t>
            </a:r>
            <a:endParaRPr lang="el-GR" sz="2200" dirty="0"/>
          </a:p>
        </p:txBody>
      </p:sp>
    </p:spTree>
    <p:extLst>
      <p:ext uri="{BB962C8B-B14F-4D97-AF65-F5344CB8AC3E}">
        <p14:creationId xmlns:p14="http://schemas.microsoft.com/office/powerpoint/2010/main" val="2591887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93652"/>
              </p:ext>
            </p:extLst>
          </p:nvPr>
        </p:nvGraphicFramePr>
        <p:xfrm>
          <a:off x="628650" y="1484784"/>
          <a:ext cx="7886700" cy="469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6/13</a:t>
            </a:r>
            <a:r>
              <a:rPr lang="el-GR" sz="3200" dirty="0" smtClean="0"/>
              <a:t/>
            </a:r>
            <a:br>
              <a:rPr lang="el-GR" sz="3200" dirty="0" smtClean="0"/>
            </a:br>
            <a:r>
              <a:rPr lang="el-GR" sz="2400" dirty="0" smtClean="0"/>
              <a:t>2</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351194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22925300"/>
              </p:ext>
            </p:extLst>
          </p:nvPr>
        </p:nvGraphicFramePr>
        <p:xfrm>
          <a:off x="628650" y="1484784"/>
          <a:ext cx="826383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7/13</a:t>
            </a:r>
            <a:r>
              <a:rPr lang="el-GR" sz="3200" dirty="0" smtClean="0"/>
              <a:t/>
            </a:r>
            <a:br>
              <a:rPr lang="el-GR" sz="3200" dirty="0" smtClean="0"/>
            </a:br>
            <a:r>
              <a:rPr lang="el-GR" sz="2400" dirty="0" smtClean="0"/>
              <a:t>2</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2883090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1410712"/>
            <a:ext cx="8335838" cy="4766251"/>
          </a:xfrm>
        </p:spPr>
        <p:txBody>
          <a:bodyPr>
            <a:noAutofit/>
          </a:bodyPr>
          <a:lstStyle/>
          <a:p>
            <a:pPr marL="0" indent="0">
              <a:buNone/>
            </a:pPr>
            <a:r>
              <a:rPr lang="el-GR" sz="2400" b="1" dirty="0" smtClean="0">
                <a:effectLst>
                  <a:outerShdw blurRad="38100" dist="38100" dir="2700000" algn="tl">
                    <a:srgbClr val="000000">
                      <a:alpha val="43137"/>
                    </a:srgbClr>
                  </a:outerShdw>
                </a:effectLst>
                <a:latin typeface="Segoe Script" panose="030B0504020000000003" pitchFamily="66" charset="0"/>
              </a:rPr>
              <a:t>Θα </a:t>
            </a:r>
            <a:r>
              <a:rPr lang="el-GR" sz="2400" b="1" dirty="0">
                <a:effectLst>
                  <a:outerShdw blurRad="38100" dist="38100" dir="2700000" algn="tl">
                    <a:srgbClr val="000000">
                      <a:alpha val="43137"/>
                    </a:srgbClr>
                  </a:outerShdw>
                </a:effectLst>
                <a:latin typeface="Segoe Script" panose="030B0504020000000003" pitchFamily="66" charset="0"/>
              </a:rPr>
              <a:t>ήθελα να ευχαριστήσω </a:t>
            </a:r>
            <a:r>
              <a:rPr lang="el-GR" sz="2400" b="1" dirty="0" smtClean="0">
                <a:effectLst>
                  <a:outerShdw blurRad="38100" dist="38100" dir="2700000" algn="tl">
                    <a:srgbClr val="000000">
                      <a:alpha val="43137"/>
                    </a:srgbClr>
                  </a:outerShdw>
                </a:effectLst>
                <a:latin typeface="Segoe Script" panose="030B0504020000000003" pitchFamily="66" charset="0"/>
              </a:rPr>
              <a:t>ιδιαιτέρως</a:t>
            </a:r>
          </a:p>
          <a:p>
            <a:r>
              <a:rPr lang="el-GR" sz="2400" b="1" dirty="0" smtClean="0">
                <a:effectLst>
                  <a:outerShdw blurRad="38100" dist="38100" dir="2700000" algn="tl">
                    <a:srgbClr val="000000">
                      <a:alpha val="43137"/>
                    </a:srgbClr>
                  </a:outerShdw>
                </a:effectLst>
                <a:latin typeface="Segoe Script" panose="030B0504020000000003" pitchFamily="66" charset="0"/>
              </a:rPr>
              <a:t>Την οικογένεια μου.</a:t>
            </a:r>
          </a:p>
          <a:p>
            <a:r>
              <a:rPr lang="el-GR" sz="2400" b="1" dirty="0" smtClean="0">
                <a:effectLst>
                  <a:outerShdw blurRad="38100" dist="38100" dir="2700000" algn="tl">
                    <a:srgbClr val="000000">
                      <a:alpha val="43137"/>
                    </a:srgbClr>
                  </a:outerShdw>
                </a:effectLst>
                <a:latin typeface="Segoe Script" panose="030B0504020000000003" pitchFamily="66" charset="0"/>
              </a:rPr>
              <a:t>Την </a:t>
            </a:r>
            <a:r>
              <a:rPr lang="el-GR" sz="2400" b="1" dirty="0">
                <a:effectLst>
                  <a:outerShdw blurRad="38100" dist="38100" dir="2700000" algn="tl">
                    <a:srgbClr val="000000">
                      <a:alpha val="43137"/>
                    </a:srgbClr>
                  </a:outerShdw>
                </a:effectLst>
                <a:latin typeface="Segoe Script" panose="030B0504020000000003" pitchFamily="66" charset="0"/>
              </a:rPr>
              <a:t>ομάδα μου “Εκείνοι κι Εγώ”, «</a:t>
            </a:r>
            <a:r>
              <a:rPr lang="el-GR" sz="2400" b="1" dirty="0" smtClean="0">
                <a:effectLst>
                  <a:outerShdw blurRad="38100" dist="38100" dir="2700000" algn="tl">
                    <a:srgbClr val="000000">
                      <a:alpha val="43137"/>
                    </a:srgbClr>
                  </a:outerShdw>
                </a:effectLst>
                <a:latin typeface="Segoe Script" panose="030B0504020000000003" pitchFamily="66" charset="0"/>
              </a:rPr>
              <a:t>Λίνα</a:t>
            </a:r>
            <a:r>
              <a:rPr lang="el-GR" sz="2400" b="1" dirty="0">
                <a:effectLst>
                  <a:outerShdw blurRad="38100" dist="38100" dir="2700000" algn="tl">
                    <a:srgbClr val="000000">
                      <a:alpha val="43137"/>
                    </a:srgbClr>
                  </a:outerShdw>
                </a:effectLst>
                <a:latin typeface="Segoe Script" panose="030B0504020000000003" pitchFamily="66" charset="0"/>
              </a:rPr>
              <a:t>, Μανόλη &amp; Χαρίτο</a:t>
            </a:r>
            <a:r>
              <a:rPr lang="el-GR" sz="2400" b="1" dirty="0" smtClean="0">
                <a:effectLst>
                  <a:outerShdw blurRad="38100" dist="38100" dir="2700000" algn="tl">
                    <a:srgbClr val="000000">
                      <a:alpha val="43137"/>
                    </a:srgbClr>
                  </a:outerShdw>
                </a:effectLst>
                <a:latin typeface="Segoe Script" panose="030B0504020000000003" pitchFamily="66" charset="0"/>
              </a:rPr>
              <a:t>.» </a:t>
            </a:r>
            <a:endParaRPr lang="el-GR" sz="2400" b="1" dirty="0">
              <a:effectLst>
                <a:outerShdw blurRad="38100" dist="38100" dir="2700000" algn="tl">
                  <a:srgbClr val="000000">
                    <a:alpha val="43137"/>
                  </a:srgbClr>
                </a:outerShdw>
              </a:effectLst>
              <a:latin typeface="Segoe Script" panose="030B0504020000000003" pitchFamily="66" charset="0"/>
            </a:endParaRPr>
          </a:p>
          <a:p>
            <a:r>
              <a:rPr lang="el-GR" sz="2400" b="1" dirty="0">
                <a:effectLst>
                  <a:outerShdw blurRad="38100" dist="38100" dir="2700000" algn="tl">
                    <a:srgbClr val="000000">
                      <a:alpha val="43137"/>
                    </a:srgbClr>
                  </a:outerShdw>
                </a:effectLst>
                <a:latin typeface="Segoe Script" panose="030B0504020000000003" pitchFamily="66" charset="0"/>
              </a:rPr>
              <a:t>Τον κ. Λάμπρο Καρβούνη για τη βοήθειά του σε θέματα ερευνητικής μεθοδολογίας. </a:t>
            </a:r>
          </a:p>
          <a:p>
            <a:r>
              <a:rPr lang="el-GR" sz="2400" b="1" dirty="0">
                <a:effectLst>
                  <a:outerShdw blurRad="38100" dist="38100" dir="2700000" algn="tl">
                    <a:srgbClr val="000000">
                      <a:alpha val="43137"/>
                    </a:srgbClr>
                  </a:outerShdw>
                </a:effectLst>
                <a:latin typeface="Segoe Script" panose="030B0504020000000003" pitchFamily="66" charset="0"/>
              </a:rPr>
              <a:t>Τέλος </a:t>
            </a:r>
            <a:r>
              <a:rPr lang="el-GR" sz="2400" b="1" dirty="0" smtClean="0">
                <a:effectLst>
                  <a:outerShdw blurRad="38100" dist="38100" dir="2700000" algn="tl">
                    <a:srgbClr val="000000">
                      <a:alpha val="43137"/>
                    </a:srgbClr>
                  </a:outerShdw>
                </a:effectLst>
                <a:latin typeface="Segoe Script" panose="030B0504020000000003" pitchFamily="66" charset="0"/>
              </a:rPr>
              <a:t>την </a:t>
            </a:r>
            <a:r>
              <a:rPr lang="el-GR" sz="2400" b="1" dirty="0">
                <a:effectLst>
                  <a:outerShdw blurRad="38100" dist="38100" dir="2700000" algn="tl">
                    <a:srgbClr val="000000">
                      <a:alpha val="43137"/>
                    </a:srgbClr>
                  </a:outerShdw>
                </a:effectLst>
                <a:latin typeface="Segoe Script" panose="030B0504020000000003" pitchFamily="66" charset="0"/>
              </a:rPr>
              <a:t>τριμελή επιτροπή αξιολόγησης για τη συμβολή της στην ολοκλήρωση της ΔΕ μου.</a:t>
            </a:r>
          </a:p>
          <a:p>
            <a:pPr marL="0" indent="0">
              <a:buNone/>
            </a:pPr>
            <a:endParaRPr lang="el-GR" sz="2000" dirty="0">
              <a:effectLst>
                <a:outerShdw blurRad="38100" dist="38100" dir="2700000" algn="tl">
                  <a:srgbClr val="000000">
                    <a:alpha val="43137"/>
                  </a:srgbClr>
                </a:outerShdw>
              </a:effectLst>
            </a:endParaRPr>
          </a:p>
        </p:txBody>
      </p:sp>
      <p:sp>
        <p:nvSpPr>
          <p:cNvPr id="2" name="Τίτλος 1"/>
          <p:cNvSpPr>
            <a:spLocks noGrp="1"/>
          </p:cNvSpPr>
          <p:nvPr>
            <p:ph type="title"/>
          </p:nvPr>
        </p:nvSpPr>
        <p:spPr/>
        <p:txBody>
          <a:bodyPr/>
          <a:lstStyle/>
          <a:p>
            <a:r>
              <a:rPr lang="el-GR" dirty="0"/>
              <a:t>Ευχαριστίες</a:t>
            </a:r>
          </a:p>
        </p:txBody>
      </p:sp>
      <p:sp>
        <p:nvSpPr>
          <p:cNvPr id="5" name="Θέση περιεχομένου 2"/>
          <p:cNvSpPr txBox="1">
            <a:spLocks/>
          </p:cNvSpPr>
          <p:nvPr/>
        </p:nvSpPr>
        <p:spPr>
          <a:xfrm>
            <a:off x="4247889" y="1410712"/>
            <a:ext cx="4475706" cy="131761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l-GR" sz="1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041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54100239"/>
              </p:ext>
            </p:extLst>
          </p:nvPr>
        </p:nvGraphicFramePr>
        <p:xfrm>
          <a:off x="611560" y="1556792"/>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43000" y="620688"/>
            <a:ext cx="7372350" cy="1075390"/>
          </a:xfrm>
        </p:spPr>
        <p:txBody>
          <a:bodyPr>
            <a:normAutofit fontScale="90000"/>
          </a:bodyPr>
          <a:lstStyle/>
          <a:p>
            <a:r>
              <a:rPr lang="el-GR" sz="3200" dirty="0" smtClean="0"/>
              <a:t>Διδακτική Παρέμβαση </a:t>
            </a:r>
            <a:r>
              <a:rPr lang="el-GR" sz="2200" dirty="0" smtClean="0">
                <a:solidFill>
                  <a:prstClr val="black"/>
                </a:solidFill>
              </a:rPr>
              <a:t>8/13</a:t>
            </a:r>
            <a:r>
              <a:rPr lang="el-GR" sz="3200" dirty="0" smtClean="0"/>
              <a:t/>
            </a:r>
            <a:br>
              <a:rPr lang="el-GR" sz="3200" dirty="0" smtClean="0"/>
            </a:br>
            <a:r>
              <a:rPr lang="el-GR" sz="2400" dirty="0" smtClean="0"/>
              <a:t>3</a:t>
            </a:r>
            <a:r>
              <a:rPr lang="el-GR" sz="2400" baseline="30000" dirty="0" smtClean="0"/>
              <a:t>η</a:t>
            </a:r>
            <a:r>
              <a:rPr lang="el-GR" sz="2400" dirty="0" smtClean="0"/>
              <a:t> Τηλεδιάσκεψη </a:t>
            </a:r>
            <a:br>
              <a:rPr lang="el-GR" sz="2400" dirty="0" smtClean="0"/>
            </a:br>
            <a:r>
              <a:rPr lang="el-GR" sz="2400" dirty="0" smtClean="0"/>
              <a:t>Στόχοι</a:t>
            </a:r>
            <a:br>
              <a:rPr lang="el-GR" sz="2400" dirty="0" smtClean="0"/>
            </a:br>
            <a:endParaRPr lang="el-GR" sz="2400" dirty="0"/>
          </a:p>
        </p:txBody>
      </p:sp>
    </p:spTree>
    <p:extLst>
      <p:ext uri="{BB962C8B-B14F-4D97-AF65-F5344CB8AC3E}">
        <p14:creationId xmlns:p14="http://schemas.microsoft.com/office/powerpoint/2010/main" val="4005508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824613917"/>
              </p:ext>
            </p:extLst>
          </p:nvPr>
        </p:nvGraphicFramePr>
        <p:xfrm>
          <a:off x="628650" y="1484784"/>
          <a:ext cx="7886700" cy="469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9/13</a:t>
            </a:r>
            <a:r>
              <a:rPr lang="el-GR" sz="3200" dirty="0" smtClean="0"/>
              <a:t/>
            </a:r>
            <a:br>
              <a:rPr lang="el-GR" sz="3200" dirty="0" smtClean="0"/>
            </a:br>
            <a:r>
              <a:rPr lang="el-GR" sz="2400" dirty="0" smtClean="0"/>
              <a:t>3</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101036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775643319"/>
              </p:ext>
            </p:extLst>
          </p:nvPr>
        </p:nvGraphicFramePr>
        <p:xfrm>
          <a:off x="611560" y="1412776"/>
          <a:ext cx="8407846" cy="5117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10/13</a:t>
            </a:r>
            <a:r>
              <a:rPr lang="el-GR" sz="3200" dirty="0" smtClean="0"/>
              <a:t/>
            </a:r>
            <a:br>
              <a:rPr lang="el-GR" sz="3200" dirty="0" smtClean="0"/>
            </a:br>
            <a:r>
              <a:rPr lang="el-GR" sz="2400" dirty="0" smtClean="0"/>
              <a:t>3</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1738837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6797983"/>
              </p:ext>
            </p:extLst>
          </p:nvPr>
        </p:nvGraphicFramePr>
        <p:xfrm>
          <a:off x="539552" y="1696078"/>
          <a:ext cx="8424936" cy="504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43000" y="620688"/>
            <a:ext cx="7372350" cy="1075390"/>
          </a:xfrm>
        </p:spPr>
        <p:txBody>
          <a:bodyPr>
            <a:normAutofit fontScale="90000"/>
          </a:bodyPr>
          <a:lstStyle/>
          <a:p>
            <a:r>
              <a:rPr lang="el-GR" sz="3200" dirty="0" smtClean="0"/>
              <a:t>Διδακτική Παρέμβαση </a:t>
            </a:r>
            <a:r>
              <a:rPr lang="el-GR" sz="2200" dirty="0" smtClean="0">
                <a:solidFill>
                  <a:prstClr val="black"/>
                </a:solidFill>
              </a:rPr>
              <a:t>11/13</a:t>
            </a:r>
            <a:r>
              <a:rPr lang="el-GR" sz="3200" dirty="0" smtClean="0"/>
              <a:t/>
            </a:r>
            <a:br>
              <a:rPr lang="el-GR" sz="3200" dirty="0" smtClean="0"/>
            </a:br>
            <a:r>
              <a:rPr lang="el-GR" sz="2400" dirty="0" smtClean="0"/>
              <a:t>4</a:t>
            </a:r>
            <a:r>
              <a:rPr lang="el-GR" sz="2400" baseline="30000" dirty="0" smtClean="0"/>
              <a:t>η</a:t>
            </a:r>
            <a:r>
              <a:rPr lang="el-GR" sz="2400" dirty="0" smtClean="0"/>
              <a:t> Τηλεδιάσκεψη</a:t>
            </a:r>
            <a:br>
              <a:rPr lang="el-GR" sz="2400" dirty="0" smtClean="0"/>
            </a:br>
            <a:r>
              <a:rPr lang="el-GR" sz="2400" dirty="0" smtClean="0"/>
              <a:t>Στόχοι</a:t>
            </a:r>
            <a:br>
              <a:rPr lang="el-GR" sz="2400" dirty="0" smtClean="0"/>
            </a:br>
            <a:endParaRPr lang="el-GR" sz="2400" dirty="0"/>
          </a:p>
        </p:txBody>
      </p:sp>
    </p:spTree>
    <p:extLst>
      <p:ext uri="{BB962C8B-B14F-4D97-AF65-F5344CB8AC3E}">
        <p14:creationId xmlns:p14="http://schemas.microsoft.com/office/powerpoint/2010/main" val="2602120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21833730"/>
              </p:ext>
            </p:extLst>
          </p:nvPr>
        </p:nvGraphicFramePr>
        <p:xfrm>
          <a:off x="611560" y="1556792"/>
          <a:ext cx="7903790" cy="462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12/13</a:t>
            </a:r>
            <a:r>
              <a:rPr lang="el-GR" sz="3200" dirty="0" smtClean="0"/>
              <a:t/>
            </a:r>
            <a:br>
              <a:rPr lang="el-GR" sz="3200" dirty="0" smtClean="0"/>
            </a:br>
            <a:r>
              <a:rPr lang="el-GR" sz="2400" dirty="0" smtClean="0"/>
              <a:t>4</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152395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45375808"/>
              </p:ext>
            </p:extLst>
          </p:nvPr>
        </p:nvGraphicFramePr>
        <p:xfrm>
          <a:off x="628650" y="1336038"/>
          <a:ext cx="7886700" cy="484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87624" y="260648"/>
            <a:ext cx="7372350" cy="1075390"/>
          </a:xfrm>
        </p:spPr>
        <p:txBody>
          <a:bodyPr>
            <a:normAutofit/>
          </a:bodyPr>
          <a:lstStyle/>
          <a:p>
            <a:r>
              <a:rPr lang="el-GR" sz="3200" dirty="0" smtClean="0"/>
              <a:t>Διδακτική Παρέμβαση </a:t>
            </a:r>
            <a:r>
              <a:rPr lang="el-GR" sz="2000" dirty="0" smtClean="0">
                <a:solidFill>
                  <a:prstClr val="black"/>
                </a:solidFill>
              </a:rPr>
              <a:t>13/13</a:t>
            </a:r>
            <a:r>
              <a:rPr lang="el-GR" sz="3200" dirty="0" smtClean="0"/>
              <a:t/>
            </a:r>
            <a:br>
              <a:rPr lang="el-GR" sz="3200" dirty="0" smtClean="0"/>
            </a:br>
            <a:r>
              <a:rPr lang="el-GR" sz="2400" dirty="0" smtClean="0"/>
              <a:t>4</a:t>
            </a:r>
            <a:r>
              <a:rPr lang="el-GR" sz="2400" baseline="30000" dirty="0" smtClean="0"/>
              <a:t>η</a:t>
            </a:r>
            <a:r>
              <a:rPr lang="el-GR" sz="2400" dirty="0" smtClean="0"/>
              <a:t> Τηλεδιάσκεψη</a:t>
            </a:r>
            <a:endParaRPr lang="el-GR" sz="2400" dirty="0"/>
          </a:p>
        </p:txBody>
      </p:sp>
    </p:spTree>
    <p:extLst>
      <p:ext uri="{BB962C8B-B14F-4D97-AF65-F5344CB8AC3E}">
        <p14:creationId xmlns:p14="http://schemas.microsoft.com/office/powerpoint/2010/main" val="428063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smtClean="0"/>
              <a:t>  Μεθοδολογία έρευνας </a:t>
            </a:r>
            <a:endParaRPr lang="el-GR" sz="4000" b="1" dirty="0"/>
          </a:p>
        </p:txBody>
      </p:sp>
      <p:graphicFrame>
        <p:nvGraphicFramePr>
          <p:cNvPr id="5" name="Διάγραμμα 4"/>
          <p:cNvGraphicFramePr/>
          <p:nvPr>
            <p:extLst>
              <p:ext uri="{D42A27DB-BD31-4B8C-83A1-F6EECF244321}">
                <p14:modId xmlns:p14="http://schemas.microsoft.com/office/powerpoint/2010/main" val="3852275049"/>
              </p:ext>
            </p:extLst>
          </p:nvPr>
        </p:nvGraphicFramePr>
        <p:xfrm>
          <a:off x="575048" y="1484784"/>
          <a:ext cx="838944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676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864096"/>
          </a:xfrm>
        </p:spPr>
        <p:txBody>
          <a:bodyPr>
            <a:noAutofit/>
          </a:bodyPr>
          <a:lstStyle/>
          <a:p>
            <a:r>
              <a:rPr lang="el-GR" sz="3600" dirty="0" smtClean="0"/>
              <a:t/>
            </a:r>
            <a:br>
              <a:rPr lang="el-GR" sz="3600" dirty="0" smtClean="0"/>
            </a:br>
            <a:r>
              <a:rPr lang="el-GR" sz="3600" dirty="0" smtClean="0"/>
              <a:t>  </a:t>
            </a:r>
            <a:endParaRPr lang="el-GR" sz="4000" b="1" dirty="0"/>
          </a:p>
        </p:txBody>
      </p:sp>
      <p:graphicFrame>
        <p:nvGraphicFramePr>
          <p:cNvPr id="6" name="Διάγραμμα 5"/>
          <p:cNvGraphicFramePr/>
          <p:nvPr>
            <p:extLst>
              <p:ext uri="{D42A27DB-BD31-4B8C-83A1-F6EECF244321}">
                <p14:modId xmlns:p14="http://schemas.microsoft.com/office/powerpoint/2010/main" val="321153063"/>
              </p:ext>
            </p:extLst>
          </p:nvPr>
        </p:nvGraphicFramePr>
        <p:xfrm>
          <a:off x="683568" y="1484784"/>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p:cNvSpPr/>
          <p:nvPr/>
        </p:nvSpPr>
        <p:spPr>
          <a:xfrm>
            <a:off x="1259632" y="550421"/>
            <a:ext cx="4451860" cy="646331"/>
          </a:xfrm>
          <a:prstGeom prst="rect">
            <a:avLst/>
          </a:prstGeom>
        </p:spPr>
        <p:txBody>
          <a:bodyPr wrap="none">
            <a:spAutoFit/>
          </a:bodyPr>
          <a:lstStyle/>
          <a:p>
            <a:r>
              <a:rPr lang="el-GR" sz="3600" b="1" dirty="0">
                <a:solidFill>
                  <a:prstClr val="black"/>
                </a:solidFill>
                <a:latin typeface="Calibri Light"/>
                <a:ea typeface="+mj-ea"/>
                <a:cs typeface="+mj-cs"/>
              </a:rPr>
              <a:t>Μεθοδολογία έρευνας </a:t>
            </a:r>
            <a:endParaRPr lang="el-GR" dirty="0"/>
          </a:p>
        </p:txBody>
      </p:sp>
    </p:spTree>
    <p:extLst>
      <p:ext uri="{BB962C8B-B14F-4D97-AF65-F5344CB8AC3E}">
        <p14:creationId xmlns:p14="http://schemas.microsoft.com/office/powerpoint/2010/main" val="1794525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1366193"/>
            <a:ext cx="7687766" cy="5491261"/>
          </a:xfrm>
          <a:prstGeom prst="rect">
            <a:avLst/>
          </a:prstGeom>
        </p:spPr>
        <p:txBody>
          <a:bodyPr/>
          <a:lstStyle/>
          <a:p>
            <a:pPr lvl="0" rtl="0">
              <a:buChar char="•"/>
            </a:pPr>
            <a:endParaRPr lang="el-GR" sz="1200" dirty="0"/>
          </a:p>
        </p:txBody>
      </p:sp>
      <p:graphicFrame>
        <p:nvGraphicFramePr>
          <p:cNvPr id="3" name="Πίνακας 2"/>
          <p:cNvGraphicFramePr>
            <a:graphicFrameLocks noGrp="1"/>
          </p:cNvGraphicFramePr>
          <p:nvPr>
            <p:extLst>
              <p:ext uri="{D42A27DB-BD31-4B8C-83A1-F6EECF244321}">
                <p14:modId xmlns:p14="http://schemas.microsoft.com/office/powerpoint/2010/main" val="4032372452"/>
              </p:ext>
            </p:extLst>
          </p:nvPr>
        </p:nvGraphicFramePr>
        <p:xfrm>
          <a:off x="467544" y="0"/>
          <a:ext cx="8573363" cy="6758488"/>
        </p:xfrm>
        <a:graphic>
          <a:graphicData uri="http://schemas.openxmlformats.org/drawingml/2006/table">
            <a:tbl>
              <a:tblPr firstRow="1" bandRow="1">
                <a:tableStyleId>{85BE263C-DBD7-4A20-BB59-AAB30ACAA65A}</a:tableStyleId>
              </a:tblPr>
              <a:tblGrid>
                <a:gridCol w="1762747"/>
                <a:gridCol w="6810616"/>
              </a:tblGrid>
              <a:tr h="756852">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l-GR" sz="2800" spc="300" dirty="0" smtClean="0">
                          <a:effectLst>
                            <a:outerShdw blurRad="38100" dist="38100" dir="2700000" algn="tl">
                              <a:srgbClr val="000000">
                                <a:alpha val="43137"/>
                              </a:srgbClr>
                            </a:outerShdw>
                          </a:effectLst>
                        </a:rPr>
                        <a:t>ΚΩΔΙΚΟΠΟΙΗΣΗ</a:t>
                      </a:r>
                    </a:p>
                    <a:p>
                      <a:pPr algn="l"/>
                      <a:endParaRPr lang="el-GR" sz="1600" dirty="0"/>
                    </a:p>
                  </a:txBody>
                  <a:tcPr marL="45368" marR="45368" marT="45368" marB="45368" anchor="b">
                    <a:solidFill>
                      <a:srgbClr val="931B1B"/>
                    </a:solidFill>
                  </a:tcPr>
                </a:tc>
                <a:tc hMerge="1">
                  <a:txBody>
                    <a:bodyPr/>
                    <a:lstStyle/>
                    <a:p>
                      <a:endParaRPr lang="el-GR" sz="1600" dirty="0"/>
                    </a:p>
                  </a:txBody>
                  <a:tcPr/>
                </a:tc>
              </a:tr>
              <a:tr h="10598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1ος Άξονας: Κοινωνική Επάρκεια</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effectLst/>
                        </a:rPr>
                        <a:t>Δεξιότητες Διεκδίκησης/ Ηγετικές Ικανότητες</a:t>
                      </a:r>
                    </a:p>
                    <a:p>
                      <a:pPr marL="285750" lvl="0" indent="-285750" algn="l" rtl="0">
                        <a:buFont typeface="Arial" panose="020B0604020202020204" pitchFamily="34" charset="0"/>
                        <a:buChar char="•"/>
                      </a:pPr>
                      <a:r>
                        <a:rPr lang="el-GR" sz="1600" dirty="0" smtClean="0">
                          <a:effectLst/>
                        </a:rPr>
                        <a:t>Διαπροσωπική Επικοινωνία</a:t>
                      </a:r>
                    </a:p>
                    <a:p>
                      <a:pPr marL="285750" lvl="0" indent="-285750" algn="l" rtl="0">
                        <a:buFont typeface="Arial" panose="020B0604020202020204" pitchFamily="34" charset="0"/>
                        <a:buChar char="•"/>
                      </a:pPr>
                      <a:r>
                        <a:rPr lang="el-GR" sz="1600" dirty="0" smtClean="0">
                          <a:effectLst/>
                        </a:rPr>
                        <a:t>Συνεργασία Με Συνομήλικους</a:t>
                      </a:r>
                    </a:p>
                  </a:txBody>
                  <a:tcPr marL="180000" marR="90735" marT="45368" marB="45368" anchor="ctr"/>
                </a:tc>
              </a:tr>
              <a:tr h="85627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2ος Άξονας: Σχολική Επάρκεια</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effectLst/>
                        </a:rPr>
                        <a:t>Κίνητρα</a:t>
                      </a:r>
                    </a:p>
                    <a:p>
                      <a:pPr marL="285750" lvl="0" indent="-285750" algn="l" rtl="0">
                        <a:buFont typeface="Arial" panose="020B0604020202020204" pitchFamily="34" charset="0"/>
                        <a:buChar char="•"/>
                      </a:pPr>
                      <a:r>
                        <a:rPr lang="el-GR" sz="1600" dirty="0" smtClean="0">
                          <a:effectLst/>
                        </a:rPr>
                        <a:t>Οργάνωση/ Σχεδιασμός</a:t>
                      </a:r>
                    </a:p>
                    <a:p>
                      <a:pPr marL="285750" lvl="0" indent="-285750" algn="l" rtl="0">
                        <a:buFont typeface="Arial" panose="020B0604020202020204" pitchFamily="34" charset="0"/>
                        <a:buChar char="•"/>
                      </a:pPr>
                      <a:r>
                        <a:rPr lang="el-GR" sz="1600" dirty="0" smtClean="0">
                          <a:effectLst/>
                        </a:rPr>
                        <a:t>Σχολική Αποτελεσματικότητα</a:t>
                      </a:r>
                    </a:p>
                  </a:txBody>
                  <a:tcPr marL="180000" marR="0" marT="0" marB="0"/>
                </a:tc>
              </a:tr>
              <a:tr h="10598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3ος Άξονας: Συναισθηματική Επάρκεια</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effectLst/>
                        </a:rPr>
                        <a:t>Αυτοέλεγχος</a:t>
                      </a:r>
                    </a:p>
                    <a:p>
                      <a:pPr marL="285750" lvl="0" indent="-285750" algn="l" rtl="0">
                        <a:buFont typeface="Arial" panose="020B0604020202020204" pitchFamily="34" charset="0"/>
                        <a:buChar char="•"/>
                      </a:pPr>
                      <a:r>
                        <a:rPr lang="el-GR" sz="1600" dirty="0" smtClean="0">
                          <a:effectLst/>
                        </a:rPr>
                        <a:t>Διαχείριση Συναισθημάτων</a:t>
                      </a:r>
                    </a:p>
                    <a:p>
                      <a:pPr marL="285750" lvl="0" indent="-285750" algn="l" rtl="0">
                        <a:buFont typeface="Arial" panose="020B0604020202020204" pitchFamily="34" charset="0"/>
                        <a:buChar char="•"/>
                      </a:pPr>
                      <a:r>
                        <a:rPr lang="el-GR" sz="1600" dirty="0" err="1" smtClean="0">
                          <a:effectLst/>
                        </a:rPr>
                        <a:t>Ενσυναίσθηση</a:t>
                      </a:r>
                      <a:endParaRPr lang="el-GR" sz="1600" dirty="0" smtClean="0">
                        <a:effectLst/>
                      </a:endParaRPr>
                    </a:p>
                  </a:txBody>
                  <a:tcPr marL="180000" marR="90735" marT="0" marB="0"/>
                </a:tc>
              </a:tr>
              <a:tr h="817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4ος Άξονας: Αυτοαντίληψη</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effectLst/>
                        </a:rPr>
                        <a:t>Γενική Αυτοεκτίμηση</a:t>
                      </a:r>
                    </a:p>
                  </a:txBody>
                  <a:tcPr marL="180000" marR="90735" marT="45368" marB="45368"/>
                </a:tc>
              </a:tr>
              <a:tr h="13642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5ος Άξονας: Τηλεδιάσκεψη</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effectLst/>
                        </a:rPr>
                        <a:t>Προσδοκίες</a:t>
                      </a:r>
                    </a:p>
                    <a:p>
                      <a:pPr marL="285750" lvl="0" indent="-285750" algn="l" rtl="0">
                        <a:buFont typeface="Arial" panose="020B0604020202020204" pitchFamily="34" charset="0"/>
                        <a:buChar char="•"/>
                      </a:pPr>
                      <a:r>
                        <a:rPr lang="el-GR" sz="1600" dirty="0" smtClean="0">
                          <a:effectLst/>
                        </a:rPr>
                        <a:t>Σχέσεις με τους συμμαθητές της τοπικής τάξης μέσα από την Τ/Δ</a:t>
                      </a:r>
                    </a:p>
                    <a:p>
                      <a:pPr marL="285750" lvl="0" indent="-285750" algn="l" rtl="0">
                        <a:buFont typeface="Arial" panose="020B0604020202020204" pitchFamily="34" charset="0"/>
                        <a:buChar char="•"/>
                      </a:pPr>
                      <a:r>
                        <a:rPr lang="el-GR" sz="1600" dirty="0" smtClean="0">
                          <a:effectLst/>
                        </a:rPr>
                        <a:t>Σχέσεις με τους συμμαθητές της απομακρυσμένης τάξης μέσα από την Τ/Δ</a:t>
                      </a:r>
                    </a:p>
                    <a:p>
                      <a:pPr marL="285750" lvl="0" indent="-285750" algn="l" rtl="0">
                        <a:buFont typeface="Arial" panose="020B0604020202020204" pitchFamily="34" charset="0"/>
                        <a:buChar char="•"/>
                      </a:pPr>
                      <a:r>
                        <a:rPr lang="el-GR" sz="1600" dirty="0" smtClean="0">
                          <a:effectLst/>
                        </a:rPr>
                        <a:t>Απόκτηση γνώσεων μέσω Τ/Δ</a:t>
                      </a:r>
                    </a:p>
                    <a:p>
                      <a:pPr marL="285750" lvl="0" indent="-285750" algn="l" rtl="0">
                        <a:buFont typeface="Arial" panose="020B0604020202020204" pitchFamily="34" charset="0"/>
                        <a:buChar char="•"/>
                      </a:pPr>
                      <a:r>
                        <a:rPr lang="el-GR" sz="1600" dirty="0" smtClean="0">
                          <a:effectLst/>
                        </a:rPr>
                        <a:t>Συναισθήματα για την Τ/Δ</a:t>
                      </a:r>
                    </a:p>
                  </a:txBody>
                  <a:tcPr marL="180000" marR="90735" marT="45368" marB="45368"/>
                </a:tc>
              </a:tr>
              <a:tr h="817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600" b="1" dirty="0" smtClean="0"/>
                        <a:t>6ος Άξονας: Διάφορα</a:t>
                      </a:r>
                    </a:p>
                    <a:p>
                      <a:endParaRPr lang="el-GR" sz="1600" b="1" dirty="0"/>
                    </a:p>
                  </a:txBody>
                  <a:tcPr marL="90735" marR="90735" marT="45368" marB="45368"/>
                </a:tc>
                <a:tc>
                  <a:txBody>
                    <a:bodyPr/>
                    <a:lstStyle/>
                    <a:p>
                      <a:pPr marL="285750" lvl="0" indent="-285750" algn="l" rtl="0">
                        <a:buFont typeface="Arial" panose="020B0604020202020204" pitchFamily="34" charset="0"/>
                        <a:buChar char="•"/>
                      </a:pPr>
                      <a:r>
                        <a:rPr lang="el-GR" sz="1600" dirty="0" smtClean="0"/>
                        <a:t>Απόψεις που δεν αφορούν την έρευνα</a:t>
                      </a:r>
                    </a:p>
                  </a:txBody>
                  <a:tcPr marL="180000" marR="90735" marT="45368" marB="45368"/>
                </a:tc>
              </a:tr>
            </a:tbl>
          </a:graphicData>
        </a:graphic>
      </p:graphicFrame>
    </p:spTree>
    <p:extLst>
      <p:ext uri="{BB962C8B-B14F-4D97-AF65-F5344CB8AC3E}">
        <p14:creationId xmlns:p14="http://schemas.microsoft.com/office/powerpoint/2010/main" val="697866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864096"/>
          </a:xfrm>
        </p:spPr>
        <p:txBody>
          <a:bodyPr>
            <a:noAutofit/>
          </a:bodyPr>
          <a:lstStyle/>
          <a:p>
            <a:r>
              <a:rPr lang="el-GR" sz="3600" dirty="0" smtClean="0"/>
              <a:t/>
            </a:r>
            <a:br>
              <a:rPr lang="el-GR" sz="3600" dirty="0" smtClean="0"/>
            </a:br>
            <a:r>
              <a:rPr lang="el-GR" sz="3600" dirty="0" smtClean="0"/>
              <a:t>  Αποτελέσματα </a:t>
            </a:r>
            <a:r>
              <a:rPr lang="el-GR" sz="3600" dirty="0"/>
              <a:t>- Κύρια ευρήματα </a:t>
            </a:r>
            <a:endParaRPr lang="el-GR" sz="4000" b="1" dirty="0"/>
          </a:p>
        </p:txBody>
      </p:sp>
      <p:graphicFrame>
        <p:nvGraphicFramePr>
          <p:cNvPr id="3" name="Διάγραμμα 2"/>
          <p:cNvGraphicFramePr/>
          <p:nvPr>
            <p:extLst>
              <p:ext uri="{D42A27DB-BD31-4B8C-83A1-F6EECF244321}">
                <p14:modId xmlns:p14="http://schemas.microsoft.com/office/powerpoint/2010/main" val="2007160629"/>
              </p:ext>
            </p:extLst>
          </p:nvPr>
        </p:nvGraphicFramePr>
        <p:xfrm>
          <a:off x="683568" y="1700808"/>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095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 Σκοπός της έρευνας</a:t>
            </a:r>
            <a:endParaRPr lang="el-GR" sz="3600" b="1" dirty="0"/>
          </a:p>
        </p:txBody>
      </p:sp>
      <p:graphicFrame>
        <p:nvGraphicFramePr>
          <p:cNvPr id="5" name="Διάγραμμα 4"/>
          <p:cNvGraphicFramePr/>
          <p:nvPr>
            <p:extLst>
              <p:ext uri="{D42A27DB-BD31-4B8C-83A1-F6EECF244321}">
                <p14:modId xmlns:p14="http://schemas.microsoft.com/office/powerpoint/2010/main" val="2339439755"/>
              </p:ext>
            </p:extLst>
          </p:nvPr>
        </p:nvGraphicFramePr>
        <p:xfrm>
          <a:off x="1187624" y="1844824"/>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64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864096"/>
          </a:xfrm>
        </p:spPr>
        <p:txBody>
          <a:bodyPr>
            <a:noAutofit/>
          </a:bodyPr>
          <a:lstStyle/>
          <a:p>
            <a:r>
              <a:rPr lang="el-GR" sz="3600" dirty="0" smtClean="0"/>
              <a:t/>
            </a:r>
            <a:br>
              <a:rPr lang="el-GR" sz="3600" dirty="0" smtClean="0"/>
            </a:br>
            <a:r>
              <a:rPr lang="el-GR" sz="3600" dirty="0" smtClean="0"/>
              <a:t>  Αποτελέσματα </a:t>
            </a:r>
            <a:r>
              <a:rPr lang="el-GR" sz="3600" dirty="0"/>
              <a:t>- Κύρια ευρήματα </a:t>
            </a:r>
            <a:endParaRPr lang="el-GR" sz="4000" b="1" dirty="0"/>
          </a:p>
        </p:txBody>
      </p:sp>
      <p:graphicFrame>
        <p:nvGraphicFramePr>
          <p:cNvPr id="3" name="Διάγραμμα 2"/>
          <p:cNvGraphicFramePr/>
          <p:nvPr>
            <p:extLst>
              <p:ext uri="{D42A27DB-BD31-4B8C-83A1-F6EECF244321}">
                <p14:modId xmlns:p14="http://schemas.microsoft.com/office/powerpoint/2010/main" val="3547465052"/>
              </p:ext>
            </p:extLst>
          </p:nvPr>
        </p:nvGraphicFramePr>
        <p:xfrm>
          <a:off x="539552" y="1196752"/>
          <a:ext cx="8379997"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972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864096"/>
          </a:xfrm>
        </p:spPr>
        <p:txBody>
          <a:bodyPr>
            <a:noAutofit/>
          </a:bodyPr>
          <a:lstStyle/>
          <a:p>
            <a:r>
              <a:rPr lang="el-GR" sz="3600" dirty="0" smtClean="0"/>
              <a:t/>
            </a:r>
            <a:br>
              <a:rPr lang="el-GR" sz="3600" dirty="0" smtClean="0"/>
            </a:br>
            <a:r>
              <a:rPr lang="el-GR" sz="3600" dirty="0" smtClean="0"/>
              <a:t>  Αποτελέσματα </a:t>
            </a:r>
            <a:r>
              <a:rPr lang="el-GR" sz="3600" dirty="0"/>
              <a:t>- Κύρια ευρήματα </a:t>
            </a:r>
            <a:endParaRPr lang="el-GR" sz="4000" b="1" dirty="0"/>
          </a:p>
        </p:txBody>
      </p:sp>
      <p:graphicFrame>
        <p:nvGraphicFramePr>
          <p:cNvPr id="3" name="Διάγραμμα 2"/>
          <p:cNvGraphicFramePr/>
          <p:nvPr>
            <p:extLst>
              <p:ext uri="{D42A27DB-BD31-4B8C-83A1-F6EECF244321}">
                <p14:modId xmlns:p14="http://schemas.microsoft.com/office/powerpoint/2010/main" val="3566472019"/>
              </p:ext>
            </p:extLst>
          </p:nvPr>
        </p:nvGraphicFramePr>
        <p:xfrm>
          <a:off x="539552" y="1412776"/>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6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648072"/>
          </a:xfrm>
        </p:spPr>
        <p:txBody>
          <a:bodyPr>
            <a:noAutofit/>
          </a:bodyPr>
          <a:lstStyle/>
          <a:p>
            <a:r>
              <a:rPr lang="el-GR" sz="3600" dirty="0" smtClean="0"/>
              <a:t>  </a:t>
            </a:r>
            <a:br>
              <a:rPr lang="el-GR" sz="3600" dirty="0" smtClean="0"/>
            </a:br>
            <a:r>
              <a:rPr lang="el-GR" sz="3600" dirty="0" smtClean="0"/>
              <a:t>  Συμπεράσματα</a:t>
            </a:r>
            <a:endParaRPr lang="el-GR" sz="4000" b="1" dirty="0"/>
          </a:p>
        </p:txBody>
      </p:sp>
      <p:graphicFrame>
        <p:nvGraphicFramePr>
          <p:cNvPr id="3" name="Διάγραμμα 2"/>
          <p:cNvGraphicFramePr/>
          <p:nvPr>
            <p:extLst>
              <p:ext uri="{D42A27DB-BD31-4B8C-83A1-F6EECF244321}">
                <p14:modId xmlns:p14="http://schemas.microsoft.com/office/powerpoint/2010/main" val="3098455026"/>
              </p:ext>
            </p:extLst>
          </p:nvPr>
        </p:nvGraphicFramePr>
        <p:xfrm>
          <a:off x="827584" y="1268760"/>
          <a:ext cx="784887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93" y="5047291"/>
            <a:ext cx="1721934" cy="1721934"/>
          </a:xfrm>
          <a:prstGeom prst="rect">
            <a:avLst/>
          </a:prstGeom>
        </p:spPr>
      </p:pic>
      <p:pic>
        <p:nvPicPr>
          <p:cNvPr id="5" name="Εικόνα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160" y="3140968"/>
            <a:ext cx="1714367" cy="1714367"/>
          </a:xfrm>
          <a:prstGeom prst="rect">
            <a:avLst/>
          </a:prstGeom>
        </p:spPr>
      </p:pic>
    </p:spTree>
    <p:extLst>
      <p:ext uri="{BB962C8B-B14F-4D97-AF65-F5344CB8AC3E}">
        <p14:creationId xmlns:p14="http://schemas.microsoft.com/office/powerpoint/2010/main" val="1704983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792088"/>
          </a:xfrm>
        </p:spPr>
        <p:txBody>
          <a:bodyPr>
            <a:noAutofit/>
          </a:bodyPr>
          <a:lstStyle/>
          <a:p>
            <a:r>
              <a:rPr lang="el-GR" sz="3600" dirty="0" smtClean="0"/>
              <a:t/>
            </a:r>
            <a:br>
              <a:rPr lang="el-GR" sz="3600" dirty="0" smtClean="0"/>
            </a:br>
            <a:r>
              <a:rPr lang="el-GR" sz="3600" dirty="0" smtClean="0"/>
              <a:t>  Συμπεράσματα </a:t>
            </a:r>
            <a:endParaRPr lang="el-GR" sz="4000" b="1" dirty="0"/>
          </a:p>
        </p:txBody>
      </p:sp>
      <p:graphicFrame>
        <p:nvGraphicFramePr>
          <p:cNvPr id="3" name="Διάγραμμα 2"/>
          <p:cNvGraphicFramePr/>
          <p:nvPr>
            <p:extLst>
              <p:ext uri="{D42A27DB-BD31-4B8C-83A1-F6EECF244321}">
                <p14:modId xmlns:p14="http://schemas.microsoft.com/office/powerpoint/2010/main" val="2069509719"/>
              </p:ext>
            </p:extLst>
          </p:nvPr>
        </p:nvGraphicFramePr>
        <p:xfrm>
          <a:off x="467544" y="1412776"/>
          <a:ext cx="8676456"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537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332656"/>
            <a:ext cx="7776864" cy="792088"/>
          </a:xfrm>
        </p:spPr>
        <p:txBody>
          <a:bodyPr>
            <a:noAutofit/>
          </a:bodyPr>
          <a:lstStyle/>
          <a:p>
            <a:r>
              <a:rPr lang="el-GR" sz="3600" dirty="0" smtClean="0"/>
              <a:t/>
            </a:r>
            <a:br>
              <a:rPr lang="el-GR" sz="3600" dirty="0" smtClean="0"/>
            </a:br>
            <a:r>
              <a:rPr lang="el-GR" sz="3600" dirty="0" smtClean="0"/>
              <a:t> Περιορισμοί</a:t>
            </a:r>
            <a:endParaRPr lang="el-GR" sz="4000" b="1" dirty="0"/>
          </a:p>
        </p:txBody>
      </p:sp>
      <p:graphicFrame>
        <p:nvGraphicFramePr>
          <p:cNvPr id="3" name="Διάγραμμα 2"/>
          <p:cNvGraphicFramePr/>
          <p:nvPr>
            <p:extLst>
              <p:ext uri="{D42A27DB-BD31-4B8C-83A1-F6EECF244321}">
                <p14:modId xmlns:p14="http://schemas.microsoft.com/office/powerpoint/2010/main" val="3570189407"/>
              </p:ext>
            </p:extLst>
          </p:nvPr>
        </p:nvGraphicFramePr>
        <p:xfrm>
          <a:off x="1115616" y="1772816"/>
          <a:ext cx="756084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005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7744" y="1404545"/>
            <a:ext cx="4680520" cy="3513125"/>
          </a:xfr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729" y="80350"/>
            <a:ext cx="3231119" cy="2423339"/>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848" y="4451462"/>
            <a:ext cx="2866735" cy="2217897"/>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2802" y="22550"/>
            <a:ext cx="2723717" cy="2042788"/>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1538" y="2105837"/>
            <a:ext cx="3006717" cy="2255038"/>
          </a:xfrm>
          <a:prstGeom prst="rect">
            <a:avLst/>
          </a:prstGeom>
        </p:spPr>
      </p:pic>
      <p:pic>
        <p:nvPicPr>
          <p:cNvPr id="10" name="Εικόνα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21" y="4495572"/>
            <a:ext cx="3001678" cy="2313127"/>
          </a:xfrm>
          <a:prstGeom prst="rect">
            <a:avLst/>
          </a:prstGeom>
        </p:spPr>
      </p:pic>
      <p:pic>
        <p:nvPicPr>
          <p:cNvPr id="11" name="Εικόνα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45" y="2001278"/>
            <a:ext cx="3285541" cy="2464156"/>
          </a:xfrm>
          <a:prstGeom prst="rect">
            <a:avLst/>
          </a:prstGeom>
        </p:spPr>
      </p:pic>
      <p:pic>
        <p:nvPicPr>
          <p:cNvPr id="12" name="Εικόνα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4365" y="4446574"/>
            <a:ext cx="3142981" cy="2357236"/>
          </a:xfrm>
          <a:prstGeom prst="rect">
            <a:avLst/>
          </a:prstGeom>
        </p:spPr>
      </p:pic>
      <p:pic>
        <p:nvPicPr>
          <p:cNvPr id="2" name="Εικόνα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14" y="80350"/>
            <a:ext cx="2478261" cy="1858696"/>
          </a:xfrm>
          <a:prstGeom prst="rect">
            <a:avLst/>
          </a:prstGeom>
        </p:spPr>
      </p:pic>
    </p:spTree>
    <p:extLst>
      <p:ext uri="{BB962C8B-B14F-4D97-AF65-F5344CB8AC3E}">
        <p14:creationId xmlns:p14="http://schemas.microsoft.com/office/powerpoint/2010/main" val="1044491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ΟΔΥΣΣΕΑΣ 2018 Δ.Σ.ΣΙΒΑ</a:t>
            </a:r>
            <a:endParaRPr lang="el-GR" dirty="0"/>
          </a:p>
        </p:txBody>
      </p:sp>
      <p:pic>
        <p:nvPicPr>
          <p:cNvPr id="5" name="Θέση περιεχομένου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283959"/>
            <a:ext cx="7886700" cy="3434670"/>
          </a:xfrm>
        </p:spPr>
      </p:pic>
    </p:spTree>
    <p:extLst>
      <p:ext uri="{BB962C8B-B14F-4D97-AF65-F5344CB8AC3E}">
        <p14:creationId xmlns:p14="http://schemas.microsoft.com/office/powerpoint/2010/main" val="91212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792088"/>
          </a:xfrm>
        </p:spPr>
        <p:txBody>
          <a:bodyPr>
            <a:noAutofit/>
          </a:bodyPr>
          <a:lstStyle/>
          <a:p>
            <a:r>
              <a:rPr lang="el-GR" sz="3600" dirty="0" smtClean="0"/>
              <a:t/>
            </a:r>
            <a:br>
              <a:rPr lang="el-GR" sz="3600" dirty="0" smtClean="0"/>
            </a:br>
            <a:r>
              <a:rPr lang="el-GR" sz="3600" dirty="0" smtClean="0"/>
              <a:t>  Σύνοψη </a:t>
            </a:r>
            <a:endParaRPr lang="el-GR" sz="4000" b="1" dirty="0"/>
          </a:p>
        </p:txBody>
      </p:sp>
      <p:graphicFrame>
        <p:nvGraphicFramePr>
          <p:cNvPr id="3" name="Διάγραμμα 2"/>
          <p:cNvGraphicFramePr/>
          <p:nvPr>
            <p:extLst>
              <p:ext uri="{D42A27DB-BD31-4B8C-83A1-F6EECF244321}">
                <p14:modId xmlns:p14="http://schemas.microsoft.com/office/powerpoint/2010/main" val="2420742546"/>
              </p:ext>
            </p:extLst>
          </p:nvPr>
        </p:nvGraphicFramePr>
        <p:xfrm>
          <a:off x="683568" y="1484784"/>
          <a:ext cx="81369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9131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971600" y="3212976"/>
            <a:ext cx="7848872" cy="584775"/>
          </a:xfrm>
          <a:prstGeom prst="rect">
            <a:avLst/>
          </a:prstGeom>
        </p:spPr>
        <p:txBody>
          <a:bodyPr wrap="square">
            <a:spAutoFit/>
          </a:bodyPr>
          <a:lstStyle/>
          <a:p>
            <a:r>
              <a:rPr lang="el-GR" sz="3200" b="1" i="1" dirty="0">
                <a:effectLst>
                  <a:outerShdw blurRad="38100" dist="38100" dir="2700000" algn="tl">
                    <a:srgbClr val="000000">
                      <a:alpha val="43137"/>
                    </a:srgbClr>
                  </a:outerShdw>
                </a:effectLst>
                <a:latin typeface="Segoe Script" panose="030B0504020000000003" pitchFamily="66" charset="0"/>
              </a:rPr>
              <a:t>Σας ευχαριστώ για την προσοχή σας</a:t>
            </a:r>
          </a:p>
        </p:txBody>
      </p:sp>
    </p:spTree>
    <p:extLst>
      <p:ext uri="{BB962C8B-B14F-4D97-AF65-F5344CB8AC3E}">
        <p14:creationId xmlns:p14="http://schemas.microsoft.com/office/powerpoint/2010/main" val="102612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smtClean="0"/>
              <a:t> Συνεισφορά </a:t>
            </a:r>
            <a:r>
              <a:rPr lang="el-GR" sz="3600" dirty="0"/>
              <a:t>της </a:t>
            </a:r>
            <a:r>
              <a:rPr lang="el-GR" sz="3600" dirty="0" smtClean="0"/>
              <a:t>διπλωματικής</a:t>
            </a:r>
            <a:endParaRPr lang="el-GR" sz="3600" b="1" dirty="0"/>
          </a:p>
        </p:txBody>
      </p:sp>
      <p:graphicFrame>
        <p:nvGraphicFramePr>
          <p:cNvPr id="3" name="Διάγραμμα 2"/>
          <p:cNvGraphicFramePr/>
          <p:nvPr>
            <p:extLst>
              <p:ext uri="{D42A27DB-BD31-4B8C-83A1-F6EECF244321}">
                <p14:modId xmlns:p14="http://schemas.microsoft.com/office/powerpoint/2010/main" val="538226210"/>
              </p:ext>
            </p:extLst>
          </p:nvPr>
        </p:nvGraphicFramePr>
        <p:xfrm>
          <a:off x="719064" y="1340768"/>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992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smtClean="0"/>
              <a:t>  Ερευνητικά </a:t>
            </a:r>
            <a:r>
              <a:rPr lang="el-GR" sz="3600" dirty="0"/>
              <a:t>Ερωτήματα </a:t>
            </a:r>
            <a:endParaRPr lang="el-GR" sz="4000" b="1" dirty="0"/>
          </a:p>
        </p:txBody>
      </p:sp>
      <p:graphicFrame>
        <p:nvGraphicFramePr>
          <p:cNvPr id="6" name="Διάγραμμα 5"/>
          <p:cNvGraphicFramePr/>
          <p:nvPr>
            <p:extLst>
              <p:ext uri="{D42A27DB-BD31-4B8C-83A1-F6EECF244321}">
                <p14:modId xmlns:p14="http://schemas.microsoft.com/office/powerpoint/2010/main" val="1114161479"/>
              </p:ext>
            </p:extLst>
          </p:nvPr>
        </p:nvGraphicFramePr>
        <p:xfrm>
          <a:off x="827584" y="1268760"/>
          <a:ext cx="813690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291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smtClean="0"/>
              <a:t> Δομή </a:t>
            </a:r>
            <a:r>
              <a:rPr lang="el-GR" sz="3600" dirty="0"/>
              <a:t>της </a:t>
            </a:r>
            <a:r>
              <a:rPr lang="el-GR" sz="3600" dirty="0" smtClean="0"/>
              <a:t>εργασίας</a:t>
            </a:r>
            <a:endParaRPr lang="el-GR" sz="3600" b="1" dirty="0"/>
          </a:p>
        </p:txBody>
      </p:sp>
      <p:graphicFrame>
        <p:nvGraphicFramePr>
          <p:cNvPr id="3" name="Διάγραμμα 2"/>
          <p:cNvGraphicFramePr/>
          <p:nvPr>
            <p:extLst>
              <p:ext uri="{D42A27DB-BD31-4B8C-83A1-F6EECF244321}">
                <p14:modId xmlns:p14="http://schemas.microsoft.com/office/powerpoint/2010/main" val="3707223495"/>
              </p:ext>
            </p:extLst>
          </p:nvPr>
        </p:nvGraphicFramePr>
        <p:xfrm>
          <a:off x="1187624" y="1556792"/>
          <a:ext cx="777686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889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 </a:t>
            </a:r>
            <a:r>
              <a:rPr lang="el-GR" sz="3600" dirty="0" smtClean="0"/>
              <a:t>Θεωρητικό Πλαίσιο </a:t>
            </a:r>
            <a:r>
              <a:rPr lang="el-GR" sz="2000" dirty="0" smtClean="0"/>
              <a:t>1/6</a:t>
            </a:r>
            <a:r>
              <a:rPr lang="el-GR" dirty="0" smtClean="0"/>
              <a:t> </a:t>
            </a:r>
            <a:endParaRPr lang="el-GR" b="1" dirty="0"/>
          </a:p>
        </p:txBody>
      </p:sp>
      <p:graphicFrame>
        <p:nvGraphicFramePr>
          <p:cNvPr id="3" name="Διάγραμμα 2"/>
          <p:cNvGraphicFramePr/>
          <p:nvPr>
            <p:extLst>
              <p:ext uri="{D42A27DB-BD31-4B8C-83A1-F6EECF244321}">
                <p14:modId xmlns:p14="http://schemas.microsoft.com/office/powerpoint/2010/main" val="2009233458"/>
              </p:ext>
            </p:extLst>
          </p:nvPr>
        </p:nvGraphicFramePr>
        <p:xfrm>
          <a:off x="683568" y="2204864"/>
          <a:ext cx="828092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66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55965973"/>
              </p:ext>
            </p:extLst>
          </p:nvPr>
        </p:nvGraphicFramePr>
        <p:xfrm>
          <a:off x="628650" y="1825625"/>
          <a:ext cx="819182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259632" y="116632"/>
            <a:ext cx="7372350" cy="1075390"/>
          </a:xfrm>
        </p:spPr>
        <p:txBody>
          <a:bodyPr>
            <a:normAutofit fontScale="90000"/>
          </a:bodyPr>
          <a:lstStyle/>
          <a:p>
            <a:r>
              <a:rPr lang="el-GR" dirty="0"/>
              <a:t> </a:t>
            </a:r>
            <a:r>
              <a:rPr lang="el-GR" sz="3600" dirty="0"/>
              <a:t>Θεωρητικό Πλαίσιο </a:t>
            </a:r>
            <a:r>
              <a:rPr lang="el-GR" sz="2200" dirty="0" smtClean="0">
                <a:solidFill>
                  <a:prstClr val="black"/>
                </a:solidFill>
              </a:rPr>
              <a:t>2/6</a:t>
            </a:r>
            <a:r>
              <a:rPr lang="en-US" dirty="0" smtClean="0"/>
              <a:t/>
            </a:r>
            <a:br>
              <a:rPr lang="en-US" dirty="0" smtClean="0"/>
            </a:br>
            <a:r>
              <a:rPr lang="el-GR" sz="3100" dirty="0" smtClean="0"/>
              <a:t>ΤΠΕ και Εκπαίδευση</a:t>
            </a:r>
            <a:endParaRPr lang="el-GR" sz="3100" dirty="0"/>
          </a:p>
        </p:txBody>
      </p:sp>
    </p:spTree>
    <p:extLst>
      <p:ext uri="{BB962C8B-B14F-4D97-AF65-F5344CB8AC3E}">
        <p14:creationId xmlns:p14="http://schemas.microsoft.com/office/powerpoint/2010/main" val="59694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332656"/>
            <a:ext cx="7199240" cy="765652"/>
          </a:xfrm>
        </p:spPr>
        <p:txBody>
          <a:bodyPr>
            <a:noAutofit/>
          </a:bodyPr>
          <a:lstStyle/>
          <a:p>
            <a:r>
              <a:rPr lang="el-GR" sz="3600" dirty="0"/>
              <a:t> </a:t>
            </a:r>
            <a:r>
              <a:rPr lang="el-GR" sz="3200" dirty="0"/>
              <a:t>Θεωρητικό Πλαίσιο </a:t>
            </a:r>
            <a:r>
              <a:rPr lang="el-GR" sz="2000" dirty="0" smtClean="0">
                <a:solidFill>
                  <a:prstClr val="black"/>
                </a:solidFill>
              </a:rPr>
              <a:t>3/6</a:t>
            </a:r>
            <a:br>
              <a:rPr lang="el-GR" sz="2000" dirty="0" smtClean="0">
                <a:solidFill>
                  <a:prstClr val="black"/>
                </a:solidFill>
              </a:rPr>
            </a:br>
            <a:r>
              <a:rPr lang="el-GR" sz="2800" dirty="0"/>
              <a:t>ΤΠΕ και Εκπαίδευση</a:t>
            </a:r>
            <a:endParaRPr lang="el-GR" sz="2800" b="1" dirty="0"/>
          </a:p>
        </p:txBody>
      </p:sp>
      <p:graphicFrame>
        <p:nvGraphicFramePr>
          <p:cNvPr id="3" name="Διάγραμμα 2"/>
          <p:cNvGraphicFramePr/>
          <p:nvPr>
            <p:extLst>
              <p:ext uri="{D42A27DB-BD31-4B8C-83A1-F6EECF244321}">
                <p14:modId xmlns:p14="http://schemas.microsoft.com/office/powerpoint/2010/main" val="311721191"/>
              </p:ext>
            </p:extLst>
          </p:nvPr>
        </p:nvGraphicFramePr>
        <p:xfrm>
          <a:off x="611560" y="1314332"/>
          <a:ext cx="8424936" cy="521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737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4895</TotalTime>
  <Words>3253</Words>
  <Application>Microsoft Office PowerPoint</Application>
  <PresentationFormat>Προβολή στην οθόνη (4:3)</PresentationFormat>
  <Paragraphs>296</Paragraphs>
  <Slides>38</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38</vt:i4>
      </vt:variant>
    </vt:vector>
  </HeadingPairs>
  <TitlesOfParts>
    <vt:vector size="45" baseType="lpstr">
      <vt:lpstr>Arial</vt:lpstr>
      <vt:lpstr>Book Antiqua</vt:lpstr>
      <vt:lpstr>Calibri</vt:lpstr>
      <vt:lpstr>Calibri Light</vt:lpstr>
      <vt:lpstr>Segoe Script</vt:lpstr>
      <vt:lpstr>Times New Roman</vt:lpstr>
      <vt:lpstr>Θέμα του Office</vt:lpstr>
      <vt:lpstr>Σχολική ΕξΑΕ : Διερεύνηση των κοινωνικών και ψυχολογικών επιπτώσεων στους μαθητές του Ολιγοθέσιου Δημοτικού Σχολείου, στο πλαίσιο της συμμετοχής τους στο ερευνητικό εκπαιδευτικό πρόγραμμα ΟΔΥΣΣΕΑΣ</vt:lpstr>
      <vt:lpstr>Ευχαριστίες</vt:lpstr>
      <vt:lpstr> Σκοπός της έρευνας</vt:lpstr>
      <vt:lpstr> Συνεισφορά της διπλωματικής</vt:lpstr>
      <vt:lpstr>  Ερευνητικά Ερωτήματα </vt:lpstr>
      <vt:lpstr> Δομή της εργασίας</vt:lpstr>
      <vt:lpstr> Θεωρητικό Πλαίσιο 1/6 </vt:lpstr>
      <vt:lpstr> Θεωρητικό Πλαίσιο 2/6 ΤΠΕ και Εκπαίδευση</vt:lpstr>
      <vt:lpstr> Θεωρητικό Πλαίσιο 3/6 ΤΠΕ και Εκπαίδευση</vt:lpstr>
      <vt:lpstr> Θεωρητικό Πλαίσιο 4/6 Το Ολιγοθέσιο Δημοτικό Σχολείο </vt:lpstr>
      <vt:lpstr> Θεωρητικό Πλαίσιο 5/6  Η Κοινωνικοποίηση στο Δημοτικό Σχολείο</vt:lpstr>
      <vt:lpstr> Θεωρητικό Πλαίσιο 6/6 Η Κοινωνικοποίηση στο Δημοτικό Σχολείο </vt:lpstr>
      <vt:lpstr>Διδακτική Παρέμβαση 1/13 Τηλεδιασκέψεις</vt:lpstr>
      <vt:lpstr>Διδακτική Παρέμβαση 2/13 1η Τηλεδιάσκεψη Στόχοι</vt:lpstr>
      <vt:lpstr>Διδακτική Παρέμβαση 3/13 1η Τηλεδιάσκεψη</vt:lpstr>
      <vt:lpstr>Διδακτική Παρέμβαση 4/13 1η Τηλεδιάσκεψη</vt:lpstr>
      <vt:lpstr>Διδακτική Παρέμβαση 5/13 2η Τηλεδιάσκεψη  Στόχοι</vt:lpstr>
      <vt:lpstr>Διδακτική Παρέμβαση 6/13 2η Τηλεδιάσκεψη</vt:lpstr>
      <vt:lpstr>Διδακτική Παρέμβαση 7/13 2η Τηλεδιάσκεψη</vt:lpstr>
      <vt:lpstr>Διδακτική Παρέμβαση 8/13 3η Τηλεδιάσκεψη  Στόχοι </vt:lpstr>
      <vt:lpstr>Διδακτική Παρέμβαση 9/13 3η Τηλεδιάσκεψη</vt:lpstr>
      <vt:lpstr>Διδακτική Παρέμβαση 10/13 3η Τηλεδιάσκεψη</vt:lpstr>
      <vt:lpstr>Διδακτική Παρέμβαση 11/13 4η Τηλεδιάσκεψη Στόχοι </vt:lpstr>
      <vt:lpstr>Διδακτική Παρέμβαση 12/13 4η Τηλεδιάσκεψη</vt:lpstr>
      <vt:lpstr>Διδακτική Παρέμβαση 13/13 4η Τηλεδιάσκεψη</vt:lpstr>
      <vt:lpstr>  Μεθοδολογία έρευνας </vt:lpstr>
      <vt:lpstr>   </vt:lpstr>
      <vt:lpstr>Παρουσίαση του PowerPoint</vt:lpstr>
      <vt:lpstr>   Αποτελέσματα - Κύρια ευρήματα </vt:lpstr>
      <vt:lpstr>   Αποτελέσματα - Κύρια ευρήματα </vt:lpstr>
      <vt:lpstr>   Αποτελέσματα - Κύρια ευρήματα </vt:lpstr>
      <vt:lpstr>     Συμπεράσματα</vt:lpstr>
      <vt:lpstr>   Συμπεράσματα </vt:lpstr>
      <vt:lpstr>  Περιορισμοί</vt:lpstr>
      <vt:lpstr>Παρουσίαση του PowerPoint</vt:lpstr>
      <vt:lpstr>ΟΔΥΣΣΕΑΣ 2018 Δ.Σ.ΣΙΒΑ</vt:lpstr>
      <vt:lpstr>   Σύνοψη </vt:lpstr>
      <vt:lpstr>Παρουσίαση του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Teacher</dc:creator>
  <cp:lastModifiedBy>Teacher</cp:lastModifiedBy>
  <cp:revision>1858</cp:revision>
  <cp:lastPrinted>2018-11-09T11:21:51Z</cp:lastPrinted>
  <dcterms:created xsi:type="dcterms:W3CDTF">2003-10-16T17:37:47Z</dcterms:created>
  <dcterms:modified xsi:type="dcterms:W3CDTF">2018-12-02T08:40:19Z</dcterms:modified>
</cp:coreProperties>
</file>