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layout3.xml" ContentType="application/vnd.openxmlformats-officedocument.drawingml.diagramLayout+xml"/>
  <Override PartName="/ppt/diagrams/data4.xml" ContentType="application/vnd.openxmlformats-officedocument.drawingml.diagramData+xml"/>
  <Override PartName="/ppt/diagrams/layout1.xml" ContentType="application/vnd.openxmlformats-officedocument.drawingml.diagramLayout+xml"/>
  <Override PartName="/ppt/diagrams/data2.xml" ContentType="application/vnd.openxmlformats-officedocument.drawingml.diagramData+xml"/>
  <Override PartName="/ppt/diagrams/data3.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diagrams/colors3.xml" ContentType="application/vnd.openxmlformats-officedocument.drawingml.diagramColors+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diagrams/colors2.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diagrams/layout4.xml" ContentType="application/vnd.openxmlformats-officedocument.drawingml.diagram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4470" r:id="rId1"/>
  </p:sldMasterIdLst>
  <p:notesMasterIdLst>
    <p:notesMasterId r:id="rId30"/>
  </p:notesMasterIdLst>
  <p:sldIdLst>
    <p:sldId id="1482" r:id="rId2"/>
    <p:sldId id="2040" r:id="rId3"/>
    <p:sldId id="2013" r:id="rId4"/>
    <p:sldId id="2021" r:id="rId5"/>
    <p:sldId id="2014" r:id="rId6"/>
    <p:sldId id="2020" r:id="rId7"/>
    <p:sldId id="2012" r:id="rId8"/>
    <p:sldId id="2023" r:id="rId9"/>
    <p:sldId id="2024" r:id="rId10"/>
    <p:sldId id="2026" r:id="rId11"/>
    <p:sldId id="2027" r:id="rId12"/>
    <p:sldId id="2028" r:id="rId13"/>
    <p:sldId id="2032" r:id="rId14"/>
    <p:sldId id="2029" r:id="rId15"/>
    <p:sldId id="2041" r:id="rId16"/>
    <p:sldId id="2016" r:id="rId17"/>
    <p:sldId id="2030" r:id="rId18"/>
    <p:sldId id="2022" r:id="rId19"/>
    <p:sldId id="2015" r:id="rId20"/>
    <p:sldId id="2031" r:id="rId21"/>
    <p:sldId id="2033" r:id="rId22"/>
    <p:sldId id="2034" r:id="rId23"/>
    <p:sldId id="2035" r:id="rId24"/>
    <p:sldId id="2036" r:id="rId25"/>
    <p:sldId id="2037" r:id="rId26"/>
    <p:sldId id="2038" r:id="rId27"/>
    <p:sldId id="2039" r:id="rId28"/>
    <p:sldId id="2019" r:id="rId29"/>
  </p:sldIdLst>
  <p:sldSz cx="9144000" cy="6858000" type="screen4x3"/>
  <p:notesSz cx="6858000" cy="9734550"/>
  <p:defaultTextStyle>
    <a:defPPr>
      <a:defRPr lang="de-DE"/>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eviewer" initials="RV" lastIdx="2" clrIdx="0">
    <p:extLst>
      <p:ext uri="{19B8F6BF-5375-455C-9EA6-DF929625EA0E}">
        <p15:presenceInfo xmlns:p15="http://schemas.microsoft.com/office/powerpoint/2012/main" xmlns="" userId="review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931B1B"/>
    <a:srgbClr val="90CCAF"/>
    <a:srgbClr val="FFA54B"/>
    <a:srgbClr val="FFFFCC"/>
    <a:srgbClr val="EDBE9B"/>
    <a:srgbClr val="ADDB7B"/>
    <a:srgbClr val="F4F694"/>
    <a:srgbClr val="FFAD5B"/>
    <a:srgbClr val="FF9933"/>
    <a:srgbClr val="FFFF15"/>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2D5ABB26-0587-4C30-8999-92F81FD0307C}" styleName="Χωρίς στυλ, χωρίς πλέγμα">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DF18680-E054-41AD-8BC1-D1AEF772440D}" styleName="Μεσαίο στυλ 2 - Έμφαση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87" autoAdjust="0"/>
    <p:restoredTop sz="89486" autoAdjust="0"/>
  </p:normalViewPr>
  <p:slideViewPr>
    <p:cSldViewPr>
      <p:cViewPr varScale="1">
        <p:scale>
          <a:sx n="83" d="100"/>
          <a:sy n="83" d="100"/>
        </p:scale>
        <p:origin x="-470" y="-77"/>
      </p:cViewPr>
      <p:guideLst>
        <p:guide orient="horz" pos="2160"/>
        <p:guide pos="2880"/>
      </p:guideLst>
    </p:cSldViewPr>
  </p:slideViewPr>
  <p:outlineViewPr>
    <p:cViewPr>
      <p:scale>
        <a:sx n="75" d="100"/>
        <a:sy n="75" d="100"/>
      </p:scale>
      <p:origin x="110" y="2342"/>
    </p:cViewPr>
  </p:outlineViewPr>
  <p:notesTextViewPr>
    <p:cViewPr>
      <p:scale>
        <a:sx n="100" d="100"/>
        <a:sy n="100" d="100"/>
      </p:scale>
      <p:origin x="0" y="0"/>
    </p:cViewPr>
  </p:notesTextViewPr>
  <p:sorterViewPr>
    <p:cViewPr>
      <p:scale>
        <a:sx n="100" d="100"/>
        <a:sy n="100" d="100"/>
      </p:scale>
      <p:origin x="0" y="2550"/>
    </p:cViewPr>
  </p:sorterViewPr>
  <p:notesViewPr>
    <p:cSldViewPr>
      <p:cViewPr varScale="1">
        <p:scale>
          <a:sx n="81" d="100"/>
          <a:sy n="81" d="100"/>
        </p:scale>
        <p:origin x="3894" y="84"/>
      </p:cViewPr>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B0748FE-DC7A-4EC9-876E-BCAE57014EF5}" type="doc">
      <dgm:prSet loTypeId="urn:microsoft.com/office/officeart/2005/8/layout/venn1" loCatId="relationship" qsTypeId="urn:microsoft.com/office/officeart/2005/8/quickstyle/simple1" qsCatId="simple" csTypeId="urn:microsoft.com/office/officeart/2005/8/colors/accent1_2" csCatId="accent1" phldr="1"/>
      <dgm:spPr/>
      <dgm:t>
        <a:bodyPr/>
        <a:lstStyle/>
        <a:p>
          <a:endParaRPr lang="el-GR"/>
        </a:p>
      </dgm:t>
    </dgm:pt>
    <dgm:pt modelId="{4C33D537-8AC9-48E5-974D-29153D24BBD0}">
      <dgm:prSet/>
      <dgm:spPr/>
      <dgm:t>
        <a:bodyPr/>
        <a:lstStyle/>
        <a:p>
          <a:pPr rtl="0"/>
          <a:r>
            <a:rPr lang="el-GR" dirty="0" smtClean="0"/>
            <a:t>Η δημιουργία και η παιδαγωγική αξιοποίηση ενός ΕξΑΕ επιμορφωτικού προγράμματος για στελέχη εκπαίδευσης σχετικά με την νομοθεσία για τη λειτουργία των υπηρεσιακών συμβουλίων εκπαίδευσης.</a:t>
          </a:r>
          <a:endParaRPr lang="el-GR" dirty="0"/>
        </a:p>
      </dgm:t>
    </dgm:pt>
    <dgm:pt modelId="{6C91A724-76D1-42A5-AEE3-D51BBE7F9196}" type="parTrans" cxnId="{414ECF20-7705-4D8F-8AA9-A2290739C046}">
      <dgm:prSet/>
      <dgm:spPr/>
      <dgm:t>
        <a:bodyPr/>
        <a:lstStyle/>
        <a:p>
          <a:endParaRPr lang="el-GR"/>
        </a:p>
      </dgm:t>
    </dgm:pt>
    <dgm:pt modelId="{9BEE568B-5E80-4B83-87AD-029135597D77}" type="sibTrans" cxnId="{414ECF20-7705-4D8F-8AA9-A2290739C046}">
      <dgm:prSet/>
      <dgm:spPr/>
      <dgm:t>
        <a:bodyPr/>
        <a:lstStyle/>
        <a:p>
          <a:endParaRPr lang="el-GR"/>
        </a:p>
      </dgm:t>
    </dgm:pt>
    <dgm:pt modelId="{336D2159-044A-4D76-B2BB-B35AF535947E}" type="pres">
      <dgm:prSet presAssocID="{DB0748FE-DC7A-4EC9-876E-BCAE57014EF5}" presName="compositeShape" presStyleCnt="0">
        <dgm:presLayoutVars>
          <dgm:chMax val="7"/>
          <dgm:dir/>
          <dgm:resizeHandles val="exact"/>
        </dgm:presLayoutVars>
      </dgm:prSet>
      <dgm:spPr/>
      <dgm:t>
        <a:bodyPr/>
        <a:lstStyle/>
        <a:p>
          <a:endParaRPr lang="el-GR"/>
        </a:p>
      </dgm:t>
    </dgm:pt>
    <dgm:pt modelId="{F0595E93-3C06-4A95-BC07-B15CE2DC3E16}" type="pres">
      <dgm:prSet presAssocID="{4C33D537-8AC9-48E5-974D-29153D24BBD0}" presName="circ1TxSh" presStyleLbl="vennNode1" presStyleIdx="0" presStyleCnt="1" custScaleX="112000"/>
      <dgm:spPr/>
      <dgm:t>
        <a:bodyPr/>
        <a:lstStyle/>
        <a:p>
          <a:endParaRPr lang="el-GR"/>
        </a:p>
      </dgm:t>
    </dgm:pt>
  </dgm:ptLst>
  <dgm:cxnLst>
    <dgm:cxn modelId="{563CBBD1-4847-4106-8A2F-12DFC4E8FE41}" type="presOf" srcId="{DB0748FE-DC7A-4EC9-876E-BCAE57014EF5}" destId="{336D2159-044A-4D76-B2BB-B35AF535947E}" srcOrd="0" destOrd="0" presId="urn:microsoft.com/office/officeart/2005/8/layout/venn1"/>
    <dgm:cxn modelId="{414ECF20-7705-4D8F-8AA9-A2290739C046}" srcId="{DB0748FE-DC7A-4EC9-876E-BCAE57014EF5}" destId="{4C33D537-8AC9-48E5-974D-29153D24BBD0}" srcOrd="0" destOrd="0" parTransId="{6C91A724-76D1-42A5-AEE3-D51BBE7F9196}" sibTransId="{9BEE568B-5E80-4B83-87AD-029135597D77}"/>
    <dgm:cxn modelId="{619A5095-0473-46B0-9BA8-A46A3138A7B8}" type="presOf" srcId="{4C33D537-8AC9-48E5-974D-29153D24BBD0}" destId="{F0595E93-3C06-4A95-BC07-B15CE2DC3E16}" srcOrd="0" destOrd="0" presId="urn:microsoft.com/office/officeart/2005/8/layout/venn1"/>
    <dgm:cxn modelId="{F27E50FC-4A28-4B5A-9E9A-9B655F11804E}" type="presParOf" srcId="{336D2159-044A-4D76-B2BB-B35AF535947E}" destId="{F0595E93-3C06-4A95-BC07-B15CE2DC3E16}" srcOrd="0" destOrd="0" presId="urn:microsoft.com/office/officeart/2005/8/layout/venn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EF5039D-D829-42D5-BE0A-1544C872C1B3}" type="doc">
      <dgm:prSet loTypeId="urn:microsoft.com/office/officeart/2005/8/layout/matrix3" loCatId="matrix" qsTypeId="urn:microsoft.com/office/officeart/2005/8/quickstyle/simple1" qsCatId="simple" csTypeId="urn:microsoft.com/office/officeart/2005/8/colors/colorful1" csCatId="colorful" phldr="1"/>
      <dgm:spPr/>
      <dgm:t>
        <a:bodyPr/>
        <a:lstStyle/>
        <a:p>
          <a:endParaRPr lang="el-GR"/>
        </a:p>
      </dgm:t>
    </dgm:pt>
    <dgm:pt modelId="{BC45B622-0612-4A04-9606-B7C753F1FC45}">
      <dgm:prSet custT="1"/>
      <dgm:spPr/>
      <dgm:t>
        <a:bodyPr/>
        <a:lstStyle/>
        <a:p>
          <a:pPr rtl="0"/>
          <a:r>
            <a:rPr lang="el-GR" sz="1600" dirty="0" smtClean="0"/>
            <a:t>Δημιουργία πρωτότυπου ΕΥ με τη μεθοδολογία της ΕξΑΕ για την επιμόρφωση Στελεχών Εκπαίδευσης</a:t>
          </a:r>
          <a:r>
            <a:rPr lang="en-US" sz="1600" dirty="0" smtClean="0"/>
            <a:t>.</a:t>
          </a:r>
          <a:endParaRPr lang="el-GR" sz="1600" dirty="0"/>
        </a:p>
      </dgm:t>
    </dgm:pt>
    <dgm:pt modelId="{57C55147-C5BC-4E71-8618-1DD6F4567BA4}" type="parTrans" cxnId="{1C36986F-F057-4731-B4FF-0A00A129163A}">
      <dgm:prSet/>
      <dgm:spPr/>
      <dgm:t>
        <a:bodyPr/>
        <a:lstStyle/>
        <a:p>
          <a:endParaRPr lang="el-GR"/>
        </a:p>
      </dgm:t>
    </dgm:pt>
    <dgm:pt modelId="{A692637F-261C-4DD7-AA07-F2A6C689D153}" type="sibTrans" cxnId="{1C36986F-F057-4731-B4FF-0A00A129163A}">
      <dgm:prSet/>
      <dgm:spPr/>
      <dgm:t>
        <a:bodyPr/>
        <a:lstStyle/>
        <a:p>
          <a:endParaRPr lang="el-GR"/>
        </a:p>
      </dgm:t>
    </dgm:pt>
    <dgm:pt modelId="{09ED8014-ACE9-4298-92AC-EAB054D831FF}">
      <dgm:prSet custT="1"/>
      <dgm:spPr/>
      <dgm:t>
        <a:bodyPr/>
        <a:lstStyle/>
        <a:p>
          <a:pPr rtl="0"/>
          <a:r>
            <a:rPr lang="el-GR" sz="1600" dirty="0" smtClean="0"/>
            <a:t>Επαφή επιμορφούμενων  με ΕΥ σχεδιασμένο με τις αρχές της ΕξΑΕ. </a:t>
          </a:r>
          <a:endParaRPr lang="el-GR" sz="1600" dirty="0"/>
        </a:p>
      </dgm:t>
    </dgm:pt>
    <dgm:pt modelId="{2FB74B93-4D27-4662-AD92-69E03A5C9B8C}" type="parTrans" cxnId="{367E793E-F898-4FE8-AA44-163339315507}">
      <dgm:prSet/>
      <dgm:spPr/>
      <dgm:t>
        <a:bodyPr/>
        <a:lstStyle/>
        <a:p>
          <a:endParaRPr lang="el-GR"/>
        </a:p>
      </dgm:t>
    </dgm:pt>
    <dgm:pt modelId="{E452055D-B0BE-4FDA-9A5C-15109DA27185}" type="sibTrans" cxnId="{367E793E-F898-4FE8-AA44-163339315507}">
      <dgm:prSet/>
      <dgm:spPr/>
      <dgm:t>
        <a:bodyPr/>
        <a:lstStyle/>
        <a:p>
          <a:endParaRPr lang="el-GR"/>
        </a:p>
      </dgm:t>
    </dgm:pt>
    <dgm:pt modelId="{B61E03FE-53AA-4A4A-A902-BD0605A0D845}">
      <dgm:prSet custT="1"/>
      <dgm:spPr/>
      <dgm:t>
        <a:bodyPr/>
        <a:lstStyle/>
        <a:p>
          <a:pPr rtl="0"/>
          <a:r>
            <a:rPr lang="el-GR" sz="1600" dirty="0" smtClean="0"/>
            <a:t>Η έρευνα έδειξε  την αναγκαιότητα επιμόρφωσης των εκπαιδευτικών σε θέματα εκπαιδευτικής νομοθεσίας.</a:t>
          </a:r>
          <a:endParaRPr lang="el-GR" sz="1600" dirty="0"/>
        </a:p>
      </dgm:t>
    </dgm:pt>
    <dgm:pt modelId="{9113302F-0D9A-467B-B470-428E86ED54A7}" type="parTrans" cxnId="{4EE6045E-4F53-48D5-AB51-79071DFA8EBE}">
      <dgm:prSet/>
      <dgm:spPr/>
      <dgm:t>
        <a:bodyPr/>
        <a:lstStyle/>
        <a:p>
          <a:endParaRPr lang="el-GR"/>
        </a:p>
      </dgm:t>
    </dgm:pt>
    <dgm:pt modelId="{3A61E348-D27B-4AEC-B00A-BC20BD81E71E}" type="sibTrans" cxnId="{4EE6045E-4F53-48D5-AB51-79071DFA8EBE}">
      <dgm:prSet/>
      <dgm:spPr/>
      <dgm:t>
        <a:bodyPr/>
        <a:lstStyle/>
        <a:p>
          <a:endParaRPr lang="el-GR"/>
        </a:p>
      </dgm:t>
    </dgm:pt>
    <dgm:pt modelId="{C8B02DF1-862B-4766-94A2-65D8F1E547D3}">
      <dgm:prSet custT="1"/>
      <dgm:spPr/>
      <dgm:t>
        <a:bodyPr/>
        <a:lstStyle/>
        <a:p>
          <a:pPr rtl="0"/>
          <a:r>
            <a:rPr lang="el-GR" sz="1600" dirty="0" smtClean="0"/>
            <a:t>Επιτακτική η ανάγκη, στη σημερινή συγκυρία της πανδημίας, δημιουργίας εξ αποστάσεως επιμορφωτικών προγραμμάτων για εκπαιδευτικούς.</a:t>
          </a:r>
          <a:endParaRPr lang="el-GR" sz="1600" dirty="0"/>
        </a:p>
      </dgm:t>
    </dgm:pt>
    <dgm:pt modelId="{DA1E2983-632B-4E6B-92C7-0F41A17FE9BF}" type="parTrans" cxnId="{F4FB64D5-BED8-4B1E-8899-B4ECE036951E}">
      <dgm:prSet/>
      <dgm:spPr/>
      <dgm:t>
        <a:bodyPr/>
        <a:lstStyle/>
        <a:p>
          <a:endParaRPr lang="el-GR"/>
        </a:p>
      </dgm:t>
    </dgm:pt>
    <dgm:pt modelId="{DE3A41E8-4753-492F-B1F1-0693202BFA52}" type="sibTrans" cxnId="{F4FB64D5-BED8-4B1E-8899-B4ECE036951E}">
      <dgm:prSet/>
      <dgm:spPr/>
      <dgm:t>
        <a:bodyPr/>
        <a:lstStyle/>
        <a:p>
          <a:endParaRPr lang="el-GR"/>
        </a:p>
      </dgm:t>
    </dgm:pt>
    <dgm:pt modelId="{E9562859-19B3-4F5C-B91E-10DDD2E5C409}">
      <dgm:prSet/>
      <dgm:spPr/>
      <dgm:t>
        <a:bodyPr/>
        <a:lstStyle/>
        <a:p>
          <a:pPr rtl="0"/>
          <a:endParaRPr lang="el-GR" dirty="0"/>
        </a:p>
      </dgm:t>
    </dgm:pt>
    <dgm:pt modelId="{519FE83C-B9AE-4B98-B8D0-FD38FB18C490}" type="parTrans" cxnId="{748D4FCB-6A7C-41E9-9E40-C2EDAF1E4BA5}">
      <dgm:prSet/>
      <dgm:spPr/>
      <dgm:t>
        <a:bodyPr/>
        <a:lstStyle/>
        <a:p>
          <a:endParaRPr lang="el-GR"/>
        </a:p>
      </dgm:t>
    </dgm:pt>
    <dgm:pt modelId="{63AF44EB-A526-4644-8F2D-83AC75868DEA}" type="sibTrans" cxnId="{748D4FCB-6A7C-41E9-9E40-C2EDAF1E4BA5}">
      <dgm:prSet/>
      <dgm:spPr/>
      <dgm:t>
        <a:bodyPr/>
        <a:lstStyle/>
        <a:p>
          <a:endParaRPr lang="el-GR"/>
        </a:p>
      </dgm:t>
    </dgm:pt>
    <dgm:pt modelId="{014EEBF2-11EE-4732-A13C-08EED91E245B}">
      <dgm:prSet/>
      <dgm:spPr/>
      <dgm:t>
        <a:bodyPr/>
        <a:lstStyle/>
        <a:p>
          <a:pPr rtl="0"/>
          <a:endParaRPr lang="el-GR" dirty="0"/>
        </a:p>
      </dgm:t>
    </dgm:pt>
    <dgm:pt modelId="{A151412C-458D-4862-AA81-E72C519B0A7F}" type="parTrans" cxnId="{A3667D31-6B69-458B-AF7D-A7ED5E51A65C}">
      <dgm:prSet/>
      <dgm:spPr/>
      <dgm:t>
        <a:bodyPr/>
        <a:lstStyle/>
        <a:p>
          <a:endParaRPr lang="el-GR"/>
        </a:p>
      </dgm:t>
    </dgm:pt>
    <dgm:pt modelId="{CF3A413C-3FD3-49D9-9809-C886AE48ACE5}" type="sibTrans" cxnId="{A3667D31-6B69-458B-AF7D-A7ED5E51A65C}">
      <dgm:prSet/>
      <dgm:spPr/>
      <dgm:t>
        <a:bodyPr/>
        <a:lstStyle/>
        <a:p>
          <a:endParaRPr lang="el-GR"/>
        </a:p>
      </dgm:t>
    </dgm:pt>
    <dgm:pt modelId="{BEFCC525-08E3-45DC-A582-8A560F9EB3D2}" type="pres">
      <dgm:prSet presAssocID="{7EF5039D-D829-42D5-BE0A-1544C872C1B3}" presName="matrix" presStyleCnt="0">
        <dgm:presLayoutVars>
          <dgm:chMax val="1"/>
          <dgm:dir/>
          <dgm:resizeHandles val="exact"/>
        </dgm:presLayoutVars>
      </dgm:prSet>
      <dgm:spPr/>
      <dgm:t>
        <a:bodyPr/>
        <a:lstStyle/>
        <a:p>
          <a:endParaRPr lang="el-GR"/>
        </a:p>
      </dgm:t>
    </dgm:pt>
    <dgm:pt modelId="{CF763EA5-6B5D-4B9A-A7F0-6F2C9FBC348B}" type="pres">
      <dgm:prSet presAssocID="{7EF5039D-D829-42D5-BE0A-1544C872C1B3}" presName="diamond" presStyleLbl="bgShp" presStyleIdx="0" presStyleCnt="1" custScaleX="163268" custLinFactNeighborX="1233" custLinFactNeighborY="1370"/>
      <dgm:spPr/>
    </dgm:pt>
    <dgm:pt modelId="{A83075C1-F03A-4416-82C0-86758A4E2208}" type="pres">
      <dgm:prSet presAssocID="{7EF5039D-D829-42D5-BE0A-1544C872C1B3}" presName="quad1" presStyleLbl="node1" presStyleIdx="0" presStyleCnt="4">
        <dgm:presLayoutVars>
          <dgm:chMax val="0"/>
          <dgm:chPref val="0"/>
          <dgm:bulletEnabled val="1"/>
        </dgm:presLayoutVars>
      </dgm:prSet>
      <dgm:spPr/>
      <dgm:t>
        <a:bodyPr/>
        <a:lstStyle/>
        <a:p>
          <a:endParaRPr lang="el-GR"/>
        </a:p>
      </dgm:t>
    </dgm:pt>
    <dgm:pt modelId="{227930E9-3277-40A5-9F16-27491BD6F687}" type="pres">
      <dgm:prSet presAssocID="{7EF5039D-D829-42D5-BE0A-1544C872C1B3}" presName="quad2" presStyleLbl="node1" presStyleIdx="1" presStyleCnt="4">
        <dgm:presLayoutVars>
          <dgm:chMax val="0"/>
          <dgm:chPref val="0"/>
          <dgm:bulletEnabled val="1"/>
        </dgm:presLayoutVars>
      </dgm:prSet>
      <dgm:spPr/>
      <dgm:t>
        <a:bodyPr/>
        <a:lstStyle/>
        <a:p>
          <a:endParaRPr lang="el-GR"/>
        </a:p>
      </dgm:t>
    </dgm:pt>
    <dgm:pt modelId="{00EEAB4D-8FD7-4924-B86C-5D5DFA232EAD}" type="pres">
      <dgm:prSet presAssocID="{7EF5039D-D829-42D5-BE0A-1544C872C1B3}" presName="quad3" presStyleLbl="node1" presStyleIdx="2" presStyleCnt="4">
        <dgm:presLayoutVars>
          <dgm:chMax val="0"/>
          <dgm:chPref val="0"/>
          <dgm:bulletEnabled val="1"/>
        </dgm:presLayoutVars>
      </dgm:prSet>
      <dgm:spPr/>
      <dgm:t>
        <a:bodyPr/>
        <a:lstStyle/>
        <a:p>
          <a:endParaRPr lang="el-GR"/>
        </a:p>
      </dgm:t>
    </dgm:pt>
    <dgm:pt modelId="{F9030891-604C-4D70-B1AA-A3558B8FAF47}" type="pres">
      <dgm:prSet presAssocID="{7EF5039D-D829-42D5-BE0A-1544C872C1B3}" presName="quad4" presStyleLbl="node1" presStyleIdx="3" presStyleCnt="4">
        <dgm:presLayoutVars>
          <dgm:chMax val="0"/>
          <dgm:chPref val="0"/>
          <dgm:bulletEnabled val="1"/>
        </dgm:presLayoutVars>
      </dgm:prSet>
      <dgm:spPr/>
      <dgm:t>
        <a:bodyPr/>
        <a:lstStyle/>
        <a:p>
          <a:endParaRPr lang="el-GR"/>
        </a:p>
      </dgm:t>
    </dgm:pt>
  </dgm:ptLst>
  <dgm:cxnLst>
    <dgm:cxn modelId="{DA4BAD63-D905-4BE8-8C19-7F03F452D95B}" type="presOf" srcId="{C8B02DF1-862B-4766-94A2-65D8F1E547D3}" destId="{F9030891-604C-4D70-B1AA-A3558B8FAF47}" srcOrd="0" destOrd="0" presId="urn:microsoft.com/office/officeart/2005/8/layout/matrix3"/>
    <dgm:cxn modelId="{4EE6045E-4F53-48D5-AB51-79071DFA8EBE}" srcId="{7EF5039D-D829-42D5-BE0A-1544C872C1B3}" destId="{B61E03FE-53AA-4A4A-A902-BD0605A0D845}" srcOrd="2" destOrd="0" parTransId="{9113302F-0D9A-467B-B470-428E86ED54A7}" sibTransId="{3A61E348-D27B-4AEC-B00A-BC20BD81E71E}"/>
    <dgm:cxn modelId="{367E793E-F898-4FE8-AA44-163339315507}" srcId="{7EF5039D-D829-42D5-BE0A-1544C872C1B3}" destId="{09ED8014-ACE9-4298-92AC-EAB054D831FF}" srcOrd="1" destOrd="0" parTransId="{2FB74B93-4D27-4662-AD92-69E03A5C9B8C}" sibTransId="{E452055D-B0BE-4FDA-9A5C-15109DA27185}"/>
    <dgm:cxn modelId="{4B008F39-68EF-4D68-B9A9-FA0970217795}" type="presOf" srcId="{7EF5039D-D829-42D5-BE0A-1544C872C1B3}" destId="{BEFCC525-08E3-45DC-A582-8A560F9EB3D2}" srcOrd="0" destOrd="0" presId="urn:microsoft.com/office/officeart/2005/8/layout/matrix3"/>
    <dgm:cxn modelId="{748D4FCB-6A7C-41E9-9E40-C2EDAF1E4BA5}" srcId="{7EF5039D-D829-42D5-BE0A-1544C872C1B3}" destId="{E9562859-19B3-4F5C-B91E-10DDD2E5C409}" srcOrd="4" destOrd="0" parTransId="{519FE83C-B9AE-4B98-B8D0-FD38FB18C490}" sibTransId="{63AF44EB-A526-4644-8F2D-83AC75868DEA}"/>
    <dgm:cxn modelId="{1C36986F-F057-4731-B4FF-0A00A129163A}" srcId="{7EF5039D-D829-42D5-BE0A-1544C872C1B3}" destId="{BC45B622-0612-4A04-9606-B7C753F1FC45}" srcOrd="0" destOrd="0" parTransId="{57C55147-C5BC-4E71-8618-1DD6F4567BA4}" sibTransId="{A692637F-261C-4DD7-AA07-F2A6C689D153}"/>
    <dgm:cxn modelId="{A3667D31-6B69-458B-AF7D-A7ED5E51A65C}" srcId="{7EF5039D-D829-42D5-BE0A-1544C872C1B3}" destId="{014EEBF2-11EE-4732-A13C-08EED91E245B}" srcOrd="5" destOrd="0" parTransId="{A151412C-458D-4862-AA81-E72C519B0A7F}" sibTransId="{CF3A413C-3FD3-49D9-9809-C886AE48ACE5}"/>
    <dgm:cxn modelId="{481CE57C-D0BB-4486-A4C2-A44698DA602A}" type="presOf" srcId="{09ED8014-ACE9-4298-92AC-EAB054D831FF}" destId="{227930E9-3277-40A5-9F16-27491BD6F687}" srcOrd="0" destOrd="0" presId="urn:microsoft.com/office/officeart/2005/8/layout/matrix3"/>
    <dgm:cxn modelId="{9BBCBC3E-45CF-41E9-B03E-D3F98FBE23A5}" type="presOf" srcId="{B61E03FE-53AA-4A4A-A902-BD0605A0D845}" destId="{00EEAB4D-8FD7-4924-B86C-5D5DFA232EAD}" srcOrd="0" destOrd="0" presId="urn:microsoft.com/office/officeart/2005/8/layout/matrix3"/>
    <dgm:cxn modelId="{F4FB64D5-BED8-4B1E-8899-B4ECE036951E}" srcId="{7EF5039D-D829-42D5-BE0A-1544C872C1B3}" destId="{C8B02DF1-862B-4766-94A2-65D8F1E547D3}" srcOrd="3" destOrd="0" parTransId="{DA1E2983-632B-4E6B-92C7-0F41A17FE9BF}" sibTransId="{DE3A41E8-4753-492F-B1F1-0693202BFA52}"/>
    <dgm:cxn modelId="{4F28EE23-1FB8-4D3F-A22C-96AC84240417}" type="presOf" srcId="{BC45B622-0612-4A04-9606-B7C753F1FC45}" destId="{A83075C1-F03A-4416-82C0-86758A4E2208}" srcOrd="0" destOrd="0" presId="urn:microsoft.com/office/officeart/2005/8/layout/matrix3"/>
    <dgm:cxn modelId="{9D0BF08A-7DA7-4967-97CC-D106B7EF7ABC}" type="presParOf" srcId="{BEFCC525-08E3-45DC-A582-8A560F9EB3D2}" destId="{CF763EA5-6B5D-4B9A-A7F0-6F2C9FBC348B}" srcOrd="0" destOrd="0" presId="urn:microsoft.com/office/officeart/2005/8/layout/matrix3"/>
    <dgm:cxn modelId="{271BDE53-C767-42F9-ABB9-F07BC74B8243}" type="presParOf" srcId="{BEFCC525-08E3-45DC-A582-8A560F9EB3D2}" destId="{A83075C1-F03A-4416-82C0-86758A4E2208}" srcOrd="1" destOrd="0" presId="urn:microsoft.com/office/officeart/2005/8/layout/matrix3"/>
    <dgm:cxn modelId="{F39F8F66-6EB6-4BFC-BC8E-E668197CD693}" type="presParOf" srcId="{BEFCC525-08E3-45DC-A582-8A560F9EB3D2}" destId="{227930E9-3277-40A5-9F16-27491BD6F687}" srcOrd="2" destOrd="0" presId="urn:microsoft.com/office/officeart/2005/8/layout/matrix3"/>
    <dgm:cxn modelId="{1FEF2EDE-5D3F-467E-B651-ED48D6489DAA}" type="presParOf" srcId="{BEFCC525-08E3-45DC-A582-8A560F9EB3D2}" destId="{00EEAB4D-8FD7-4924-B86C-5D5DFA232EAD}" srcOrd="3" destOrd="0" presId="urn:microsoft.com/office/officeart/2005/8/layout/matrix3"/>
    <dgm:cxn modelId="{B7CFA48F-A5A2-4970-88D6-E19FECB559F9}" type="presParOf" srcId="{BEFCC525-08E3-45DC-A582-8A560F9EB3D2}" destId="{F9030891-604C-4D70-B1AA-A3558B8FAF47}" srcOrd="4" destOrd="0" presId="urn:microsoft.com/office/officeart/2005/8/layout/matrix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E85621B-0C62-475C-B9C9-2FE5E205123E}" type="doc">
      <dgm:prSet loTypeId="urn:microsoft.com/office/officeart/2005/8/layout/hProcess9" loCatId="process" qsTypeId="urn:microsoft.com/office/officeart/2005/8/quickstyle/simple1" qsCatId="simple" csTypeId="urn:microsoft.com/office/officeart/2005/8/colors/colorful5" csCatId="colorful" phldr="1"/>
      <dgm:spPr/>
      <dgm:t>
        <a:bodyPr/>
        <a:lstStyle/>
        <a:p>
          <a:endParaRPr lang="el-GR"/>
        </a:p>
      </dgm:t>
    </dgm:pt>
    <dgm:pt modelId="{B3C59DAB-73EA-426B-8A88-B1BE135E3555}">
      <dgm:prSet custT="1"/>
      <dgm:spPr/>
      <dgm:t>
        <a:bodyPr/>
        <a:lstStyle/>
        <a:p>
          <a:pPr rtl="0"/>
          <a:r>
            <a:rPr lang="el-GR" sz="1600" b="1" dirty="0" smtClean="0"/>
            <a:t>Α.</a:t>
          </a:r>
          <a:r>
            <a:rPr lang="el-GR" sz="1600" dirty="0" smtClean="0"/>
            <a:t> Ποιες είναι οι απόψεις των συμμετεχόντων για την Εξ Αποστάσεως Εκπαίδευση (ΕξΑΕ);</a:t>
          </a:r>
          <a:endParaRPr lang="el-GR" sz="1600" dirty="0"/>
        </a:p>
      </dgm:t>
    </dgm:pt>
    <dgm:pt modelId="{A906911D-A939-486C-A4D0-CD82A93CC7D8}" type="parTrans" cxnId="{927D28C0-E0D5-461F-BAFA-CD5889E056B1}">
      <dgm:prSet/>
      <dgm:spPr/>
      <dgm:t>
        <a:bodyPr/>
        <a:lstStyle/>
        <a:p>
          <a:endParaRPr lang="el-GR"/>
        </a:p>
      </dgm:t>
    </dgm:pt>
    <dgm:pt modelId="{DCD91151-F168-480F-88FB-B1C5D7BEB9EF}" type="sibTrans" cxnId="{927D28C0-E0D5-461F-BAFA-CD5889E056B1}">
      <dgm:prSet/>
      <dgm:spPr/>
      <dgm:t>
        <a:bodyPr/>
        <a:lstStyle/>
        <a:p>
          <a:endParaRPr lang="el-GR"/>
        </a:p>
      </dgm:t>
    </dgm:pt>
    <dgm:pt modelId="{370768B9-9707-4FDE-857B-9B60196AE569}">
      <dgm:prSet custT="1"/>
      <dgm:spPr/>
      <dgm:t>
        <a:bodyPr/>
        <a:lstStyle/>
        <a:p>
          <a:pPr rtl="0"/>
          <a:r>
            <a:rPr lang="el-GR" sz="1600" b="1" dirty="0" smtClean="0"/>
            <a:t>Β.</a:t>
          </a:r>
          <a:r>
            <a:rPr lang="el-GR" sz="1600" dirty="0" smtClean="0"/>
            <a:t> Ποιες είναι οι απόψεις των συμμετεχόντων για το συνολικό περιβάλλον επιμόρφωσης;</a:t>
          </a:r>
          <a:endParaRPr lang="el-GR" sz="1600" dirty="0"/>
        </a:p>
      </dgm:t>
    </dgm:pt>
    <dgm:pt modelId="{A411928D-F571-4B9E-A63F-1A964E8F65D2}" type="parTrans" cxnId="{3371BE4B-F073-46AF-8CC5-34D6B091CF01}">
      <dgm:prSet/>
      <dgm:spPr/>
      <dgm:t>
        <a:bodyPr/>
        <a:lstStyle/>
        <a:p>
          <a:endParaRPr lang="el-GR"/>
        </a:p>
      </dgm:t>
    </dgm:pt>
    <dgm:pt modelId="{FF063250-DBA3-4DE6-8653-DCF7BB7B4392}" type="sibTrans" cxnId="{3371BE4B-F073-46AF-8CC5-34D6B091CF01}">
      <dgm:prSet/>
      <dgm:spPr/>
      <dgm:t>
        <a:bodyPr/>
        <a:lstStyle/>
        <a:p>
          <a:endParaRPr lang="el-GR"/>
        </a:p>
      </dgm:t>
    </dgm:pt>
    <dgm:pt modelId="{7A11B062-5A6D-40B5-A608-B3DFA7D69777}">
      <dgm:prSet custT="1"/>
      <dgm:spPr/>
      <dgm:t>
        <a:bodyPr/>
        <a:lstStyle/>
        <a:p>
          <a:pPr algn="ctr" rtl="0"/>
          <a:r>
            <a:rPr lang="el-GR" sz="1600" b="1" dirty="0" smtClean="0"/>
            <a:t>Γ.</a:t>
          </a:r>
          <a:r>
            <a:rPr lang="el-GR" sz="1600" dirty="0" smtClean="0"/>
            <a:t> Ποιες είναι οι απόψεις των συμμετεχόντων</a:t>
          </a:r>
          <a:r>
            <a:rPr lang="en-US" sz="1600" dirty="0" smtClean="0"/>
            <a:t>        </a:t>
          </a:r>
          <a:r>
            <a:rPr lang="el-GR" sz="1600" dirty="0" smtClean="0"/>
            <a:t> για την αποτελεσματικότητα του Εκπαιδευτικού Υλικού (Ε.Υ.);</a:t>
          </a:r>
          <a:endParaRPr lang="el-GR" sz="1600" dirty="0"/>
        </a:p>
      </dgm:t>
    </dgm:pt>
    <dgm:pt modelId="{B70AB477-FB59-47A3-AD24-E97C8775C219}" type="parTrans" cxnId="{6BEF48C7-8FAB-4B1C-BC44-E59567BCF6B8}">
      <dgm:prSet/>
      <dgm:spPr/>
      <dgm:t>
        <a:bodyPr/>
        <a:lstStyle/>
        <a:p>
          <a:endParaRPr lang="el-GR"/>
        </a:p>
      </dgm:t>
    </dgm:pt>
    <dgm:pt modelId="{E36D9624-76EE-4725-A514-F6F99B8DDA9E}" type="sibTrans" cxnId="{6BEF48C7-8FAB-4B1C-BC44-E59567BCF6B8}">
      <dgm:prSet/>
      <dgm:spPr/>
      <dgm:t>
        <a:bodyPr/>
        <a:lstStyle/>
        <a:p>
          <a:endParaRPr lang="el-GR"/>
        </a:p>
      </dgm:t>
    </dgm:pt>
    <dgm:pt modelId="{BDDE755C-092F-4DBF-83F0-E24F129C9692}">
      <dgm:prSet custT="1"/>
      <dgm:spPr/>
      <dgm:t>
        <a:bodyPr/>
        <a:lstStyle/>
        <a:p>
          <a:pPr rtl="0"/>
          <a:r>
            <a:rPr lang="el-GR" sz="1600" b="1" dirty="0" smtClean="0"/>
            <a:t>Δ. </a:t>
          </a:r>
          <a:r>
            <a:rPr lang="el-GR" sz="1600" dirty="0" smtClean="0"/>
            <a:t>Ποιες είναι οι Γενικές Επισημάνσεις των συμμετεχόντων για το εξ αποστάσεως πρόγραμμα;</a:t>
          </a:r>
          <a:endParaRPr lang="el-GR" sz="1600" dirty="0"/>
        </a:p>
      </dgm:t>
    </dgm:pt>
    <dgm:pt modelId="{528C853A-92EA-471E-809A-C38873417675}" type="parTrans" cxnId="{F1404CB4-F338-401F-BFD7-35E64B8EDB4A}">
      <dgm:prSet/>
      <dgm:spPr/>
      <dgm:t>
        <a:bodyPr/>
        <a:lstStyle/>
        <a:p>
          <a:endParaRPr lang="el-GR"/>
        </a:p>
      </dgm:t>
    </dgm:pt>
    <dgm:pt modelId="{45FC5DC3-BECF-4F12-A1AE-67AC4B84511A}" type="sibTrans" cxnId="{F1404CB4-F338-401F-BFD7-35E64B8EDB4A}">
      <dgm:prSet/>
      <dgm:spPr/>
      <dgm:t>
        <a:bodyPr/>
        <a:lstStyle/>
        <a:p>
          <a:endParaRPr lang="el-GR"/>
        </a:p>
      </dgm:t>
    </dgm:pt>
    <dgm:pt modelId="{746CD217-CCB7-484D-82AC-AFB518A76ADD}" type="pres">
      <dgm:prSet presAssocID="{3E85621B-0C62-475C-B9C9-2FE5E205123E}" presName="CompostProcess" presStyleCnt="0">
        <dgm:presLayoutVars>
          <dgm:dir/>
          <dgm:resizeHandles val="exact"/>
        </dgm:presLayoutVars>
      </dgm:prSet>
      <dgm:spPr/>
      <dgm:t>
        <a:bodyPr/>
        <a:lstStyle/>
        <a:p>
          <a:endParaRPr lang="el-GR"/>
        </a:p>
      </dgm:t>
    </dgm:pt>
    <dgm:pt modelId="{0DCF41D8-1016-4BB8-BA8A-A988A89A64E3}" type="pres">
      <dgm:prSet presAssocID="{3E85621B-0C62-475C-B9C9-2FE5E205123E}" presName="arrow" presStyleLbl="bgShp" presStyleIdx="0" presStyleCnt="1"/>
      <dgm:spPr/>
    </dgm:pt>
    <dgm:pt modelId="{EC4BC7AD-3863-4E7B-B783-91E57AF8583D}" type="pres">
      <dgm:prSet presAssocID="{3E85621B-0C62-475C-B9C9-2FE5E205123E}" presName="linearProcess" presStyleCnt="0"/>
      <dgm:spPr/>
    </dgm:pt>
    <dgm:pt modelId="{CFE6A36B-2726-4EB7-99D0-0EA005BB3A77}" type="pres">
      <dgm:prSet presAssocID="{B3C59DAB-73EA-426B-8A88-B1BE135E3555}" presName="textNode" presStyleLbl="node1" presStyleIdx="0" presStyleCnt="4">
        <dgm:presLayoutVars>
          <dgm:bulletEnabled val="1"/>
        </dgm:presLayoutVars>
      </dgm:prSet>
      <dgm:spPr/>
      <dgm:t>
        <a:bodyPr/>
        <a:lstStyle/>
        <a:p>
          <a:endParaRPr lang="el-GR"/>
        </a:p>
      </dgm:t>
    </dgm:pt>
    <dgm:pt modelId="{0E1593BF-914C-4D50-8884-D3ED689D3DA4}" type="pres">
      <dgm:prSet presAssocID="{DCD91151-F168-480F-88FB-B1C5D7BEB9EF}" presName="sibTrans" presStyleCnt="0"/>
      <dgm:spPr/>
    </dgm:pt>
    <dgm:pt modelId="{FDB53C46-EABB-410E-8CF5-32B75F26AA46}" type="pres">
      <dgm:prSet presAssocID="{370768B9-9707-4FDE-857B-9B60196AE569}" presName="textNode" presStyleLbl="node1" presStyleIdx="1" presStyleCnt="4">
        <dgm:presLayoutVars>
          <dgm:bulletEnabled val="1"/>
        </dgm:presLayoutVars>
      </dgm:prSet>
      <dgm:spPr/>
      <dgm:t>
        <a:bodyPr/>
        <a:lstStyle/>
        <a:p>
          <a:endParaRPr lang="el-GR"/>
        </a:p>
      </dgm:t>
    </dgm:pt>
    <dgm:pt modelId="{8552DA8C-7723-469D-8330-A3115735C8EA}" type="pres">
      <dgm:prSet presAssocID="{FF063250-DBA3-4DE6-8653-DCF7BB7B4392}" presName="sibTrans" presStyleCnt="0"/>
      <dgm:spPr/>
    </dgm:pt>
    <dgm:pt modelId="{C4894937-6561-4E11-A9B5-737EE8754D7A}" type="pres">
      <dgm:prSet presAssocID="{7A11B062-5A6D-40B5-A608-B3DFA7D69777}" presName="textNode" presStyleLbl="node1" presStyleIdx="2" presStyleCnt="4" custScaleX="137443">
        <dgm:presLayoutVars>
          <dgm:bulletEnabled val="1"/>
        </dgm:presLayoutVars>
      </dgm:prSet>
      <dgm:spPr/>
      <dgm:t>
        <a:bodyPr/>
        <a:lstStyle/>
        <a:p>
          <a:endParaRPr lang="el-GR"/>
        </a:p>
      </dgm:t>
    </dgm:pt>
    <dgm:pt modelId="{B1D8A629-D5EE-46DD-9EE8-E4207C70EE1F}" type="pres">
      <dgm:prSet presAssocID="{E36D9624-76EE-4725-A514-F6F99B8DDA9E}" presName="sibTrans" presStyleCnt="0"/>
      <dgm:spPr/>
    </dgm:pt>
    <dgm:pt modelId="{2B6BF8B1-1681-45EA-826C-E3E95F814751}" type="pres">
      <dgm:prSet presAssocID="{BDDE755C-092F-4DBF-83F0-E24F129C9692}" presName="textNode" presStyleLbl="node1" presStyleIdx="3" presStyleCnt="4">
        <dgm:presLayoutVars>
          <dgm:bulletEnabled val="1"/>
        </dgm:presLayoutVars>
      </dgm:prSet>
      <dgm:spPr/>
      <dgm:t>
        <a:bodyPr/>
        <a:lstStyle/>
        <a:p>
          <a:endParaRPr lang="el-GR"/>
        </a:p>
      </dgm:t>
    </dgm:pt>
  </dgm:ptLst>
  <dgm:cxnLst>
    <dgm:cxn modelId="{3371BE4B-F073-46AF-8CC5-34D6B091CF01}" srcId="{3E85621B-0C62-475C-B9C9-2FE5E205123E}" destId="{370768B9-9707-4FDE-857B-9B60196AE569}" srcOrd="1" destOrd="0" parTransId="{A411928D-F571-4B9E-A63F-1A964E8F65D2}" sibTransId="{FF063250-DBA3-4DE6-8653-DCF7BB7B4392}"/>
    <dgm:cxn modelId="{6BEF48C7-8FAB-4B1C-BC44-E59567BCF6B8}" srcId="{3E85621B-0C62-475C-B9C9-2FE5E205123E}" destId="{7A11B062-5A6D-40B5-A608-B3DFA7D69777}" srcOrd="2" destOrd="0" parTransId="{B70AB477-FB59-47A3-AD24-E97C8775C219}" sibTransId="{E36D9624-76EE-4725-A514-F6F99B8DDA9E}"/>
    <dgm:cxn modelId="{DAFE8119-CA51-4660-84EF-8AC2F645FC3A}" type="presOf" srcId="{370768B9-9707-4FDE-857B-9B60196AE569}" destId="{FDB53C46-EABB-410E-8CF5-32B75F26AA46}" srcOrd="0" destOrd="0" presId="urn:microsoft.com/office/officeart/2005/8/layout/hProcess9"/>
    <dgm:cxn modelId="{81B6B9F2-0F7C-47D1-B50C-55C8BA3FDA29}" type="presOf" srcId="{3E85621B-0C62-475C-B9C9-2FE5E205123E}" destId="{746CD217-CCB7-484D-82AC-AFB518A76ADD}" srcOrd="0" destOrd="0" presId="urn:microsoft.com/office/officeart/2005/8/layout/hProcess9"/>
    <dgm:cxn modelId="{941A4F49-BB85-4C5D-A2F4-AB53AA93D535}" type="presOf" srcId="{7A11B062-5A6D-40B5-A608-B3DFA7D69777}" destId="{C4894937-6561-4E11-A9B5-737EE8754D7A}" srcOrd="0" destOrd="0" presId="urn:microsoft.com/office/officeart/2005/8/layout/hProcess9"/>
    <dgm:cxn modelId="{1489E4E3-AEC8-4623-A059-C8EBF7692C56}" type="presOf" srcId="{BDDE755C-092F-4DBF-83F0-E24F129C9692}" destId="{2B6BF8B1-1681-45EA-826C-E3E95F814751}" srcOrd="0" destOrd="0" presId="urn:microsoft.com/office/officeart/2005/8/layout/hProcess9"/>
    <dgm:cxn modelId="{F1404CB4-F338-401F-BFD7-35E64B8EDB4A}" srcId="{3E85621B-0C62-475C-B9C9-2FE5E205123E}" destId="{BDDE755C-092F-4DBF-83F0-E24F129C9692}" srcOrd="3" destOrd="0" parTransId="{528C853A-92EA-471E-809A-C38873417675}" sibTransId="{45FC5DC3-BECF-4F12-A1AE-67AC4B84511A}"/>
    <dgm:cxn modelId="{927D28C0-E0D5-461F-BAFA-CD5889E056B1}" srcId="{3E85621B-0C62-475C-B9C9-2FE5E205123E}" destId="{B3C59DAB-73EA-426B-8A88-B1BE135E3555}" srcOrd="0" destOrd="0" parTransId="{A906911D-A939-486C-A4D0-CD82A93CC7D8}" sibTransId="{DCD91151-F168-480F-88FB-B1C5D7BEB9EF}"/>
    <dgm:cxn modelId="{854B2623-5643-4B03-BE10-A771AC16A6A9}" type="presOf" srcId="{B3C59DAB-73EA-426B-8A88-B1BE135E3555}" destId="{CFE6A36B-2726-4EB7-99D0-0EA005BB3A77}" srcOrd="0" destOrd="0" presId="urn:microsoft.com/office/officeart/2005/8/layout/hProcess9"/>
    <dgm:cxn modelId="{1B79A677-3776-4A29-A42B-7D657B57B7D4}" type="presParOf" srcId="{746CD217-CCB7-484D-82AC-AFB518A76ADD}" destId="{0DCF41D8-1016-4BB8-BA8A-A988A89A64E3}" srcOrd="0" destOrd="0" presId="urn:microsoft.com/office/officeart/2005/8/layout/hProcess9"/>
    <dgm:cxn modelId="{7AB94258-A5B5-46BA-8B2E-1BACB58C31B7}" type="presParOf" srcId="{746CD217-CCB7-484D-82AC-AFB518A76ADD}" destId="{EC4BC7AD-3863-4E7B-B783-91E57AF8583D}" srcOrd="1" destOrd="0" presId="urn:microsoft.com/office/officeart/2005/8/layout/hProcess9"/>
    <dgm:cxn modelId="{6021E9BD-187B-41EB-8FA5-E3C912F73F2F}" type="presParOf" srcId="{EC4BC7AD-3863-4E7B-B783-91E57AF8583D}" destId="{CFE6A36B-2726-4EB7-99D0-0EA005BB3A77}" srcOrd="0" destOrd="0" presId="urn:microsoft.com/office/officeart/2005/8/layout/hProcess9"/>
    <dgm:cxn modelId="{75DF740D-BDF9-4642-BECC-96010146119E}" type="presParOf" srcId="{EC4BC7AD-3863-4E7B-B783-91E57AF8583D}" destId="{0E1593BF-914C-4D50-8884-D3ED689D3DA4}" srcOrd="1" destOrd="0" presId="urn:microsoft.com/office/officeart/2005/8/layout/hProcess9"/>
    <dgm:cxn modelId="{F427D096-1CDE-4B93-8F5D-B9EAAA796994}" type="presParOf" srcId="{EC4BC7AD-3863-4E7B-B783-91E57AF8583D}" destId="{FDB53C46-EABB-410E-8CF5-32B75F26AA46}" srcOrd="2" destOrd="0" presId="urn:microsoft.com/office/officeart/2005/8/layout/hProcess9"/>
    <dgm:cxn modelId="{35B29A34-774C-40B8-BC33-8CDFEAA473F5}" type="presParOf" srcId="{EC4BC7AD-3863-4E7B-B783-91E57AF8583D}" destId="{8552DA8C-7723-469D-8330-A3115735C8EA}" srcOrd="3" destOrd="0" presId="urn:microsoft.com/office/officeart/2005/8/layout/hProcess9"/>
    <dgm:cxn modelId="{75EB465D-94E0-4250-AA3C-D3F63A6B8185}" type="presParOf" srcId="{EC4BC7AD-3863-4E7B-B783-91E57AF8583D}" destId="{C4894937-6561-4E11-A9B5-737EE8754D7A}" srcOrd="4" destOrd="0" presId="urn:microsoft.com/office/officeart/2005/8/layout/hProcess9"/>
    <dgm:cxn modelId="{7A46C53E-6AEF-473A-B5EE-CBA5B89B21CE}" type="presParOf" srcId="{EC4BC7AD-3863-4E7B-B783-91E57AF8583D}" destId="{B1D8A629-D5EE-46DD-9EE8-E4207C70EE1F}" srcOrd="5" destOrd="0" presId="urn:microsoft.com/office/officeart/2005/8/layout/hProcess9"/>
    <dgm:cxn modelId="{45136159-42CE-4844-8508-CF80A0830B60}" type="presParOf" srcId="{EC4BC7AD-3863-4E7B-B783-91E57AF8583D}" destId="{2B6BF8B1-1681-45EA-826C-E3E95F814751}" srcOrd="6" destOrd="0" presId="urn:microsoft.com/office/officeart/2005/8/layout/hProcess9"/>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AF77F32-B68E-4F34-A8AF-A83C2F2DD6A0}" type="doc">
      <dgm:prSet loTypeId="urn:microsoft.com/office/officeart/2005/8/layout/list1" loCatId="list" qsTypeId="urn:microsoft.com/office/officeart/2005/8/quickstyle/simple1" qsCatId="simple" csTypeId="urn:microsoft.com/office/officeart/2005/8/colors/accent1_2" csCatId="accent1"/>
      <dgm:spPr/>
      <dgm:t>
        <a:bodyPr/>
        <a:lstStyle/>
        <a:p>
          <a:endParaRPr lang="el-GR"/>
        </a:p>
      </dgm:t>
    </dgm:pt>
    <dgm:pt modelId="{75B13B21-2095-45AE-A547-A32AF4C60B7C}">
      <dgm:prSet/>
      <dgm:spPr/>
      <dgm:t>
        <a:bodyPr/>
        <a:lstStyle/>
        <a:p>
          <a:pPr rtl="0"/>
          <a:r>
            <a:rPr lang="el-GR" b="1" dirty="0" smtClean="0">
              <a:solidFill>
                <a:schemeClr val="accent4"/>
              </a:solidFill>
            </a:rPr>
            <a:t>Μεθοδολογία</a:t>
          </a:r>
          <a:endParaRPr lang="el-GR" dirty="0">
            <a:solidFill>
              <a:schemeClr val="accent4"/>
            </a:solidFill>
          </a:endParaRPr>
        </a:p>
      </dgm:t>
    </dgm:pt>
    <dgm:pt modelId="{00D931BF-ED0D-45CB-9B26-9A7CF0BFA776}" type="parTrans" cxnId="{4E88E1F1-1661-42A2-96DF-91BA36395B5D}">
      <dgm:prSet/>
      <dgm:spPr/>
      <dgm:t>
        <a:bodyPr/>
        <a:lstStyle/>
        <a:p>
          <a:endParaRPr lang="el-GR"/>
        </a:p>
      </dgm:t>
    </dgm:pt>
    <dgm:pt modelId="{8BA81ED0-E0F2-46B6-919C-4A81006A4F4D}" type="sibTrans" cxnId="{4E88E1F1-1661-42A2-96DF-91BA36395B5D}">
      <dgm:prSet/>
      <dgm:spPr/>
      <dgm:t>
        <a:bodyPr/>
        <a:lstStyle/>
        <a:p>
          <a:endParaRPr lang="el-GR"/>
        </a:p>
      </dgm:t>
    </dgm:pt>
    <dgm:pt modelId="{F80B22ED-13ED-4A95-A688-36DF1A1689DC}">
      <dgm:prSet/>
      <dgm:spPr/>
      <dgm:t>
        <a:bodyPr/>
        <a:lstStyle/>
        <a:p>
          <a:pPr rtl="0"/>
          <a:r>
            <a:rPr lang="el-GR" b="1" dirty="0" smtClean="0">
              <a:solidFill>
                <a:schemeClr val="accent6">
                  <a:lumMod val="50000"/>
                </a:schemeClr>
              </a:solidFill>
            </a:rPr>
            <a:t>Αποτελέσματα - Κύρια ευρήματα</a:t>
          </a:r>
          <a:endParaRPr lang="el-GR" dirty="0">
            <a:solidFill>
              <a:schemeClr val="accent6">
                <a:lumMod val="50000"/>
              </a:schemeClr>
            </a:solidFill>
          </a:endParaRPr>
        </a:p>
      </dgm:t>
    </dgm:pt>
    <dgm:pt modelId="{5EE0ACE8-64B3-4A83-99A9-17B72E0C9002}" type="parTrans" cxnId="{9C831364-B740-4810-8937-F6D74D64A6A8}">
      <dgm:prSet/>
      <dgm:spPr/>
      <dgm:t>
        <a:bodyPr/>
        <a:lstStyle/>
        <a:p>
          <a:endParaRPr lang="el-GR"/>
        </a:p>
      </dgm:t>
    </dgm:pt>
    <dgm:pt modelId="{5B379B7B-2493-417B-B6C0-DBC4BD64FD89}" type="sibTrans" cxnId="{9C831364-B740-4810-8937-F6D74D64A6A8}">
      <dgm:prSet/>
      <dgm:spPr/>
      <dgm:t>
        <a:bodyPr/>
        <a:lstStyle/>
        <a:p>
          <a:endParaRPr lang="el-GR"/>
        </a:p>
      </dgm:t>
    </dgm:pt>
    <dgm:pt modelId="{9E610FEF-A9C2-4695-ACAA-768FFC4ACD27}">
      <dgm:prSet/>
      <dgm:spPr/>
      <dgm:t>
        <a:bodyPr/>
        <a:lstStyle/>
        <a:p>
          <a:pPr rtl="0"/>
          <a:r>
            <a:rPr lang="el-GR" b="1" dirty="0" smtClean="0">
              <a:solidFill>
                <a:schemeClr val="accent5">
                  <a:lumMod val="50000"/>
                </a:schemeClr>
              </a:solidFill>
            </a:rPr>
            <a:t>Συμπεράσματα</a:t>
          </a:r>
          <a:endParaRPr lang="el-GR" b="1" dirty="0">
            <a:solidFill>
              <a:schemeClr val="accent5">
                <a:lumMod val="50000"/>
              </a:schemeClr>
            </a:solidFill>
          </a:endParaRPr>
        </a:p>
      </dgm:t>
    </dgm:pt>
    <dgm:pt modelId="{91E990AD-955F-451D-8AB9-299B288AE434}" type="parTrans" cxnId="{1A20914E-D62C-4842-8574-69F94CED9A9E}">
      <dgm:prSet/>
      <dgm:spPr/>
      <dgm:t>
        <a:bodyPr/>
        <a:lstStyle/>
        <a:p>
          <a:endParaRPr lang="el-GR"/>
        </a:p>
      </dgm:t>
    </dgm:pt>
    <dgm:pt modelId="{724C0B17-023E-4C94-8E68-E1C256E88534}" type="sibTrans" cxnId="{1A20914E-D62C-4842-8574-69F94CED9A9E}">
      <dgm:prSet/>
      <dgm:spPr/>
      <dgm:t>
        <a:bodyPr/>
        <a:lstStyle/>
        <a:p>
          <a:endParaRPr lang="el-GR"/>
        </a:p>
      </dgm:t>
    </dgm:pt>
    <dgm:pt modelId="{EBC6B0AB-9C0A-4A56-B4FB-3F2B3378F67F}" type="pres">
      <dgm:prSet presAssocID="{6AF77F32-B68E-4F34-A8AF-A83C2F2DD6A0}" presName="linear" presStyleCnt="0">
        <dgm:presLayoutVars>
          <dgm:dir/>
          <dgm:animLvl val="lvl"/>
          <dgm:resizeHandles val="exact"/>
        </dgm:presLayoutVars>
      </dgm:prSet>
      <dgm:spPr/>
      <dgm:t>
        <a:bodyPr/>
        <a:lstStyle/>
        <a:p>
          <a:endParaRPr lang="el-GR"/>
        </a:p>
      </dgm:t>
    </dgm:pt>
    <dgm:pt modelId="{6C753574-8A3B-4FF7-8546-103048743C6A}" type="pres">
      <dgm:prSet presAssocID="{75B13B21-2095-45AE-A547-A32AF4C60B7C}" presName="parentLin" presStyleCnt="0"/>
      <dgm:spPr/>
    </dgm:pt>
    <dgm:pt modelId="{60F76FEF-B6DC-4DD4-8EA2-FABB3D625265}" type="pres">
      <dgm:prSet presAssocID="{75B13B21-2095-45AE-A547-A32AF4C60B7C}" presName="parentLeftMargin" presStyleLbl="node1" presStyleIdx="0" presStyleCnt="3"/>
      <dgm:spPr/>
      <dgm:t>
        <a:bodyPr/>
        <a:lstStyle/>
        <a:p>
          <a:endParaRPr lang="el-GR"/>
        </a:p>
      </dgm:t>
    </dgm:pt>
    <dgm:pt modelId="{1F244BE2-31F9-4F9F-AB23-2F4D668DCA84}" type="pres">
      <dgm:prSet presAssocID="{75B13B21-2095-45AE-A547-A32AF4C60B7C}" presName="parentText" presStyleLbl="node1" presStyleIdx="0" presStyleCnt="3">
        <dgm:presLayoutVars>
          <dgm:chMax val="0"/>
          <dgm:bulletEnabled val="1"/>
        </dgm:presLayoutVars>
      </dgm:prSet>
      <dgm:spPr/>
      <dgm:t>
        <a:bodyPr/>
        <a:lstStyle/>
        <a:p>
          <a:endParaRPr lang="el-GR"/>
        </a:p>
      </dgm:t>
    </dgm:pt>
    <dgm:pt modelId="{95E4BF05-555B-4726-A533-B305E7E53CAA}" type="pres">
      <dgm:prSet presAssocID="{75B13B21-2095-45AE-A547-A32AF4C60B7C}" presName="negativeSpace" presStyleCnt="0"/>
      <dgm:spPr/>
    </dgm:pt>
    <dgm:pt modelId="{6C52E95F-2F20-4482-84BD-D9727D9A1B33}" type="pres">
      <dgm:prSet presAssocID="{75B13B21-2095-45AE-A547-A32AF4C60B7C}" presName="childText" presStyleLbl="conFgAcc1" presStyleIdx="0" presStyleCnt="3">
        <dgm:presLayoutVars>
          <dgm:bulletEnabled val="1"/>
        </dgm:presLayoutVars>
      </dgm:prSet>
      <dgm:spPr/>
    </dgm:pt>
    <dgm:pt modelId="{A64A0ADB-1033-4766-9D52-22AFEA6CD098}" type="pres">
      <dgm:prSet presAssocID="{8BA81ED0-E0F2-46B6-919C-4A81006A4F4D}" presName="spaceBetweenRectangles" presStyleCnt="0"/>
      <dgm:spPr/>
    </dgm:pt>
    <dgm:pt modelId="{81071B19-594E-4E9E-9C69-8DCFF841C3BA}" type="pres">
      <dgm:prSet presAssocID="{F80B22ED-13ED-4A95-A688-36DF1A1689DC}" presName="parentLin" presStyleCnt="0"/>
      <dgm:spPr/>
    </dgm:pt>
    <dgm:pt modelId="{C16F8EFE-7BF2-48BE-8C72-2A3877B3174D}" type="pres">
      <dgm:prSet presAssocID="{F80B22ED-13ED-4A95-A688-36DF1A1689DC}" presName="parentLeftMargin" presStyleLbl="node1" presStyleIdx="0" presStyleCnt="3"/>
      <dgm:spPr/>
      <dgm:t>
        <a:bodyPr/>
        <a:lstStyle/>
        <a:p>
          <a:endParaRPr lang="el-GR"/>
        </a:p>
      </dgm:t>
    </dgm:pt>
    <dgm:pt modelId="{33069E6D-309B-4A41-9297-519BB1C97921}" type="pres">
      <dgm:prSet presAssocID="{F80B22ED-13ED-4A95-A688-36DF1A1689DC}" presName="parentText" presStyleLbl="node1" presStyleIdx="1" presStyleCnt="3">
        <dgm:presLayoutVars>
          <dgm:chMax val="0"/>
          <dgm:bulletEnabled val="1"/>
        </dgm:presLayoutVars>
      </dgm:prSet>
      <dgm:spPr/>
      <dgm:t>
        <a:bodyPr/>
        <a:lstStyle/>
        <a:p>
          <a:endParaRPr lang="el-GR"/>
        </a:p>
      </dgm:t>
    </dgm:pt>
    <dgm:pt modelId="{63529255-5675-4CCC-BEEA-7DD2527A2363}" type="pres">
      <dgm:prSet presAssocID="{F80B22ED-13ED-4A95-A688-36DF1A1689DC}" presName="negativeSpace" presStyleCnt="0"/>
      <dgm:spPr/>
    </dgm:pt>
    <dgm:pt modelId="{F150F378-7DE1-4896-8D21-054DAC95EE68}" type="pres">
      <dgm:prSet presAssocID="{F80B22ED-13ED-4A95-A688-36DF1A1689DC}" presName="childText" presStyleLbl="conFgAcc1" presStyleIdx="1" presStyleCnt="3">
        <dgm:presLayoutVars>
          <dgm:bulletEnabled val="1"/>
        </dgm:presLayoutVars>
      </dgm:prSet>
      <dgm:spPr/>
    </dgm:pt>
    <dgm:pt modelId="{BD0E8489-CB49-4864-9CD5-E3980678C5F5}" type="pres">
      <dgm:prSet presAssocID="{5B379B7B-2493-417B-B6C0-DBC4BD64FD89}" presName="spaceBetweenRectangles" presStyleCnt="0"/>
      <dgm:spPr/>
    </dgm:pt>
    <dgm:pt modelId="{A72632B6-4D9B-4A42-8674-F55E15556D55}" type="pres">
      <dgm:prSet presAssocID="{9E610FEF-A9C2-4695-ACAA-768FFC4ACD27}" presName="parentLin" presStyleCnt="0"/>
      <dgm:spPr/>
    </dgm:pt>
    <dgm:pt modelId="{C6974133-370A-4670-BF34-2281EF7555EA}" type="pres">
      <dgm:prSet presAssocID="{9E610FEF-A9C2-4695-ACAA-768FFC4ACD27}" presName="parentLeftMargin" presStyleLbl="node1" presStyleIdx="1" presStyleCnt="3"/>
      <dgm:spPr/>
      <dgm:t>
        <a:bodyPr/>
        <a:lstStyle/>
        <a:p>
          <a:endParaRPr lang="el-GR"/>
        </a:p>
      </dgm:t>
    </dgm:pt>
    <dgm:pt modelId="{CF2A03F0-F972-4A2D-AF97-AF0EFB024580}" type="pres">
      <dgm:prSet presAssocID="{9E610FEF-A9C2-4695-ACAA-768FFC4ACD27}" presName="parentText" presStyleLbl="node1" presStyleIdx="2" presStyleCnt="3">
        <dgm:presLayoutVars>
          <dgm:chMax val="0"/>
          <dgm:bulletEnabled val="1"/>
        </dgm:presLayoutVars>
      </dgm:prSet>
      <dgm:spPr/>
      <dgm:t>
        <a:bodyPr/>
        <a:lstStyle/>
        <a:p>
          <a:endParaRPr lang="el-GR"/>
        </a:p>
      </dgm:t>
    </dgm:pt>
    <dgm:pt modelId="{8BF27B2E-FC0E-4EE4-A866-89F304F4F624}" type="pres">
      <dgm:prSet presAssocID="{9E610FEF-A9C2-4695-ACAA-768FFC4ACD27}" presName="negativeSpace" presStyleCnt="0"/>
      <dgm:spPr/>
    </dgm:pt>
    <dgm:pt modelId="{1DDC784F-B7F4-4965-91E0-0D420B2E2D50}" type="pres">
      <dgm:prSet presAssocID="{9E610FEF-A9C2-4695-ACAA-768FFC4ACD27}" presName="childText" presStyleLbl="conFgAcc1" presStyleIdx="2" presStyleCnt="3">
        <dgm:presLayoutVars>
          <dgm:bulletEnabled val="1"/>
        </dgm:presLayoutVars>
      </dgm:prSet>
      <dgm:spPr/>
    </dgm:pt>
  </dgm:ptLst>
  <dgm:cxnLst>
    <dgm:cxn modelId="{5701837C-91F6-414D-816F-1FC7E2FA008E}" type="presOf" srcId="{F80B22ED-13ED-4A95-A688-36DF1A1689DC}" destId="{C16F8EFE-7BF2-48BE-8C72-2A3877B3174D}" srcOrd="0" destOrd="0" presId="urn:microsoft.com/office/officeart/2005/8/layout/list1"/>
    <dgm:cxn modelId="{60A136EC-5370-4D60-A7EB-65738F7BADBE}" type="presOf" srcId="{F80B22ED-13ED-4A95-A688-36DF1A1689DC}" destId="{33069E6D-309B-4A41-9297-519BB1C97921}" srcOrd="1" destOrd="0" presId="urn:microsoft.com/office/officeart/2005/8/layout/list1"/>
    <dgm:cxn modelId="{9C831364-B740-4810-8937-F6D74D64A6A8}" srcId="{6AF77F32-B68E-4F34-A8AF-A83C2F2DD6A0}" destId="{F80B22ED-13ED-4A95-A688-36DF1A1689DC}" srcOrd="1" destOrd="0" parTransId="{5EE0ACE8-64B3-4A83-99A9-17B72E0C9002}" sibTransId="{5B379B7B-2493-417B-B6C0-DBC4BD64FD89}"/>
    <dgm:cxn modelId="{11A843CC-AC10-4C0C-B8B9-BAB9724C2A1F}" type="presOf" srcId="{6AF77F32-B68E-4F34-A8AF-A83C2F2DD6A0}" destId="{EBC6B0AB-9C0A-4A56-B4FB-3F2B3378F67F}" srcOrd="0" destOrd="0" presId="urn:microsoft.com/office/officeart/2005/8/layout/list1"/>
    <dgm:cxn modelId="{1A20914E-D62C-4842-8574-69F94CED9A9E}" srcId="{6AF77F32-B68E-4F34-A8AF-A83C2F2DD6A0}" destId="{9E610FEF-A9C2-4695-ACAA-768FFC4ACD27}" srcOrd="2" destOrd="0" parTransId="{91E990AD-955F-451D-8AB9-299B288AE434}" sibTransId="{724C0B17-023E-4C94-8E68-E1C256E88534}"/>
    <dgm:cxn modelId="{8EA1B16A-BFE2-4C44-8F21-2DFB1D5D0BD1}" type="presOf" srcId="{75B13B21-2095-45AE-A547-A32AF4C60B7C}" destId="{1F244BE2-31F9-4F9F-AB23-2F4D668DCA84}" srcOrd="1" destOrd="0" presId="urn:microsoft.com/office/officeart/2005/8/layout/list1"/>
    <dgm:cxn modelId="{4E88E1F1-1661-42A2-96DF-91BA36395B5D}" srcId="{6AF77F32-B68E-4F34-A8AF-A83C2F2DD6A0}" destId="{75B13B21-2095-45AE-A547-A32AF4C60B7C}" srcOrd="0" destOrd="0" parTransId="{00D931BF-ED0D-45CB-9B26-9A7CF0BFA776}" sibTransId="{8BA81ED0-E0F2-46B6-919C-4A81006A4F4D}"/>
    <dgm:cxn modelId="{2B5A2239-5998-458C-8F67-D4136878C373}" type="presOf" srcId="{9E610FEF-A9C2-4695-ACAA-768FFC4ACD27}" destId="{C6974133-370A-4670-BF34-2281EF7555EA}" srcOrd="0" destOrd="0" presId="urn:microsoft.com/office/officeart/2005/8/layout/list1"/>
    <dgm:cxn modelId="{E764508B-A783-417B-9D39-9390446A54A4}" type="presOf" srcId="{75B13B21-2095-45AE-A547-A32AF4C60B7C}" destId="{60F76FEF-B6DC-4DD4-8EA2-FABB3D625265}" srcOrd="0" destOrd="0" presId="urn:microsoft.com/office/officeart/2005/8/layout/list1"/>
    <dgm:cxn modelId="{6926DA92-7C84-4BA6-BB6C-3C3931F1F034}" type="presOf" srcId="{9E610FEF-A9C2-4695-ACAA-768FFC4ACD27}" destId="{CF2A03F0-F972-4A2D-AF97-AF0EFB024580}" srcOrd="1" destOrd="0" presId="urn:microsoft.com/office/officeart/2005/8/layout/list1"/>
    <dgm:cxn modelId="{0334B1B3-7FCA-402A-9BE2-93968E175C76}" type="presParOf" srcId="{EBC6B0AB-9C0A-4A56-B4FB-3F2B3378F67F}" destId="{6C753574-8A3B-4FF7-8546-103048743C6A}" srcOrd="0" destOrd="0" presId="urn:microsoft.com/office/officeart/2005/8/layout/list1"/>
    <dgm:cxn modelId="{87F65DD6-9E59-4990-8A84-33579988E2B3}" type="presParOf" srcId="{6C753574-8A3B-4FF7-8546-103048743C6A}" destId="{60F76FEF-B6DC-4DD4-8EA2-FABB3D625265}" srcOrd="0" destOrd="0" presId="urn:microsoft.com/office/officeart/2005/8/layout/list1"/>
    <dgm:cxn modelId="{F89B41D8-54CD-4BD5-9468-7469FDA423A7}" type="presParOf" srcId="{6C753574-8A3B-4FF7-8546-103048743C6A}" destId="{1F244BE2-31F9-4F9F-AB23-2F4D668DCA84}" srcOrd="1" destOrd="0" presId="urn:microsoft.com/office/officeart/2005/8/layout/list1"/>
    <dgm:cxn modelId="{ACD6E80D-4ECD-49FD-9DA3-FF96CBAF4EE9}" type="presParOf" srcId="{EBC6B0AB-9C0A-4A56-B4FB-3F2B3378F67F}" destId="{95E4BF05-555B-4726-A533-B305E7E53CAA}" srcOrd="1" destOrd="0" presId="urn:microsoft.com/office/officeart/2005/8/layout/list1"/>
    <dgm:cxn modelId="{3AEBCF75-45E0-4539-8D7E-0E5DFF5D0FEE}" type="presParOf" srcId="{EBC6B0AB-9C0A-4A56-B4FB-3F2B3378F67F}" destId="{6C52E95F-2F20-4482-84BD-D9727D9A1B33}" srcOrd="2" destOrd="0" presId="urn:microsoft.com/office/officeart/2005/8/layout/list1"/>
    <dgm:cxn modelId="{33FD4104-5B9B-4B1B-BE0F-A4C457DEEEAF}" type="presParOf" srcId="{EBC6B0AB-9C0A-4A56-B4FB-3F2B3378F67F}" destId="{A64A0ADB-1033-4766-9D52-22AFEA6CD098}" srcOrd="3" destOrd="0" presId="urn:microsoft.com/office/officeart/2005/8/layout/list1"/>
    <dgm:cxn modelId="{27180412-6253-41F1-B30F-C6FA1DA0037F}" type="presParOf" srcId="{EBC6B0AB-9C0A-4A56-B4FB-3F2B3378F67F}" destId="{81071B19-594E-4E9E-9C69-8DCFF841C3BA}" srcOrd="4" destOrd="0" presId="urn:microsoft.com/office/officeart/2005/8/layout/list1"/>
    <dgm:cxn modelId="{0C5B3AF2-F2C4-4060-A994-0FEF501DD3B4}" type="presParOf" srcId="{81071B19-594E-4E9E-9C69-8DCFF841C3BA}" destId="{C16F8EFE-7BF2-48BE-8C72-2A3877B3174D}" srcOrd="0" destOrd="0" presId="urn:microsoft.com/office/officeart/2005/8/layout/list1"/>
    <dgm:cxn modelId="{19BCF67C-6FBD-4024-81D2-65EB77E95667}" type="presParOf" srcId="{81071B19-594E-4E9E-9C69-8DCFF841C3BA}" destId="{33069E6D-309B-4A41-9297-519BB1C97921}" srcOrd="1" destOrd="0" presId="urn:microsoft.com/office/officeart/2005/8/layout/list1"/>
    <dgm:cxn modelId="{AFFD6F8B-0FE2-4876-8C2A-23409BE935A0}" type="presParOf" srcId="{EBC6B0AB-9C0A-4A56-B4FB-3F2B3378F67F}" destId="{63529255-5675-4CCC-BEEA-7DD2527A2363}" srcOrd="5" destOrd="0" presId="urn:microsoft.com/office/officeart/2005/8/layout/list1"/>
    <dgm:cxn modelId="{C9BFE5B5-9CB6-4485-9FDD-50A6A9DFF0F4}" type="presParOf" srcId="{EBC6B0AB-9C0A-4A56-B4FB-3F2B3378F67F}" destId="{F150F378-7DE1-4896-8D21-054DAC95EE68}" srcOrd="6" destOrd="0" presId="urn:microsoft.com/office/officeart/2005/8/layout/list1"/>
    <dgm:cxn modelId="{27BB86FF-339D-49AB-BDD1-B1D0835D6392}" type="presParOf" srcId="{EBC6B0AB-9C0A-4A56-B4FB-3F2B3378F67F}" destId="{BD0E8489-CB49-4864-9CD5-E3980678C5F5}" srcOrd="7" destOrd="0" presId="urn:microsoft.com/office/officeart/2005/8/layout/list1"/>
    <dgm:cxn modelId="{229FB5BF-5E5E-45C6-A772-FE85A7470695}" type="presParOf" srcId="{EBC6B0AB-9C0A-4A56-B4FB-3F2B3378F67F}" destId="{A72632B6-4D9B-4A42-8674-F55E15556D55}" srcOrd="8" destOrd="0" presId="urn:microsoft.com/office/officeart/2005/8/layout/list1"/>
    <dgm:cxn modelId="{F0A9752B-32E3-4D75-8576-7FE098664440}" type="presParOf" srcId="{A72632B6-4D9B-4A42-8674-F55E15556D55}" destId="{C6974133-370A-4670-BF34-2281EF7555EA}" srcOrd="0" destOrd="0" presId="urn:microsoft.com/office/officeart/2005/8/layout/list1"/>
    <dgm:cxn modelId="{34D93769-8B60-4758-83FB-14EAEC2915BA}" type="presParOf" srcId="{A72632B6-4D9B-4A42-8674-F55E15556D55}" destId="{CF2A03F0-F972-4A2D-AF97-AF0EFB024580}" srcOrd="1" destOrd="0" presId="urn:microsoft.com/office/officeart/2005/8/layout/list1"/>
    <dgm:cxn modelId="{C247339E-1E8B-4924-8253-00560227A916}" type="presParOf" srcId="{EBC6B0AB-9C0A-4A56-B4FB-3F2B3378F67F}" destId="{8BF27B2E-FC0E-4EE4-A866-89F304F4F624}" srcOrd="9" destOrd="0" presId="urn:microsoft.com/office/officeart/2005/8/layout/list1"/>
    <dgm:cxn modelId="{CAE21F56-D568-4850-B3F0-46D0E33BDE5B}" type="presParOf" srcId="{EBC6B0AB-9C0A-4A56-B4FB-3F2B3378F67F}" destId="{1DDC784F-B7F4-4965-91E0-0D420B2E2D50}" srcOrd="10" destOrd="0" presId="urn:microsoft.com/office/officeart/2005/8/layout/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0595E93-3C06-4A95-BC07-B15CE2DC3E16}">
      <dsp:nvSpPr>
        <dsp:cNvPr id="0" name=""/>
        <dsp:cNvSpPr/>
      </dsp:nvSpPr>
      <dsp:spPr>
        <a:xfrm>
          <a:off x="-178579" y="0"/>
          <a:ext cx="4677639" cy="4176464"/>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022350" rtl="0">
            <a:lnSpc>
              <a:spcPct val="90000"/>
            </a:lnSpc>
            <a:spcBef>
              <a:spcPct val="0"/>
            </a:spcBef>
            <a:spcAft>
              <a:spcPct val="35000"/>
            </a:spcAft>
          </a:pPr>
          <a:r>
            <a:rPr lang="el-GR" sz="2300" kern="1200" dirty="0" smtClean="0"/>
            <a:t>Η δημιουργία και η παιδαγωγική αξιοποίηση ενός ΕξΑΕ επιμορφωτικού προγράμματος για στελέχη εκπαίδευσης σχετικά με την νομοθεσία για τη λειτουργία των υπηρεσιακών συμβουλίων εκπαίδευσης.</a:t>
          </a:r>
          <a:endParaRPr lang="el-GR" sz="2300" kern="1200" dirty="0"/>
        </a:p>
      </dsp:txBody>
      <dsp:txXfrm>
        <a:off x="-178579" y="0"/>
        <a:ext cx="4677639" cy="4176464"/>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F763EA5-6B5D-4B9A-A7F0-6F2C9FBC348B}">
      <dsp:nvSpPr>
        <dsp:cNvPr id="0" name=""/>
        <dsp:cNvSpPr/>
      </dsp:nvSpPr>
      <dsp:spPr>
        <a:xfrm>
          <a:off x="-141145" y="0"/>
          <a:ext cx="8347187" cy="5112568"/>
        </a:xfrm>
        <a:prstGeom prst="diamond">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83075C1-F03A-4416-82C0-86758A4E2208}">
      <dsp:nvSpPr>
        <dsp:cNvPr id="0" name=""/>
        <dsp:cNvSpPr/>
      </dsp:nvSpPr>
      <dsp:spPr>
        <a:xfrm>
          <a:off x="1961857" y="485693"/>
          <a:ext cx="1993901" cy="1993901"/>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l-GR" sz="1600" kern="1200" dirty="0" smtClean="0"/>
            <a:t>Δημιουργία πρωτότυπου ΕΥ με τη μεθοδολογία της ΕξΑΕ για την επιμόρφωση Στελεχών Εκπαίδευσης</a:t>
          </a:r>
          <a:r>
            <a:rPr lang="en-US" sz="1600" kern="1200" dirty="0" smtClean="0"/>
            <a:t>.</a:t>
          </a:r>
          <a:endParaRPr lang="el-GR" sz="1600" kern="1200" dirty="0"/>
        </a:p>
      </dsp:txBody>
      <dsp:txXfrm>
        <a:off x="1961857" y="485693"/>
        <a:ext cx="1993901" cy="1993901"/>
      </dsp:txXfrm>
    </dsp:sp>
    <dsp:sp modelId="{227930E9-3277-40A5-9F16-27491BD6F687}">
      <dsp:nvSpPr>
        <dsp:cNvPr id="0" name=""/>
        <dsp:cNvSpPr/>
      </dsp:nvSpPr>
      <dsp:spPr>
        <a:xfrm>
          <a:off x="4109136" y="485693"/>
          <a:ext cx="1993901" cy="1993901"/>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l-GR" sz="1600" kern="1200" dirty="0" smtClean="0"/>
            <a:t>Επαφή επιμορφούμενων  με ΕΥ σχεδιασμένο με τις αρχές της ΕξΑΕ. </a:t>
          </a:r>
          <a:endParaRPr lang="el-GR" sz="1600" kern="1200" dirty="0"/>
        </a:p>
      </dsp:txBody>
      <dsp:txXfrm>
        <a:off x="4109136" y="485693"/>
        <a:ext cx="1993901" cy="1993901"/>
      </dsp:txXfrm>
    </dsp:sp>
    <dsp:sp modelId="{00EEAB4D-8FD7-4924-B86C-5D5DFA232EAD}">
      <dsp:nvSpPr>
        <dsp:cNvPr id="0" name=""/>
        <dsp:cNvSpPr/>
      </dsp:nvSpPr>
      <dsp:spPr>
        <a:xfrm>
          <a:off x="1961857" y="2632972"/>
          <a:ext cx="1993901" cy="1993901"/>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l-GR" sz="1600" kern="1200" dirty="0" smtClean="0"/>
            <a:t>Η έρευνα έδειξε  την αναγκαιότητα επιμόρφωσης των εκπαιδευτικών σε θέματα εκπαιδευτικής νομοθεσίας.</a:t>
          </a:r>
          <a:endParaRPr lang="el-GR" sz="1600" kern="1200" dirty="0"/>
        </a:p>
      </dsp:txBody>
      <dsp:txXfrm>
        <a:off x="1961857" y="2632972"/>
        <a:ext cx="1993901" cy="1993901"/>
      </dsp:txXfrm>
    </dsp:sp>
    <dsp:sp modelId="{F9030891-604C-4D70-B1AA-A3558B8FAF47}">
      <dsp:nvSpPr>
        <dsp:cNvPr id="0" name=""/>
        <dsp:cNvSpPr/>
      </dsp:nvSpPr>
      <dsp:spPr>
        <a:xfrm>
          <a:off x="4109136" y="2632972"/>
          <a:ext cx="1993901" cy="1993901"/>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l-GR" sz="1600" kern="1200" dirty="0" smtClean="0"/>
            <a:t>Επιτακτική η ανάγκη, στη σημερινή συγκυρία της πανδημίας, δημιουργίας εξ αποστάσεως επιμορφωτικών προγραμμάτων για εκπαιδευτικούς.</a:t>
          </a:r>
          <a:endParaRPr lang="el-GR" sz="1600" kern="1200" dirty="0"/>
        </a:p>
      </dsp:txBody>
      <dsp:txXfrm>
        <a:off x="4109136" y="2632972"/>
        <a:ext cx="1993901" cy="1993901"/>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DCF41D8-1016-4BB8-BA8A-A988A89A64E3}">
      <dsp:nvSpPr>
        <dsp:cNvPr id="0" name=""/>
        <dsp:cNvSpPr/>
      </dsp:nvSpPr>
      <dsp:spPr>
        <a:xfrm>
          <a:off x="583264" y="0"/>
          <a:ext cx="6610334" cy="4680520"/>
        </a:xfrm>
        <a:prstGeom prst="rightArrow">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FE6A36B-2726-4EB7-99D0-0EA005BB3A77}">
      <dsp:nvSpPr>
        <dsp:cNvPr id="0" name=""/>
        <dsp:cNvSpPr/>
      </dsp:nvSpPr>
      <dsp:spPr>
        <a:xfrm>
          <a:off x="1403" y="1404156"/>
          <a:ext cx="1594864" cy="1872208"/>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l-GR" sz="1600" b="1" kern="1200" dirty="0" smtClean="0"/>
            <a:t>Α.</a:t>
          </a:r>
          <a:r>
            <a:rPr lang="el-GR" sz="1600" kern="1200" dirty="0" smtClean="0"/>
            <a:t> Ποιες είναι οι απόψεις των συμμετεχόντων για την Εξ Αποστάσεως Εκπαίδευση (ΕξΑΕ);</a:t>
          </a:r>
          <a:endParaRPr lang="el-GR" sz="1600" kern="1200" dirty="0"/>
        </a:p>
      </dsp:txBody>
      <dsp:txXfrm>
        <a:off x="1403" y="1404156"/>
        <a:ext cx="1594864" cy="1872208"/>
      </dsp:txXfrm>
    </dsp:sp>
    <dsp:sp modelId="{FDB53C46-EABB-410E-8CF5-32B75F26AA46}">
      <dsp:nvSpPr>
        <dsp:cNvPr id="0" name=""/>
        <dsp:cNvSpPr/>
      </dsp:nvSpPr>
      <dsp:spPr>
        <a:xfrm>
          <a:off x="1862079" y="1404156"/>
          <a:ext cx="1594864" cy="1872208"/>
        </a:xfrm>
        <a:prstGeom prst="roundRect">
          <a:avLst/>
        </a:prstGeom>
        <a:solidFill>
          <a:schemeClr val="accent5">
            <a:hueOff val="-2451115"/>
            <a:satOff val="-3409"/>
            <a:lumOff val="-130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l-GR" sz="1600" b="1" kern="1200" dirty="0" smtClean="0"/>
            <a:t>Β.</a:t>
          </a:r>
          <a:r>
            <a:rPr lang="el-GR" sz="1600" kern="1200" dirty="0" smtClean="0"/>
            <a:t> Ποιες είναι οι απόψεις των συμμετεχόντων για το συνολικό περιβάλλον επιμόρφωσης;</a:t>
          </a:r>
          <a:endParaRPr lang="el-GR" sz="1600" kern="1200" dirty="0"/>
        </a:p>
      </dsp:txBody>
      <dsp:txXfrm>
        <a:off x="1862079" y="1404156"/>
        <a:ext cx="1594864" cy="1872208"/>
      </dsp:txXfrm>
    </dsp:sp>
    <dsp:sp modelId="{C4894937-6561-4E11-A9B5-737EE8754D7A}">
      <dsp:nvSpPr>
        <dsp:cNvPr id="0" name=""/>
        <dsp:cNvSpPr/>
      </dsp:nvSpPr>
      <dsp:spPr>
        <a:xfrm>
          <a:off x="3722754" y="1404156"/>
          <a:ext cx="2192029" cy="1872208"/>
        </a:xfrm>
        <a:prstGeom prst="roundRect">
          <a:avLst/>
        </a:prstGeom>
        <a:solidFill>
          <a:schemeClr val="accent5">
            <a:hueOff val="-4902231"/>
            <a:satOff val="-6819"/>
            <a:lumOff val="-261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l-GR" sz="1600" b="1" kern="1200" dirty="0" smtClean="0"/>
            <a:t>Γ.</a:t>
          </a:r>
          <a:r>
            <a:rPr lang="el-GR" sz="1600" kern="1200" dirty="0" smtClean="0"/>
            <a:t> Ποιες είναι οι απόψεις των συμμετεχόντων</a:t>
          </a:r>
          <a:r>
            <a:rPr lang="en-US" sz="1600" kern="1200" dirty="0" smtClean="0"/>
            <a:t>        </a:t>
          </a:r>
          <a:r>
            <a:rPr lang="el-GR" sz="1600" kern="1200" dirty="0" smtClean="0"/>
            <a:t> για την αποτελεσματικότητα του Εκπαιδευτικού Υλικού (Ε.Υ.);</a:t>
          </a:r>
          <a:endParaRPr lang="el-GR" sz="1600" kern="1200" dirty="0"/>
        </a:p>
      </dsp:txBody>
      <dsp:txXfrm>
        <a:off x="3722754" y="1404156"/>
        <a:ext cx="2192029" cy="1872208"/>
      </dsp:txXfrm>
    </dsp:sp>
    <dsp:sp modelId="{2B6BF8B1-1681-45EA-826C-E3E95F814751}">
      <dsp:nvSpPr>
        <dsp:cNvPr id="0" name=""/>
        <dsp:cNvSpPr/>
      </dsp:nvSpPr>
      <dsp:spPr>
        <a:xfrm>
          <a:off x="6180595" y="1404156"/>
          <a:ext cx="1594864" cy="1872208"/>
        </a:xfrm>
        <a:prstGeom prst="roundRect">
          <a:avLst/>
        </a:prstGeom>
        <a:solidFill>
          <a:schemeClr val="accent5">
            <a:hueOff val="-7353345"/>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l-GR" sz="1600" b="1" kern="1200" dirty="0" smtClean="0"/>
            <a:t>Δ. </a:t>
          </a:r>
          <a:r>
            <a:rPr lang="el-GR" sz="1600" kern="1200" dirty="0" smtClean="0"/>
            <a:t>Ποιες είναι οι Γενικές Επισημάνσεις των συμμετεχόντων για το εξ αποστάσεως πρόγραμμα;</a:t>
          </a:r>
          <a:endParaRPr lang="el-GR" sz="1600" kern="1200" dirty="0"/>
        </a:p>
      </dsp:txBody>
      <dsp:txXfrm>
        <a:off x="6180595" y="1404156"/>
        <a:ext cx="1594864" cy="1872208"/>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C52E95F-2F20-4482-84BD-D9727D9A1B33}">
      <dsp:nvSpPr>
        <dsp:cNvPr id="0" name=""/>
        <dsp:cNvSpPr/>
      </dsp:nvSpPr>
      <dsp:spPr>
        <a:xfrm>
          <a:off x="0" y="893845"/>
          <a:ext cx="7886700" cy="705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F244BE2-31F9-4F9F-AB23-2F4D668DCA84}">
      <dsp:nvSpPr>
        <dsp:cNvPr id="0" name=""/>
        <dsp:cNvSpPr/>
      </dsp:nvSpPr>
      <dsp:spPr>
        <a:xfrm>
          <a:off x="394335" y="480565"/>
          <a:ext cx="5520690" cy="8265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8669" tIns="0" rIns="208669" bIns="0" numCol="1" spcCol="1270" anchor="ctr" anchorCtr="0">
          <a:noAutofit/>
        </a:bodyPr>
        <a:lstStyle/>
        <a:p>
          <a:pPr lvl="0" algn="l" defTabSz="1244600" rtl="0">
            <a:lnSpc>
              <a:spcPct val="90000"/>
            </a:lnSpc>
            <a:spcBef>
              <a:spcPct val="0"/>
            </a:spcBef>
            <a:spcAft>
              <a:spcPct val="35000"/>
            </a:spcAft>
          </a:pPr>
          <a:r>
            <a:rPr lang="el-GR" sz="2800" b="1" kern="1200" dirty="0" smtClean="0">
              <a:solidFill>
                <a:schemeClr val="accent4"/>
              </a:solidFill>
            </a:rPr>
            <a:t>Μεθοδολογία</a:t>
          </a:r>
          <a:endParaRPr lang="el-GR" sz="2800" kern="1200" dirty="0">
            <a:solidFill>
              <a:schemeClr val="accent4"/>
            </a:solidFill>
          </a:endParaRPr>
        </a:p>
      </dsp:txBody>
      <dsp:txXfrm>
        <a:off x="394335" y="480565"/>
        <a:ext cx="5520690" cy="826560"/>
      </dsp:txXfrm>
    </dsp:sp>
    <dsp:sp modelId="{F150F378-7DE1-4896-8D21-054DAC95EE68}">
      <dsp:nvSpPr>
        <dsp:cNvPr id="0" name=""/>
        <dsp:cNvSpPr/>
      </dsp:nvSpPr>
      <dsp:spPr>
        <a:xfrm>
          <a:off x="0" y="2163925"/>
          <a:ext cx="7886700" cy="705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3069E6D-309B-4A41-9297-519BB1C97921}">
      <dsp:nvSpPr>
        <dsp:cNvPr id="0" name=""/>
        <dsp:cNvSpPr/>
      </dsp:nvSpPr>
      <dsp:spPr>
        <a:xfrm>
          <a:off x="394335" y="1750645"/>
          <a:ext cx="5520690" cy="8265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8669" tIns="0" rIns="208669" bIns="0" numCol="1" spcCol="1270" anchor="ctr" anchorCtr="0">
          <a:noAutofit/>
        </a:bodyPr>
        <a:lstStyle/>
        <a:p>
          <a:pPr lvl="0" algn="l" defTabSz="1244600" rtl="0">
            <a:lnSpc>
              <a:spcPct val="90000"/>
            </a:lnSpc>
            <a:spcBef>
              <a:spcPct val="0"/>
            </a:spcBef>
            <a:spcAft>
              <a:spcPct val="35000"/>
            </a:spcAft>
          </a:pPr>
          <a:r>
            <a:rPr lang="el-GR" sz="2800" b="1" kern="1200" dirty="0" smtClean="0">
              <a:solidFill>
                <a:schemeClr val="accent6">
                  <a:lumMod val="50000"/>
                </a:schemeClr>
              </a:solidFill>
            </a:rPr>
            <a:t>Αποτελέσματα - Κύρια ευρήματα</a:t>
          </a:r>
          <a:endParaRPr lang="el-GR" sz="2800" kern="1200" dirty="0">
            <a:solidFill>
              <a:schemeClr val="accent6">
                <a:lumMod val="50000"/>
              </a:schemeClr>
            </a:solidFill>
          </a:endParaRPr>
        </a:p>
      </dsp:txBody>
      <dsp:txXfrm>
        <a:off x="394335" y="1750645"/>
        <a:ext cx="5520690" cy="826560"/>
      </dsp:txXfrm>
    </dsp:sp>
    <dsp:sp modelId="{1DDC784F-B7F4-4965-91E0-0D420B2E2D50}">
      <dsp:nvSpPr>
        <dsp:cNvPr id="0" name=""/>
        <dsp:cNvSpPr/>
      </dsp:nvSpPr>
      <dsp:spPr>
        <a:xfrm>
          <a:off x="0" y="3434005"/>
          <a:ext cx="7886700" cy="705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F2A03F0-F972-4A2D-AF97-AF0EFB024580}">
      <dsp:nvSpPr>
        <dsp:cNvPr id="0" name=""/>
        <dsp:cNvSpPr/>
      </dsp:nvSpPr>
      <dsp:spPr>
        <a:xfrm>
          <a:off x="394335" y="3020725"/>
          <a:ext cx="5520690" cy="8265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8669" tIns="0" rIns="208669" bIns="0" numCol="1" spcCol="1270" anchor="ctr" anchorCtr="0">
          <a:noAutofit/>
        </a:bodyPr>
        <a:lstStyle/>
        <a:p>
          <a:pPr lvl="0" algn="l" defTabSz="1244600" rtl="0">
            <a:lnSpc>
              <a:spcPct val="90000"/>
            </a:lnSpc>
            <a:spcBef>
              <a:spcPct val="0"/>
            </a:spcBef>
            <a:spcAft>
              <a:spcPct val="35000"/>
            </a:spcAft>
          </a:pPr>
          <a:r>
            <a:rPr lang="el-GR" sz="2800" b="1" kern="1200" dirty="0" smtClean="0">
              <a:solidFill>
                <a:schemeClr val="accent5">
                  <a:lumMod val="50000"/>
                </a:schemeClr>
              </a:solidFill>
            </a:rPr>
            <a:t>Συμπεράσματα</a:t>
          </a:r>
          <a:endParaRPr lang="el-GR" sz="2800" b="1" kern="1200" dirty="0">
            <a:solidFill>
              <a:schemeClr val="accent5">
                <a:lumMod val="50000"/>
              </a:schemeClr>
            </a:solidFill>
          </a:endParaRPr>
        </a:p>
      </dsp:txBody>
      <dsp:txXfrm>
        <a:off x="394335" y="3020725"/>
        <a:ext cx="5520690" cy="826560"/>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8530" name="Rectangle 2"/>
          <p:cNvSpPr>
            <a:spLocks noGrp="1" noChangeArrowheads="1"/>
          </p:cNvSpPr>
          <p:nvPr>
            <p:ph type="hdr" sz="quarter"/>
          </p:nvPr>
        </p:nvSpPr>
        <p:spPr bwMode="auto">
          <a:xfrm>
            <a:off x="0" y="0"/>
            <a:ext cx="2971800" cy="4873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l-GR" dirty="0"/>
          </a:p>
        </p:txBody>
      </p:sp>
      <p:sp>
        <p:nvSpPr>
          <p:cNvPr id="278531" name="Rectangle 3"/>
          <p:cNvSpPr>
            <a:spLocks noGrp="1" noChangeArrowheads="1"/>
          </p:cNvSpPr>
          <p:nvPr>
            <p:ph type="dt" idx="1"/>
          </p:nvPr>
        </p:nvSpPr>
        <p:spPr bwMode="auto">
          <a:xfrm>
            <a:off x="3884613" y="0"/>
            <a:ext cx="2971800" cy="4873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l-GR" dirty="0"/>
          </a:p>
        </p:txBody>
      </p:sp>
      <p:sp>
        <p:nvSpPr>
          <p:cNvPr id="71684" name="Rectangle 4"/>
          <p:cNvSpPr>
            <a:spLocks noGrp="1" noRot="1" noChangeAspect="1" noChangeArrowheads="1" noTextEdit="1"/>
          </p:cNvSpPr>
          <p:nvPr>
            <p:ph type="sldImg" idx="2"/>
          </p:nvPr>
        </p:nvSpPr>
        <p:spPr bwMode="auto">
          <a:xfrm>
            <a:off x="996950" y="730250"/>
            <a:ext cx="4864100" cy="3649663"/>
          </a:xfrm>
          <a:prstGeom prst="rect">
            <a:avLst/>
          </a:prstGeom>
          <a:noFill/>
          <a:ln w="9525">
            <a:solidFill>
              <a:srgbClr val="000000"/>
            </a:solidFill>
            <a:miter lim="800000"/>
            <a:headEnd/>
            <a:tailEnd/>
          </a:ln>
        </p:spPr>
      </p:sp>
      <p:sp>
        <p:nvSpPr>
          <p:cNvPr id="278533" name="Rectangle 5"/>
          <p:cNvSpPr>
            <a:spLocks noGrp="1" noChangeArrowheads="1"/>
          </p:cNvSpPr>
          <p:nvPr>
            <p:ph type="body" sz="quarter" idx="3"/>
          </p:nvPr>
        </p:nvSpPr>
        <p:spPr bwMode="auto">
          <a:xfrm>
            <a:off x="685800" y="4624388"/>
            <a:ext cx="5486400" cy="43799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l-GR" noProof="0"/>
              <a:t>Κάντε κλικ για να επεξεργαστείτε τα στυλ κειμένου του υποδείγματος</a:t>
            </a:r>
          </a:p>
          <a:p>
            <a:pPr lvl="1"/>
            <a:r>
              <a:rPr lang="el-GR" noProof="0"/>
              <a:t>Δεύτερου επιπέδου</a:t>
            </a:r>
          </a:p>
          <a:p>
            <a:pPr lvl="2"/>
            <a:r>
              <a:rPr lang="el-GR" noProof="0"/>
              <a:t>Τρίτου επιπέδου</a:t>
            </a:r>
          </a:p>
          <a:p>
            <a:pPr lvl="3"/>
            <a:r>
              <a:rPr lang="el-GR" noProof="0"/>
              <a:t>Τέταρτου επιπέδου</a:t>
            </a:r>
          </a:p>
          <a:p>
            <a:pPr lvl="4"/>
            <a:r>
              <a:rPr lang="el-GR" noProof="0"/>
              <a:t>Πέμπτου επιπέδου</a:t>
            </a:r>
          </a:p>
        </p:txBody>
      </p:sp>
      <p:sp>
        <p:nvSpPr>
          <p:cNvPr id="278534" name="Rectangle 6"/>
          <p:cNvSpPr>
            <a:spLocks noGrp="1" noChangeArrowheads="1"/>
          </p:cNvSpPr>
          <p:nvPr>
            <p:ph type="ftr" sz="quarter" idx="4"/>
          </p:nvPr>
        </p:nvSpPr>
        <p:spPr bwMode="auto">
          <a:xfrm>
            <a:off x="0" y="9245600"/>
            <a:ext cx="2971800" cy="48736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l-GR" dirty="0"/>
          </a:p>
        </p:txBody>
      </p:sp>
      <p:sp>
        <p:nvSpPr>
          <p:cNvPr id="278535" name="Rectangle 7"/>
          <p:cNvSpPr>
            <a:spLocks noGrp="1" noChangeArrowheads="1"/>
          </p:cNvSpPr>
          <p:nvPr>
            <p:ph type="sldNum" sz="quarter" idx="5"/>
          </p:nvPr>
        </p:nvSpPr>
        <p:spPr bwMode="auto">
          <a:xfrm>
            <a:off x="3884613" y="9245600"/>
            <a:ext cx="2971800" cy="48736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08568C96-3D9B-4CEA-82D6-5318AA7F4D69}" type="slidenum">
              <a:rPr lang="el-GR"/>
              <a:pPr>
                <a:defRPr/>
              </a:pPr>
              <a:t>‹#›</a:t>
            </a:fld>
            <a:endParaRPr lang="el-GR" dirty="0"/>
          </a:p>
        </p:txBody>
      </p:sp>
    </p:spTree>
    <p:extLst>
      <p:ext uri="{BB962C8B-B14F-4D97-AF65-F5344CB8AC3E}">
        <p14:creationId xmlns:p14="http://schemas.microsoft.com/office/powerpoint/2010/main" xmlns="" val="274017023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dirty="0"/>
          </a:p>
        </p:txBody>
      </p:sp>
      <p:sp>
        <p:nvSpPr>
          <p:cNvPr id="4" name="Slide Number Placeholder 3"/>
          <p:cNvSpPr>
            <a:spLocks noGrp="1"/>
          </p:cNvSpPr>
          <p:nvPr>
            <p:ph type="sldNum" sz="quarter" idx="10"/>
          </p:nvPr>
        </p:nvSpPr>
        <p:spPr/>
        <p:txBody>
          <a:bodyPr/>
          <a:lstStyle/>
          <a:p>
            <a:pPr>
              <a:defRPr/>
            </a:pPr>
            <a:fld id="{08568C96-3D9B-4CEA-82D6-5318AA7F4D69}" type="slidenum">
              <a:rPr lang="el-GR" smtClean="0"/>
              <a:pPr>
                <a:defRPr/>
              </a:pPr>
              <a:t>1</a:t>
            </a:fld>
            <a:endParaRPr lang="el-GR" dirty="0"/>
          </a:p>
        </p:txBody>
      </p:sp>
    </p:spTree>
    <p:extLst>
      <p:ext uri="{BB962C8B-B14F-4D97-AF65-F5344CB8AC3E}">
        <p14:creationId xmlns:p14="http://schemas.microsoft.com/office/powerpoint/2010/main" xmlns="" val="13039241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pPr>
              <a:defRPr/>
            </a:pPr>
            <a:fld id="{08568C96-3D9B-4CEA-82D6-5318AA7F4D69}" type="slidenum">
              <a:rPr lang="el-GR" smtClean="0"/>
              <a:pPr>
                <a:defRPr/>
              </a:pPr>
              <a:t>7</a:t>
            </a:fld>
            <a:endParaRPr lang="el-G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pPr>
              <a:defRPr/>
            </a:pPr>
            <a:fld id="{08568C96-3D9B-4CEA-82D6-5318AA7F4D69}" type="slidenum">
              <a:rPr lang="el-GR" smtClean="0"/>
              <a:pPr>
                <a:defRPr/>
              </a:pPr>
              <a:t>14</a:t>
            </a:fld>
            <a:endParaRPr lang="el-G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1143000" y="784188"/>
            <a:ext cx="6858000" cy="2387600"/>
          </a:xfrm>
        </p:spPr>
        <p:txBody>
          <a:bodyPr anchor="b">
            <a:normAutofit/>
          </a:bodyPr>
          <a:lstStyle>
            <a:lvl1pPr algn="ctr">
              <a:defRPr sz="6000" b="1"/>
            </a:lvl1pPr>
          </a:lstStyle>
          <a:p>
            <a:r>
              <a:rPr lang="el-GR" dirty="0"/>
              <a:t>Στυλ κύριου τίτλου</a:t>
            </a:r>
          </a:p>
        </p:txBody>
      </p:sp>
      <p:sp>
        <p:nvSpPr>
          <p:cNvPr id="3" name="Υπότιτλος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l-GR"/>
              <a:t>Στυλ κύριου υπότιτλου</a:t>
            </a:r>
          </a:p>
        </p:txBody>
      </p:sp>
      <p:sp>
        <p:nvSpPr>
          <p:cNvPr id="4" name="Θέση ημερομηνίας 3"/>
          <p:cNvSpPr>
            <a:spLocks noGrp="1"/>
          </p:cNvSpPr>
          <p:nvPr>
            <p:ph type="dt" sz="half" idx="10"/>
          </p:nvPr>
        </p:nvSpPr>
        <p:spPr/>
        <p:txBody>
          <a:bodyPr/>
          <a:lstStyle/>
          <a:p>
            <a:pPr>
              <a:defRPr/>
            </a:pPr>
            <a:endParaRPr lang="de-DE" dirty="0"/>
          </a:p>
        </p:txBody>
      </p:sp>
      <p:sp>
        <p:nvSpPr>
          <p:cNvPr id="5" name="Θέση υποσέλιδου 4"/>
          <p:cNvSpPr>
            <a:spLocks noGrp="1"/>
          </p:cNvSpPr>
          <p:nvPr>
            <p:ph type="ftr" sz="quarter" idx="11"/>
          </p:nvPr>
        </p:nvSpPr>
        <p:spPr/>
        <p:txBody>
          <a:bodyPr/>
          <a:lstStyle/>
          <a:p>
            <a:pPr>
              <a:defRPr/>
            </a:pPr>
            <a:endParaRPr lang="de-DE" dirty="0"/>
          </a:p>
        </p:txBody>
      </p:sp>
      <p:sp>
        <p:nvSpPr>
          <p:cNvPr id="6" name="Θέση αριθμού διαφάνειας 5"/>
          <p:cNvSpPr>
            <a:spLocks noGrp="1"/>
          </p:cNvSpPr>
          <p:nvPr>
            <p:ph type="sldNum" sz="quarter" idx="12"/>
          </p:nvPr>
        </p:nvSpPr>
        <p:spPr/>
        <p:txBody>
          <a:bodyPr/>
          <a:lstStyle/>
          <a:p>
            <a:pPr>
              <a:defRPr/>
            </a:pPr>
            <a:fld id="{AA02484D-3F63-488A-990A-36E3F22D10C7}" type="slidenum">
              <a:rPr lang="de-DE" smtClean="0"/>
              <a:pPr>
                <a:defRPr/>
              </a:pPr>
              <a:t>‹#›</a:t>
            </a:fld>
            <a:endParaRPr lang="de-DE" dirty="0"/>
          </a:p>
        </p:txBody>
      </p:sp>
      <p:sp>
        <p:nvSpPr>
          <p:cNvPr id="7" name="Rectangle 61"/>
          <p:cNvSpPr/>
          <p:nvPr userDrawn="1"/>
        </p:nvSpPr>
        <p:spPr>
          <a:xfrm>
            <a:off x="0" y="0"/>
            <a:ext cx="467544" cy="6858000"/>
          </a:xfrm>
          <a:prstGeom prst="rect">
            <a:avLst/>
          </a:prstGeom>
          <a:solidFill>
            <a:srgbClr val="931B1B"/>
          </a:solidFill>
          <a:ln>
            <a:noFill/>
          </a:ln>
          <a:effectLst/>
        </p:spPr>
        <p:style>
          <a:lnRef idx="1">
            <a:schemeClr val="accent1"/>
          </a:lnRef>
          <a:fillRef idx="3">
            <a:schemeClr val="accent1"/>
          </a:fillRef>
          <a:effectRef idx="2">
            <a:schemeClr val="accent1"/>
          </a:effectRef>
          <a:fontRef idx="minor">
            <a:schemeClr val="lt1"/>
          </a:fontRef>
        </p:style>
      </p:sp>
      <p:sp>
        <p:nvSpPr>
          <p:cNvPr id="9" name="Ορθογώνιο 8"/>
          <p:cNvSpPr/>
          <p:nvPr userDrawn="1"/>
        </p:nvSpPr>
        <p:spPr>
          <a:xfrm>
            <a:off x="467544" y="764704"/>
            <a:ext cx="576064" cy="10081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0" name="Πεντάγωνο 9"/>
          <p:cNvSpPr/>
          <p:nvPr userDrawn="1"/>
        </p:nvSpPr>
        <p:spPr>
          <a:xfrm>
            <a:off x="467544" y="2316163"/>
            <a:ext cx="675456" cy="792088"/>
          </a:xfrm>
          <a:prstGeom prst="homePlat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Tree>
    <p:extLst>
      <p:ext uri="{BB962C8B-B14F-4D97-AF65-F5344CB8AC3E}">
        <p14:creationId xmlns:p14="http://schemas.microsoft.com/office/powerpoint/2010/main" xmlns="" val="31312477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κατακόρυφου κειμένου 2"/>
          <p:cNvSpPr>
            <a:spLocks noGrp="1"/>
          </p:cNvSpPr>
          <p:nvPr>
            <p:ph type="body" orient="vert" idx="1"/>
          </p:nvPr>
        </p:nvSpPr>
        <p:spPr/>
        <p:txBody>
          <a:bodyPr vert="eaVert"/>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p:cNvSpPr>
            <a:spLocks noGrp="1"/>
          </p:cNvSpPr>
          <p:nvPr>
            <p:ph type="dt" sz="half" idx="10"/>
          </p:nvPr>
        </p:nvSpPr>
        <p:spPr/>
        <p:txBody>
          <a:bodyPr/>
          <a:lstStyle/>
          <a:p>
            <a:fld id="{DE9A7C16-FAF2-2C41-B697-563997C522AD}" type="datetimeFigureOut">
              <a:rPr lang="en-US" smtClean="0"/>
              <a:pPr/>
              <a:t>11/19/2021</a:t>
            </a:fld>
            <a:endParaRPr lang="en-US" dirty="0"/>
          </a:p>
        </p:txBody>
      </p:sp>
      <p:sp>
        <p:nvSpPr>
          <p:cNvPr id="5" name="Θέση υποσέλιδου 4"/>
          <p:cNvSpPr>
            <a:spLocks noGrp="1"/>
          </p:cNvSpPr>
          <p:nvPr>
            <p:ph type="ftr" sz="quarter" idx="11"/>
          </p:nvPr>
        </p:nvSpPr>
        <p:spPr/>
        <p:txBody>
          <a:bodyPr/>
          <a:lstStyle/>
          <a:p>
            <a:endParaRPr lang="en-US" dirty="0"/>
          </a:p>
        </p:txBody>
      </p:sp>
      <p:sp>
        <p:nvSpPr>
          <p:cNvPr id="6" name="Θέση αριθμού διαφάνειας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 val="34606666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543675" y="365125"/>
            <a:ext cx="1971675" cy="5811838"/>
          </a:xfrm>
        </p:spPr>
        <p:txBody>
          <a:bodyPr vert="eaVert"/>
          <a:lstStyle/>
          <a:p>
            <a:r>
              <a:rPr lang="el-GR"/>
              <a:t>Στυλ κύριου τίτλου</a:t>
            </a:r>
          </a:p>
        </p:txBody>
      </p:sp>
      <p:sp>
        <p:nvSpPr>
          <p:cNvPr id="3" name="Θέση κατακόρυφου κειμένου 2"/>
          <p:cNvSpPr>
            <a:spLocks noGrp="1"/>
          </p:cNvSpPr>
          <p:nvPr>
            <p:ph type="body" orient="vert" idx="1"/>
          </p:nvPr>
        </p:nvSpPr>
        <p:spPr>
          <a:xfrm>
            <a:off x="628650" y="365125"/>
            <a:ext cx="5800725" cy="5811838"/>
          </a:xfrm>
        </p:spPr>
        <p:txBody>
          <a:bodyPr vert="eaVert"/>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p:cNvSpPr>
            <a:spLocks noGrp="1"/>
          </p:cNvSpPr>
          <p:nvPr>
            <p:ph type="dt" sz="half" idx="10"/>
          </p:nvPr>
        </p:nvSpPr>
        <p:spPr/>
        <p:txBody>
          <a:bodyPr/>
          <a:lstStyle/>
          <a:p>
            <a:fld id="{0A19D9EA-0687-604F-B97A-763B6765DF9F}" type="datetimeFigureOut">
              <a:rPr lang="en-US" smtClean="0"/>
              <a:pPr/>
              <a:t>11/19/2021</a:t>
            </a:fld>
            <a:endParaRPr lang="en-US" dirty="0"/>
          </a:p>
        </p:txBody>
      </p:sp>
      <p:sp>
        <p:nvSpPr>
          <p:cNvPr id="5" name="Θέση υποσέλιδου 4"/>
          <p:cNvSpPr>
            <a:spLocks noGrp="1"/>
          </p:cNvSpPr>
          <p:nvPr>
            <p:ph type="ftr" sz="quarter" idx="11"/>
          </p:nvPr>
        </p:nvSpPr>
        <p:spPr/>
        <p:txBody>
          <a:bodyPr/>
          <a:lstStyle/>
          <a:p>
            <a:endParaRPr lang="en-US" dirty="0"/>
          </a:p>
        </p:txBody>
      </p:sp>
      <p:sp>
        <p:nvSpPr>
          <p:cNvPr id="6" name="Θέση αριθμού διαφάνειας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 val="41757311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Τίτλος και περιεχόμενο">
    <p:spTree>
      <p:nvGrpSpPr>
        <p:cNvPr id="1" name=""/>
        <p:cNvGrpSpPr/>
        <p:nvPr/>
      </p:nvGrpSpPr>
      <p:grpSpPr>
        <a:xfrm>
          <a:off x="0" y="0"/>
          <a:ext cx="0" cy="0"/>
          <a:chOff x="0" y="0"/>
          <a:chExt cx="0" cy="0"/>
        </a:xfrm>
      </p:grpSpPr>
      <p:sp>
        <p:nvSpPr>
          <p:cNvPr id="3" name="Θέση περιεχομένου 2"/>
          <p:cNvSpPr>
            <a:spLocks noGrp="1"/>
          </p:cNvSpPr>
          <p:nvPr>
            <p:ph idx="1"/>
          </p:nvPr>
        </p:nvSpPr>
        <p:spPr/>
        <p:txBody>
          <a:bodyPr>
            <a:normAutofit/>
          </a:bodyPr>
          <a:lstStyle>
            <a:lvl1pPr>
              <a:lnSpc>
                <a:spcPct val="150000"/>
              </a:lnSpc>
              <a:defRPr sz="4400"/>
            </a:lvl1pPr>
            <a:lvl2pPr>
              <a:lnSpc>
                <a:spcPct val="150000"/>
              </a:lnSpc>
              <a:defRPr sz="4000"/>
            </a:lvl2pPr>
            <a:lvl3pPr>
              <a:lnSpc>
                <a:spcPct val="150000"/>
              </a:lnSpc>
              <a:defRPr sz="3200"/>
            </a:lvl3pPr>
            <a:lvl4pPr>
              <a:lnSpc>
                <a:spcPct val="150000"/>
              </a:lnSpc>
              <a:defRPr sz="2800"/>
            </a:lvl4pPr>
            <a:lvl5pPr>
              <a:lnSpc>
                <a:spcPct val="150000"/>
              </a:lnSpc>
              <a:defRPr sz="2800"/>
            </a:lvl5pPr>
          </a:lstStyle>
          <a:p>
            <a:pPr lvl="0"/>
            <a:r>
              <a:rPr lang="el-GR" dirty="0"/>
              <a:t>Στυλ υποδείγματος κειμένου</a:t>
            </a:r>
          </a:p>
          <a:p>
            <a:pPr lvl="1"/>
            <a:r>
              <a:rPr lang="el-GR" dirty="0"/>
              <a:t>Δεύτερου επιπέδου</a:t>
            </a:r>
          </a:p>
          <a:p>
            <a:pPr lvl="2"/>
            <a:r>
              <a:rPr lang="el-GR" dirty="0"/>
              <a:t>Τρίτου επιπέδου</a:t>
            </a:r>
          </a:p>
          <a:p>
            <a:pPr lvl="3"/>
            <a:r>
              <a:rPr lang="el-GR" dirty="0"/>
              <a:t>Τέταρτου επιπέδου</a:t>
            </a:r>
          </a:p>
          <a:p>
            <a:pPr lvl="4"/>
            <a:r>
              <a:rPr lang="el-GR" dirty="0"/>
              <a:t>Πέμπτου επιπέδου</a:t>
            </a:r>
          </a:p>
        </p:txBody>
      </p:sp>
      <p:sp>
        <p:nvSpPr>
          <p:cNvPr id="4" name="Θέση ημερομηνίας 3"/>
          <p:cNvSpPr>
            <a:spLocks noGrp="1"/>
          </p:cNvSpPr>
          <p:nvPr>
            <p:ph type="dt" sz="half" idx="10"/>
          </p:nvPr>
        </p:nvSpPr>
        <p:spPr/>
        <p:txBody>
          <a:bodyPr/>
          <a:lstStyle/>
          <a:p>
            <a:r>
              <a:rPr lang="el-GR" dirty="0"/>
              <a:t>2016</a:t>
            </a:r>
            <a:endParaRPr lang="en-US" dirty="0"/>
          </a:p>
        </p:txBody>
      </p:sp>
      <p:sp>
        <p:nvSpPr>
          <p:cNvPr id="5" name="Θέση υποσέλιδου 4"/>
          <p:cNvSpPr>
            <a:spLocks noGrp="1"/>
          </p:cNvSpPr>
          <p:nvPr>
            <p:ph type="ftr" sz="quarter" idx="11"/>
          </p:nvPr>
        </p:nvSpPr>
        <p:spPr/>
        <p:txBody>
          <a:bodyPr/>
          <a:lstStyle/>
          <a:p>
            <a:r>
              <a:rPr lang="el-GR" dirty="0"/>
              <a:t>Δρ Χαράλαμπος Μουζάκης</a:t>
            </a:r>
            <a:endParaRPr lang="en-US" dirty="0"/>
          </a:p>
        </p:txBody>
      </p:sp>
      <p:sp>
        <p:nvSpPr>
          <p:cNvPr id="6" name="Θέση αριθμού διαφάνειας 5"/>
          <p:cNvSpPr>
            <a:spLocks noGrp="1"/>
          </p:cNvSpPr>
          <p:nvPr>
            <p:ph type="sldNum" sz="quarter" idx="12"/>
          </p:nvPr>
        </p:nvSpPr>
        <p:spPr/>
        <p:txBody>
          <a:bodyPr/>
          <a:lstStyle/>
          <a:p>
            <a:fld id="{D57F1E4F-1CFF-5643-939E-217C01CDF565}" type="slidenum">
              <a:rPr lang="en-US" smtClean="0"/>
              <a:pPr/>
              <a:t>‹#›</a:t>
            </a:fld>
            <a:endParaRPr lang="en-US" dirty="0"/>
          </a:p>
        </p:txBody>
      </p:sp>
      <p:sp>
        <p:nvSpPr>
          <p:cNvPr id="7" name="Rectangle 61"/>
          <p:cNvSpPr/>
          <p:nvPr userDrawn="1"/>
        </p:nvSpPr>
        <p:spPr>
          <a:xfrm>
            <a:off x="0" y="0"/>
            <a:ext cx="467544" cy="6858000"/>
          </a:xfrm>
          <a:prstGeom prst="rect">
            <a:avLst/>
          </a:prstGeom>
          <a:solidFill>
            <a:srgbClr val="931B1B"/>
          </a:solidFill>
          <a:ln>
            <a:noFill/>
          </a:ln>
          <a:effectLst/>
        </p:spPr>
        <p:style>
          <a:lnRef idx="1">
            <a:schemeClr val="accent1"/>
          </a:lnRef>
          <a:fillRef idx="3">
            <a:schemeClr val="accent1"/>
          </a:fillRef>
          <a:effectRef idx="2">
            <a:schemeClr val="accent1"/>
          </a:effectRef>
          <a:fontRef idx="minor">
            <a:schemeClr val="lt1"/>
          </a:fontRef>
        </p:style>
      </p:sp>
      <p:cxnSp>
        <p:nvCxnSpPr>
          <p:cNvPr id="8" name="15 - Ευθεία γραμμή σύνδεσης"/>
          <p:cNvCxnSpPr/>
          <p:nvPr userDrawn="1"/>
        </p:nvCxnSpPr>
        <p:spPr bwMode="auto">
          <a:xfrm>
            <a:off x="1522058" y="1194393"/>
            <a:ext cx="7034182" cy="7353"/>
          </a:xfrm>
          <a:prstGeom prst="line">
            <a:avLst/>
          </a:prstGeom>
          <a:solidFill>
            <a:schemeClr val="accent1"/>
          </a:solidFill>
          <a:ln w="9525" cap="flat" cmpd="sng" algn="ctr">
            <a:solidFill>
              <a:schemeClr val="accent1"/>
            </a:solidFill>
            <a:prstDash val="solid"/>
            <a:round/>
            <a:headEnd type="none" w="med" len="med"/>
            <a:tailEnd type="none" w="med" len="med"/>
          </a:ln>
          <a:effectLst/>
        </p:spPr>
      </p:cxnSp>
      <p:cxnSp>
        <p:nvCxnSpPr>
          <p:cNvPr id="9" name="15 - Ευθεία γραμμή σύνδεσης"/>
          <p:cNvCxnSpPr/>
          <p:nvPr userDrawn="1"/>
        </p:nvCxnSpPr>
        <p:spPr bwMode="auto">
          <a:xfrm>
            <a:off x="467544" y="6453336"/>
            <a:ext cx="8476309" cy="19555"/>
          </a:xfrm>
          <a:prstGeom prst="line">
            <a:avLst/>
          </a:prstGeom>
          <a:solidFill>
            <a:schemeClr val="accent1"/>
          </a:solidFill>
          <a:ln w="9525" cap="flat" cmpd="sng" algn="ctr">
            <a:solidFill>
              <a:schemeClr val="accent4">
                <a:lumMod val="90000"/>
                <a:lumOff val="10000"/>
              </a:schemeClr>
            </a:solidFill>
            <a:prstDash val="solid"/>
            <a:round/>
            <a:headEnd type="none" w="med" len="med"/>
            <a:tailEnd type="none" w="med" len="med"/>
          </a:ln>
          <a:effectLst/>
        </p:spPr>
      </p:cxnSp>
      <p:sp>
        <p:nvSpPr>
          <p:cNvPr id="11" name="Ορθογώνιο 10"/>
          <p:cNvSpPr/>
          <p:nvPr userDrawn="1"/>
        </p:nvSpPr>
        <p:spPr>
          <a:xfrm>
            <a:off x="467544" y="628501"/>
            <a:ext cx="576064" cy="10081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2" name="Πεντάγωνο 11"/>
          <p:cNvSpPr/>
          <p:nvPr userDrawn="1"/>
        </p:nvSpPr>
        <p:spPr>
          <a:xfrm>
            <a:off x="467544" y="603852"/>
            <a:ext cx="675456" cy="792088"/>
          </a:xfrm>
          <a:prstGeom prst="homePlat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3" name="Τίτλος 1"/>
          <p:cNvSpPr>
            <a:spLocks noGrp="1"/>
          </p:cNvSpPr>
          <p:nvPr>
            <p:ph type="title"/>
          </p:nvPr>
        </p:nvSpPr>
        <p:spPr>
          <a:xfrm>
            <a:off x="1143000" y="365127"/>
            <a:ext cx="7372350" cy="1075390"/>
          </a:xfrm>
        </p:spPr>
        <p:txBody>
          <a:bodyPr>
            <a:normAutofit/>
          </a:bodyPr>
          <a:lstStyle>
            <a:lvl1pPr>
              <a:defRPr sz="4400" b="1"/>
            </a:lvl1pPr>
          </a:lstStyle>
          <a:p>
            <a:r>
              <a:rPr lang="el-GR" dirty="0"/>
              <a:t>Στυλ κύριου τίτλου</a:t>
            </a:r>
          </a:p>
        </p:txBody>
      </p:sp>
    </p:spTree>
    <p:extLst>
      <p:ext uri="{BB962C8B-B14F-4D97-AF65-F5344CB8AC3E}">
        <p14:creationId xmlns:p14="http://schemas.microsoft.com/office/powerpoint/2010/main" xmlns="" val="39898572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623888" y="1709739"/>
            <a:ext cx="7886700" cy="2852737"/>
          </a:xfrm>
        </p:spPr>
        <p:txBody>
          <a:bodyPr anchor="b"/>
          <a:lstStyle>
            <a:lvl1pPr>
              <a:defRPr sz="4500"/>
            </a:lvl1pPr>
          </a:lstStyle>
          <a:p>
            <a:r>
              <a:rPr lang="el-GR"/>
              <a:t>Στυλ κύριου τίτλου</a:t>
            </a:r>
          </a:p>
        </p:txBody>
      </p:sp>
      <p:sp>
        <p:nvSpPr>
          <p:cNvPr id="3" name="Θέση κειμένου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l-GR"/>
              <a:t>Στυλ υποδείγματος κειμένου</a:t>
            </a:r>
          </a:p>
        </p:txBody>
      </p:sp>
      <p:sp>
        <p:nvSpPr>
          <p:cNvPr id="4" name="Θέση ημερομηνίας 3"/>
          <p:cNvSpPr>
            <a:spLocks noGrp="1"/>
          </p:cNvSpPr>
          <p:nvPr>
            <p:ph type="dt" sz="half" idx="10"/>
          </p:nvPr>
        </p:nvSpPr>
        <p:spPr/>
        <p:txBody>
          <a:bodyPr/>
          <a:lstStyle/>
          <a:p>
            <a:fld id="{DABB9B27-4D02-2940-AED5-BC8F2B3B1507}" type="datetimeFigureOut">
              <a:rPr lang="en-US" smtClean="0"/>
              <a:pPr/>
              <a:t>11/19/2021</a:t>
            </a:fld>
            <a:endParaRPr lang="en-US" dirty="0"/>
          </a:p>
        </p:txBody>
      </p:sp>
      <p:sp>
        <p:nvSpPr>
          <p:cNvPr id="5" name="Θέση υποσέλιδου 4"/>
          <p:cNvSpPr>
            <a:spLocks noGrp="1"/>
          </p:cNvSpPr>
          <p:nvPr>
            <p:ph type="ftr" sz="quarter" idx="11"/>
          </p:nvPr>
        </p:nvSpPr>
        <p:spPr/>
        <p:txBody>
          <a:bodyPr/>
          <a:lstStyle/>
          <a:p>
            <a:endParaRPr lang="en-US" dirty="0"/>
          </a:p>
        </p:txBody>
      </p:sp>
      <p:sp>
        <p:nvSpPr>
          <p:cNvPr id="6" name="Θέση αριθμού διαφάνειας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 val="37815889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περιεχομένου 2"/>
          <p:cNvSpPr>
            <a:spLocks noGrp="1"/>
          </p:cNvSpPr>
          <p:nvPr>
            <p:ph sz="half" idx="1"/>
          </p:nvPr>
        </p:nvSpPr>
        <p:spPr>
          <a:xfrm>
            <a:off x="628650" y="1825625"/>
            <a:ext cx="3886200" cy="4351338"/>
          </a:xfrm>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περιεχομένου 3"/>
          <p:cNvSpPr>
            <a:spLocks noGrp="1"/>
          </p:cNvSpPr>
          <p:nvPr>
            <p:ph sz="half" idx="2"/>
          </p:nvPr>
        </p:nvSpPr>
        <p:spPr>
          <a:xfrm>
            <a:off x="4629150" y="1825625"/>
            <a:ext cx="3886200" cy="4351338"/>
          </a:xfrm>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Θέση ημερομηνίας 4"/>
          <p:cNvSpPr>
            <a:spLocks noGrp="1"/>
          </p:cNvSpPr>
          <p:nvPr>
            <p:ph type="dt" sz="half" idx="10"/>
          </p:nvPr>
        </p:nvSpPr>
        <p:spPr/>
        <p:txBody>
          <a:bodyPr/>
          <a:lstStyle/>
          <a:p>
            <a:fld id="{04CF7878-2C98-7449-BB8F-764A5EA8E558}" type="datetimeFigureOut">
              <a:rPr lang="en-US" smtClean="0"/>
              <a:pPr/>
              <a:t>11/19/2021</a:t>
            </a:fld>
            <a:endParaRPr lang="en-US" dirty="0"/>
          </a:p>
        </p:txBody>
      </p:sp>
      <p:sp>
        <p:nvSpPr>
          <p:cNvPr id="6" name="Θέση υποσέλιδου 5"/>
          <p:cNvSpPr>
            <a:spLocks noGrp="1"/>
          </p:cNvSpPr>
          <p:nvPr>
            <p:ph type="ftr" sz="quarter" idx="11"/>
          </p:nvPr>
        </p:nvSpPr>
        <p:spPr/>
        <p:txBody>
          <a:bodyPr/>
          <a:lstStyle/>
          <a:p>
            <a:endParaRPr lang="en-US" dirty="0"/>
          </a:p>
        </p:txBody>
      </p:sp>
      <p:sp>
        <p:nvSpPr>
          <p:cNvPr id="7" name="Θέση αριθμού διαφάνειας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 val="8548238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a:xfrm>
            <a:off x="629841" y="365126"/>
            <a:ext cx="7886700" cy="1325563"/>
          </a:xfrm>
        </p:spPr>
        <p:txBody>
          <a:bodyPr/>
          <a:lstStyle/>
          <a:p>
            <a:r>
              <a:rPr lang="el-GR"/>
              <a:t>Στυλ κύριου τίτλου</a:t>
            </a:r>
          </a:p>
        </p:txBody>
      </p:sp>
      <p:sp>
        <p:nvSpPr>
          <p:cNvPr id="3" name="Θέση κειμένου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l-GR"/>
              <a:t>Στυλ υποδείγματος κειμένου</a:t>
            </a:r>
          </a:p>
        </p:txBody>
      </p:sp>
      <p:sp>
        <p:nvSpPr>
          <p:cNvPr id="4" name="Θέση περιεχομένου 3"/>
          <p:cNvSpPr>
            <a:spLocks noGrp="1"/>
          </p:cNvSpPr>
          <p:nvPr>
            <p:ph sz="half" idx="2"/>
          </p:nvPr>
        </p:nvSpPr>
        <p:spPr>
          <a:xfrm>
            <a:off x="629842" y="2505075"/>
            <a:ext cx="3868340" cy="3684588"/>
          </a:xfrm>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Θέση κειμένου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l-GR"/>
              <a:t>Στυλ υποδείγματος κειμένου</a:t>
            </a:r>
          </a:p>
        </p:txBody>
      </p:sp>
      <p:sp>
        <p:nvSpPr>
          <p:cNvPr id="6" name="Θέση περιεχομένου 5"/>
          <p:cNvSpPr>
            <a:spLocks noGrp="1"/>
          </p:cNvSpPr>
          <p:nvPr>
            <p:ph sz="quarter" idx="4"/>
          </p:nvPr>
        </p:nvSpPr>
        <p:spPr>
          <a:xfrm>
            <a:off x="4629150" y="2505075"/>
            <a:ext cx="3887391" cy="3684588"/>
          </a:xfrm>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7" name="Θέση ημερομηνίας 6"/>
          <p:cNvSpPr>
            <a:spLocks noGrp="1"/>
          </p:cNvSpPr>
          <p:nvPr>
            <p:ph type="dt" sz="half" idx="10"/>
          </p:nvPr>
        </p:nvSpPr>
        <p:spPr/>
        <p:txBody>
          <a:bodyPr/>
          <a:lstStyle/>
          <a:p>
            <a:fld id="{E6D2F403-9584-1749-B6AB-5E1C5F94527C}" type="datetimeFigureOut">
              <a:rPr lang="en-US" smtClean="0"/>
              <a:pPr/>
              <a:t>11/19/2021</a:t>
            </a:fld>
            <a:endParaRPr lang="en-US" dirty="0"/>
          </a:p>
        </p:txBody>
      </p:sp>
      <p:sp>
        <p:nvSpPr>
          <p:cNvPr id="8" name="Θέση υποσέλιδου 7"/>
          <p:cNvSpPr>
            <a:spLocks noGrp="1"/>
          </p:cNvSpPr>
          <p:nvPr>
            <p:ph type="ftr" sz="quarter" idx="11"/>
          </p:nvPr>
        </p:nvSpPr>
        <p:spPr/>
        <p:txBody>
          <a:bodyPr/>
          <a:lstStyle/>
          <a:p>
            <a:endParaRPr lang="en-US" dirty="0"/>
          </a:p>
        </p:txBody>
      </p:sp>
      <p:sp>
        <p:nvSpPr>
          <p:cNvPr id="9" name="Θέση αριθμού διαφάνειας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 val="21139687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ημερομηνίας 2"/>
          <p:cNvSpPr>
            <a:spLocks noGrp="1"/>
          </p:cNvSpPr>
          <p:nvPr>
            <p:ph type="dt" sz="half" idx="10"/>
          </p:nvPr>
        </p:nvSpPr>
        <p:spPr/>
        <p:txBody>
          <a:bodyPr/>
          <a:lstStyle/>
          <a:p>
            <a:fld id="{A58C0351-EB03-5444-BA93-B7E778374E24}" type="datetimeFigureOut">
              <a:rPr lang="en-US" smtClean="0"/>
              <a:pPr/>
              <a:t>11/19/2021</a:t>
            </a:fld>
            <a:endParaRPr lang="en-US" dirty="0"/>
          </a:p>
        </p:txBody>
      </p:sp>
      <p:sp>
        <p:nvSpPr>
          <p:cNvPr id="4" name="Θέση υποσέλιδου 3"/>
          <p:cNvSpPr>
            <a:spLocks noGrp="1"/>
          </p:cNvSpPr>
          <p:nvPr>
            <p:ph type="ftr" sz="quarter" idx="11"/>
          </p:nvPr>
        </p:nvSpPr>
        <p:spPr/>
        <p:txBody>
          <a:bodyPr/>
          <a:lstStyle/>
          <a:p>
            <a:endParaRPr lang="en-US" dirty="0"/>
          </a:p>
        </p:txBody>
      </p:sp>
      <p:sp>
        <p:nvSpPr>
          <p:cNvPr id="5" name="Θέση αριθμού διαφάνειας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 val="24326360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p>
            <a:fld id="{A7EADB90-FF7E-5041-AB9F-1BC0957AB829}" type="datetimeFigureOut">
              <a:rPr lang="en-US" smtClean="0"/>
              <a:pPr/>
              <a:t>11/19/2021</a:t>
            </a:fld>
            <a:endParaRPr lang="en-US" dirty="0"/>
          </a:p>
        </p:txBody>
      </p:sp>
      <p:sp>
        <p:nvSpPr>
          <p:cNvPr id="3" name="Θέση υποσέλιδου 2"/>
          <p:cNvSpPr>
            <a:spLocks noGrp="1"/>
          </p:cNvSpPr>
          <p:nvPr>
            <p:ph type="ftr" sz="quarter" idx="11"/>
          </p:nvPr>
        </p:nvSpPr>
        <p:spPr/>
        <p:txBody>
          <a:bodyPr/>
          <a:lstStyle/>
          <a:p>
            <a:endParaRPr lang="en-US" dirty="0"/>
          </a:p>
        </p:txBody>
      </p:sp>
      <p:sp>
        <p:nvSpPr>
          <p:cNvPr id="4" name="Θέση αριθμού διαφάνειας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 val="25034261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629841" y="457200"/>
            <a:ext cx="2949178" cy="1600200"/>
          </a:xfrm>
        </p:spPr>
        <p:txBody>
          <a:bodyPr anchor="b"/>
          <a:lstStyle>
            <a:lvl1pPr>
              <a:defRPr sz="2400"/>
            </a:lvl1pPr>
          </a:lstStyle>
          <a:p>
            <a:r>
              <a:rPr lang="el-GR"/>
              <a:t>Στυλ κύριου τίτλου</a:t>
            </a:r>
          </a:p>
        </p:txBody>
      </p:sp>
      <p:sp>
        <p:nvSpPr>
          <p:cNvPr id="3" name="Θέση περιεχομένου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κειμένου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l-GR"/>
              <a:t>Στυλ υποδείγματος κειμένου</a:t>
            </a:r>
          </a:p>
        </p:txBody>
      </p:sp>
      <p:sp>
        <p:nvSpPr>
          <p:cNvPr id="5" name="Θέση ημερομηνίας 4"/>
          <p:cNvSpPr>
            <a:spLocks noGrp="1"/>
          </p:cNvSpPr>
          <p:nvPr>
            <p:ph type="dt" sz="half" idx="10"/>
          </p:nvPr>
        </p:nvSpPr>
        <p:spPr/>
        <p:txBody>
          <a:bodyPr/>
          <a:lstStyle/>
          <a:p>
            <a:fld id="{C1EB8CB6-48D8-4E47-B0D3-B56230F429D0}" type="datetimeFigureOut">
              <a:rPr lang="en-US" smtClean="0"/>
              <a:pPr/>
              <a:t>11/19/2021</a:t>
            </a:fld>
            <a:endParaRPr lang="en-US" dirty="0"/>
          </a:p>
        </p:txBody>
      </p:sp>
      <p:sp>
        <p:nvSpPr>
          <p:cNvPr id="6" name="Θέση υποσέλιδου 5"/>
          <p:cNvSpPr>
            <a:spLocks noGrp="1"/>
          </p:cNvSpPr>
          <p:nvPr>
            <p:ph type="ftr" sz="quarter" idx="11"/>
          </p:nvPr>
        </p:nvSpPr>
        <p:spPr/>
        <p:txBody>
          <a:bodyPr/>
          <a:lstStyle/>
          <a:p>
            <a:endParaRPr lang="en-US" dirty="0"/>
          </a:p>
        </p:txBody>
      </p:sp>
      <p:sp>
        <p:nvSpPr>
          <p:cNvPr id="7" name="Θέση αριθμού διαφάνειας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 val="40337420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629841" y="457200"/>
            <a:ext cx="2949178" cy="1600200"/>
          </a:xfrm>
        </p:spPr>
        <p:txBody>
          <a:bodyPr anchor="b"/>
          <a:lstStyle>
            <a:lvl1pPr>
              <a:defRPr sz="2400"/>
            </a:lvl1pPr>
          </a:lstStyle>
          <a:p>
            <a:r>
              <a:rPr lang="el-GR"/>
              <a:t>Στυλ κύριου τίτλου</a:t>
            </a:r>
          </a:p>
        </p:txBody>
      </p:sp>
      <p:sp>
        <p:nvSpPr>
          <p:cNvPr id="3" name="Θέση εικόνας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l-GR" dirty="0"/>
          </a:p>
        </p:txBody>
      </p:sp>
      <p:sp>
        <p:nvSpPr>
          <p:cNvPr id="4" name="Θέση κειμένου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l-GR"/>
              <a:t>Στυλ υποδείγματος κειμένου</a:t>
            </a:r>
          </a:p>
        </p:txBody>
      </p:sp>
      <p:sp>
        <p:nvSpPr>
          <p:cNvPr id="5" name="Θέση ημερομηνίας 4"/>
          <p:cNvSpPr>
            <a:spLocks noGrp="1"/>
          </p:cNvSpPr>
          <p:nvPr>
            <p:ph type="dt" sz="half" idx="10"/>
          </p:nvPr>
        </p:nvSpPr>
        <p:spPr/>
        <p:txBody>
          <a:bodyPr/>
          <a:lstStyle/>
          <a:p>
            <a:fld id="{4EF716D3-DCE8-CC45-8106-AE5DFCD073F9}" type="datetimeFigureOut">
              <a:rPr lang="en-US" smtClean="0"/>
              <a:pPr/>
              <a:t>11/19/2021</a:t>
            </a:fld>
            <a:endParaRPr lang="en-US" dirty="0"/>
          </a:p>
        </p:txBody>
      </p:sp>
      <p:sp>
        <p:nvSpPr>
          <p:cNvPr id="6" name="Θέση υποσέλιδου 5"/>
          <p:cNvSpPr>
            <a:spLocks noGrp="1"/>
          </p:cNvSpPr>
          <p:nvPr>
            <p:ph type="ftr" sz="quarter" idx="11"/>
          </p:nvPr>
        </p:nvSpPr>
        <p:spPr/>
        <p:txBody>
          <a:bodyPr/>
          <a:lstStyle/>
          <a:p>
            <a:endParaRPr lang="en-US" dirty="0"/>
          </a:p>
        </p:txBody>
      </p:sp>
      <p:sp>
        <p:nvSpPr>
          <p:cNvPr id="7" name="Θέση αριθμού διαφάνειας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 val="41132543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l-GR"/>
              <a:t>Στυλ κύριου τίτλου</a:t>
            </a:r>
          </a:p>
        </p:txBody>
      </p:sp>
      <p:sp>
        <p:nvSpPr>
          <p:cNvPr id="3" name="Θέση κειμένου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4D9FFFB4-400D-1240-AB24-6F86C96D4DFB}" type="datetimeFigureOut">
              <a:rPr lang="en-US" smtClean="0"/>
              <a:pPr/>
              <a:t>11/19/2021</a:t>
            </a:fld>
            <a:endParaRPr lang="en-US" dirty="0"/>
          </a:p>
        </p:txBody>
      </p:sp>
      <p:sp>
        <p:nvSpPr>
          <p:cNvPr id="5" name="Θέση υποσέλιδου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Θέση αριθμού διαφάνειας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57F1E4F-1CFF-5643-939E-217C01CDF565}" type="slidenum">
              <a:rPr lang="en-US" smtClean="0"/>
              <a:pPr/>
              <a:t>‹#›</a:t>
            </a:fld>
            <a:endParaRPr lang="en-US" dirty="0"/>
          </a:p>
        </p:txBody>
      </p:sp>
      <p:sp>
        <p:nvSpPr>
          <p:cNvPr id="7" name="Freeform 8"/>
          <p:cNvSpPr/>
          <p:nvPr userDrawn="1"/>
        </p:nvSpPr>
        <p:spPr bwMode="auto">
          <a:xfrm>
            <a:off x="163906" y="796626"/>
            <a:ext cx="865983" cy="781781"/>
          </a:xfrm>
          <a:custGeom>
            <a:avLst/>
            <a:gdLst/>
            <a:ahLst/>
            <a:cxnLst/>
            <a:rect l="l" t="t" r="r" b="b"/>
            <a:pathLst>
              <a:path w="8042" h="10000">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a:noFill/>
          </a:ln>
        </p:spPr>
      </p:sp>
    </p:spTree>
    <p:extLst>
      <p:ext uri="{BB962C8B-B14F-4D97-AF65-F5344CB8AC3E}">
        <p14:creationId xmlns:p14="http://schemas.microsoft.com/office/powerpoint/2010/main" xmlns="" val="1642712413"/>
      </p:ext>
    </p:extLst>
  </p:cSld>
  <p:clrMap bg1="lt1" tx1="dk1" bg2="lt2" tx2="dk2" accent1="accent1" accent2="accent2" accent3="accent3" accent4="accent4" accent5="accent5" accent6="accent6" hlink="hlink" folHlink="folHlink"/>
  <p:sldLayoutIdLst>
    <p:sldLayoutId id="2147484471" r:id="rId1"/>
    <p:sldLayoutId id="2147484472" r:id="rId2"/>
    <p:sldLayoutId id="2147484473" r:id="rId3"/>
    <p:sldLayoutId id="2147484474" r:id="rId4"/>
    <p:sldLayoutId id="2147484475" r:id="rId5"/>
    <p:sldLayoutId id="2147484476" r:id="rId6"/>
    <p:sldLayoutId id="2147484477" r:id="rId7"/>
    <p:sldLayoutId id="2147484478" r:id="rId8"/>
    <p:sldLayoutId id="2147484479" r:id="rId9"/>
    <p:sldLayoutId id="2147484480" r:id="rId10"/>
    <p:sldLayoutId id="214748448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l-G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drive.google.com/file/d/1JRMuxnVxd0OFvgUYjI8oGDxrKvjEs-_b/view?usp=sharing" TargetMode="Externa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chamilo.datacenter.uoc.gr/metchamilo/courses/EPIMORFWSHSTELEXWNEKPAIDEYSHSSTHNO/index.php?id_session=0" TargetMode="External"/><Relationship Id="rId2" Type="http://schemas.openxmlformats.org/officeDocument/2006/relationships/hyperlink" Target="http://chamilo.datacenter.uoc.gr/metchamilo/main/auth/inscription.php?c=EPIMORFWSHSTELEXWNEKPAIDEYSHSSTHNO&amp;e=1" TargetMode="Externa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4.pn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drive.google.com/file/d/1Om9nVYgf2bWPCP4___PWH9PfamOxnFor/view?usp=sharing"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1835696" y="1268760"/>
            <a:ext cx="6430090" cy="2232248"/>
          </a:xfrm>
        </p:spPr>
        <p:txBody>
          <a:bodyPr>
            <a:noAutofit/>
          </a:bodyPr>
          <a:lstStyle/>
          <a:p>
            <a:r>
              <a:rPr lang="en-US" sz="2200" dirty="0" smtClean="0">
                <a:solidFill>
                  <a:srgbClr val="C00000"/>
                </a:solidFill>
              </a:rPr>
              <a:t/>
            </a:r>
            <a:br>
              <a:rPr lang="en-US" sz="2200" dirty="0" smtClean="0">
                <a:solidFill>
                  <a:srgbClr val="C00000"/>
                </a:solidFill>
              </a:rPr>
            </a:br>
            <a:r>
              <a:rPr lang="en-US" sz="2200" dirty="0" smtClean="0">
                <a:solidFill>
                  <a:srgbClr val="C00000"/>
                </a:solidFill>
              </a:rPr>
              <a:t/>
            </a:r>
            <a:br>
              <a:rPr lang="en-US" sz="2200" dirty="0" smtClean="0">
                <a:solidFill>
                  <a:srgbClr val="C00000"/>
                </a:solidFill>
              </a:rPr>
            </a:br>
            <a:r>
              <a:rPr lang="en-US" sz="2200" dirty="0" smtClean="0">
                <a:solidFill>
                  <a:srgbClr val="C00000"/>
                </a:solidFill>
              </a:rPr>
              <a:t/>
            </a:r>
            <a:br>
              <a:rPr lang="en-US" sz="2200" dirty="0" smtClean="0">
                <a:solidFill>
                  <a:srgbClr val="C00000"/>
                </a:solidFill>
              </a:rPr>
            </a:br>
            <a:r>
              <a:rPr lang="el-GR" sz="2200" dirty="0" smtClean="0">
                <a:solidFill>
                  <a:srgbClr val="C00000"/>
                </a:solidFill>
              </a:rPr>
              <a:t/>
            </a:r>
            <a:br>
              <a:rPr lang="el-GR" sz="2200" dirty="0" smtClean="0">
                <a:solidFill>
                  <a:srgbClr val="C00000"/>
                </a:solidFill>
              </a:rPr>
            </a:br>
            <a:r>
              <a:rPr lang="el-GR" sz="2200" dirty="0" smtClean="0">
                <a:solidFill>
                  <a:srgbClr val="C00000"/>
                </a:solidFill>
              </a:rPr>
              <a:t/>
            </a:r>
            <a:br>
              <a:rPr lang="el-GR" sz="2200" dirty="0" smtClean="0">
                <a:solidFill>
                  <a:srgbClr val="C00000"/>
                </a:solidFill>
              </a:rPr>
            </a:br>
            <a:r>
              <a:rPr lang="el-GR" sz="2200" dirty="0" smtClean="0">
                <a:solidFill>
                  <a:srgbClr val="C00000"/>
                </a:solidFill>
              </a:rPr>
              <a:t/>
            </a:r>
            <a:br>
              <a:rPr lang="el-GR" sz="2200" dirty="0" smtClean="0">
                <a:solidFill>
                  <a:srgbClr val="C00000"/>
                </a:solidFill>
              </a:rPr>
            </a:br>
            <a:r>
              <a:rPr lang="el-GR" sz="2200" dirty="0" smtClean="0">
                <a:solidFill>
                  <a:srgbClr val="C00000"/>
                </a:solidFill>
              </a:rPr>
              <a:t/>
            </a:r>
            <a:br>
              <a:rPr lang="el-GR" sz="2200" dirty="0" smtClean="0">
                <a:solidFill>
                  <a:srgbClr val="C00000"/>
                </a:solidFill>
              </a:rPr>
            </a:br>
            <a:r>
              <a:rPr lang="el-GR" sz="2400" dirty="0" smtClean="0">
                <a:solidFill>
                  <a:srgbClr val="931B1B"/>
                </a:solidFill>
              </a:rPr>
              <a:t>Σχεδιασμός, ανάπτυξη και αποτίμηση ολοκληρωμένου περιβάλλοντος εξ αποστάσεως επιμόρφωσης Στελεχών Εκπαίδευσης με θέμα: “Νομοθεσία για τη λειτουργία των υπηρεσιακών συμβουλίων πρωτοβάθμιας και δευτεροβάθμιας εκπαίδευσης”.</a:t>
            </a:r>
            <a:r>
              <a:rPr lang="el-GR" sz="2000" dirty="0" smtClean="0">
                <a:solidFill>
                  <a:srgbClr val="FF0000"/>
                </a:solidFill>
              </a:rPr>
              <a:t/>
            </a:r>
            <a:br>
              <a:rPr lang="el-GR" sz="2000" dirty="0" smtClean="0">
                <a:solidFill>
                  <a:srgbClr val="FF0000"/>
                </a:solidFill>
              </a:rPr>
            </a:br>
            <a:endParaRPr lang="el-GR" sz="2000" b="1" dirty="0">
              <a:solidFill>
                <a:srgbClr val="FF0000"/>
              </a:solidFill>
            </a:endParaRPr>
          </a:p>
        </p:txBody>
      </p:sp>
      <p:cxnSp>
        <p:nvCxnSpPr>
          <p:cNvPr id="16" name="15 - Ευθεία γραμμή σύνδεσης"/>
          <p:cNvCxnSpPr/>
          <p:nvPr/>
        </p:nvCxnSpPr>
        <p:spPr bwMode="auto">
          <a:xfrm>
            <a:off x="1789760" y="1045383"/>
            <a:ext cx="7034182" cy="7353"/>
          </a:xfrm>
          <a:prstGeom prst="line">
            <a:avLst/>
          </a:prstGeom>
          <a:solidFill>
            <a:schemeClr val="accent1"/>
          </a:solidFill>
          <a:ln w="9525" cap="flat" cmpd="sng" algn="ctr">
            <a:solidFill>
              <a:schemeClr val="accent1"/>
            </a:solidFill>
            <a:prstDash val="solid"/>
            <a:round/>
            <a:headEnd type="none" w="med" len="med"/>
            <a:tailEnd type="none" w="med" len="med"/>
          </a:ln>
          <a:effectLst/>
        </p:spPr>
      </p:cxnSp>
      <p:sp>
        <p:nvSpPr>
          <p:cNvPr id="3081" name="11 - Ορθογώνιο"/>
          <p:cNvSpPr>
            <a:spLocks noChangeArrowheads="1"/>
          </p:cNvSpPr>
          <p:nvPr/>
        </p:nvSpPr>
        <p:spPr bwMode="auto">
          <a:xfrm>
            <a:off x="1604896" y="251187"/>
            <a:ext cx="7403909" cy="523220"/>
          </a:xfrm>
          <a:prstGeom prst="rect">
            <a:avLst/>
          </a:prstGeom>
          <a:noFill/>
          <a:ln w="9525">
            <a:noFill/>
            <a:miter lim="800000"/>
            <a:headEnd/>
            <a:tailEnd/>
          </a:ln>
        </p:spPr>
        <p:txBody>
          <a:bodyPr wrap="square">
            <a:spAutoFit/>
          </a:bodyPr>
          <a:lstStyle/>
          <a:p>
            <a:pPr algn="ctr"/>
            <a:r>
              <a:rPr lang="el-GR" sz="1400" dirty="0">
                <a:latin typeface="Book Antiqua" panose="02040602050305030304" pitchFamily="18" charset="0"/>
              </a:rPr>
              <a:t>Πρόγραμμα Μεταπτυχιακών Σπουδών: </a:t>
            </a:r>
            <a:endParaRPr lang="en-US" sz="1400" dirty="0">
              <a:latin typeface="Book Antiqua" panose="02040602050305030304" pitchFamily="18" charset="0"/>
            </a:endParaRPr>
          </a:p>
          <a:p>
            <a:pPr algn="ctr"/>
            <a:r>
              <a:rPr lang="el-GR" sz="1400" dirty="0">
                <a:latin typeface="Book Antiqua" panose="02040602050305030304" pitchFamily="18" charset="0"/>
              </a:rPr>
              <a:t>«Επιστήμες της Αγωγής - Εξ Αποστάσεως Εκπαίδευση  με την χρήση των ΤΠΕ (e-Learning)»</a:t>
            </a:r>
            <a:endParaRPr lang="el-GR" sz="1200" dirty="0">
              <a:latin typeface="Book Antiqua" panose="02040602050305030304" pitchFamily="18" charset="0"/>
            </a:endParaRPr>
          </a:p>
        </p:txBody>
      </p:sp>
      <p:sp>
        <p:nvSpPr>
          <p:cNvPr id="11" name="Rectangle 1"/>
          <p:cNvSpPr>
            <a:spLocks noChangeArrowheads="1"/>
          </p:cNvSpPr>
          <p:nvPr/>
        </p:nvSpPr>
        <p:spPr bwMode="auto">
          <a:xfrm>
            <a:off x="1187624" y="5933891"/>
            <a:ext cx="7204270"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2000" b="0" i="1" u="none" strike="noStrike" cap="none" normalizeH="0" baseline="0" dirty="0" smtClean="0">
                <a:ln>
                  <a:noFill/>
                </a:ln>
                <a:solidFill>
                  <a:schemeClr val="tx1"/>
                </a:solidFill>
                <a:effectLst/>
                <a:latin typeface="Book Antiqua" pitchFamily="18" charset="0"/>
                <a:ea typeface="Times New Roman" pitchFamily="18" charset="0"/>
                <a:cs typeface="Arial" pitchFamily="34" charset="0"/>
              </a:rPr>
              <a:t>Ρέθυμνο, Νοέμβριος</a:t>
            </a:r>
            <a:r>
              <a:rPr kumimoji="0" lang="el-GR" sz="2000" b="0" i="1" u="none" strike="noStrike" cap="none" normalizeH="0" dirty="0" smtClean="0">
                <a:ln>
                  <a:noFill/>
                </a:ln>
                <a:solidFill>
                  <a:schemeClr val="tx1"/>
                </a:solidFill>
                <a:effectLst/>
                <a:latin typeface="Book Antiqua" pitchFamily="18" charset="0"/>
                <a:ea typeface="Times New Roman" pitchFamily="18" charset="0"/>
                <a:cs typeface="Arial" pitchFamily="34" charset="0"/>
              </a:rPr>
              <a:t> 2021</a:t>
            </a:r>
            <a:endParaRPr kumimoji="0" lang="el-GR" sz="2000" b="0" i="1" u="none" strike="noStrike" cap="none" normalizeH="0" baseline="0" dirty="0">
              <a:ln>
                <a:noFill/>
              </a:ln>
              <a:solidFill>
                <a:schemeClr val="tx1"/>
              </a:solidFill>
              <a:effectLst/>
              <a:latin typeface="Arial" pitchFamily="34" charset="0"/>
              <a:cs typeface="Arial" pitchFamily="34" charset="0"/>
            </a:endParaRPr>
          </a:p>
        </p:txBody>
      </p:sp>
      <p:cxnSp>
        <p:nvCxnSpPr>
          <p:cNvPr id="7" name="15 - Ευθεία γραμμή σύνδεσης"/>
          <p:cNvCxnSpPr/>
          <p:nvPr/>
        </p:nvCxnSpPr>
        <p:spPr bwMode="auto">
          <a:xfrm flipV="1">
            <a:off x="1789760" y="1101540"/>
            <a:ext cx="7034182" cy="1"/>
          </a:xfrm>
          <a:prstGeom prst="line">
            <a:avLst/>
          </a:prstGeom>
          <a:solidFill>
            <a:schemeClr val="accent1"/>
          </a:solidFill>
          <a:ln w="9525" cap="flat" cmpd="sng" algn="ctr">
            <a:solidFill>
              <a:schemeClr val="accent1"/>
            </a:solidFill>
            <a:prstDash val="solid"/>
            <a:round/>
            <a:headEnd type="none" w="med" len="med"/>
            <a:tailEnd type="none" w="med" len="med"/>
          </a:ln>
          <a:effectLst/>
        </p:spPr>
      </p:cxnSp>
      <p:cxnSp>
        <p:nvCxnSpPr>
          <p:cNvPr id="9" name="15 - Ευθεία γραμμή σύνδεσης"/>
          <p:cNvCxnSpPr/>
          <p:nvPr/>
        </p:nvCxnSpPr>
        <p:spPr bwMode="auto">
          <a:xfrm>
            <a:off x="1638680" y="5589240"/>
            <a:ext cx="6991725" cy="12969"/>
          </a:xfrm>
          <a:prstGeom prst="line">
            <a:avLst/>
          </a:prstGeom>
          <a:solidFill>
            <a:schemeClr val="accent1"/>
          </a:solidFill>
          <a:ln w="9525" cap="flat" cmpd="sng" algn="ctr">
            <a:solidFill>
              <a:schemeClr val="accent4">
                <a:lumMod val="90000"/>
                <a:lumOff val="10000"/>
              </a:schemeClr>
            </a:solidFill>
            <a:prstDash val="solid"/>
            <a:round/>
            <a:headEnd type="none" w="med" len="med"/>
            <a:tailEnd type="none" w="med" len="med"/>
          </a:ln>
          <a:effectLst/>
        </p:spPr>
      </p:cxnSp>
      <p:sp>
        <p:nvSpPr>
          <p:cNvPr id="10" name="9 - Ορθογώνιο"/>
          <p:cNvSpPr/>
          <p:nvPr/>
        </p:nvSpPr>
        <p:spPr>
          <a:xfrm>
            <a:off x="1369379" y="3284984"/>
            <a:ext cx="6840760" cy="677108"/>
          </a:xfrm>
          <a:prstGeom prst="rect">
            <a:avLst/>
          </a:prstGeom>
        </p:spPr>
        <p:txBody>
          <a:bodyPr wrap="square">
            <a:spAutoFit/>
          </a:bodyPr>
          <a:lstStyle/>
          <a:p>
            <a:pPr algn="ctr"/>
            <a:r>
              <a:rPr lang="el-GR" sz="2000" b="1" dirty="0" smtClean="0">
                <a:latin typeface="Calibri" pitchFamily="34" charset="0"/>
                <a:cs typeface="Calibri" pitchFamily="34" charset="0"/>
              </a:rPr>
              <a:t>Μαρκαντώνης Ευθύμιος</a:t>
            </a:r>
          </a:p>
          <a:p>
            <a:pPr algn="ctr"/>
            <a:r>
              <a:rPr lang="el-GR" sz="1800" b="1" i="1" dirty="0" smtClean="0">
                <a:latin typeface="Calibri" pitchFamily="34" charset="0"/>
                <a:cs typeface="Calibri" pitchFamily="34" charset="0"/>
              </a:rPr>
              <a:t>Α.Μ.: 1142</a:t>
            </a:r>
            <a:endParaRPr lang="el-GR" sz="1800" b="1" i="1" dirty="0">
              <a:latin typeface="Calibri" pitchFamily="34" charset="0"/>
              <a:cs typeface="Calibri" pitchFamily="34" charset="0"/>
            </a:endParaRPr>
          </a:p>
        </p:txBody>
      </p:sp>
      <p:graphicFrame>
        <p:nvGraphicFramePr>
          <p:cNvPr id="2" name="Πίνακας 1"/>
          <p:cNvGraphicFramePr>
            <a:graphicFrameLocks noGrp="1"/>
          </p:cNvGraphicFramePr>
          <p:nvPr>
            <p:extLst>
              <p:ext uri="{D42A27DB-BD31-4B8C-83A1-F6EECF244321}">
                <p14:modId xmlns:p14="http://schemas.microsoft.com/office/powerpoint/2010/main" xmlns="" val="3421610044"/>
              </p:ext>
            </p:extLst>
          </p:nvPr>
        </p:nvGraphicFramePr>
        <p:xfrm>
          <a:off x="1691677" y="4365104"/>
          <a:ext cx="6840762" cy="1158240"/>
        </p:xfrm>
        <a:graphic>
          <a:graphicData uri="http://schemas.openxmlformats.org/drawingml/2006/table">
            <a:tbl>
              <a:tblPr firstRow="1" bandRow="1">
                <a:tableStyleId>{5C22544A-7EE6-4342-B048-85BDC9FD1C3A}</a:tableStyleId>
              </a:tblPr>
              <a:tblGrid>
                <a:gridCol w="2280254">
                  <a:extLst>
                    <a:ext uri="{9D8B030D-6E8A-4147-A177-3AD203B41FA5}">
                      <a16:colId xmlns:a16="http://schemas.microsoft.com/office/drawing/2014/main" xmlns="" val="20000"/>
                    </a:ext>
                  </a:extLst>
                </a:gridCol>
                <a:gridCol w="2280254">
                  <a:extLst>
                    <a:ext uri="{9D8B030D-6E8A-4147-A177-3AD203B41FA5}">
                      <a16:colId xmlns:a16="http://schemas.microsoft.com/office/drawing/2014/main" xmlns="" val="20001"/>
                    </a:ext>
                  </a:extLst>
                </a:gridCol>
                <a:gridCol w="2280254">
                  <a:extLst>
                    <a:ext uri="{9D8B030D-6E8A-4147-A177-3AD203B41FA5}">
                      <a16:colId xmlns:a16="http://schemas.microsoft.com/office/drawing/2014/main" xmlns="" val="20002"/>
                    </a:ext>
                  </a:extLst>
                </a:gridCol>
              </a:tblGrid>
              <a:tr h="1008112">
                <a:tc>
                  <a:txBody>
                    <a:bodyPr/>
                    <a:lstStyle/>
                    <a:p>
                      <a:pPr algn="ctr">
                        <a:spcAft>
                          <a:spcPts val="0"/>
                        </a:spcAft>
                      </a:pPr>
                      <a:r>
                        <a:rPr lang="el-GR" sz="1800" dirty="0" smtClean="0">
                          <a:solidFill>
                            <a:srgbClr val="000000"/>
                          </a:solidFill>
                          <a:latin typeface="+mn-lt"/>
                          <a:ea typeface="Times New Roman"/>
                        </a:rPr>
                        <a:t>κ. Καρβούνης Λ</a:t>
                      </a:r>
                      <a:r>
                        <a:rPr lang="el-GR" sz="1600" dirty="0" smtClean="0">
                          <a:solidFill>
                            <a:srgbClr val="000000"/>
                          </a:solidFill>
                          <a:latin typeface="+mn-lt"/>
                          <a:ea typeface="Times New Roman"/>
                        </a:rPr>
                        <a:t>. </a:t>
                      </a:r>
                    </a:p>
                    <a:p>
                      <a:pPr algn="ctr">
                        <a:spcAft>
                          <a:spcPts val="0"/>
                        </a:spcAft>
                      </a:pPr>
                      <a:r>
                        <a:rPr lang="el-GR" sz="1600" b="0" dirty="0" smtClean="0">
                          <a:solidFill>
                            <a:srgbClr val="000000"/>
                          </a:solidFill>
                          <a:latin typeface="+mn-lt"/>
                          <a:ea typeface="Times New Roman"/>
                        </a:rPr>
                        <a:t>Διδάκτορας ΠΤΔΕ</a:t>
                      </a:r>
                    </a:p>
                    <a:p>
                      <a:pPr algn="ctr">
                        <a:spcAft>
                          <a:spcPts val="0"/>
                        </a:spcAft>
                      </a:pPr>
                      <a:r>
                        <a:rPr lang="el-GR" sz="1600" b="0" dirty="0" smtClean="0">
                          <a:solidFill>
                            <a:srgbClr val="000000"/>
                          </a:solidFill>
                          <a:latin typeface="+mn-lt"/>
                          <a:ea typeface="Times New Roman"/>
                        </a:rPr>
                        <a:t>Πανεπιστήμιο Κρήτης</a:t>
                      </a:r>
                      <a:endParaRPr lang="el-GR" sz="1600" b="0" dirty="0" smtClean="0">
                        <a:latin typeface="Times New Roman"/>
                        <a:ea typeface="Times New Roma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l-GR" sz="1800" dirty="0" smtClean="0">
                          <a:solidFill>
                            <a:srgbClr val="000000"/>
                          </a:solidFill>
                          <a:latin typeface="+mn-lt"/>
                          <a:ea typeface="Times New Roman"/>
                        </a:rPr>
                        <a:t>κα Ιβρίντελη</a:t>
                      </a:r>
                      <a:r>
                        <a:rPr lang="en-US" sz="1800" dirty="0" smtClean="0">
                          <a:solidFill>
                            <a:srgbClr val="000000"/>
                          </a:solidFill>
                          <a:latin typeface="+mn-lt"/>
                          <a:ea typeface="Times New Roman"/>
                        </a:rPr>
                        <a:t> M.</a:t>
                      </a:r>
                    </a:p>
                    <a:p>
                      <a:pPr marL="0" marR="0" indent="0" algn="ctr" defTabSz="685800" rtl="0" eaLnBrk="1" fontAlgn="auto" latinLnBrk="0" hangingPunct="1">
                        <a:lnSpc>
                          <a:spcPct val="100000"/>
                        </a:lnSpc>
                        <a:spcBef>
                          <a:spcPts val="0"/>
                        </a:spcBef>
                        <a:spcAft>
                          <a:spcPts val="0"/>
                        </a:spcAft>
                        <a:buClrTx/>
                        <a:buSzTx/>
                        <a:buFontTx/>
                        <a:buNone/>
                        <a:tabLst/>
                        <a:defRPr/>
                      </a:pPr>
                      <a:r>
                        <a:rPr lang="el-GR" sz="1600" b="0" dirty="0" smtClean="0">
                          <a:solidFill>
                            <a:srgbClr val="000000"/>
                          </a:solidFill>
                          <a:latin typeface="+mn-lt"/>
                          <a:ea typeface="Times New Roman"/>
                        </a:rPr>
                        <a:t>Επ.</a:t>
                      </a:r>
                      <a:r>
                        <a:rPr lang="el-GR" sz="1600" b="0" baseline="0" dirty="0" smtClean="0">
                          <a:solidFill>
                            <a:srgbClr val="000000"/>
                          </a:solidFill>
                          <a:latin typeface="+mn-lt"/>
                          <a:ea typeface="Times New Roman"/>
                        </a:rPr>
                        <a:t> Καθηγήτρια ΠΤΔΕ</a:t>
                      </a:r>
                    </a:p>
                    <a:p>
                      <a:pPr marL="0" marR="0" indent="0" algn="ctr" defTabSz="685800" rtl="0" eaLnBrk="1" fontAlgn="auto" latinLnBrk="0" hangingPunct="1">
                        <a:lnSpc>
                          <a:spcPct val="100000"/>
                        </a:lnSpc>
                        <a:spcBef>
                          <a:spcPts val="0"/>
                        </a:spcBef>
                        <a:spcAft>
                          <a:spcPts val="0"/>
                        </a:spcAft>
                        <a:buClrTx/>
                        <a:buSzTx/>
                        <a:buFontTx/>
                        <a:buNone/>
                        <a:tabLst/>
                        <a:defRPr/>
                      </a:pPr>
                      <a:r>
                        <a:rPr lang="el-GR" sz="1600" b="0" dirty="0" smtClean="0">
                          <a:solidFill>
                            <a:srgbClr val="000000"/>
                          </a:solidFill>
                          <a:latin typeface="+mn-lt"/>
                          <a:ea typeface="Times New Roman"/>
                        </a:rPr>
                        <a:t>Πανεπιστήμιο Κρήτης</a:t>
                      </a:r>
                      <a:endParaRPr lang="el-GR" sz="1600" b="0" dirty="0" smtClean="0">
                        <a:latin typeface="Times New Roman"/>
                        <a:ea typeface="Times New Roman"/>
                      </a:endParaRPr>
                    </a:p>
                    <a:p>
                      <a:pPr algn="ctr">
                        <a:spcAft>
                          <a:spcPts val="0"/>
                        </a:spcAft>
                      </a:pPr>
                      <a:endParaRPr lang="el-GR" sz="2000" dirty="0" smtClean="0">
                        <a:latin typeface="Times New Roman"/>
                        <a:ea typeface="Times New Roma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l-GR" sz="1800" dirty="0" smtClean="0">
                          <a:solidFill>
                            <a:srgbClr val="000000"/>
                          </a:solidFill>
                          <a:latin typeface="+mn-lt"/>
                          <a:ea typeface="Times New Roman"/>
                        </a:rPr>
                        <a:t>κ. Κιουλάνης Σ.</a:t>
                      </a:r>
                    </a:p>
                    <a:p>
                      <a:pPr marL="0" marR="0" indent="0" algn="ctr" defTabSz="685800" rtl="0" eaLnBrk="1" fontAlgn="auto" latinLnBrk="0" hangingPunct="1">
                        <a:lnSpc>
                          <a:spcPct val="100000"/>
                        </a:lnSpc>
                        <a:spcBef>
                          <a:spcPts val="0"/>
                        </a:spcBef>
                        <a:spcAft>
                          <a:spcPts val="0"/>
                        </a:spcAft>
                        <a:buClrTx/>
                        <a:buSzTx/>
                        <a:buFontTx/>
                        <a:buNone/>
                        <a:tabLst/>
                        <a:defRPr/>
                      </a:pPr>
                      <a:r>
                        <a:rPr lang="el-GR" sz="1600" b="0" kern="1200" dirty="0" smtClean="0">
                          <a:solidFill>
                            <a:srgbClr val="000000"/>
                          </a:solidFill>
                          <a:latin typeface="+mn-lt"/>
                          <a:ea typeface="+mn-ea"/>
                          <a:cs typeface="Times New Roman" panose="02020603050405020304" pitchFamily="18" charset="0"/>
                        </a:rPr>
                        <a:t>Καθηγητής – Σύμβουλος (Σ.Ε.Π) στο ΕΑΠ</a:t>
                      </a:r>
                      <a:endParaRPr lang="el-GR" sz="1600" b="0" kern="1200" dirty="0">
                        <a:solidFill>
                          <a:schemeClr val="lt1"/>
                        </a:solidFill>
                        <a:latin typeface="Times New Roman" panose="02020603050405020304" pitchFamily="18" charset="0"/>
                        <a:ea typeface="+mn-ea"/>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0"/>
                  </a:ext>
                </a:extLst>
              </a:tr>
            </a:tbl>
          </a:graphicData>
        </a:graphic>
      </p:graphicFrame>
      <p:sp>
        <p:nvSpPr>
          <p:cNvPr id="13" name="9 - Ορθογώνιο"/>
          <p:cNvSpPr/>
          <p:nvPr/>
        </p:nvSpPr>
        <p:spPr>
          <a:xfrm>
            <a:off x="1535809" y="4005064"/>
            <a:ext cx="6840760" cy="369332"/>
          </a:xfrm>
          <a:prstGeom prst="rect">
            <a:avLst/>
          </a:prstGeom>
        </p:spPr>
        <p:txBody>
          <a:bodyPr wrap="square">
            <a:spAutoFit/>
          </a:bodyPr>
          <a:lstStyle/>
          <a:p>
            <a:pPr algn="ctr"/>
            <a:r>
              <a:rPr lang="el-GR" sz="1800" dirty="0">
                <a:latin typeface="Calibri" pitchFamily="34" charset="0"/>
                <a:cs typeface="Calibri" pitchFamily="34" charset="0"/>
              </a:rPr>
              <a:t>Επιτροπή Κρίσης ΔΕ</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a:xfrm>
            <a:off x="628650" y="1412776"/>
            <a:ext cx="7886700" cy="4764187"/>
          </a:xfrm>
        </p:spPr>
        <p:txBody>
          <a:bodyPr>
            <a:normAutofit/>
          </a:bodyPr>
          <a:lstStyle/>
          <a:p>
            <a:pPr>
              <a:buFont typeface="Wingdings" pitchFamily="2" charset="2"/>
              <a:buChar char="Ø"/>
            </a:pPr>
            <a:r>
              <a:rPr lang="el-GR" sz="1800" b="1" dirty="0" smtClean="0"/>
              <a:t> ΔΗΜΙΟΥΡΓΙΑ ΔΙΑΔΙΚΤΥΑΚΟΥ ΠΕΡΙΒΑΛΛΟΝΤΟΣ</a:t>
            </a:r>
          </a:p>
          <a:p>
            <a:pPr lvl="1" algn="just">
              <a:buFont typeface="Wingdings" pitchFamily="2" charset="2"/>
              <a:buChar char="§"/>
            </a:pPr>
            <a:r>
              <a:rPr lang="el-GR" sz="1600" dirty="0" smtClean="0"/>
              <a:t>Το εκπαιδευτικό πρόγραμμα επιμόρφωσης </a:t>
            </a:r>
          </a:p>
          <a:p>
            <a:pPr lvl="1" algn="just">
              <a:buNone/>
            </a:pPr>
            <a:r>
              <a:rPr lang="el-GR" sz="1600" dirty="0" smtClean="0"/>
              <a:t>     Στελεχών Εκπαίδευσης αναπτύχθηκε στην </a:t>
            </a:r>
          </a:p>
          <a:p>
            <a:pPr lvl="1" algn="just">
              <a:buNone/>
            </a:pPr>
            <a:r>
              <a:rPr lang="el-GR" sz="1600" dirty="0" smtClean="0"/>
              <a:t>     πλατφόρμα ΕξΑΕ </a:t>
            </a:r>
            <a:r>
              <a:rPr lang="en-US" sz="1600" b="1" dirty="0" smtClean="0"/>
              <a:t>Chamilo</a:t>
            </a:r>
            <a:r>
              <a:rPr lang="el-GR" sz="1600" dirty="0" smtClean="0"/>
              <a:t> που παρέχει </a:t>
            </a:r>
          </a:p>
          <a:p>
            <a:pPr lvl="1" algn="just">
              <a:buNone/>
            </a:pPr>
            <a:r>
              <a:rPr lang="el-GR" sz="1600" dirty="0" smtClean="0"/>
              <a:t>     το εργαστήριο </a:t>
            </a:r>
            <a:r>
              <a:rPr lang="en-US" sz="1600" dirty="0" smtClean="0"/>
              <a:t>edivea</a:t>
            </a:r>
            <a:r>
              <a:rPr lang="el-GR" sz="1600" dirty="0" smtClean="0"/>
              <a:t> του ΠΤΔΕ του </a:t>
            </a:r>
          </a:p>
          <a:p>
            <a:pPr lvl="1" algn="just">
              <a:buNone/>
            </a:pPr>
            <a:r>
              <a:rPr lang="el-GR" sz="1600" dirty="0" smtClean="0"/>
              <a:t>     Πανεπιστημίου Κρήτης.</a:t>
            </a:r>
            <a:endParaRPr lang="el-GR" sz="1800" b="1" dirty="0" smtClean="0"/>
          </a:p>
          <a:p>
            <a:pPr lvl="1" algn="just">
              <a:buFont typeface="Wingdings" pitchFamily="2" charset="2"/>
              <a:buChar char="Ø"/>
            </a:pPr>
            <a:r>
              <a:rPr lang="el-GR" sz="1600" b="1" dirty="0" smtClean="0">
                <a:solidFill>
                  <a:srgbClr val="FF0000"/>
                </a:solidFill>
              </a:rPr>
              <a:t> Σκοπός:</a:t>
            </a:r>
            <a:r>
              <a:rPr lang="el-GR" sz="1600" b="1" dirty="0" smtClean="0"/>
              <a:t> </a:t>
            </a:r>
            <a:r>
              <a:rPr lang="el-GR" sz="1600" dirty="0" smtClean="0"/>
              <a:t>Η</a:t>
            </a:r>
            <a:r>
              <a:rPr lang="el-GR" sz="1600" b="1" dirty="0" smtClean="0"/>
              <a:t> </a:t>
            </a:r>
            <a:r>
              <a:rPr lang="el-GR" sz="1600" dirty="0" smtClean="0"/>
              <a:t>δημιουργία ενός ολοκληρωμένου περιβάλλοντος εξ αποστάσεως επιμόρφωσης Στελεχών Εκπαίδευσης με θέμα:</a:t>
            </a:r>
            <a:r>
              <a:rPr lang="el-GR" sz="1600" dirty="0" smtClean="0">
                <a:solidFill>
                  <a:schemeClr val="accent5">
                    <a:lumMod val="50000"/>
                  </a:schemeClr>
                </a:solidFill>
              </a:rPr>
              <a:t>  “Νομοθεσία για τη λειτουργία των υπηρεσιακών</a:t>
            </a:r>
            <a:r>
              <a:rPr lang="en-US" sz="1600" dirty="0" smtClean="0">
                <a:solidFill>
                  <a:schemeClr val="accent5">
                    <a:lumMod val="50000"/>
                  </a:schemeClr>
                </a:solidFill>
              </a:rPr>
              <a:t> </a:t>
            </a:r>
            <a:r>
              <a:rPr lang="el-GR" sz="1600" dirty="0" smtClean="0">
                <a:solidFill>
                  <a:schemeClr val="accent5">
                    <a:lumMod val="50000"/>
                  </a:schemeClr>
                </a:solidFill>
              </a:rPr>
              <a:t>συμβουλίων πρωτοβάθμιας και δευτεροβάθμιας εκπαίδευσης”.</a:t>
            </a:r>
          </a:p>
          <a:p>
            <a:pPr lvl="1" algn="just">
              <a:buFont typeface="Wingdings" pitchFamily="2" charset="2"/>
              <a:buChar char="Ø"/>
            </a:pPr>
            <a:r>
              <a:rPr lang="el-GR" sz="1600" b="1" dirty="0" smtClean="0">
                <a:solidFill>
                  <a:srgbClr val="FF0000"/>
                </a:solidFill>
              </a:rPr>
              <a:t>Περιεχόμενο:</a:t>
            </a:r>
            <a:r>
              <a:rPr lang="el-GR" sz="1600" dirty="0" smtClean="0"/>
              <a:t> Το εκπαιδευτικό υλικό αποτελείται από τέσσερις διδακτικές ενότητες και βασίζεται στο </a:t>
            </a:r>
            <a:r>
              <a:rPr lang="el-GR" sz="1600" dirty="0" smtClean="0">
                <a:hlinkClick r:id="rId2"/>
              </a:rPr>
              <a:t>ΠΡΟΕΔΡΙΚΟ ΔΙΑΤΑΓΜΑ ΥΠ’ ΑΡΙΘΜ. 1 ΦΕΚ Α’ 1/03.01.2003</a:t>
            </a:r>
            <a:r>
              <a:rPr lang="el-GR" sz="1600" dirty="0" smtClean="0"/>
              <a:t> </a:t>
            </a:r>
          </a:p>
        </p:txBody>
      </p:sp>
      <p:sp>
        <p:nvSpPr>
          <p:cNvPr id="3" name="2 - Τίτλος"/>
          <p:cNvSpPr>
            <a:spLocks noGrp="1"/>
          </p:cNvSpPr>
          <p:nvPr>
            <p:ph type="title"/>
          </p:nvPr>
        </p:nvSpPr>
        <p:spPr>
          <a:xfrm>
            <a:off x="1143000" y="188640"/>
            <a:ext cx="7372350" cy="1368151"/>
          </a:xfrm>
        </p:spPr>
        <p:txBody>
          <a:bodyPr>
            <a:normAutofit fontScale="90000"/>
          </a:bodyPr>
          <a:lstStyle/>
          <a:p>
            <a:r>
              <a:rPr lang="el-GR" sz="3100" dirty="0" smtClean="0">
                <a:solidFill>
                  <a:srgbClr val="FF0000"/>
                </a:solidFill>
              </a:rPr>
              <a:t/>
            </a:r>
            <a:br>
              <a:rPr lang="el-GR" sz="3100" dirty="0" smtClean="0">
                <a:solidFill>
                  <a:srgbClr val="FF0000"/>
                </a:solidFill>
              </a:rPr>
            </a:br>
            <a:r>
              <a:rPr lang="el-GR" sz="3100" dirty="0" smtClean="0">
                <a:solidFill>
                  <a:srgbClr val="FF0000"/>
                </a:solidFill>
              </a:rPr>
              <a:t>    Διαδικτυακό επιμορφωτικό πρόγραμμα (1/3)</a:t>
            </a:r>
            <a:r>
              <a:rPr lang="el-GR" sz="4000" dirty="0" smtClean="0"/>
              <a:t/>
            </a:r>
            <a:br>
              <a:rPr lang="el-GR" sz="4000" dirty="0" smtClean="0"/>
            </a:br>
            <a:endParaRPr lang="el-GR" dirty="0"/>
          </a:p>
        </p:txBody>
      </p:sp>
      <p:pic>
        <p:nvPicPr>
          <p:cNvPr id="5" name="4 - Εικόνα" descr="C:\Users\Efthymios\Dropbox\My PC (DESKTOP-S61GVK7)\Desktop\2021-08-27 (2).png"/>
          <p:cNvPicPr/>
          <p:nvPr/>
        </p:nvPicPr>
        <p:blipFill>
          <a:blip r:embed="rId3" cstate="print"/>
          <a:srcRect/>
          <a:stretch>
            <a:fillRect/>
          </a:stretch>
        </p:blipFill>
        <p:spPr>
          <a:xfrm>
            <a:off x="5364088" y="1484784"/>
            <a:ext cx="3168352" cy="2376264"/>
          </a:xfrm>
          <a:prstGeom prst="rect">
            <a:avLst/>
          </a:prstGeom>
          <a:noFill/>
          <a:ln w="9525">
            <a:noFill/>
            <a:miter lim="800000"/>
            <a:headEnd/>
            <a:tailEnd/>
          </a:ln>
        </p:spPr>
      </p:pic>
      <p:pic>
        <p:nvPicPr>
          <p:cNvPr id="6" name="Picture 3" descr="C:\Users\Efthymios\Dropbox\My PC (DESKTOP-S61GVK7)\Desktop\Διαδικτυακό πρόγραμμα.png"/>
          <p:cNvPicPr>
            <a:picLocks noChangeAspect="1" noChangeArrowheads="1"/>
          </p:cNvPicPr>
          <p:nvPr/>
        </p:nvPicPr>
        <p:blipFill>
          <a:blip r:embed="rId4" cstate="print"/>
          <a:srcRect/>
          <a:stretch>
            <a:fillRect/>
          </a:stretch>
        </p:blipFill>
        <p:spPr bwMode="auto">
          <a:xfrm>
            <a:off x="8028384" y="332656"/>
            <a:ext cx="936104" cy="79208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0.70"/>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 presetClass="entr" presetSubtype="1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checkerboard(across)">
                                      <p:cBhvr>
                                        <p:cTn id="14" dur="10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4" presetClass="entr" presetSubtype="16" fill="hold" nodeType="clickEffect">
                                  <p:stCondLst>
                                    <p:cond delay="0"/>
                                  </p:stCondLst>
                                  <p:childTnLst>
                                    <p:set>
                                      <p:cBhvr>
                                        <p:cTn id="18" dur="1" fill="hold">
                                          <p:stCondLst>
                                            <p:cond delay="0"/>
                                          </p:stCondLst>
                                        </p:cTn>
                                        <p:tgtEl>
                                          <p:spTgt spid="2">
                                            <p:txEl>
                                              <p:pRg st="0" end="0"/>
                                            </p:txEl>
                                          </p:spTgt>
                                        </p:tgtEl>
                                        <p:attrNameLst>
                                          <p:attrName>style.visibility</p:attrName>
                                        </p:attrNameLst>
                                      </p:cBhvr>
                                      <p:to>
                                        <p:strVal val="visible"/>
                                      </p:to>
                                    </p:set>
                                    <p:animEffect transition="in" filter="box(in)">
                                      <p:cBhvr>
                                        <p:cTn id="19" dur="1000"/>
                                        <p:tgtEl>
                                          <p:spTgt spid="2">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5" presetClass="entr" presetSubtype="10" fill="hold"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checkerboard(across)">
                                      <p:cBhvr>
                                        <p:cTn id="24" dur="10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55" presetClass="entr" presetSubtype="0" fill="hold" nodeType="clickEffect">
                                  <p:stCondLst>
                                    <p:cond delay="0"/>
                                  </p:stCondLst>
                                  <p:childTnLst>
                                    <p:set>
                                      <p:cBhvr>
                                        <p:cTn id="28" dur="1" fill="hold">
                                          <p:stCondLst>
                                            <p:cond delay="0"/>
                                          </p:stCondLst>
                                        </p:cTn>
                                        <p:tgtEl>
                                          <p:spTgt spid="2">
                                            <p:txEl>
                                              <p:pRg st="1" end="1"/>
                                            </p:txEl>
                                          </p:spTgt>
                                        </p:tgtEl>
                                        <p:attrNameLst>
                                          <p:attrName>style.visibility</p:attrName>
                                        </p:attrNameLst>
                                      </p:cBhvr>
                                      <p:to>
                                        <p:strVal val="visible"/>
                                      </p:to>
                                    </p:set>
                                    <p:anim calcmode="lin" valueType="num">
                                      <p:cBhvr>
                                        <p:cTn id="29" dur="1000" fill="hold"/>
                                        <p:tgtEl>
                                          <p:spTgt spid="2">
                                            <p:txEl>
                                              <p:pRg st="1" end="1"/>
                                            </p:txEl>
                                          </p:spTgt>
                                        </p:tgtEl>
                                        <p:attrNameLst>
                                          <p:attrName>ppt_w</p:attrName>
                                        </p:attrNameLst>
                                      </p:cBhvr>
                                      <p:tavLst>
                                        <p:tav tm="0">
                                          <p:val>
                                            <p:strVal val="#ppt_w*0.70"/>
                                          </p:val>
                                        </p:tav>
                                        <p:tav tm="100000">
                                          <p:val>
                                            <p:strVal val="#ppt_w"/>
                                          </p:val>
                                        </p:tav>
                                      </p:tavLst>
                                    </p:anim>
                                    <p:anim calcmode="lin" valueType="num">
                                      <p:cBhvr>
                                        <p:cTn id="30" dur="1000" fill="hold"/>
                                        <p:tgtEl>
                                          <p:spTgt spid="2">
                                            <p:txEl>
                                              <p:pRg st="1" end="1"/>
                                            </p:txEl>
                                          </p:spTgt>
                                        </p:tgtEl>
                                        <p:attrNameLst>
                                          <p:attrName>ppt_h</p:attrName>
                                        </p:attrNameLst>
                                      </p:cBhvr>
                                      <p:tavLst>
                                        <p:tav tm="0">
                                          <p:val>
                                            <p:strVal val="#ppt_h"/>
                                          </p:val>
                                        </p:tav>
                                        <p:tav tm="100000">
                                          <p:val>
                                            <p:strVal val="#ppt_h"/>
                                          </p:val>
                                        </p:tav>
                                      </p:tavLst>
                                    </p:anim>
                                    <p:animEffect transition="in" filter="fade">
                                      <p:cBhvr>
                                        <p:cTn id="31" dur="1000"/>
                                        <p:tgtEl>
                                          <p:spTgt spid="2">
                                            <p:txEl>
                                              <p:pRg st="1" end="1"/>
                                            </p:txEl>
                                          </p:spTgt>
                                        </p:tgtEl>
                                      </p:cBhvr>
                                    </p:animEffect>
                                  </p:childTnLst>
                                </p:cTn>
                              </p:par>
                              <p:par>
                                <p:cTn id="32" presetID="55" presetClass="entr" presetSubtype="0" fill="hold" nodeType="withEffect">
                                  <p:stCondLst>
                                    <p:cond delay="0"/>
                                  </p:stCondLst>
                                  <p:childTnLst>
                                    <p:set>
                                      <p:cBhvr>
                                        <p:cTn id="33" dur="1" fill="hold">
                                          <p:stCondLst>
                                            <p:cond delay="0"/>
                                          </p:stCondLst>
                                        </p:cTn>
                                        <p:tgtEl>
                                          <p:spTgt spid="2">
                                            <p:txEl>
                                              <p:pRg st="2" end="2"/>
                                            </p:txEl>
                                          </p:spTgt>
                                        </p:tgtEl>
                                        <p:attrNameLst>
                                          <p:attrName>style.visibility</p:attrName>
                                        </p:attrNameLst>
                                      </p:cBhvr>
                                      <p:to>
                                        <p:strVal val="visible"/>
                                      </p:to>
                                    </p:set>
                                    <p:anim calcmode="lin" valueType="num">
                                      <p:cBhvr>
                                        <p:cTn id="34" dur="1000" fill="hold"/>
                                        <p:tgtEl>
                                          <p:spTgt spid="2">
                                            <p:txEl>
                                              <p:pRg st="2" end="2"/>
                                            </p:txEl>
                                          </p:spTgt>
                                        </p:tgtEl>
                                        <p:attrNameLst>
                                          <p:attrName>ppt_w</p:attrName>
                                        </p:attrNameLst>
                                      </p:cBhvr>
                                      <p:tavLst>
                                        <p:tav tm="0">
                                          <p:val>
                                            <p:strVal val="#ppt_w*0.70"/>
                                          </p:val>
                                        </p:tav>
                                        <p:tav tm="100000">
                                          <p:val>
                                            <p:strVal val="#ppt_w"/>
                                          </p:val>
                                        </p:tav>
                                      </p:tavLst>
                                    </p:anim>
                                    <p:anim calcmode="lin" valueType="num">
                                      <p:cBhvr>
                                        <p:cTn id="35" dur="1000" fill="hold"/>
                                        <p:tgtEl>
                                          <p:spTgt spid="2">
                                            <p:txEl>
                                              <p:pRg st="2" end="2"/>
                                            </p:txEl>
                                          </p:spTgt>
                                        </p:tgtEl>
                                        <p:attrNameLst>
                                          <p:attrName>ppt_h</p:attrName>
                                        </p:attrNameLst>
                                      </p:cBhvr>
                                      <p:tavLst>
                                        <p:tav tm="0">
                                          <p:val>
                                            <p:strVal val="#ppt_h"/>
                                          </p:val>
                                        </p:tav>
                                        <p:tav tm="100000">
                                          <p:val>
                                            <p:strVal val="#ppt_h"/>
                                          </p:val>
                                        </p:tav>
                                      </p:tavLst>
                                    </p:anim>
                                    <p:animEffect transition="in" filter="fade">
                                      <p:cBhvr>
                                        <p:cTn id="36" dur="1000"/>
                                        <p:tgtEl>
                                          <p:spTgt spid="2">
                                            <p:txEl>
                                              <p:pRg st="2" end="2"/>
                                            </p:txEl>
                                          </p:spTgt>
                                        </p:tgtEl>
                                      </p:cBhvr>
                                    </p:animEffect>
                                  </p:childTnLst>
                                </p:cTn>
                              </p:par>
                              <p:par>
                                <p:cTn id="37" presetID="55" presetClass="entr" presetSubtype="0" fill="hold" nodeType="withEffect">
                                  <p:stCondLst>
                                    <p:cond delay="0"/>
                                  </p:stCondLst>
                                  <p:childTnLst>
                                    <p:set>
                                      <p:cBhvr>
                                        <p:cTn id="38" dur="1" fill="hold">
                                          <p:stCondLst>
                                            <p:cond delay="0"/>
                                          </p:stCondLst>
                                        </p:cTn>
                                        <p:tgtEl>
                                          <p:spTgt spid="2">
                                            <p:txEl>
                                              <p:pRg st="3" end="3"/>
                                            </p:txEl>
                                          </p:spTgt>
                                        </p:tgtEl>
                                        <p:attrNameLst>
                                          <p:attrName>style.visibility</p:attrName>
                                        </p:attrNameLst>
                                      </p:cBhvr>
                                      <p:to>
                                        <p:strVal val="visible"/>
                                      </p:to>
                                    </p:set>
                                    <p:anim calcmode="lin" valueType="num">
                                      <p:cBhvr>
                                        <p:cTn id="39" dur="1000" fill="hold"/>
                                        <p:tgtEl>
                                          <p:spTgt spid="2">
                                            <p:txEl>
                                              <p:pRg st="3" end="3"/>
                                            </p:txEl>
                                          </p:spTgt>
                                        </p:tgtEl>
                                        <p:attrNameLst>
                                          <p:attrName>ppt_w</p:attrName>
                                        </p:attrNameLst>
                                      </p:cBhvr>
                                      <p:tavLst>
                                        <p:tav tm="0">
                                          <p:val>
                                            <p:strVal val="#ppt_w*0.70"/>
                                          </p:val>
                                        </p:tav>
                                        <p:tav tm="100000">
                                          <p:val>
                                            <p:strVal val="#ppt_w"/>
                                          </p:val>
                                        </p:tav>
                                      </p:tavLst>
                                    </p:anim>
                                    <p:anim calcmode="lin" valueType="num">
                                      <p:cBhvr>
                                        <p:cTn id="40" dur="1000" fill="hold"/>
                                        <p:tgtEl>
                                          <p:spTgt spid="2">
                                            <p:txEl>
                                              <p:pRg st="3" end="3"/>
                                            </p:txEl>
                                          </p:spTgt>
                                        </p:tgtEl>
                                        <p:attrNameLst>
                                          <p:attrName>ppt_h</p:attrName>
                                        </p:attrNameLst>
                                      </p:cBhvr>
                                      <p:tavLst>
                                        <p:tav tm="0">
                                          <p:val>
                                            <p:strVal val="#ppt_h"/>
                                          </p:val>
                                        </p:tav>
                                        <p:tav tm="100000">
                                          <p:val>
                                            <p:strVal val="#ppt_h"/>
                                          </p:val>
                                        </p:tav>
                                      </p:tavLst>
                                    </p:anim>
                                    <p:animEffect transition="in" filter="fade">
                                      <p:cBhvr>
                                        <p:cTn id="41" dur="1000"/>
                                        <p:tgtEl>
                                          <p:spTgt spid="2">
                                            <p:txEl>
                                              <p:pRg st="3" end="3"/>
                                            </p:txEl>
                                          </p:spTgt>
                                        </p:tgtEl>
                                      </p:cBhvr>
                                    </p:animEffect>
                                  </p:childTnLst>
                                </p:cTn>
                              </p:par>
                              <p:par>
                                <p:cTn id="42" presetID="55" presetClass="entr" presetSubtype="0" fill="hold" nodeType="withEffect">
                                  <p:stCondLst>
                                    <p:cond delay="0"/>
                                  </p:stCondLst>
                                  <p:childTnLst>
                                    <p:set>
                                      <p:cBhvr>
                                        <p:cTn id="43" dur="1" fill="hold">
                                          <p:stCondLst>
                                            <p:cond delay="0"/>
                                          </p:stCondLst>
                                        </p:cTn>
                                        <p:tgtEl>
                                          <p:spTgt spid="2">
                                            <p:txEl>
                                              <p:pRg st="4" end="4"/>
                                            </p:txEl>
                                          </p:spTgt>
                                        </p:tgtEl>
                                        <p:attrNameLst>
                                          <p:attrName>style.visibility</p:attrName>
                                        </p:attrNameLst>
                                      </p:cBhvr>
                                      <p:to>
                                        <p:strVal val="visible"/>
                                      </p:to>
                                    </p:set>
                                    <p:anim calcmode="lin" valueType="num">
                                      <p:cBhvr>
                                        <p:cTn id="44" dur="1000" fill="hold"/>
                                        <p:tgtEl>
                                          <p:spTgt spid="2">
                                            <p:txEl>
                                              <p:pRg st="4" end="4"/>
                                            </p:txEl>
                                          </p:spTgt>
                                        </p:tgtEl>
                                        <p:attrNameLst>
                                          <p:attrName>ppt_w</p:attrName>
                                        </p:attrNameLst>
                                      </p:cBhvr>
                                      <p:tavLst>
                                        <p:tav tm="0">
                                          <p:val>
                                            <p:strVal val="#ppt_w*0.70"/>
                                          </p:val>
                                        </p:tav>
                                        <p:tav tm="100000">
                                          <p:val>
                                            <p:strVal val="#ppt_w"/>
                                          </p:val>
                                        </p:tav>
                                      </p:tavLst>
                                    </p:anim>
                                    <p:anim calcmode="lin" valueType="num">
                                      <p:cBhvr>
                                        <p:cTn id="45" dur="1000" fill="hold"/>
                                        <p:tgtEl>
                                          <p:spTgt spid="2">
                                            <p:txEl>
                                              <p:pRg st="4" end="4"/>
                                            </p:txEl>
                                          </p:spTgt>
                                        </p:tgtEl>
                                        <p:attrNameLst>
                                          <p:attrName>ppt_h</p:attrName>
                                        </p:attrNameLst>
                                      </p:cBhvr>
                                      <p:tavLst>
                                        <p:tav tm="0">
                                          <p:val>
                                            <p:strVal val="#ppt_h"/>
                                          </p:val>
                                        </p:tav>
                                        <p:tav tm="100000">
                                          <p:val>
                                            <p:strVal val="#ppt_h"/>
                                          </p:val>
                                        </p:tav>
                                      </p:tavLst>
                                    </p:anim>
                                    <p:animEffect transition="in" filter="fade">
                                      <p:cBhvr>
                                        <p:cTn id="46" dur="1000"/>
                                        <p:tgtEl>
                                          <p:spTgt spid="2">
                                            <p:txEl>
                                              <p:pRg st="4" end="4"/>
                                            </p:txEl>
                                          </p:spTgt>
                                        </p:tgtEl>
                                      </p:cBhvr>
                                    </p:animEffect>
                                  </p:childTnLst>
                                </p:cTn>
                              </p:par>
                              <p:par>
                                <p:cTn id="47" presetID="55" presetClass="entr" presetSubtype="0" fill="hold" nodeType="withEffect">
                                  <p:stCondLst>
                                    <p:cond delay="0"/>
                                  </p:stCondLst>
                                  <p:childTnLst>
                                    <p:set>
                                      <p:cBhvr>
                                        <p:cTn id="48" dur="1" fill="hold">
                                          <p:stCondLst>
                                            <p:cond delay="0"/>
                                          </p:stCondLst>
                                        </p:cTn>
                                        <p:tgtEl>
                                          <p:spTgt spid="2">
                                            <p:txEl>
                                              <p:pRg st="5" end="5"/>
                                            </p:txEl>
                                          </p:spTgt>
                                        </p:tgtEl>
                                        <p:attrNameLst>
                                          <p:attrName>style.visibility</p:attrName>
                                        </p:attrNameLst>
                                      </p:cBhvr>
                                      <p:to>
                                        <p:strVal val="visible"/>
                                      </p:to>
                                    </p:set>
                                    <p:anim calcmode="lin" valueType="num">
                                      <p:cBhvr>
                                        <p:cTn id="49" dur="1000" fill="hold"/>
                                        <p:tgtEl>
                                          <p:spTgt spid="2">
                                            <p:txEl>
                                              <p:pRg st="5" end="5"/>
                                            </p:txEl>
                                          </p:spTgt>
                                        </p:tgtEl>
                                        <p:attrNameLst>
                                          <p:attrName>ppt_w</p:attrName>
                                        </p:attrNameLst>
                                      </p:cBhvr>
                                      <p:tavLst>
                                        <p:tav tm="0">
                                          <p:val>
                                            <p:strVal val="#ppt_w*0.70"/>
                                          </p:val>
                                        </p:tav>
                                        <p:tav tm="100000">
                                          <p:val>
                                            <p:strVal val="#ppt_w"/>
                                          </p:val>
                                        </p:tav>
                                      </p:tavLst>
                                    </p:anim>
                                    <p:anim calcmode="lin" valueType="num">
                                      <p:cBhvr>
                                        <p:cTn id="50" dur="1000" fill="hold"/>
                                        <p:tgtEl>
                                          <p:spTgt spid="2">
                                            <p:txEl>
                                              <p:pRg st="5" end="5"/>
                                            </p:txEl>
                                          </p:spTgt>
                                        </p:tgtEl>
                                        <p:attrNameLst>
                                          <p:attrName>ppt_h</p:attrName>
                                        </p:attrNameLst>
                                      </p:cBhvr>
                                      <p:tavLst>
                                        <p:tav tm="0">
                                          <p:val>
                                            <p:strVal val="#ppt_h"/>
                                          </p:val>
                                        </p:tav>
                                        <p:tav tm="100000">
                                          <p:val>
                                            <p:strVal val="#ppt_h"/>
                                          </p:val>
                                        </p:tav>
                                      </p:tavLst>
                                    </p:anim>
                                    <p:animEffect transition="in" filter="fade">
                                      <p:cBhvr>
                                        <p:cTn id="51" dur="1000"/>
                                        <p:tgtEl>
                                          <p:spTgt spid="2">
                                            <p:txEl>
                                              <p:pRg st="5" end="5"/>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5" presetClass="entr" presetSubtype="0" fill="hold" nodeType="clickEffect">
                                  <p:stCondLst>
                                    <p:cond delay="0"/>
                                  </p:stCondLst>
                                  <p:childTnLst>
                                    <p:set>
                                      <p:cBhvr>
                                        <p:cTn id="55" dur="1" fill="hold">
                                          <p:stCondLst>
                                            <p:cond delay="0"/>
                                          </p:stCondLst>
                                        </p:cTn>
                                        <p:tgtEl>
                                          <p:spTgt spid="2">
                                            <p:txEl>
                                              <p:pRg st="6" end="6"/>
                                            </p:txEl>
                                          </p:spTgt>
                                        </p:tgtEl>
                                        <p:attrNameLst>
                                          <p:attrName>style.visibility</p:attrName>
                                        </p:attrNameLst>
                                      </p:cBhvr>
                                      <p:to>
                                        <p:strVal val="visible"/>
                                      </p:to>
                                    </p:set>
                                    <p:anim calcmode="lin" valueType="num">
                                      <p:cBhvr>
                                        <p:cTn id="56" dur="1000" fill="hold"/>
                                        <p:tgtEl>
                                          <p:spTgt spid="2">
                                            <p:txEl>
                                              <p:pRg st="6" end="6"/>
                                            </p:txEl>
                                          </p:spTgt>
                                        </p:tgtEl>
                                        <p:attrNameLst>
                                          <p:attrName>ppt_w</p:attrName>
                                        </p:attrNameLst>
                                      </p:cBhvr>
                                      <p:tavLst>
                                        <p:tav tm="0">
                                          <p:val>
                                            <p:strVal val="#ppt_w*0.70"/>
                                          </p:val>
                                        </p:tav>
                                        <p:tav tm="100000">
                                          <p:val>
                                            <p:strVal val="#ppt_w"/>
                                          </p:val>
                                        </p:tav>
                                      </p:tavLst>
                                    </p:anim>
                                    <p:anim calcmode="lin" valueType="num">
                                      <p:cBhvr>
                                        <p:cTn id="57" dur="1000" fill="hold"/>
                                        <p:tgtEl>
                                          <p:spTgt spid="2">
                                            <p:txEl>
                                              <p:pRg st="6" end="6"/>
                                            </p:txEl>
                                          </p:spTgt>
                                        </p:tgtEl>
                                        <p:attrNameLst>
                                          <p:attrName>ppt_h</p:attrName>
                                        </p:attrNameLst>
                                      </p:cBhvr>
                                      <p:tavLst>
                                        <p:tav tm="0">
                                          <p:val>
                                            <p:strVal val="#ppt_h"/>
                                          </p:val>
                                        </p:tav>
                                        <p:tav tm="100000">
                                          <p:val>
                                            <p:strVal val="#ppt_h"/>
                                          </p:val>
                                        </p:tav>
                                      </p:tavLst>
                                    </p:anim>
                                    <p:animEffect transition="in" filter="fade">
                                      <p:cBhvr>
                                        <p:cTn id="58" dur="1000"/>
                                        <p:tgtEl>
                                          <p:spTgt spid="2">
                                            <p:txEl>
                                              <p:pRg st="6" end="6"/>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55" presetClass="entr" presetSubtype="0" fill="hold" nodeType="clickEffect">
                                  <p:stCondLst>
                                    <p:cond delay="0"/>
                                  </p:stCondLst>
                                  <p:childTnLst>
                                    <p:set>
                                      <p:cBhvr>
                                        <p:cTn id="62" dur="1" fill="hold">
                                          <p:stCondLst>
                                            <p:cond delay="0"/>
                                          </p:stCondLst>
                                        </p:cTn>
                                        <p:tgtEl>
                                          <p:spTgt spid="2">
                                            <p:txEl>
                                              <p:pRg st="7" end="7"/>
                                            </p:txEl>
                                          </p:spTgt>
                                        </p:tgtEl>
                                        <p:attrNameLst>
                                          <p:attrName>style.visibility</p:attrName>
                                        </p:attrNameLst>
                                      </p:cBhvr>
                                      <p:to>
                                        <p:strVal val="visible"/>
                                      </p:to>
                                    </p:set>
                                    <p:anim calcmode="lin" valueType="num">
                                      <p:cBhvr>
                                        <p:cTn id="63" dur="1000" fill="hold"/>
                                        <p:tgtEl>
                                          <p:spTgt spid="2">
                                            <p:txEl>
                                              <p:pRg st="7" end="7"/>
                                            </p:txEl>
                                          </p:spTgt>
                                        </p:tgtEl>
                                        <p:attrNameLst>
                                          <p:attrName>ppt_w</p:attrName>
                                        </p:attrNameLst>
                                      </p:cBhvr>
                                      <p:tavLst>
                                        <p:tav tm="0">
                                          <p:val>
                                            <p:strVal val="#ppt_w*0.70"/>
                                          </p:val>
                                        </p:tav>
                                        <p:tav tm="100000">
                                          <p:val>
                                            <p:strVal val="#ppt_w"/>
                                          </p:val>
                                        </p:tav>
                                      </p:tavLst>
                                    </p:anim>
                                    <p:anim calcmode="lin" valueType="num">
                                      <p:cBhvr>
                                        <p:cTn id="64" dur="1000" fill="hold"/>
                                        <p:tgtEl>
                                          <p:spTgt spid="2">
                                            <p:txEl>
                                              <p:pRg st="7" end="7"/>
                                            </p:txEl>
                                          </p:spTgt>
                                        </p:tgtEl>
                                        <p:attrNameLst>
                                          <p:attrName>ppt_h</p:attrName>
                                        </p:attrNameLst>
                                      </p:cBhvr>
                                      <p:tavLst>
                                        <p:tav tm="0">
                                          <p:val>
                                            <p:strVal val="#ppt_h"/>
                                          </p:val>
                                        </p:tav>
                                        <p:tav tm="100000">
                                          <p:val>
                                            <p:strVal val="#ppt_h"/>
                                          </p:val>
                                        </p:tav>
                                      </p:tavLst>
                                    </p:anim>
                                    <p:animEffect transition="in" filter="fade">
                                      <p:cBhvr>
                                        <p:cTn id="65" dur="10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a:xfrm>
            <a:off x="628650" y="1412776"/>
            <a:ext cx="7886700" cy="4764187"/>
          </a:xfrm>
          <a:ln>
            <a:noFill/>
          </a:ln>
        </p:spPr>
        <p:txBody>
          <a:bodyPr>
            <a:normAutofit/>
          </a:bodyPr>
          <a:lstStyle/>
          <a:p>
            <a:pPr>
              <a:buFont typeface="Wingdings" pitchFamily="2" charset="2"/>
              <a:buChar char="Ø"/>
            </a:pPr>
            <a:r>
              <a:rPr lang="el-GR" sz="1800" b="1" dirty="0" smtClean="0">
                <a:solidFill>
                  <a:srgbClr val="002060"/>
                </a:solidFill>
              </a:rPr>
              <a:t> Αρχές σχεδιασμού και ανάπτυξης</a:t>
            </a:r>
            <a:r>
              <a:rPr lang="el-GR" sz="1800" dirty="0" smtClean="0">
                <a:solidFill>
                  <a:srgbClr val="002060"/>
                </a:solidFill>
              </a:rPr>
              <a:t> </a:t>
            </a:r>
            <a:r>
              <a:rPr lang="el-GR" sz="1800" b="1" dirty="0" smtClean="0">
                <a:solidFill>
                  <a:srgbClr val="002060"/>
                </a:solidFill>
              </a:rPr>
              <a:t>εξ αποστάσεως εκπαιδευτικού υλικού</a:t>
            </a:r>
          </a:p>
          <a:p>
            <a:pPr lvl="1">
              <a:buFont typeface="Wingdings" pitchFamily="2" charset="2"/>
              <a:buChar char="ü"/>
            </a:pPr>
            <a:r>
              <a:rPr lang="el-GR" sz="1600" i="1" dirty="0" smtClean="0"/>
              <a:t>Η αξιοποίηση πολυμορφικού διδακτικού υλικού με παιδαγωγικά κριτήρια πρέπει να δίνει στους επιμορφούμενους δυνατότητες αυτενέργειας (Λιοναράκης, 2009).</a:t>
            </a:r>
          </a:p>
          <a:p>
            <a:pPr lvl="1">
              <a:buFont typeface="Wingdings" pitchFamily="2" charset="2"/>
              <a:buChar char="ü"/>
            </a:pPr>
            <a:r>
              <a:rPr lang="el-GR" sz="1600" i="1" dirty="0" smtClean="0"/>
              <a:t>Σύμφωνα με τις αρχές της ΕξΑΕ, ο σχεδιασμός εκπαιδευτικού υλικού έχει σκοπό να διδάξει στον εκπαιδευόμενο το πώς να μαθαίνει (Λιοναράκης, 2001).</a:t>
            </a:r>
          </a:p>
          <a:p>
            <a:pPr lvl="1">
              <a:buFont typeface="Wingdings" pitchFamily="2" charset="2"/>
              <a:buChar char="Ø"/>
            </a:pPr>
            <a:r>
              <a:rPr lang="el-GR" sz="1600" b="1" dirty="0" smtClean="0">
                <a:solidFill>
                  <a:srgbClr val="931B1B"/>
                </a:solidFill>
              </a:rPr>
              <a:t> Οι βασικές αρχές τις οποίες έχουν επισημάνει οι Αναστασιάδης, Σπαντιδάκης και   Χατζηδάκη, (2014): </a:t>
            </a:r>
          </a:p>
          <a:p>
            <a:pPr lvl="1">
              <a:buFont typeface="Wingdings" pitchFamily="2" charset="2"/>
              <a:buChar char="Ø"/>
            </a:pPr>
            <a:endParaRPr lang="el-GR" sz="1600" b="1" dirty="0" smtClean="0">
              <a:solidFill>
                <a:schemeClr val="accent6">
                  <a:lumMod val="50000"/>
                </a:schemeClr>
              </a:solidFill>
            </a:endParaRPr>
          </a:p>
          <a:p>
            <a:pPr lvl="1">
              <a:buFont typeface="Wingdings" pitchFamily="2" charset="2"/>
              <a:buChar char="Ø"/>
            </a:pPr>
            <a:endParaRPr lang="el-GR" sz="1600" b="1" dirty="0" smtClean="0">
              <a:solidFill>
                <a:srgbClr val="931B1B"/>
              </a:solidFill>
            </a:endParaRPr>
          </a:p>
          <a:p>
            <a:pPr lvl="1">
              <a:buFont typeface="Wingdings" pitchFamily="2" charset="2"/>
              <a:buChar char="Ø"/>
            </a:pPr>
            <a:endParaRPr lang="el-GR" sz="1600" b="1" dirty="0" smtClean="0">
              <a:solidFill>
                <a:srgbClr val="931B1B"/>
              </a:solidFill>
            </a:endParaRPr>
          </a:p>
          <a:p>
            <a:pPr lvl="2"/>
            <a:endParaRPr lang="el-GR" sz="1600" b="1" dirty="0">
              <a:solidFill>
                <a:schemeClr val="accent6">
                  <a:lumMod val="50000"/>
                </a:schemeClr>
              </a:solidFill>
            </a:endParaRPr>
          </a:p>
        </p:txBody>
      </p:sp>
      <p:sp>
        <p:nvSpPr>
          <p:cNvPr id="3" name="2 - Τίτλος"/>
          <p:cNvSpPr>
            <a:spLocks noGrp="1"/>
          </p:cNvSpPr>
          <p:nvPr>
            <p:ph type="title"/>
          </p:nvPr>
        </p:nvSpPr>
        <p:spPr>
          <a:xfrm>
            <a:off x="1143000" y="404664"/>
            <a:ext cx="7372350" cy="936104"/>
          </a:xfrm>
        </p:spPr>
        <p:txBody>
          <a:bodyPr>
            <a:normAutofit fontScale="90000"/>
          </a:bodyPr>
          <a:lstStyle/>
          <a:p>
            <a:r>
              <a:rPr lang="el-GR" sz="3100" dirty="0" smtClean="0">
                <a:solidFill>
                  <a:srgbClr val="FF0000"/>
                </a:solidFill>
              </a:rPr>
              <a:t/>
            </a:r>
            <a:br>
              <a:rPr lang="el-GR" sz="3100" dirty="0" smtClean="0">
                <a:solidFill>
                  <a:srgbClr val="FF0000"/>
                </a:solidFill>
              </a:rPr>
            </a:br>
            <a:r>
              <a:rPr lang="el-GR" sz="3100" dirty="0" smtClean="0">
                <a:solidFill>
                  <a:srgbClr val="FF0000"/>
                </a:solidFill>
              </a:rPr>
              <a:t>    Διαδικτυακό επιμορφωτικό πρόγραμμα (2/3)</a:t>
            </a:r>
            <a:r>
              <a:rPr lang="el-GR" sz="5400" dirty="0" smtClean="0"/>
              <a:t/>
            </a:r>
            <a:br>
              <a:rPr lang="el-GR" sz="5400" dirty="0" smtClean="0"/>
            </a:br>
            <a:endParaRPr lang="el-GR" dirty="0"/>
          </a:p>
        </p:txBody>
      </p:sp>
      <p:pic>
        <p:nvPicPr>
          <p:cNvPr id="4" name="Picture 3" descr="C:\Users\Efthymios\Dropbox\My PC (DESKTOP-S61GVK7)\Desktop\Διαδικτυακό πρόγραμμα.png"/>
          <p:cNvPicPr>
            <a:picLocks noChangeAspect="1" noChangeArrowheads="1"/>
          </p:cNvPicPr>
          <p:nvPr/>
        </p:nvPicPr>
        <p:blipFill>
          <a:blip r:embed="rId2" cstate="print"/>
          <a:srcRect/>
          <a:stretch>
            <a:fillRect/>
          </a:stretch>
        </p:blipFill>
        <p:spPr bwMode="auto">
          <a:xfrm>
            <a:off x="8028384" y="332656"/>
            <a:ext cx="936104" cy="792088"/>
          </a:xfrm>
          <a:prstGeom prst="rect">
            <a:avLst/>
          </a:prstGeom>
          <a:noFill/>
        </p:spPr>
      </p:pic>
      <p:sp>
        <p:nvSpPr>
          <p:cNvPr id="9" name="8 - Έλλειψη"/>
          <p:cNvSpPr/>
          <p:nvPr/>
        </p:nvSpPr>
        <p:spPr>
          <a:xfrm>
            <a:off x="683568" y="4149080"/>
            <a:ext cx="4896544" cy="20882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lnSpc>
                <a:spcPct val="200000"/>
              </a:lnSpc>
              <a:buFont typeface="Wingdings" pitchFamily="2" charset="2"/>
              <a:buChar char="ü"/>
            </a:pPr>
            <a:r>
              <a:rPr lang="el-GR" sz="1600" b="1" dirty="0" smtClean="0">
                <a:solidFill>
                  <a:srgbClr val="FF0000"/>
                </a:solidFill>
              </a:rPr>
              <a:t>Πολυμεσική αρχή   </a:t>
            </a:r>
          </a:p>
          <a:p>
            <a:pPr lvl="1">
              <a:lnSpc>
                <a:spcPct val="200000"/>
              </a:lnSpc>
              <a:buFont typeface="Wingdings" pitchFamily="2" charset="2"/>
              <a:buChar char="ü"/>
            </a:pPr>
            <a:r>
              <a:rPr lang="el-GR" sz="1600" b="1" dirty="0" smtClean="0">
                <a:solidFill>
                  <a:srgbClr val="FF0000"/>
                </a:solidFill>
              </a:rPr>
              <a:t>Αρχή της προσαρμοστικότητας  </a:t>
            </a:r>
          </a:p>
          <a:p>
            <a:pPr lvl="1">
              <a:lnSpc>
                <a:spcPct val="200000"/>
              </a:lnSpc>
              <a:buFont typeface="Wingdings" pitchFamily="2" charset="2"/>
              <a:buChar char="ü"/>
            </a:pPr>
            <a:r>
              <a:rPr lang="el-GR" sz="1600" b="1" dirty="0" smtClean="0">
                <a:solidFill>
                  <a:srgbClr val="FF0000"/>
                </a:solidFill>
              </a:rPr>
              <a:t>Αρχή του πλεονασμού</a:t>
            </a:r>
          </a:p>
          <a:p>
            <a:pPr lvl="1">
              <a:lnSpc>
                <a:spcPct val="200000"/>
              </a:lnSpc>
              <a:buFont typeface="Wingdings" pitchFamily="2" charset="2"/>
              <a:buChar char="ü"/>
            </a:pPr>
            <a:r>
              <a:rPr lang="el-GR" sz="1600" b="1" dirty="0" smtClean="0">
                <a:solidFill>
                  <a:srgbClr val="FF0000"/>
                </a:solidFill>
              </a:rPr>
              <a:t>Αρχή της συνοχής</a:t>
            </a:r>
          </a:p>
        </p:txBody>
      </p:sp>
      <p:sp>
        <p:nvSpPr>
          <p:cNvPr id="11" name="10 - Έλλειψη"/>
          <p:cNvSpPr/>
          <p:nvPr/>
        </p:nvSpPr>
        <p:spPr>
          <a:xfrm>
            <a:off x="5652120" y="3861048"/>
            <a:ext cx="3240360" cy="2520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Font typeface="Wingdings" pitchFamily="2" charset="2"/>
              <a:buChar char="ü"/>
            </a:pPr>
            <a:r>
              <a:rPr lang="el-GR" sz="1600" b="1" dirty="0" smtClean="0">
                <a:solidFill>
                  <a:srgbClr val="FF0000"/>
                </a:solidFill>
              </a:rPr>
              <a:t>Αρχή της σηματοδότησης</a:t>
            </a:r>
          </a:p>
          <a:p>
            <a:pPr algn="ctr">
              <a:lnSpc>
                <a:spcPct val="200000"/>
              </a:lnSpc>
              <a:buFont typeface="Wingdings" pitchFamily="2" charset="2"/>
              <a:buChar char="ü"/>
            </a:pPr>
            <a:r>
              <a:rPr lang="el-GR" sz="1600" b="1" dirty="0" smtClean="0">
                <a:solidFill>
                  <a:srgbClr val="FF0000"/>
                </a:solidFill>
              </a:rPr>
              <a:t>Αρχή της συνάφειας</a:t>
            </a:r>
          </a:p>
          <a:p>
            <a:pPr algn="ctr">
              <a:lnSpc>
                <a:spcPct val="200000"/>
              </a:lnSpc>
              <a:buFont typeface="Wingdings" pitchFamily="2" charset="2"/>
              <a:buChar char="ü"/>
            </a:pPr>
            <a:r>
              <a:rPr lang="el-GR" sz="1600" b="1" dirty="0" smtClean="0">
                <a:solidFill>
                  <a:srgbClr val="FF0000"/>
                </a:solidFill>
              </a:rPr>
              <a:t>Αρχή της κατάτμησης</a:t>
            </a:r>
          </a:p>
          <a:p>
            <a:pPr algn="ctr">
              <a:buFont typeface="Wingdings" pitchFamily="2" charset="2"/>
              <a:buChar char="ü"/>
            </a:pPr>
            <a:endParaRPr lang="el-GR" sz="160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0.70"/>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 presetClass="entr" presetSubtype="1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checkerboard(across)">
                                      <p:cBhvr>
                                        <p:cTn id="14" dur="10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4" presetClass="entr" presetSubtype="16" fill="hold" nodeType="clickEffect">
                                  <p:stCondLst>
                                    <p:cond delay="0"/>
                                  </p:stCondLst>
                                  <p:childTnLst>
                                    <p:set>
                                      <p:cBhvr>
                                        <p:cTn id="18" dur="1" fill="hold">
                                          <p:stCondLst>
                                            <p:cond delay="0"/>
                                          </p:stCondLst>
                                        </p:cTn>
                                        <p:tgtEl>
                                          <p:spTgt spid="2">
                                            <p:txEl>
                                              <p:pRg st="0" end="0"/>
                                            </p:txEl>
                                          </p:spTgt>
                                        </p:tgtEl>
                                        <p:attrNameLst>
                                          <p:attrName>style.visibility</p:attrName>
                                        </p:attrNameLst>
                                      </p:cBhvr>
                                      <p:to>
                                        <p:strVal val="visible"/>
                                      </p:to>
                                    </p:set>
                                    <p:animEffect transition="in" filter="box(in)">
                                      <p:cBhvr>
                                        <p:cTn id="19" dur="2000"/>
                                        <p:tgtEl>
                                          <p:spTgt spid="2">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54" presetClass="entr" presetSubtype="0" accel="100000" fill="hold" nodeType="clickEffect">
                                  <p:stCondLst>
                                    <p:cond delay="0"/>
                                  </p:stCondLst>
                                  <p:childTnLst>
                                    <p:set>
                                      <p:cBhvr>
                                        <p:cTn id="23" dur="1" fill="hold">
                                          <p:stCondLst>
                                            <p:cond delay="0"/>
                                          </p:stCondLst>
                                        </p:cTn>
                                        <p:tgtEl>
                                          <p:spTgt spid="2">
                                            <p:txEl>
                                              <p:pRg st="1" end="1"/>
                                            </p:txEl>
                                          </p:spTgt>
                                        </p:tgtEl>
                                        <p:attrNameLst>
                                          <p:attrName>style.visibility</p:attrName>
                                        </p:attrNameLst>
                                      </p:cBhvr>
                                      <p:to>
                                        <p:strVal val="visible"/>
                                      </p:to>
                                    </p:set>
                                    <p:anim calcmode="lin" valueType="num">
                                      <p:cBhvr>
                                        <p:cTn id="24" dur="2000" fill="hold"/>
                                        <p:tgtEl>
                                          <p:spTgt spid="2">
                                            <p:txEl>
                                              <p:pRg st="1" end="1"/>
                                            </p:txEl>
                                          </p:spTgt>
                                        </p:tgtEl>
                                        <p:attrNameLst>
                                          <p:attrName>ppt_w</p:attrName>
                                        </p:attrNameLst>
                                      </p:cBhvr>
                                      <p:tavLst>
                                        <p:tav tm="0">
                                          <p:val>
                                            <p:strVal val="#ppt_w*0.05"/>
                                          </p:val>
                                        </p:tav>
                                        <p:tav tm="100000">
                                          <p:val>
                                            <p:strVal val="#ppt_w"/>
                                          </p:val>
                                        </p:tav>
                                      </p:tavLst>
                                    </p:anim>
                                    <p:anim calcmode="lin" valueType="num">
                                      <p:cBhvr>
                                        <p:cTn id="25" dur="2000" fill="hold"/>
                                        <p:tgtEl>
                                          <p:spTgt spid="2">
                                            <p:txEl>
                                              <p:pRg st="1" end="1"/>
                                            </p:txEl>
                                          </p:spTgt>
                                        </p:tgtEl>
                                        <p:attrNameLst>
                                          <p:attrName>ppt_h</p:attrName>
                                        </p:attrNameLst>
                                      </p:cBhvr>
                                      <p:tavLst>
                                        <p:tav tm="0">
                                          <p:val>
                                            <p:strVal val="#ppt_h"/>
                                          </p:val>
                                        </p:tav>
                                        <p:tav tm="100000">
                                          <p:val>
                                            <p:strVal val="#ppt_h"/>
                                          </p:val>
                                        </p:tav>
                                      </p:tavLst>
                                    </p:anim>
                                    <p:anim calcmode="lin" valueType="num">
                                      <p:cBhvr>
                                        <p:cTn id="26" dur="2000" fill="hold"/>
                                        <p:tgtEl>
                                          <p:spTgt spid="2">
                                            <p:txEl>
                                              <p:pRg st="1" end="1"/>
                                            </p:txEl>
                                          </p:spTgt>
                                        </p:tgtEl>
                                        <p:attrNameLst>
                                          <p:attrName>ppt_x</p:attrName>
                                        </p:attrNameLst>
                                      </p:cBhvr>
                                      <p:tavLst>
                                        <p:tav tm="0">
                                          <p:val>
                                            <p:strVal val="#ppt_x-.2"/>
                                          </p:val>
                                        </p:tav>
                                        <p:tav tm="100000">
                                          <p:val>
                                            <p:strVal val="#ppt_x"/>
                                          </p:val>
                                        </p:tav>
                                      </p:tavLst>
                                    </p:anim>
                                    <p:anim calcmode="lin" valueType="num">
                                      <p:cBhvr>
                                        <p:cTn id="27" dur="2000" fill="hold"/>
                                        <p:tgtEl>
                                          <p:spTgt spid="2">
                                            <p:txEl>
                                              <p:pRg st="1" end="1"/>
                                            </p:txEl>
                                          </p:spTgt>
                                        </p:tgtEl>
                                        <p:attrNameLst>
                                          <p:attrName>ppt_y</p:attrName>
                                        </p:attrNameLst>
                                      </p:cBhvr>
                                      <p:tavLst>
                                        <p:tav tm="0">
                                          <p:val>
                                            <p:strVal val="#ppt_y"/>
                                          </p:val>
                                        </p:tav>
                                        <p:tav tm="100000">
                                          <p:val>
                                            <p:strVal val="#ppt_y"/>
                                          </p:val>
                                        </p:tav>
                                      </p:tavLst>
                                    </p:anim>
                                    <p:animEffect transition="in" filter="fade">
                                      <p:cBhvr>
                                        <p:cTn id="28" dur="2000"/>
                                        <p:tgtEl>
                                          <p:spTgt spid="2">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54" presetClass="entr" presetSubtype="0" accel="100000" fill="hold" nodeType="clickEffect">
                                  <p:stCondLst>
                                    <p:cond delay="0"/>
                                  </p:stCondLst>
                                  <p:childTnLst>
                                    <p:set>
                                      <p:cBhvr>
                                        <p:cTn id="32" dur="1" fill="hold">
                                          <p:stCondLst>
                                            <p:cond delay="0"/>
                                          </p:stCondLst>
                                        </p:cTn>
                                        <p:tgtEl>
                                          <p:spTgt spid="2">
                                            <p:txEl>
                                              <p:pRg st="2" end="2"/>
                                            </p:txEl>
                                          </p:spTgt>
                                        </p:tgtEl>
                                        <p:attrNameLst>
                                          <p:attrName>style.visibility</p:attrName>
                                        </p:attrNameLst>
                                      </p:cBhvr>
                                      <p:to>
                                        <p:strVal val="visible"/>
                                      </p:to>
                                    </p:set>
                                    <p:anim calcmode="lin" valueType="num">
                                      <p:cBhvr>
                                        <p:cTn id="33" dur="2000" fill="hold"/>
                                        <p:tgtEl>
                                          <p:spTgt spid="2">
                                            <p:txEl>
                                              <p:pRg st="2" end="2"/>
                                            </p:txEl>
                                          </p:spTgt>
                                        </p:tgtEl>
                                        <p:attrNameLst>
                                          <p:attrName>ppt_w</p:attrName>
                                        </p:attrNameLst>
                                      </p:cBhvr>
                                      <p:tavLst>
                                        <p:tav tm="0">
                                          <p:val>
                                            <p:strVal val="#ppt_w*0.05"/>
                                          </p:val>
                                        </p:tav>
                                        <p:tav tm="100000">
                                          <p:val>
                                            <p:strVal val="#ppt_w"/>
                                          </p:val>
                                        </p:tav>
                                      </p:tavLst>
                                    </p:anim>
                                    <p:anim calcmode="lin" valueType="num">
                                      <p:cBhvr>
                                        <p:cTn id="34" dur="2000" fill="hold"/>
                                        <p:tgtEl>
                                          <p:spTgt spid="2">
                                            <p:txEl>
                                              <p:pRg st="2" end="2"/>
                                            </p:txEl>
                                          </p:spTgt>
                                        </p:tgtEl>
                                        <p:attrNameLst>
                                          <p:attrName>ppt_h</p:attrName>
                                        </p:attrNameLst>
                                      </p:cBhvr>
                                      <p:tavLst>
                                        <p:tav tm="0">
                                          <p:val>
                                            <p:strVal val="#ppt_h"/>
                                          </p:val>
                                        </p:tav>
                                        <p:tav tm="100000">
                                          <p:val>
                                            <p:strVal val="#ppt_h"/>
                                          </p:val>
                                        </p:tav>
                                      </p:tavLst>
                                    </p:anim>
                                    <p:anim calcmode="lin" valueType="num">
                                      <p:cBhvr>
                                        <p:cTn id="35" dur="2000" fill="hold"/>
                                        <p:tgtEl>
                                          <p:spTgt spid="2">
                                            <p:txEl>
                                              <p:pRg st="2" end="2"/>
                                            </p:txEl>
                                          </p:spTgt>
                                        </p:tgtEl>
                                        <p:attrNameLst>
                                          <p:attrName>ppt_x</p:attrName>
                                        </p:attrNameLst>
                                      </p:cBhvr>
                                      <p:tavLst>
                                        <p:tav tm="0">
                                          <p:val>
                                            <p:strVal val="#ppt_x-.2"/>
                                          </p:val>
                                        </p:tav>
                                        <p:tav tm="100000">
                                          <p:val>
                                            <p:strVal val="#ppt_x"/>
                                          </p:val>
                                        </p:tav>
                                      </p:tavLst>
                                    </p:anim>
                                    <p:anim calcmode="lin" valueType="num">
                                      <p:cBhvr>
                                        <p:cTn id="36" dur="2000" fill="hold"/>
                                        <p:tgtEl>
                                          <p:spTgt spid="2">
                                            <p:txEl>
                                              <p:pRg st="2" end="2"/>
                                            </p:txEl>
                                          </p:spTgt>
                                        </p:tgtEl>
                                        <p:attrNameLst>
                                          <p:attrName>ppt_y</p:attrName>
                                        </p:attrNameLst>
                                      </p:cBhvr>
                                      <p:tavLst>
                                        <p:tav tm="0">
                                          <p:val>
                                            <p:strVal val="#ppt_y"/>
                                          </p:val>
                                        </p:tav>
                                        <p:tav tm="100000">
                                          <p:val>
                                            <p:strVal val="#ppt_y"/>
                                          </p:val>
                                        </p:tav>
                                      </p:tavLst>
                                    </p:anim>
                                    <p:animEffect transition="in" filter="fade">
                                      <p:cBhvr>
                                        <p:cTn id="37" dur="2000"/>
                                        <p:tgtEl>
                                          <p:spTgt spid="2">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5" presetClass="entr" presetSubtype="0" fill="hold" nodeType="clickEffect">
                                  <p:stCondLst>
                                    <p:cond delay="0"/>
                                  </p:stCondLst>
                                  <p:childTnLst>
                                    <p:set>
                                      <p:cBhvr>
                                        <p:cTn id="41" dur="1" fill="hold">
                                          <p:stCondLst>
                                            <p:cond delay="0"/>
                                          </p:stCondLst>
                                        </p:cTn>
                                        <p:tgtEl>
                                          <p:spTgt spid="2">
                                            <p:txEl>
                                              <p:pRg st="3" end="3"/>
                                            </p:txEl>
                                          </p:spTgt>
                                        </p:tgtEl>
                                        <p:attrNameLst>
                                          <p:attrName>style.visibility</p:attrName>
                                        </p:attrNameLst>
                                      </p:cBhvr>
                                      <p:to>
                                        <p:strVal val="visible"/>
                                      </p:to>
                                    </p:set>
                                    <p:anim calcmode="lin" valueType="num">
                                      <p:cBhvr>
                                        <p:cTn id="42" dur="1000" fill="hold"/>
                                        <p:tgtEl>
                                          <p:spTgt spid="2">
                                            <p:txEl>
                                              <p:pRg st="3" end="3"/>
                                            </p:txEl>
                                          </p:spTgt>
                                        </p:tgtEl>
                                        <p:attrNameLst>
                                          <p:attrName>ppt_w</p:attrName>
                                        </p:attrNameLst>
                                      </p:cBhvr>
                                      <p:tavLst>
                                        <p:tav tm="0">
                                          <p:val>
                                            <p:strVal val="#ppt_w*0.70"/>
                                          </p:val>
                                        </p:tav>
                                        <p:tav tm="100000">
                                          <p:val>
                                            <p:strVal val="#ppt_w"/>
                                          </p:val>
                                        </p:tav>
                                      </p:tavLst>
                                    </p:anim>
                                    <p:anim calcmode="lin" valueType="num">
                                      <p:cBhvr>
                                        <p:cTn id="43" dur="1000" fill="hold"/>
                                        <p:tgtEl>
                                          <p:spTgt spid="2">
                                            <p:txEl>
                                              <p:pRg st="3" end="3"/>
                                            </p:txEl>
                                          </p:spTgt>
                                        </p:tgtEl>
                                        <p:attrNameLst>
                                          <p:attrName>ppt_h</p:attrName>
                                        </p:attrNameLst>
                                      </p:cBhvr>
                                      <p:tavLst>
                                        <p:tav tm="0">
                                          <p:val>
                                            <p:strVal val="#ppt_h"/>
                                          </p:val>
                                        </p:tav>
                                        <p:tav tm="100000">
                                          <p:val>
                                            <p:strVal val="#ppt_h"/>
                                          </p:val>
                                        </p:tav>
                                      </p:tavLst>
                                    </p:anim>
                                    <p:animEffect transition="in" filter="fade">
                                      <p:cBhvr>
                                        <p:cTn id="44" dur="1000"/>
                                        <p:tgtEl>
                                          <p:spTgt spid="2">
                                            <p:txEl>
                                              <p:pRg st="3" end="3"/>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40" presetClass="entr" presetSubtype="0" fill="hold" grpId="0" nodeType="clickEffect">
                                  <p:stCondLst>
                                    <p:cond delay="0"/>
                                  </p:stCondLst>
                                  <p:iterate type="lt">
                                    <p:tmPct val="10000"/>
                                  </p:iterate>
                                  <p:childTnLst>
                                    <p:set>
                                      <p:cBhvr>
                                        <p:cTn id="48" dur="1" fill="hold">
                                          <p:stCondLst>
                                            <p:cond delay="0"/>
                                          </p:stCondLst>
                                        </p:cTn>
                                        <p:tgtEl>
                                          <p:spTgt spid="9"/>
                                        </p:tgtEl>
                                        <p:attrNameLst>
                                          <p:attrName>style.visibility</p:attrName>
                                        </p:attrNameLst>
                                      </p:cBhvr>
                                      <p:to>
                                        <p:strVal val="visible"/>
                                      </p:to>
                                    </p:set>
                                    <p:animEffect transition="in" filter="fade">
                                      <p:cBhvr>
                                        <p:cTn id="49" dur="1000"/>
                                        <p:tgtEl>
                                          <p:spTgt spid="9"/>
                                        </p:tgtEl>
                                      </p:cBhvr>
                                    </p:animEffect>
                                    <p:anim calcmode="lin" valueType="num">
                                      <p:cBhvr>
                                        <p:cTn id="50" dur="1000" fill="hold"/>
                                        <p:tgtEl>
                                          <p:spTgt spid="9"/>
                                        </p:tgtEl>
                                        <p:attrNameLst>
                                          <p:attrName>ppt_x</p:attrName>
                                        </p:attrNameLst>
                                      </p:cBhvr>
                                      <p:tavLst>
                                        <p:tav tm="0">
                                          <p:val>
                                            <p:strVal val="#ppt_x-.1"/>
                                          </p:val>
                                        </p:tav>
                                        <p:tav tm="100000">
                                          <p:val>
                                            <p:strVal val="#ppt_x"/>
                                          </p:val>
                                        </p:tav>
                                      </p:tavLst>
                                    </p:anim>
                                    <p:anim calcmode="lin" valueType="num">
                                      <p:cBhvr>
                                        <p:cTn id="51" dur="10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0" presetClass="entr" presetSubtype="0" fill="hold" grpId="0" nodeType="clickEffect">
                                  <p:stCondLst>
                                    <p:cond delay="0"/>
                                  </p:stCondLst>
                                  <p:iterate type="lt">
                                    <p:tmPct val="10000"/>
                                  </p:iterate>
                                  <p:childTnLst>
                                    <p:set>
                                      <p:cBhvr>
                                        <p:cTn id="55" dur="1" fill="hold">
                                          <p:stCondLst>
                                            <p:cond delay="0"/>
                                          </p:stCondLst>
                                        </p:cTn>
                                        <p:tgtEl>
                                          <p:spTgt spid="11"/>
                                        </p:tgtEl>
                                        <p:attrNameLst>
                                          <p:attrName>style.visibility</p:attrName>
                                        </p:attrNameLst>
                                      </p:cBhvr>
                                      <p:to>
                                        <p:strVal val="visible"/>
                                      </p:to>
                                    </p:set>
                                    <p:animEffect transition="in" filter="fade">
                                      <p:cBhvr>
                                        <p:cTn id="56" dur="1000"/>
                                        <p:tgtEl>
                                          <p:spTgt spid="11"/>
                                        </p:tgtEl>
                                      </p:cBhvr>
                                    </p:animEffect>
                                    <p:anim calcmode="lin" valueType="num">
                                      <p:cBhvr>
                                        <p:cTn id="57" dur="1000" fill="hold"/>
                                        <p:tgtEl>
                                          <p:spTgt spid="11"/>
                                        </p:tgtEl>
                                        <p:attrNameLst>
                                          <p:attrName>ppt_x</p:attrName>
                                        </p:attrNameLst>
                                      </p:cBhvr>
                                      <p:tavLst>
                                        <p:tav tm="0">
                                          <p:val>
                                            <p:strVal val="#ppt_x-.1"/>
                                          </p:val>
                                        </p:tav>
                                        <p:tav tm="100000">
                                          <p:val>
                                            <p:strVal val="#ppt_x"/>
                                          </p:val>
                                        </p:tav>
                                      </p:tavLst>
                                    </p:anim>
                                    <p:anim calcmode="lin" valueType="num">
                                      <p:cBhvr>
                                        <p:cTn id="58" dur="10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animBg="1"/>
      <p:bldP spid="1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a:xfrm>
            <a:off x="755576" y="1268760"/>
            <a:ext cx="7759774" cy="2952328"/>
          </a:xfrm>
        </p:spPr>
        <p:txBody>
          <a:bodyPr>
            <a:normAutofit lnSpcReduction="10000"/>
          </a:bodyPr>
          <a:lstStyle/>
          <a:p>
            <a:pPr>
              <a:buFont typeface="Wingdings" pitchFamily="2" charset="2"/>
              <a:buChar char="Ø"/>
            </a:pPr>
            <a:r>
              <a:rPr lang="el-GR" sz="2200" b="1" dirty="0" smtClean="0">
                <a:solidFill>
                  <a:srgbClr val="C00000"/>
                </a:solidFill>
              </a:rPr>
              <a:t>Εκπαιδευτικό Υλικό</a:t>
            </a:r>
          </a:p>
          <a:p>
            <a:pPr lvl="1"/>
            <a:r>
              <a:rPr lang="el-GR" sz="1800" dirty="0" smtClean="0"/>
              <a:t>Η ηλεκτρονική διεύθυνση του Ε.Υ. το οποίο βρίσκεται στην πλατφόρμα </a:t>
            </a:r>
            <a:r>
              <a:rPr lang="en-US" sz="1800" dirty="0" smtClean="0"/>
              <a:t>Chamilo</a:t>
            </a:r>
            <a:r>
              <a:rPr lang="el-GR" sz="1800" dirty="0" smtClean="0"/>
              <a:t> στο ΕΔΙΒΕΑ του ΠΤΔΕ του Πανεπιστημίου Κρήτης είναι:</a:t>
            </a:r>
          </a:p>
          <a:p>
            <a:pPr lvl="1" algn="just">
              <a:buNone/>
            </a:pPr>
            <a:r>
              <a:rPr lang="el-GR" sz="1700" u="sng" dirty="0" smtClean="0">
                <a:hlinkClick r:id="rId2"/>
              </a:rPr>
              <a:t>http://chamilo.datacenter.uoc.gr/metchamilo/main/auth/inscription.php?c=EPIMORFWSHSTELEXWNEKPAIDEYSHSSTHNO&amp;e=1</a:t>
            </a:r>
            <a:endParaRPr lang="el-GR" sz="1700" u="sng" dirty="0" smtClean="0"/>
          </a:p>
          <a:p>
            <a:pPr lvl="1" algn="just">
              <a:buNone/>
            </a:pPr>
            <a:r>
              <a:rPr lang="de-DE" sz="1700" dirty="0" smtClean="0">
                <a:hlinkClick r:id="rId3"/>
              </a:rPr>
              <a:t>http://chamilo.datacenter.uoc.gr/metchamilo/courses/EPIMORFWSHSTELEXWNEKPAIDEYSHSSTHNO/index.php?id_session=0</a:t>
            </a:r>
            <a:endParaRPr lang="el-GR" sz="1700" dirty="0" smtClean="0"/>
          </a:p>
          <a:p>
            <a:pPr lvl="1">
              <a:buNone/>
            </a:pPr>
            <a:endParaRPr lang="el-GR" sz="1700" dirty="0" smtClean="0"/>
          </a:p>
          <a:p>
            <a:pPr>
              <a:buNone/>
            </a:pPr>
            <a:endParaRPr lang="el-GR" dirty="0"/>
          </a:p>
        </p:txBody>
      </p:sp>
      <p:sp>
        <p:nvSpPr>
          <p:cNvPr id="3" name="2 - Τίτλος"/>
          <p:cNvSpPr>
            <a:spLocks noGrp="1"/>
          </p:cNvSpPr>
          <p:nvPr>
            <p:ph type="title"/>
          </p:nvPr>
        </p:nvSpPr>
        <p:spPr>
          <a:xfrm>
            <a:off x="1143000" y="260648"/>
            <a:ext cx="7372350" cy="1179869"/>
          </a:xfrm>
        </p:spPr>
        <p:txBody>
          <a:bodyPr>
            <a:normAutofit fontScale="90000"/>
          </a:bodyPr>
          <a:lstStyle/>
          <a:p>
            <a:r>
              <a:rPr lang="el-GR" sz="3100" dirty="0" smtClean="0">
                <a:solidFill>
                  <a:srgbClr val="FF0000"/>
                </a:solidFill>
              </a:rPr>
              <a:t/>
            </a:r>
            <a:br>
              <a:rPr lang="el-GR" sz="3100" dirty="0" smtClean="0">
                <a:solidFill>
                  <a:srgbClr val="FF0000"/>
                </a:solidFill>
              </a:rPr>
            </a:br>
            <a:r>
              <a:rPr lang="el-GR" sz="3100" dirty="0" smtClean="0">
                <a:solidFill>
                  <a:srgbClr val="FF0000"/>
                </a:solidFill>
              </a:rPr>
              <a:t>    Διαδικτυακό επιμορφωτικό πρόγραμμα (3/3)</a:t>
            </a:r>
            <a:r>
              <a:rPr lang="el-GR" sz="7200" dirty="0" smtClean="0"/>
              <a:t/>
            </a:r>
            <a:br>
              <a:rPr lang="el-GR" sz="7200" dirty="0" smtClean="0"/>
            </a:br>
            <a:endParaRPr lang="el-GR" dirty="0"/>
          </a:p>
        </p:txBody>
      </p:sp>
      <p:pic>
        <p:nvPicPr>
          <p:cNvPr id="4" name="Picture 3" descr="C:\Users\Efthymios\Dropbox\My PC (DESKTOP-S61GVK7)\Desktop\Διαδικτυακό πρόγραμμα.png"/>
          <p:cNvPicPr>
            <a:picLocks noChangeAspect="1" noChangeArrowheads="1"/>
          </p:cNvPicPr>
          <p:nvPr/>
        </p:nvPicPr>
        <p:blipFill>
          <a:blip r:embed="rId4" cstate="print"/>
          <a:srcRect/>
          <a:stretch>
            <a:fillRect/>
          </a:stretch>
        </p:blipFill>
        <p:spPr bwMode="auto">
          <a:xfrm>
            <a:off x="8028384" y="332656"/>
            <a:ext cx="936104" cy="792088"/>
          </a:xfrm>
          <a:prstGeom prst="rect">
            <a:avLst/>
          </a:prstGeom>
          <a:noFill/>
        </p:spPr>
      </p:pic>
      <p:pic>
        <p:nvPicPr>
          <p:cNvPr id="1035" name="Picture 11" descr="C:\Users\Efthymios\Dropbox\My PC (DESKTOP-S61GVK7)\Desktop\Δ.Ε\Εικόνες h5p\Συμβούλια.png"/>
          <p:cNvPicPr>
            <a:picLocks noChangeAspect="1" noChangeArrowheads="1"/>
          </p:cNvPicPr>
          <p:nvPr/>
        </p:nvPicPr>
        <p:blipFill>
          <a:blip r:embed="rId5" cstate="print"/>
          <a:srcRect/>
          <a:stretch>
            <a:fillRect/>
          </a:stretch>
        </p:blipFill>
        <p:spPr bwMode="auto">
          <a:xfrm>
            <a:off x="2987824" y="4221088"/>
            <a:ext cx="3240360" cy="217589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0.70"/>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 presetClass="entr" presetSubtype="1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checkerboard(across)">
                                      <p:cBhvr>
                                        <p:cTn id="14" dur="10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4" presetClass="entr" presetSubtype="16" fill="hold" nodeType="clickEffect">
                                  <p:stCondLst>
                                    <p:cond delay="0"/>
                                  </p:stCondLst>
                                  <p:childTnLst>
                                    <p:set>
                                      <p:cBhvr>
                                        <p:cTn id="18" dur="1" fill="hold">
                                          <p:stCondLst>
                                            <p:cond delay="0"/>
                                          </p:stCondLst>
                                        </p:cTn>
                                        <p:tgtEl>
                                          <p:spTgt spid="2">
                                            <p:txEl>
                                              <p:pRg st="0" end="0"/>
                                            </p:txEl>
                                          </p:spTgt>
                                        </p:tgtEl>
                                        <p:attrNameLst>
                                          <p:attrName>style.visibility</p:attrName>
                                        </p:attrNameLst>
                                      </p:cBhvr>
                                      <p:to>
                                        <p:strVal val="visible"/>
                                      </p:to>
                                    </p:set>
                                    <p:animEffect transition="in" filter="box(in)">
                                      <p:cBhvr>
                                        <p:cTn id="19" dur="2000"/>
                                        <p:tgtEl>
                                          <p:spTgt spid="2">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54" presetClass="entr" presetSubtype="0" accel="100000" fill="hold" nodeType="clickEffect">
                                  <p:stCondLst>
                                    <p:cond delay="0"/>
                                  </p:stCondLst>
                                  <p:childTnLst>
                                    <p:set>
                                      <p:cBhvr>
                                        <p:cTn id="23" dur="1" fill="hold">
                                          <p:stCondLst>
                                            <p:cond delay="0"/>
                                          </p:stCondLst>
                                        </p:cTn>
                                        <p:tgtEl>
                                          <p:spTgt spid="2">
                                            <p:txEl>
                                              <p:pRg st="1" end="1"/>
                                            </p:txEl>
                                          </p:spTgt>
                                        </p:tgtEl>
                                        <p:attrNameLst>
                                          <p:attrName>style.visibility</p:attrName>
                                        </p:attrNameLst>
                                      </p:cBhvr>
                                      <p:to>
                                        <p:strVal val="visible"/>
                                      </p:to>
                                    </p:set>
                                    <p:anim calcmode="lin" valueType="num">
                                      <p:cBhvr>
                                        <p:cTn id="24" dur="1000" fill="hold"/>
                                        <p:tgtEl>
                                          <p:spTgt spid="2">
                                            <p:txEl>
                                              <p:pRg st="1" end="1"/>
                                            </p:txEl>
                                          </p:spTgt>
                                        </p:tgtEl>
                                        <p:attrNameLst>
                                          <p:attrName>ppt_w</p:attrName>
                                        </p:attrNameLst>
                                      </p:cBhvr>
                                      <p:tavLst>
                                        <p:tav tm="0">
                                          <p:val>
                                            <p:strVal val="#ppt_w*0.05"/>
                                          </p:val>
                                        </p:tav>
                                        <p:tav tm="100000">
                                          <p:val>
                                            <p:strVal val="#ppt_w"/>
                                          </p:val>
                                        </p:tav>
                                      </p:tavLst>
                                    </p:anim>
                                    <p:anim calcmode="lin" valueType="num">
                                      <p:cBhvr>
                                        <p:cTn id="25" dur="1000" fill="hold"/>
                                        <p:tgtEl>
                                          <p:spTgt spid="2">
                                            <p:txEl>
                                              <p:pRg st="1" end="1"/>
                                            </p:txEl>
                                          </p:spTgt>
                                        </p:tgtEl>
                                        <p:attrNameLst>
                                          <p:attrName>ppt_h</p:attrName>
                                        </p:attrNameLst>
                                      </p:cBhvr>
                                      <p:tavLst>
                                        <p:tav tm="0">
                                          <p:val>
                                            <p:strVal val="#ppt_h"/>
                                          </p:val>
                                        </p:tav>
                                        <p:tav tm="100000">
                                          <p:val>
                                            <p:strVal val="#ppt_h"/>
                                          </p:val>
                                        </p:tav>
                                      </p:tavLst>
                                    </p:anim>
                                    <p:anim calcmode="lin" valueType="num">
                                      <p:cBhvr>
                                        <p:cTn id="26" dur="1000" fill="hold"/>
                                        <p:tgtEl>
                                          <p:spTgt spid="2">
                                            <p:txEl>
                                              <p:pRg st="1" end="1"/>
                                            </p:txEl>
                                          </p:spTgt>
                                        </p:tgtEl>
                                        <p:attrNameLst>
                                          <p:attrName>ppt_x</p:attrName>
                                        </p:attrNameLst>
                                      </p:cBhvr>
                                      <p:tavLst>
                                        <p:tav tm="0">
                                          <p:val>
                                            <p:strVal val="#ppt_x-.2"/>
                                          </p:val>
                                        </p:tav>
                                        <p:tav tm="100000">
                                          <p:val>
                                            <p:strVal val="#ppt_x"/>
                                          </p:val>
                                        </p:tav>
                                      </p:tavLst>
                                    </p:anim>
                                    <p:anim calcmode="lin" valueType="num">
                                      <p:cBhvr>
                                        <p:cTn id="27" dur="1000" fill="hold"/>
                                        <p:tgtEl>
                                          <p:spTgt spid="2">
                                            <p:txEl>
                                              <p:pRg st="1" end="1"/>
                                            </p:txEl>
                                          </p:spTgt>
                                        </p:tgtEl>
                                        <p:attrNameLst>
                                          <p:attrName>ppt_y</p:attrName>
                                        </p:attrNameLst>
                                      </p:cBhvr>
                                      <p:tavLst>
                                        <p:tav tm="0">
                                          <p:val>
                                            <p:strVal val="#ppt_y"/>
                                          </p:val>
                                        </p:tav>
                                        <p:tav tm="100000">
                                          <p:val>
                                            <p:strVal val="#ppt_y"/>
                                          </p:val>
                                        </p:tav>
                                      </p:tavLst>
                                    </p:anim>
                                    <p:animEffect transition="in" filter="fade">
                                      <p:cBhvr>
                                        <p:cTn id="28" dur="1000"/>
                                        <p:tgtEl>
                                          <p:spTgt spid="2">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nodeType="clickEffect">
                                  <p:stCondLst>
                                    <p:cond delay="0"/>
                                  </p:stCondLst>
                                  <p:childTnLst>
                                    <p:set>
                                      <p:cBhvr>
                                        <p:cTn id="32" dur="1" fill="hold">
                                          <p:stCondLst>
                                            <p:cond delay="0"/>
                                          </p:stCondLst>
                                        </p:cTn>
                                        <p:tgtEl>
                                          <p:spTgt spid="2">
                                            <p:txEl>
                                              <p:pRg st="2" end="2"/>
                                            </p:txEl>
                                          </p:spTgt>
                                        </p:tgtEl>
                                        <p:attrNameLst>
                                          <p:attrName>style.visibility</p:attrName>
                                        </p:attrNameLst>
                                      </p:cBhvr>
                                      <p:to>
                                        <p:strVal val="visible"/>
                                      </p:to>
                                    </p:set>
                                    <p:anim calcmode="lin" valueType="num">
                                      <p:cBhvr>
                                        <p:cTn id="33" dur="1000" fill="hold"/>
                                        <p:tgtEl>
                                          <p:spTgt spid="2">
                                            <p:txEl>
                                              <p:pRg st="2" end="2"/>
                                            </p:txEl>
                                          </p:spTgt>
                                        </p:tgtEl>
                                        <p:attrNameLst>
                                          <p:attrName>ppt_w</p:attrName>
                                        </p:attrNameLst>
                                      </p:cBhvr>
                                      <p:tavLst>
                                        <p:tav tm="0">
                                          <p:val>
                                            <p:fltVal val="0"/>
                                          </p:val>
                                        </p:tav>
                                        <p:tav tm="100000">
                                          <p:val>
                                            <p:strVal val="#ppt_w"/>
                                          </p:val>
                                        </p:tav>
                                      </p:tavLst>
                                    </p:anim>
                                    <p:anim calcmode="lin" valueType="num">
                                      <p:cBhvr>
                                        <p:cTn id="34" dur="1000" fill="hold"/>
                                        <p:tgtEl>
                                          <p:spTgt spid="2">
                                            <p:txEl>
                                              <p:pRg st="2" end="2"/>
                                            </p:txEl>
                                          </p:spTgt>
                                        </p:tgtEl>
                                        <p:attrNameLst>
                                          <p:attrName>ppt_h</p:attrName>
                                        </p:attrNameLst>
                                      </p:cBhvr>
                                      <p:tavLst>
                                        <p:tav tm="0">
                                          <p:val>
                                            <p:fltVal val="0"/>
                                          </p:val>
                                        </p:tav>
                                        <p:tav tm="100000">
                                          <p:val>
                                            <p:strVal val="#ppt_h"/>
                                          </p:val>
                                        </p:tav>
                                      </p:tavLst>
                                    </p:anim>
                                  </p:childTnLst>
                                </p:cTn>
                              </p:par>
                              <p:par>
                                <p:cTn id="35" presetID="23" presetClass="entr" presetSubtype="16" fill="hold" nodeType="withEffect">
                                  <p:stCondLst>
                                    <p:cond delay="0"/>
                                  </p:stCondLst>
                                  <p:childTnLst>
                                    <p:set>
                                      <p:cBhvr>
                                        <p:cTn id="36" dur="1" fill="hold">
                                          <p:stCondLst>
                                            <p:cond delay="0"/>
                                          </p:stCondLst>
                                        </p:cTn>
                                        <p:tgtEl>
                                          <p:spTgt spid="2">
                                            <p:txEl>
                                              <p:pRg st="3" end="3"/>
                                            </p:txEl>
                                          </p:spTgt>
                                        </p:tgtEl>
                                        <p:attrNameLst>
                                          <p:attrName>style.visibility</p:attrName>
                                        </p:attrNameLst>
                                      </p:cBhvr>
                                      <p:to>
                                        <p:strVal val="visible"/>
                                      </p:to>
                                    </p:set>
                                    <p:anim calcmode="lin" valueType="num">
                                      <p:cBhvr>
                                        <p:cTn id="37" dur="1000" fill="hold"/>
                                        <p:tgtEl>
                                          <p:spTgt spid="2">
                                            <p:txEl>
                                              <p:pRg st="3" end="3"/>
                                            </p:txEl>
                                          </p:spTgt>
                                        </p:tgtEl>
                                        <p:attrNameLst>
                                          <p:attrName>ppt_w</p:attrName>
                                        </p:attrNameLst>
                                      </p:cBhvr>
                                      <p:tavLst>
                                        <p:tav tm="0">
                                          <p:val>
                                            <p:fltVal val="0"/>
                                          </p:val>
                                        </p:tav>
                                        <p:tav tm="100000">
                                          <p:val>
                                            <p:strVal val="#ppt_w"/>
                                          </p:val>
                                        </p:tav>
                                      </p:tavLst>
                                    </p:anim>
                                    <p:anim calcmode="lin" valueType="num">
                                      <p:cBhvr>
                                        <p:cTn id="38" dur="1000" fill="hold"/>
                                        <p:tgtEl>
                                          <p:spTgt spid="2">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ID="5" presetClass="entr" presetSubtype="10" fill="hold" nodeType="clickEffect">
                                  <p:stCondLst>
                                    <p:cond delay="0"/>
                                  </p:stCondLst>
                                  <p:childTnLst>
                                    <p:set>
                                      <p:cBhvr>
                                        <p:cTn id="42" dur="1" fill="hold">
                                          <p:stCondLst>
                                            <p:cond delay="0"/>
                                          </p:stCondLst>
                                        </p:cTn>
                                        <p:tgtEl>
                                          <p:spTgt spid="1035"/>
                                        </p:tgtEl>
                                        <p:attrNameLst>
                                          <p:attrName>style.visibility</p:attrName>
                                        </p:attrNameLst>
                                      </p:cBhvr>
                                      <p:to>
                                        <p:strVal val="visible"/>
                                      </p:to>
                                    </p:set>
                                    <p:animEffect transition="in" filter="checkerboard(across)">
                                      <p:cBhvr>
                                        <p:cTn id="43" dur="1000"/>
                                        <p:tgtEl>
                                          <p:spTgt spid="10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 Θέση περιεχομένου"/>
          <p:cNvGraphicFramePr>
            <a:graphicFrameLocks noGrp="1"/>
          </p:cNvGraphicFramePr>
          <p:nvPr>
            <p:ph idx="1"/>
          </p:nvPr>
        </p:nvGraphicFramePr>
        <p:xfrm>
          <a:off x="628650" y="1556792"/>
          <a:ext cx="7886700" cy="462017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2 - Τίτλος"/>
          <p:cNvSpPr>
            <a:spLocks noGrp="1"/>
          </p:cNvSpPr>
          <p:nvPr>
            <p:ph type="title"/>
          </p:nvPr>
        </p:nvSpPr>
        <p:spPr>
          <a:xfrm>
            <a:off x="1143000" y="365127"/>
            <a:ext cx="7372350" cy="903633"/>
          </a:xfrm>
        </p:spPr>
        <p:txBody>
          <a:bodyPr>
            <a:normAutofit fontScale="90000"/>
          </a:bodyPr>
          <a:lstStyle/>
          <a:p>
            <a:r>
              <a:rPr lang="el-GR" sz="3100" dirty="0" smtClean="0">
                <a:solidFill>
                  <a:srgbClr val="FF0000"/>
                </a:solidFill>
              </a:rPr>
              <a:t/>
            </a:r>
            <a:br>
              <a:rPr lang="el-GR" sz="3100" dirty="0" smtClean="0">
                <a:solidFill>
                  <a:srgbClr val="FF0000"/>
                </a:solidFill>
              </a:rPr>
            </a:br>
            <a:r>
              <a:rPr lang="el-GR" sz="3100" dirty="0" smtClean="0">
                <a:solidFill>
                  <a:srgbClr val="FF0000"/>
                </a:solidFill>
              </a:rPr>
              <a:t/>
            </a:r>
            <a:br>
              <a:rPr lang="el-GR" sz="3100" dirty="0" smtClean="0">
                <a:solidFill>
                  <a:srgbClr val="FF0000"/>
                </a:solidFill>
              </a:rPr>
            </a:br>
            <a:r>
              <a:rPr lang="el-GR" sz="3100" dirty="0" smtClean="0">
                <a:solidFill>
                  <a:srgbClr val="FF0000"/>
                </a:solidFill>
              </a:rPr>
              <a:t>   Ερευνητικό πλαίσιο</a:t>
            </a:r>
            <a:r>
              <a:rPr lang="el-GR" dirty="0" smtClean="0">
                <a:solidFill>
                  <a:srgbClr val="FF0000"/>
                </a:solidFill>
              </a:rPr>
              <a:t/>
            </a:r>
            <a:br>
              <a:rPr lang="el-GR" dirty="0" smtClean="0">
                <a:solidFill>
                  <a:srgbClr val="FF0000"/>
                </a:solidFill>
              </a:rPr>
            </a:br>
            <a:endParaRPr lang="el-GR" dirty="0"/>
          </a:p>
        </p:txBody>
      </p:sp>
      <p:pic>
        <p:nvPicPr>
          <p:cNvPr id="5" name="Picture 4" descr="C:\Users\Efthymios\Dropbox\My PC (DESKTOP-S61GVK7)\Desktop\Έρευνα.png"/>
          <p:cNvPicPr>
            <a:picLocks noChangeAspect="1" noChangeArrowheads="1"/>
          </p:cNvPicPr>
          <p:nvPr/>
        </p:nvPicPr>
        <p:blipFill>
          <a:blip r:embed="rId7" cstate="print"/>
          <a:srcRect/>
          <a:stretch>
            <a:fillRect/>
          </a:stretch>
        </p:blipFill>
        <p:spPr bwMode="auto">
          <a:xfrm>
            <a:off x="6876256" y="188640"/>
            <a:ext cx="1656184" cy="936104"/>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0.70"/>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 presetClass="entr" presetSubtype="1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checkerboard(across)">
                                      <p:cBhvr>
                                        <p:cTn id="14" dur="10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1"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3000" fill="hold"/>
                                        <p:tgtEl>
                                          <p:spTgt spid="4"/>
                                        </p:tgtEl>
                                        <p:attrNameLst>
                                          <p:attrName>ppt_x</p:attrName>
                                        </p:attrNameLst>
                                      </p:cBhvr>
                                      <p:tavLst>
                                        <p:tav tm="0">
                                          <p:val>
                                            <p:strVal val="#ppt_x"/>
                                          </p:val>
                                        </p:tav>
                                        <p:tav tm="100000">
                                          <p:val>
                                            <p:strVal val="#ppt_x"/>
                                          </p:val>
                                        </p:tav>
                                      </p:tavLst>
                                    </p:anim>
                                    <p:anim calcmode="lin" valueType="num">
                                      <p:cBhvr additive="base">
                                        <p:cTn id="20" dur="30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1">
        <p:bldAsOne/>
      </p:bldGraphic>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a:xfrm>
            <a:off x="827584" y="1340767"/>
            <a:ext cx="7704856" cy="4824537"/>
          </a:xfrm>
        </p:spPr>
        <p:txBody>
          <a:bodyPr>
            <a:normAutofit fontScale="25000" lnSpcReduction="20000"/>
          </a:bodyPr>
          <a:lstStyle/>
          <a:p>
            <a:pPr algn="just">
              <a:buFont typeface="Wingdings" pitchFamily="2" charset="2"/>
              <a:buChar char="Ø"/>
            </a:pPr>
            <a:r>
              <a:rPr lang="el-GR" sz="7200" b="1" dirty="0" smtClean="0">
                <a:solidFill>
                  <a:srgbClr val="C00000"/>
                </a:solidFill>
              </a:rPr>
              <a:t>Σκοπός</a:t>
            </a:r>
            <a:r>
              <a:rPr lang="el-GR" sz="7200" dirty="0" smtClean="0"/>
              <a:t> της έρευνας είναι η δημιουργία και η παιδαγωγική αξιοποίηση ενός ΕξΑΕ επιμορφωτικού προγράμματος για στελέχη εκπαίδευσης σχετικά με την νομοθεσία για τη λειτουργία των υπηρεσιακών συμβουλίων εκπαίδευσης.</a:t>
            </a:r>
          </a:p>
          <a:p>
            <a:pPr lvl="1" algn="just">
              <a:buFont typeface="Wingdings" pitchFamily="2" charset="2"/>
              <a:buChar char="ü"/>
            </a:pPr>
            <a:r>
              <a:rPr lang="el-GR" sz="6800" b="1" dirty="0" smtClean="0">
                <a:solidFill>
                  <a:srgbClr val="FF0000"/>
                </a:solidFill>
              </a:rPr>
              <a:t>Πρώτος στόχος </a:t>
            </a:r>
            <a:r>
              <a:rPr lang="el-GR" sz="6800" dirty="0" smtClean="0"/>
              <a:t>είναι να ανακαλύψουν οι επιμορφούμενοι τις δυνατότητες μιας εξ αποστάσεως επιμόρφωσης.</a:t>
            </a:r>
          </a:p>
          <a:p>
            <a:pPr lvl="1" algn="just">
              <a:buFont typeface="Wingdings" pitchFamily="2" charset="2"/>
              <a:buChar char="ü"/>
            </a:pPr>
            <a:r>
              <a:rPr lang="el-GR" sz="6800" b="1" dirty="0" smtClean="0">
                <a:solidFill>
                  <a:srgbClr val="FF0000"/>
                </a:solidFill>
              </a:rPr>
              <a:t>Δεύτερος στόχος </a:t>
            </a:r>
            <a:r>
              <a:rPr lang="el-GR" sz="6800" dirty="0" smtClean="0"/>
              <a:t>είναι να γνωρίσουν ένα ολοκληρωμένο πρόγραμμα επιμόρφωσης και να διαμορφώσουν άποψη για την παιδαγωγική αξιοποίησή του.</a:t>
            </a:r>
          </a:p>
          <a:p>
            <a:pPr lvl="1" algn="just">
              <a:buFont typeface="Wingdings" pitchFamily="2" charset="2"/>
              <a:buChar char="ü"/>
            </a:pPr>
            <a:r>
              <a:rPr lang="el-GR" sz="6800" b="1" dirty="0" smtClean="0">
                <a:solidFill>
                  <a:srgbClr val="FF0000"/>
                </a:solidFill>
              </a:rPr>
              <a:t>Τρίτος στόχος </a:t>
            </a:r>
            <a:r>
              <a:rPr lang="el-GR" sz="6800" dirty="0" smtClean="0"/>
              <a:t>είναι η χρησιμότητα και αποτελεσματικότητα του συγκεκριμένου εκπαιδευτικού υλικού στην πράξη.</a:t>
            </a:r>
          </a:p>
          <a:p>
            <a:pPr lvl="1" algn="just">
              <a:buFont typeface="Wingdings" pitchFamily="2" charset="2"/>
              <a:buChar char="ü"/>
            </a:pPr>
            <a:r>
              <a:rPr lang="el-GR" sz="6800" b="1" dirty="0" smtClean="0">
                <a:solidFill>
                  <a:srgbClr val="FF0000"/>
                </a:solidFill>
              </a:rPr>
              <a:t>Τέταρτος στόχος </a:t>
            </a:r>
            <a:r>
              <a:rPr lang="el-GR" sz="6800" dirty="0" smtClean="0"/>
              <a:t>είναι η διερεύνηση των σημαντικών σημείων ενός εξ αποστάσεως προγράμματος επιμόρφωσης και η αξία του για μελλοντική χρήση.</a:t>
            </a:r>
          </a:p>
          <a:p>
            <a:pPr algn="just"/>
            <a:endParaRPr lang="el-GR" dirty="0"/>
          </a:p>
        </p:txBody>
      </p:sp>
      <p:sp>
        <p:nvSpPr>
          <p:cNvPr id="3" name="2 - Τίτλος"/>
          <p:cNvSpPr>
            <a:spLocks noGrp="1"/>
          </p:cNvSpPr>
          <p:nvPr>
            <p:ph type="title"/>
          </p:nvPr>
        </p:nvSpPr>
        <p:spPr/>
        <p:txBody>
          <a:bodyPr/>
          <a:lstStyle/>
          <a:p>
            <a:r>
              <a:rPr lang="el-GR" dirty="0" smtClean="0"/>
              <a:t>  </a:t>
            </a:r>
            <a:r>
              <a:rPr lang="el-GR" sz="2800" dirty="0" smtClean="0">
                <a:solidFill>
                  <a:srgbClr val="FF0000"/>
                </a:solidFill>
              </a:rPr>
              <a:t>Μεθοδολογία (1/4)</a:t>
            </a:r>
            <a:endParaRPr lang="el-GR" sz="2800" dirty="0">
              <a:solidFill>
                <a:srgbClr val="FF0000"/>
              </a:solidFill>
            </a:endParaRPr>
          </a:p>
        </p:txBody>
      </p:sp>
      <p:pic>
        <p:nvPicPr>
          <p:cNvPr id="4" name="Picture 4" descr="C:\Users\Efthymios\Dropbox\My PC (DESKTOP-S61GVK7)\Desktop\Έρευνα.png"/>
          <p:cNvPicPr>
            <a:picLocks noChangeAspect="1" noChangeArrowheads="1"/>
          </p:cNvPicPr>
          <p:nvPr/>
        </p:nvPicPr>
        <p:blipFill>
          <a:blip r:embed="rId3" cstate="print"/>
          <a:srcRect/>
          <a:stretch>
            <a:fillRect/>
          </a:stretch>
        </p:blipFill>
        <p:spPr bwMode="auto">
          <a:xfrm>
            <a:off x="6948264" y="188640"/>
            <a:ext cx="1584176" cy="936104"/>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0.70"/>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 presetClass="entr" presetSubtype="1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checkerboard(across)">
                                      <p:cBhvr>
                                        <p:cTn id="14" dur="10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54" presetClass="entr" presetSubtype="0" accel="100000" fill="hold" nodeType="clickEffect">
                                  <p:stCondLst>
                                    <p:cond delay="0"/>
                                  </p:stCondLst>
                                  <p:childTnLst>
                                    <p:set>
                                      <p:cBhvr>
                                        <p:cTn id="18" dur="1" fill="hold">
                                          <p:stCondLst>
                                            <p:cond delay="0"/>
                                          </p:stCondLst>
                                        </p:cTn>
                                        <p:tgtEl>
                                          <p:spTgt spid="2">
                                            <p:txEl>
                                              <p:pRg st="0" end="0"/>
                                            </p:txEl>
                                          </p:spTgt>
                                        </p:tgtEl>
                                        <p:attrNameLst>
                                          <p:attrName>style.visibility</p:attrName>
                                        </p:attrNameLst>
                                      </p:cBhvr>
                                      <p:to>
                                        <p:strVal val="visible"/>
                                      </p:to>
                                    </p:set>
                                    <p:anim calcmode="lin" valueType="num">
                                      <p:cBhvr>
                                        <p:cTn id="19" dur="1000" fill="hold"/>
                                        <p:tgtEl>
                                          <p:spTgt spid="2">
                                            <p:txEl>
                                              <p:pRg st="0" end="0"/>
                                            </p:txEl>
                                          </p:spTgt>
                                        </p:tgtEl>
                                        <p:attrNameLst>
                                          <p:attrName>ppt_w</p:attrName>
                                        </p:attrNameLst>
                                      </p:cBhvr>
                                      <p:tavLst>
                                        <p:tav tm="0">
                                          <p:val>
                                            <p:strVal val="#ppt_w*0.05"/>
                                          </p:val>
                                        </p:tav>
                                        <p:tav tm="100000">
                                          <p:val>
                                            <p:strVal val="#ppt_w"/>
                                          </p:val>
                                        </p:tav>
                                      </p:tavLst>
                                    </p:anim>
                                    <p:anim calcmode="lin" valueType="num">
                                      <p:cBhvr>
                                        <p:cTn id="20" dur="1000" fill="hold"/>
                                        <p:tgtEl>
                                          <p:spTgt spid="2">
                                            <p:txEl>
                                              <p:pRg st="0" end="0"/>
                                            </p:txEl>
                                          </p:spTgt>
                                        </p:tgtEl>
                                        <p:attrNameLst>
                                          <p:attrName>ppt_h</p:attrName>
                                        </p:attrNameLst>
                                      </p:cBhvr>
                                      <p:tavLst>
                                        <p:tav tm="0">
                                          <p:val>
                                            <p:strVal val="#ppt_h"/>
                                          </p:val>
                                        </p:tav>
                                        <p:tav tm="100000">
                                          <p:val>
                                            <p:strVal val="#ppt_h"/>
                                          </p:val>
                                        </p:tav>
                                      </p:tavLst>
                                    </p:anim>
                                    <p:anim calcmode="lin" valueType="num">
                                      <p:cBhvr>
                                        <p:cTn id="21" dur="1000" fill="hold"/>
                                        <p:tgtEl>
                                          <p:spTgt spid="2">
                                            <p:txEl>
                                              <p:pRg st="0" end="0"/>
                                            </p:txEl>
                                          </p:spTgt>
                                        </p:tgtEl>
                                        <p:attrNameLst>
                                          <p:attrName>ppt_x</p:attrName>
                                        </p:attrNameLst>
                                      </p:cBhvr>
                                      <p:tavLst>
                                        <p:tav tm="0">
                                          <p:val>
                                            <p:strVal val="#ppt_x-.2"/>
                                          </p:val>
                                        </p:tav>
                                        <p:tav tm="100000">
                                          <p:val>
                                            <p:strVal val="#ppt_x"/>
                                          </p:val>
                                        </p:tav>
                                      </p:tavLst>
                                    </p:anim>
                                    <p:anim calcmode="lin" valueType="num">
                                      <p:cBhvr>
                                        <p:cTn id="22" dur="1000" fill="hold"/>
                                        <p:tgtEl>
                                          <p:spTgt spid="2">
                                            <p:txEl>
                                              <p:pRg st="0" end="0"/>
                                            </p:txEl>
                                          </p:spTgt>
                                        </p:tgtEl>
                                        <p:attrNameLst>
                                          <p:attrName>ppt_y</p:attrName>
                                        </p:attrNameLst>
                                      </p:cBhvr>
                                      <p:tavLst>
                                        <p:tav tm="0">
                                          <p:val>
                                            <p:strVal val="#ppt_y"/>
                                          </p:val>
                                        </p:tav>
                                        <p:tav tm="100000">
                                          <p:val>
                                            <p:strVal val="#ppt_y"/>
                                          </p:val>
                                        </p:tav>
                                      </p:tavLst>
                                    </p:anim>
                                    <p:animEffect transition="in" filter="fade">
                                      <p:cBhvr>
                                        <p:cTn id="23" dur="1000"/>
                                        <p:tgtEl>
                                          <p:spTgt spid="2">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4" presetClass="entr" presetSubtype="0" accel="100000" fill="hold" nodeType="clickEffect">
                                  <p:stCondLst>
                                    <p:cond delay="0"/>
                                  </p:stCondLst>
                                  <p:childTnLst>
                                    <p:set>
                                      <p:cBhvr>
                                        <p:cTn id="27" dur="1" fill="hold">
                                          <p:stCondLst>
                                            <p:cond delay="0"/>
                                          </p:stCondLst>
                                        </p:cTn>
                                        <p:tgtEl>
                                          <p:spTgt spid="2">
                                            <p:txEl>
                                              <p:pRg st="1" end="1"/>
                                            </p:txEl>
                                          </p:spTgt>
                                        </p:tgtEl>
                                        <p:attrNameLst>
                                          <p:attrName>style.visibility</p:attrName>
                                        </p:attrNameLst>
                                      </p:cBhvr>
                                      <p:to>
                                        <p:strVal val="visible"/>
                                      </p:to>
                                    </p:set>
                                    <p:anim calcmode="lin" valueType="num">
                                      <p:cBhvr>
                                        <p:cTn id="28" dur="1000" fill="hold"/>
                                        <p:tgtEl>
                                          <p:spTgt spid="2">
                                            <p:txEl>
                                              <p:pRg st="1" end="1"/>
                                            </p:txEl>
                                          </p:spTgt>
                                        </p:tgtEl>
                                        <p:attrNameLst>
                                          <p:attrName>ppt_w</p:attrName>
                                        </p:attrNameLst>
                                      </p:cBhvr>
                                      <p:tavLst>
                                        <p:tav tm="0">
                                          <p:val>
                                            <p:strVal val="#ppt_w*0.05"/>
                                          </p:val>
                                        </p:tav>
                                        <p:tav tm="100000">
                                          <p:val>
                                            <p:strVal val="#ppt_w"/>
                                          </p:val>
                                        </p:tav>
                                      </p:tavLst>
                                    </p:anim>
                                    <p:anim calcmode="lin" valueType="num">
                                      <p:cBhvr>
                                        <p:cTn id="29" dur="1000" fill="hold"/>
                                        <p:tgtEl>
                                          <p:spTgt spid="2">
                                            <p:txEl>
                                              <p:pRg st="1" end="1"/>
                                            </p:txEl>
                                          </p:spTgt>
                                        </p:tgtEl>
                                        <p:attrNameLst>
                                          <p:attrName>ppt_h</p:attrName>
                                        </p:attrNameLst>
                                      </p:cBhvr>
                                      <p:tavLst>
                                        <p:tav tm="0">
                                          <p:val>
                                            <p:strVal val="#ppt_h"/>
                                          </p:val>
                                        </p:tav>
                                        <p:tav tm="100000">
                                          <p:val>
                                            <p:strVal val="#ppt_h"/>
                                          </p:val>
                                        </p:tav>
                                      </p:tavLst>
                                    </p:anim>
                                    <p:anim calcmode="lin" valueType="num">
                                      <p:cBhvr>
                                        <p:cTn id="30" dur="1000" fill="hold"/>
                                        <p:tgtEl>
                                          <p:spTgt spid="2">
                                            <p:txEl>
                                              <p:pRg st="1" end="1"/>
                                            </p:txEl>
                                          </p:spTgt>
                                        </p:tgtEl>
                                        <p:attrNameLst>
                                          <p:attrName>ppt_x</p:attrName>
                                        </p:attrNameLst>
                                      </p:cBhvr>
                                      <p:tavLst>
                                        <p:tav tm="0">
                                          <p:val>
                                            <p:strVal val="#ppt_x-.2"/>
                                          </p:val>
                                        </p:tav>
                                        <p:tav tm="100000">
                                          <p:val>
                                            <p:strVal val="#ppt_x"/>
                                          </p:val>
                                        </p:tav>
                                      </p:tavLst>
                                    </p:anim>
                                    <p:anim calcmode="lin" valueType="num">
                                      <p:cBhvr>
                                        <p:cTn id="31" dur="1000" fill="hold"/>
                                        <p:tgtEl>
                                          <p:spTgt spid="2">
                                            <p:txEl>
                                              <p:pRg st="1" end="1"/>
                                            </p:txEl>
                                          </p:spTgt>
                                        </p:tgtEl>
                                        <p:attrNameLst>
                                          <p:attrName>ppt_y</p:attrName>
                                        </p:attrNameLst>
                                      </p:cBhvr>
                                      <p:tavLst>
                                        <p:tav tm="0">
                                          <p:val>
                                            <p:strVal val="#ppt_y"/>
                                          </p:val>
                                        </p:tav>
                                        <p:tav tm="100000">
                                          <p:val>
                                            <p:strVal val="#ppt_y"/>
                                          </p:val>
                                        </p:tav>
                                      </p:tavLst>
                                    </p:anim>
                                    <p:animEffect transition="in" filter="fade">
                                      <p:cBhvr>
                                        <p:cTn id="32" dur="1000"/>
                                        <p:tgtEl>
                                          <p:spTgt spid="2">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54" presetClass="entr" presetSubtype="0" accel="100000" fill="hold" nodeType="clickEffect">
                                  <p:stCondLst>
                                    <p:cond delay="0"/>
                                  </p:stCondLst>
                                  <p:childTnLst>
                                    <p:set>
                                      <p:cBhvr>
                                        <p:cTn id="36" dur="1" fill="hold">
                                          <p:stCondLst>
                                            <p:cond delay="0"/>
                                          </p:stCondLst>
                                        </p:cTn>
                                        <p:tgtEl>
                                          <p:spTgt spid="2">
                                            <p:txEl>
                                              <p:pRg st="2" end="2"/>
                                            </p:txEl>
                                          </p:spTgt>
                                        </p:tgtEl>
                                        <p:attrNameLst>
                                          <p:attrName>style.visibility</p:attrName>
                                        </p:attrNameLst>
                                      </p:cBhvr>
                                      <p:to>
                                        <p:strVal val="visible"/>
                                      </p:to>
                                    </p:set>
                                    <p:anim calcmode="lin" valueType="num">
                                      <p:cBhvr>
                                        <p:cTn id="37" dur="1000" fill="hold"/>
                                        <p:tgtEl>
                                          <p:spTgt spid="2">
                                            <p:txEl>
                                              <p:pRg st="2" end="2"/>
                                            </p:txEl>
                                          </p:spTgt>
                                        </p:tgtEl>
                                        <p:attrNameLst>
                                          <p:attrName>ppt_w</p:attrName>
                                        </p:attrNameLst>
                                      </p:cBhvr>
                                      <p:tavLst>
                                        <p:tav tm="0">
                                          <p:val>
                                            <p:strVal val="#ppt_w*0.05"/>
                                          </p:val>
                                        </p:tav>
                                        <p:tav tm="100000">
                                          <p:val>
                                            <p:strVal val="#ppt_w"/>
                                          </p:val>
                                        </p:tav>
                                      </p:tavLst>
                                    </p:anim>
                                    <p:anim calcmode="lin" valueType="num">
                                      <p:cBhvr>
                                        <p:cTn id="38" dur="1000" fill="hold"/>
                                        <p:tgtEl>
                                          <p:spTgt spid="2">
                                            <p:txEl>
                                              <p:pRg st="2" end="2"/>
                                            </p:txEl>
                                          </p:spTgt>
                                        </p:tgtEl>
                                        <p:attrNameLst>
                                          <p:attrName>ppt_h</p:attrName>
                                        </p:attrNameLst>
                                      </p:cBhvr>
                                      <p:tavLst>
                                        <p:tav tm="0">
                                          <p:val>
                                            <p:strVal val="#ppt_h"/>
                                          </p:val>
                                        </p:tav>
                                        <p:tav tm="100000">
                                          <p:val>
                                            <p:strVal val="#ppt_h"/>
                                          </p:val>
                                        </p:tav>
                                      </p:tavLst>
                                    </p:anim>
                                    <p:anim calcmode="lin" valueType="num">
                                      <p:cBhvr>
                                        <p:cTn id="39" dur="1000" fill="hold"/>
                                        <p:tgtEl>
                                          <p:spTgt spid="2">
                                            <p:txEl>
                                              <p:pRg st="2" end="2"/>
                                            </p:txEl>
                                          </p:spTgt>
                                        </p:tgtEl>
                                        <p:attrNameLst>
                                          <p:attrName>ppt_x</p:attrName>
                                        </p:attrNameLst>
                                      </p:cBhvr>
                                      <p:tavLst>
                                        <p:tav tm="0">
                                          <p:val>
                                            <p:strVal val="#ppt_x-.2"/>
                                          </p:val>
                                        </p:tav>
                                        <p:tav tm="100000">
                                          <p:val>
                                            <p:strVal val="#ppt_x"/>
                                          </p:val>
                                        </p:tav>
                                      </p:tavLst>
                                    </p:anim>
                                    <p:anim calcmode="lin" valueType="num">
                                      <p:cBhvr>
                                        <p:cTn id="40" dur="1000" fill="hold"/>
                                        <p:tgtEl>
                                          <p:spTgt spid="2">
                                            <p:txEl>
                                              <p:pRg st="2" end="2"/>
                                            </p:txEl>
                                          </p:spTgt>
                                        </p:tgtEl>
                                        <p:attrNameLst>
                                          <p:attrName>ppt_y</p:attrName>
                                        </p:attrNameLst>
                                      </p:cBhvr>
                                      <p:tavLst>
                                        <p:tav tm="0">
                                          <p:val>
                                            <p:strVal val="#ppt_y"/>
                                          </p:val>
                                        </p:tav>
                                        <p:tav tm="100000">
                                          <p:val>
                                            <p:strVal val="#ppt_y"/>
                                          </p:val>
                                        </p:tav>
                                      </p:tavLst>
                                    </p:anim>
                                    <p:animEffect transition="in" filter="fade">
                                      <p:cBhvr>
                                        <p:cTn id="41" dur="1000"/>
                                        <p:tgtEl>
                                          <p:spTgt spid="2">
                                            <p:txEl>
                                              <p:pRg st="2" end="2"/>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54" presetClass="entr" presetSubtype="0" accel="100000" fill="hold" nodeType="clickEffect">
                                  <p:stCondLst>
                                    <p:cond delay="0"/>
                                  </p:stCondLst>
                                  <p:childTnLst>
                                    <p:set>
                                      <p:cBhvr>
                                        <p:cTn id="45" dur="1" fill="hold">
                                          <p:stCondLst>
                                            <p:cond delay="0"/>
                                          </p:stCondLst>
                                        </p:cTn>
                                        <p:tgtEl>
                                          <p:spTgt spid="2">
                                            <p:txEl>
                                              <p:pRg st="3" end="3"/>
                                            </p:txEl>
                                          </p:spTgt>
                                        </p:tgtEl>
                                        <p:attrNameLst>
                                          <p:attrName>style.visibility</p:attrName>
                                        </p:attrNameLst>
                                      </p:cBhvr>
                                      <p:to>
                                        <p:strVal val="visible"/>
                                      </p:to>
                                    </p:set>
                                    <p:anim calcmode="lin" valueType="num">
                                      <p:cBhvr>
                                        <p:cTn id="46" dur="1000" fill="hold"/>
                                        <p:tgtEl>
                                          <p:spTgt spid="2">
                                            <p:txEl>
                                              <p:pRg st="3" end="3"/>
                                            </p:txEl>
                                          </p:spTgt>
                                        </p:tgtEl>
                                        <p:attrNameLst>
                                          <p:attrName>ppt_w</p:attrName>
                                        </p:attrNameLst>
                                      </p:cBhvr>
                                      <p:tavLst>
                                        <p:tav tm="0">
                                          <p:val>
                                            <p:strVal val="#ppt_w*0.05"/>
                                          </p:val>
                                        </p:tav>
                                        <p:tav tm="100000">
                                          <p:val>
                                            <p:strVal val="#ppt_w"/>
                                          </p:val>
                                        </p:tav>
                                      </p:tavLst>
                                    </p:anim>
                                    <p:anim calcmode="lin" valueType="num">
                                      <p:cBhvr>
                                        <p:cTn id="47" dur="1000" fill="hold"/>
                                        <p:tgtEl>
                                          <p:spTgt spid="2">
                                            <p:txEl>
                                              <p:pRg st="3" end="3"/>
                                            </p:txEl>
                                          </p:spTgt>
                                        </p:tgtEl>
                                        <p:attrNameLst>
                                          <p:attrName>ppt_h</p:attrName>
                                        </p:attrNameLst>
                                      </p:cBhvr>
                                      <p:tavLst>
                                        <p:tav tm="0">
                                          <p:val>
                                            <p:strVal val="#ppt_h"/>
                                          </p:val>
                                        </p:tav>
                                        <p:tav tm="100000">
                                          <p:val>
                                            <p:strVal val="#ppt_h"/>
                                          </p:val>
                                        </p:tav>
                                      </p:tavLst>
                                    </p:anim>
                                    <p:anim calcmode="lin" valueType="num">
                                      <p:cBhvr>
                                        <p:cTn id="48" dur="1000" fill="hold"/>
                                        <p:tgtEl>
                                          <p:spTgt spid="2">
                                            <p:txEl>
                                              <p:pRg st="3" end="3"/>
                                            </p:txEl>
                                          </p:spTgt>
                                        </p:tgtEl>
                                        <p:attrNameLst>
                                          <p:attrName>ppt_x</p:attrName>
                                        </p:attrNameLst>
                                      </p:cBhvr>
                                      <p:tavLst>
                                        <p:tav tm="0">
                                          <p:val>
                                            <p:strVal val="#ppt_x-.2"/>
                                          </p:val>
                                        </p:tav>
                                        <p:tav tm="100000">
                                          <p:val>
                                            <p:strVal val="#ppt_x"/>
                                          </p:val>
                                        </p:tav>
                                      </p:tavLst>
                                    </p:anim>
                                    <p:anim calcmode="lin" valueType="num">
                                      <p:cBhvr>
                                        <p:cTn id="49" dur="1000" fill="hold"/>
                                        <p:tgtEl>
                                          <p:spTgt spid="2">
                                            <p:txEl>
                                              <p:pRg st="3" end="3"/>
                                            </p:txEl>
                                          </p:spTgt>
                                        </p:tgtEl>
                                        <p:attrNameLst>
                                          <p:attrName>ppt_y</p:attrName>
                                        </p:attrNameLst>
                                      </p:cBhvr>
                                      <p:tavLst>
                                        <p:tav tm="0">
                                          <p:val>
                                            <p:strVal val="#ppt_y"/>
                                          </p:val>
                                        </p:tav>
                                        <p:tav tm="100000">
                                          <p:val>
                                            <p:strVal val="#ppt_y"/>
                                          </p:val>
                                        </p:tav>
                                      </p:tavLst>
                                    </p:anim>
                                    <p:animEffect transition="in" filter="fade">
                                      <p:cBhvr>
                                        <p:cTn id="50" dur="1000"/>
                                        <p:tgtEl>
                                          <p:spTgt spid="2">
                                            <p:txEl>
                                              <p:pRg st="3" end="3"/>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54" presetClass="entr" presetSubtype="0" accel="100000" fill="hold" nodeType="clickEffect">
                                  <p:stCondLst>
                                    <p:cond delay="0"/>
                                  </p:stCondLst>
                                  <p:childTnLst>
                                    <p:set>
                                      <p:cBhvr>
                                        <p:cTn id="54" dur="1" fill="hold">
                                          <p:stCondLst>
                                            <p:cond delay="0"/>
                                          </p:stCondLst>
                                        </p:cTn>
                                        <p:tgtEl>
                                          <p:spTgt spid="2">
                                            <p:txEl>
                                              <p:pRg st="4" end="4"/>
                                            </p:txEl>
                                          </p:spTgt>
                                        </p:tgtEl>
                                        <p:attrNameLst>
                                          <p:attrName>style.visibility</p:attrName>
                                        </p:attrNameLst>
                                      </p:cBhvr>
                                      <p:to>
                                        <p:strVal val="visible"/>
                                      </p:to>
                                    </p:set>
                                    <p:anim calcmode="lin" valueType="num">
                                      <p:cBhvr>
                                        <p:cTn id="55" dur="1000" fill="hold"/>
                                        <p:tgtEl>
                                          <p:spTgt spid="2">
                                            <p:txEl>
                                              <p:pRg st="4" end="4"/>
                                            </p:txEl>
                                          </p:spTgt>
                                        </p:tgtEl>
                                        <p:attrNameLst>
                                          <p:attrName>ppt_w</p:attrName>
                                        </p:attrNameLst>
                                      </p:cBhvr>
                                      <p:tavLst>
                                        <p:tav tm="0">
                                          <p:val>
                                            <p:strVal val="#ppt_w*0.05"/>
                                          </p:val>
                                        </p:tav>
                                        <p:tav tm="100000">
                                          <p:val>
                                            <p:strVal val="#ppt_w"/>
                                          </p:val>
                                        </p:tav>
                                      </p:tavLst>
                                    </p:anim>
                                    <p:anim calcmode="lin" valueType="num">
                                      <p:cBhvr>
                                        <p:cTn id="56" dur="1000" fill="hold"/>
                                        <p:tgtEl>
                                          <p:spTgt spid="2">
                                            <p:txEl>
                                              <p:pRg st="4" end="4"/>
                                            </p:txEl>
                                          </p:spTgt>
                                        </p:tgtEl>
                                        <p:attrNameLst>
                                          <p:attrName>ppt_h</p:attrName>
                                        </p:attrNameLst>
                                      </p:cBhvr>
                                      <p:tavLst>
                                        <p:tav tm="0">
                                          <p:val>
                                            <p:strVal val="#ppt_h"/>
                                          </p:val>
                                        </p:tav>
                                        <p:tav tm="100000">
                                          <p:val>
                                            <p:strVal val="#ppt_h"/>
                                          </p:val>
                                        </p:tav>
                                      </p:tavLst>
                                    </p:anim>
                                    <p:anim calcmode="lin" valueType="num">
                                      <p:cBhvr>
                                        <p:cTn id="57" dur="1000" fill="hold"/>
                                        <p:tgtEl>
                                          <p:spTgt spid="2">
                                            <p:txEl>
                                              <p:pRg st="4" end="4"/>
                                            </p:txEl>
                                          </p:spTgt>
                                        </p:tgtEl>
                                        <p:attrNameLst>
                                          <p:attrName>ppt_x</p:attrName>
                                        </p:attrNameLst>
                                      </p:cBhvr>
                                      <p:tavLst>
                                        <p:tav tm="0">
                                          <p:val>
                                            <p:strVal val="#ppt_x-.2"/>
                                          </p:val>
                                        </p:tav>
                                        <p:tav tm="100000">
                                          <p:val>
                                            <p:strVal val="#ppt_x"/>
                                          </p:val>
                                        </p:tav>
                                      </p:tavLst>
                                    </p:anim>
                                    <p:anim calcmode="lin" valueType="num">
                                      <p:cBhvr>
                                        <p:cTn id="58" dur="1000" fill="hold"/>
                                        <p:tgtEl>
                                          <p:spTgt spid="2">
                                            <p:txEl>
                                              <p:pRg st="4" end="4"/>
                                            </p:txEl>
                                          </p:spTgt>
                                        </p:tgtEl>
                                        <p:attrNameLst>
                                          <p:attrName>ppt_y</p:attrName>
                                        </p:attrNameLst>
                                      </p:cBhvr>
                                      <p:tavLst>
                                        <p:tav tm="0">
                                          <p:val>
                                            <p:strVal val="#ppt_y"/>
                                          </p:val>
                                        </p:tav>
                                        <p:tav tm="100000">
                                          <p:val>
                                            <p:strVal val="#ppt_y"/>
                                          </p:val>
                                        </p:tav>
                                      </p:tavLst>
                                    </p:anim>
                                    <p:animEffect transition="in" filter="fade">
                                      <p:cBhvr>
                                        <p:cTn id="59" dur="10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a:xfrm>
            <a:off x="827584" y="1268760"/>
            <a:ext cx="7687766" cy="4908203"/>
          </a:xfrm>
        </p:spPr>
        <p:txBody>
          <a:bodyPr>
            <a:normAutofit fontScale="62500" lnSpcReduction="20000"/>
          </a:bodyPr>
          <a:lstStyle/>
          <a:p>
            <a:pPr marL="742950" indent="-742950" algn="just">
              <a:buFont typeface="Wingdings" pitchFamily="2" charset="2"/>
              <a:buChar char="Ø"/>
            </a:pPr>
            <a:r>
              <a:rPr lang="el-GR" sz="3600" dirty="0" smtClean="0"/>
              <a:t>Τα </a:t>
            </a:r>
            <a:r>
              <a:rPr lang="el-GR" sz="3600" b="1" dirty="0" smtClean="0">
                <a:solidFill>
                  <a:srgbClr val="FF0000"/>
                </a:solidFill>
              </a:rPr>
              <a:t>ερευνητικά ερωτήματα </a:t>
            </a:r>
            <a:r>
              <a:rPr lang="el-GR" sz="3600" dirty="0" smtClean="0"/>
              <a:t>που προκύπτουν αντίστοιχα από τους στόχους της έρευνας είναι τα παρακάτω:</a:t>
            </a:r>
          </a:p>
          <a:p>
            <a:pPr algn="just">
              <a:buFont typeface="Wingdings" pitchFamily="2" charset="2"/>
              <a:buChar char="ü"/>
            </a:pPr>
            <a:r>
              <a:rPr lang="el-GR" sz="3300" b="1" dirty="0" smtClean="0"/>
              <a:t>Α.</a:t>
            </a:r>
            <a:r>
              <a:rPr lang="el-GR" sz="3300" dirty="0" smtClean="0"/>
              <a:t> Ποιες είναι οι απόψεις των συμμετεχόντων για την Εξ Αποστάσεως Εκπαίδευση (ΕξΑΕ);</a:t>
            </a:r>
          </a:p>
          <a:p>
            <a:pPr algn="just">
              <a:buFont typeface="Wingdings" pitchFamily="2" charset="2"/>
              <a:buChar char="ü"/>
            </a:pPr>
            <a:r>
              <a:rPr lang="el-GR" sz="3300" b="1" dirty="0" smtClean="0"/>
              <a:t>Β.</a:t>
            </a:r>
            <a:r>
              <a:rPr lang="el-GR" sz="3300" dirty="0" smtClean="0"/>
              <a:t> Ποιες είναι οι απόψεις των συμμετεχόντων για το συνολικό περιβάλλον επιμόρφωσης;</a:t>
            </a:r>
          </a:p>
          <a:p>
            <a:pPr algn="just">
              <a:buFont typeface="Wingdings" pitchFamily="2" charset="2"/>
              <a:buChar char="ü"/>
            </a:pPr>
            <a:r>
              <a:rPr lang="el-GR" sz="3300" b="1" dirty="0" smtClean="0"/>
              <a:t>Γ.</a:t>
            </a:r>
            <a:r>
              <a:rPr lang="el-GR" sz="3300" dirty="0" smtClean="0"/>
              <a:t> Ποιες είναι οι απόψεις των συμμετεχόντων για την αποτελεσματικότητα του Εκπαιδευτικού Υλικού (Ε.Υ.);</a:t>
            </a:r>
          </a:p>
          <a:p>
            <a:pPr algn="just">
              <a:buFont typeface="Wingdings" pitchFamily="2" charset="2"/>
              <a:buChar char="ü"/>
            </a:pPr>
            <a:r>
              <a:rPr lang="el-GR" sz="3300" b="1" dirty="0" smtClean="0"/>
              <a:t>Δ. </a:t>
            </a:r>
            <a:r>
              <a:rPr lang="el-GR" sz="3300" dirty="0" smtClean="0"/>
              <a:t>Ποιες είναι οι Γενικές Επισημάνσεις των συμμετεχόντων για το εξ αποστάσεως πρόγραμμα;</a:t>
            </a:r>
          </a:p>
          <a:p>
            <a:pPr algn="just"/>
            <a:endParaRPr lang="el-GR" dirty="0"/>
          </a:p>
        </p:txBody>
      </p:sp>
      <p:sp>
        <p:nvSpPr>
          <p:cNvPr id="3" name="2 - Τίτλος"/>
          <p:cNvSpPr>
            <a:spLocks noGrp="1"/>
          </p:cNvSpPr>
          <p:nvPr>
            <p:ph type="title"/>
          </p:nvPr>
        </p:nvSpPr>
        <p:spPr>
          <a:xfrm>
            <a:off x="1143000" y="476672"/>
            <a:ext cx="7372350" cy="963845"/>
          </a:xfrm>
        </p:spPr>
        <p:txBody>
          <a:bodyPr>
            <a:normAutofit/>
          </a:bodyPr>
          <a:lstStyle/>
          <a:p>
            <a:r>
              <a:rPr lang="el-GR" sz="2800" dirty="0" smtClean="0">
                <a:solidFill>
                  <a:srgbClr val="FF0000"/>
                </a:solidFill>
              </a:rPr>
              <a:t>   Μεθοδολογία (2/4)</a:t>
            </a:r>
            <a:endParaRPr lang="el-GR" sz="2800" dirty="0"/>
          </a:p>
        </p:txBody>
      </p:sp>
      <p:pic>
        <p:nvPicPr>
          <p:cNvPr id="4" name="Picture 4" descr="C:\Users\Efthymios\Dropbox\My PC (DESKTOP-S61GVK7)\Desktop\Έρευνα.png"/>
          <p:cNvPicPr>
            <a:picLocks noChangeAspect="1" noChangeArrowheads="1"/>
          </p:cNvPicPr>
          <p:nvPr/>
        </p:nvPicPr>
        <p:blipFill>
          <a:blip r:embed="rId2" cstate="print"/>
          <a:srcRect/>
          <a:stretch>
            <a:fillRect/>
          </a:stretch>
        </p:blipFill>
        <p:spPr bwMode="auto">
          <a:xfrm>
            <a:off x="6948264" y="188640"/>
            <a:ext cx="1584176" cy="936104"/>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0.70"/>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 presetClass="entr" presetSubtype="1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checkerboard(across)">
                                      <p:cBhvr>
                                        <p:cTn id="14" dur="10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54" presetClass="entr" presetSubtype="0" accel="100000" fill="hold" nodeType="clickEffect">
                                  <p:stCondLst>
                                    <p:cond delay="0"/>
                                  </p:stCondLst>
                                  <p:childTnLst>
                                    <p:set>
                                      <p:cBhvr>
                                        <p:cTn id="18" dur="1" fill="hold">
                                          <p:stCondLst>
                                            <p:cond delay="0"/>
                                          </p:stCondLst>
                                        </p:cTn>
                                        <p:tgtEl>
                                          <p:spTgt spid="2">
                                            <p:txEl>
                                              <p:pRg st="0" end="0"/>
                                            </p:txEl>
                                          </p:spTgt>
                                        </p:tgtEl>
                                        <p:attrNameLst>
                                          <p:attrName>style.visibility</p:attrName>
                                        </p:attrNameLst>
                                      </p:cBhvr>
                                      <p:to>
                                        <p:strVal val="visible"/>
                                      </p:to>
                                    </p:set>
                                    <p:anim calcmode="lin" valueType="num">
                                      <p:cBhvr>
                                        <p:cTn id="19" dur="2000" fill="hold"/>
                                        <p:tgtEl>
                                          <p:spTgt spid="2">
                                            <p:txEl>
                                              <p:pRg st="0" end="0"/>
                                            </p:txEl>
                                          </p:spTgt>
                                        </p:tgtEl>
                                        <p:attrNameLst>
                                          <p:attrName>ppt_w</p:attrName>
                                        </p:attrNameLst>
                                      </p:cBhvr>
                                      <p:tavLst>
                                        <p:tav tm="0">
                                          <p:val>
                                            <p:strVal val="#ppt_w*0.05"/>
                                          </p:val>
                                        </p:tav>
                                        <p:tav tm="100000">
                                          <p:val>
                                            <p:strVal val="#ppt_w"/>
                                          </p:val>
                                        </p:tav>
                                      </p:tavLst>
                                    </p:anim>
                                    <p:anim calcmode="lin" valueType="num">
                                      <p:cBhvr>
                                        <p:cTn id="20" dur="2000" fill="hold"/>
                                        <p:tgtEl>
                                          <p:spTgt spid="2">
                                            <p:txEl>
                                              <p:pRg st="0" end="0"/>
                                            </p:txEl>
                                          </p:spTgt>
                                        </p:tgtEl>
                                        <p:attrNameLst>
                                          <p:attrName>ppt_h</p:attrName>
                                        </p:attrNameLst>
                                      </p:cBhvr>
                                      <p:tavLst>
                                        <p:tav tm="0">
                                          <p:val>
                                            <p:strVal val="#ppt_h"/>
                                          </p:val>
                                        </p:tav>
                                        <p:tav tm="100000">
                                          <p:val>
                                            <p:strVal val="#ppt_h"/>
                                          </p:val>
                                        </p:tav>
                                      </p:tavLst>
                                    </p:anim>
                                    <p:anim calcmode="lin" valueType="num">
                                      <p:cBhvr>
                                        <p:cTn id="21" dur="2000" fill="hold"/>
                                        <p:tgtEl>
                                          <p:spTgt spid="2">
                                            <p:txEl>
                                              <p:pRg st="0" end="0"/>
                                            </p:txEl>
                                          </p:spTgt>
                                        </p:tgtEl>
                                        <p:attrNameLst>
                                          <p:attrName>ppt_x</p:attrName>
                                        </p:attrNameLst>
                                      </p:cBhvr>
                                      <p:tavLst>
                                        <p:tav tm="0">
                                          <p:val>
                                            <p:strVal val="#ppt_x-.2"/>
                                          </p:val>
                                        </p:tav>
                                        <p:tav tm="100000">
                                          <p:val>
                                            <p:strVal val="#ppt_x"/>
                                          </p:val>
                                        </p:tav>
                                      </p:tavLst>
                                    </p:anim>
                                    <p:anim calcmode="lin" valueType="num">
                                      <p:cBhvr>
                                        <p:cTn id="22" dur="2000" fill="hold"/>
                                        <p:tgtEl>
                                          <p:spTgt spid="2">
                                            <p:txEl>
                                              <p:pRg st="0" end="0"/>
                                            </p:txEl>
                                          </p:spTgt>
                                        </p:tgtEl>
                                        <p:attrNameLst>
                                          <p:attrName>ppt_y</p:attrName>
                                        </p:attrNameLst>
                                      </p:cBhvr>
                                      <p:tavLst>
                                        <p:tav tm="0">
                                          <p:val>
                                            <p:strVal val="#ppt_y"/>
                                          </p:val>
                                        </p:tav>
                                        <p:tav tm="100000">
                                          <p:val>
                                            <p:strVal val="#ppt_y"/>
                                          </p:val>
                                        </p:tav>
                                      </p:tavLst>
                                    </p:anim>
                                    <p:animEffect transition="in" filter="fade">
                                      <p:cBhvr>
                                        <p:cTn id="23" dur="2000"/>
                                        <p:tgtEl>
                                          <p:spTgt spid="2">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4" presetClass="entr" presetSubtype="0" accel="100000" fill="hold" nodeType="clickEffect">
                                  <p:stCondLst>
                                    <p:cond delay="0"/>
                                  </p:stCondLst>
                                  <p:childTnLst>
                                    <p:set>
                                      <p:cBhvr>
                                        <p:cTn id="27" dur="1" fill="hold">
                                          <p:stCondLst>
                                            <p:cond delay="0"/>
                                          </p:stCondLst>
                                        </p:cTn>
                                        <p:tgtEl>
                                          <p:spTgt spid="2">
                                            <p:txEl>
                                              <p:pRg st="1" end="1"/>
                                            </p:txEl>
                                          </p:spTgt>
                                        </p:tgtEl>
                                        <p:attrNameLst>
                                          <p:attrName>style.visibility</p:attrName>
                                        </p:attrNameLst>
                                      </p:cBhvr>
                                      <p:to>
                                        <p:strVal val="visible"/>
                                      </p:to>
                                    </p:set>
                                    <p:anim calcmode="lin" valueType="num">
                                      <p:cBhvr>
                                        <p:cTn id="28" dur="2000" fill="hold"/>
                                        <p:tgtEl>
                                          <p:spTgt spid="2">
                                            <p:txEl>
                                              <p:pRg st="1" end="1"/>
                                            </p:txEl>
                                          </p:spTgt>
                                        </p:tgtEl>
                                        <p:attrNameLst>
                                          <p:attrName>ppt_w</p:attrName>
                                        </p:attrNameLst>
                                      </p:cBhvr>
                                      <p:tavLst>
                                        <p:tav tm="0">
                                          <p:val>
                                            <p:strVal val="#ppt_w*0.05"/>
                                          </p:val>
                                        </p:tav>
                                        <p:tav tm="100000">
                                          <p:val>
                                            <p:strVal val="#ppt_w"/>
                                          </p:val>
                                        </p:tav>
                                      </p:tavLst>
                                    </p:anim>
                                    <p:anim calcmode="lin" valueType="num">
                                      <p:cBhvr>
                                        <p:cTn id="29" dur="2000" fill="hold"/>
                                        <p:tgtEl>
                                          <p:spTgt spid="2">
                                            <p:txEl>
                                              <p:pRg st="1" end="1"/>
                                            </p:txEl>
                                          </p:spTgt>
                                        </p:tgtEl>
                                        <p:attrNameLst>
                                          <p:attrName>ppt_h</p:attrName>
                                        </p:attrNameLst>
                                      </p:cBhvr>
                                      <p:tavLst>
                                        <p:tav tm="0">
                                          <p:val>
                                            <p:strVal val="#ppt_h"/>
                                          </p:val>
                                        </p:tav>
                                        <p:tav tm="100000">
                                          <p:val>
                                            <p:strVal val="#ppt_h"/>
                                          </p:val>
                                        </p:tav>
                                      </p:tavLst>
                                    </p:anim>
                                    <p:anim calcmode="lin" valueType="num">
                                      <p:cBhvr>
                                        <p:cTn id="30" dur="2000" fill="hold"/>
                                        <p:tgtEl>
                                          <p:spTgt spid="2">
                                            <p:txEl>
                                              <p:pRg st="1" end="1"/>
                                            </p:txEl>
                                          </p:spTgt>
                                        </p:tgtEl>
                                        <p:attrNameLst>
                                          <p:attrName>ppt_x</p:attrName>
                                        </p:attrNameLst>
                                      </p:cBhvr>
                                      <p:tavLst>
                                        <p:tav tm="0">
                                          <p:val>
                                            <p:strVal val="#ppt_x-.2"/>
                                          </p:val>
                                        </p:tav>
                                        <p:tav tm="100000">
                                          <p:val>
                                            <p:strVal val="#ppt_x"/>
                                          </p:val>
                                        </p:tav>
                                      </p:tavLst>
                                    </p:anim>
                                    <p:anim calcmode="lin" valueType="num">
                                      <p:cBhvr>
                                        <p:cTn id="31" dur="2000" fill="hold"/>
                                        <p:tgtEl>
                                          <p:spTgt spid="2">
                                            <p:txEl>
                                              <p:pRg st="1" end="1"/>
                                            </p:txEl>
                                          </p:spTgt>
                                        </p:tgtEl>
                                        <p:attrNameLst>
                                          <p:attrName>ppt_y</p:attrName>
                                        </p:attrNameLst>
                                      </p:cBhvr>
                                      <p:tavLst>
                                        <p:tav tm="0">
                                          <p:val>
                                            <p:strVal val="#ppt_y"/>
                                          </p:val>
                                        </p:tav>
                                        <p:tav tm="100000">
                                          <p:val>
                                            <p:strVal val="#ppt_y"/>
                                          </p:val>
                                        </p:tav>
                                      </p:tavLst>
                                    </p:anim>
                                    <p:animEffect transition="in" filter="fade">
                                      <p:cBhvr>
                                        <p:cTn id="32" dur="2000"/>
                                        <p:tgtEl>
                                          <p:spTgt spid="2">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54" presetClass="entr" presetSubtype="0" accel="100000" fill="hold" nodeType="clickEffect">
                                  <p:stCondLst>
                                    <p:cond delay="0"/>
                                  </p:stCondLst>
                                  <p:childTnLst>
                                    <p:set>
                                      <p:cBhvr>
                                        <p:cTn id="36" dur="1" fill="hold">
                                          <p:stCondLst>
                                            <p:cond delay="0"/>
                                          </p:stCondLst>
                                        </p:cTn>
                                        <p:tgtEl>
                                          <p:spTgt spid="2">
                                            <p:txEl>
                                              <p:pRg st="2" end="2"/>
                                            </p:txEl>
                                          </p:spTgt>
                                        </p:tgtEl>
                                        <p:attrNameLst>
                                          <p:attrName>style.visibility</p:attrName>
                                        </p:attrNameLst>
                                      </p:cBhvr>
                                      <p:to>
                                        <p:strVal val="visible"/>
                                      </p:to>
                                    </p:set>
                                    <p:anim calcmode="lin" valueType="num">
                                      <p:cBhvr>
                                        <p:cTn id="37" dur="2000" fill="hold"/>
                                        <p:tgtEl>
                                          <p:spTgt spid="2">
                                            <p:txEl>
                                              <p:pRg st="2" end="2"/>
                                            </p:txEl>
                                          </p:spTgt>
                                        </p:tgtEl>
                                        <p:attrNameLst>
                                          <p:attrName>ppt_w</p:attrName>
                                        </p:attrNameLst>
                                      </p:cBhvr>
                                      <p:tavLst>
                                        <p:tav tm="0">
                                          <p:val>
                                            <p:strVal val="#ppt_w*0.05"/>
                                          </p:val>
                                        </p:tav>
                                        <p:tav tm="100000">
                                          <p:val>
                                            <p:strVal val="#ppt_w"/>
                                          </p:val>
                                        </p:tav>
                                      </p:tavLst>
                                    </p:anim>
                                    <p:anim calcmode="lin" valueType="num">
                                      <p:cBhvr>
                                        <p:cTn id="38" dur="2000" fill="hold"/>
                                        <p:tgtEl>
                                          <p:spTgt spid="2">
                                            <p:txEl>
                                              <p:pRg st="2" end="2"/>
                                            </p:txEl>
                                          </p:spTgt>
                                        </p:tgtEl>
                                        <p:attrNameLst>
                                          <p:attrName>ppt_h</p:attrName>
                                        </p:attrNameLst>
                                      </p:cBhvr>
                                      <p:tavLst>
                                        <p:tav tm="0">
                                          <p:val>
                                            <p:strVal val="#ppt_h"/>
                                          </p:val>
                                        </p:tav>
                                        <p:tav tm="100000">
                                          <p:val>
                                            <p:strVal val="#ppt_h"/>
                                          </p:val>
                                        </p:tav>
                                      </p:tavLst>
                                    </p:anim>
                                    <p:anim calcmode="lin" valueType="num">
                                      <p:cBhvr>
                                        <p:cTn id="39" dur="2000" fill="hold"/>
                                        <p:tgtEl>
                                          <p:spTgt spid="2">
                                            <p:txEl>
                                              <p:pRg st="2" end="2"/>
                                            </p:txEl>
                                          </p:spTgt>
                                        </p:tgtEl>
                                        <p:attrNameLst>
                                          <p:attrName>ppt_x</p:attrName>
                                        </p:attrNameLst>
                                      </p:cBhvr>
                                      <p:tavLst>
                                        <p:tav tm="0">
                                          <p:val>
                                            <p:strVal val="#ppt_x-.2"/>
                                          </p:val>
                                        </p:tav>
                                        <p:tav tm="100000">
                                          <p:val>
                                            <p:strVal val="#ppt_x"/>
                                          </p:val>
                                        </p:tav>
                                      </p:tavLst>
                                    </p:anim>
                                    <p:anim calcmode="lin" valueType="num">
                                      <p:cBhvr>
                                        <p:cTn id="40" dur="2000" fill="hold"/>
                                        <p:tgtEl>
                                          <p:spTgt spid="2">
                                            <p:txEl>
                                              <p:pRg st="2" end="2"/>
                                            </p:txEl>
                                          </p:spTgt>
                                        </p:tgtEl>
                                        <p:attrNameLst>
                                          <p:attrName>ppt_y</p:attrName>
                                        </p:attrNameLst>
                                      </p:cBhvr>
                                      <p:tavLst>
                                        <p:tav tm="0">
                                          <p:val>
                                            <p:strVal val="#ppt_y"/>
                                          </p:val>
                                        </p:tav>
                                        <p:tav tm="100000">
                                          <p:val>
                                            <p:strVal val="#ppt_y"/>
                                          </p:val>
                                        </p:tav>
                                      </p:tavLst>
                                    </p:anim>
                                    <p:animEffect transition="in" filter="fade">
                                      <p:cBhvr>
                                        <p:cTn id="41" dur="2000"/>
                                        <p:tgtEl>
                                          <p:spTgt spid="2">
                                            <p:txEl>
                                              <p:pRg st="2" end="2"/>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54" presetClass="entr" presetSubtype="0" accel="100000" fill="hold" nodeType="clickEffect">
                                  <p:stCondLst>
                                    <p:cond delay="0"/>
                                  </p:stCondLst>
                                  <p:childTnLst>
                                    <p:set>
                                      <p:cBhvr>
                                        <p:cTn id="45" dur="1" fill="hold">
                                          <p:stCondLst>
                                            <p:cond delay="0"/>
                                          </p:stCondLst>
                                        </p:cTn>
                                        <p:tgtEl>
                                          <p:spTgt spid="2">
                                            <p:txEl>
                                              <p:pRg st="3" end="3"/>
                                            </p:txEl>
                                          </p:spTgt>
                                        </p:tgtEl>
                                        <p:attrNameLst>
                                          <p:attrName>style.visibility</p:attrName>
                                        </p:attrNameLst>
                                      </p:cBhvr>
                                      <p:to>
                                        <p:strVal val="visible"/>
                                      </p:to>
                                    </p:set>
                                    <p:anim calcmode="lin" valueType="num">
                                      <p:cBhvr>
                                        <p:cTn id="46" dur="2000" fill="hold"/>
                                        <p:tgtEl>
                                          <p:spTgt spid="2">
                                            <p:txEl>
                                              <p:pRg st="3" end="3"/>
                                            </p:txEl>
                                          </p:spTgt>
                                        </p:tgtEl>
                                        <p:attrNameLst>
                                          <p:attrName>ppt_w</p:attrName>
                                        </p:attrNameLst>
                                      </p:cBhvr>
                                      <p:tavLst>
                                        <p:tav tm="0">
                                          <p:val>
                                            <p:strVal val="#ppt_w*0.05"/>
                                          </p:val>
                                        </p:tav>
                                        <p:tav tm="100000">
                                          <p:val>
                                            <p:strVal val="#ppt_w"/>
                                          </p:val>
                                        </p:tav>
                                      </p:tavLst>
                                    </p:anim>
                                    <p:anim calcmode="lin" valueType="num">
                                      <p:cBhvr>
                                        <p:cTn id="47" dur="2000" fill="hold"/>
                                        <p:tgtEl>
                                          <p:spTgt spid="2">
                                            <p:txEl>
                                              <p:pRg st="3" end="3"/>
                                            </p:txEl>
                                          </p:spTgt>
                                        </p:tgtEl>
                                        <p:attrNameLst>
                                          <p:attrName>ppt_h</p:attrName>
                                        </p:attrNameLst>
                                      </p:cBhvr>
                                      <p:tavLst>
                                        <p:tav tm="0">
                                          <p:val>
                                            <p:strVal val="#ppt_h"/>
                                          </p:val>
                                        </p:tav>
                                        <p:tav tm="100000">
                                          <p:val>
                                            <p:strVal val="#ppt_h"/>
                                          </p:val>
                                        </p:tav>
                                      </p:tavLst>
                                    </p:anim>
                                    <p:anim calcmode="lin" valueType="num">
                                      <p:cBhvr>
                                        <p:cTn id="48" dur="2000" fill="hold"/>
                                        <p:tgtEl>
                                          <p:spTgt spid="2">
                                            <p:txEl>
                                              <p:pRg st="3" end="3"/>
                                            </p:txEl>
                                          </p:spTgt>
                                        </p:tgtEl>
                                        <p:attrNameLst>
                                          <p:attrName>ppt_x</p:attrName>
                                        </p:attrNameLst>
                                      </p:cBhvr>
                                      <p:tavLst>
                                        <p:tav tm="0">
                                          <p:val>
                                            <p:strVal val="#ppt_x-.2"/>
                                          </p:val>
                                        </p:tav>
                                        <p:tav tm="100000">
                                          <p:val>
                                            <p:strVal val="#ppt_x"/>
                                          </p:val>
                                        </p:tav>
                                      </p:tavLst>
                                    </p:anim>
                                    <p:anim calcmode="lin" valueType="num">
                                      <p:cBhvr>
                                        <p:cTn id="49" dur="2000" fill="hold"/>
                                        <p:tgtEl>
                                          <p:spTgt spid="2">
                                            <p:txEl>
                                              <p:pRg st="3" end="3"/>
                                            </p:txEl>
                                          </p:spTgt>
                                        </p:tgtEl>
                                        <p:attrNameLst>
                                          <p:attrName>ppt_y</p:attrName>
                                        </p:attrNameLst>
                                      </p:cBhvr>
                                      <p:tavLst>
                                        <p:tav tm="0">
                                          <p:val>
                                            <p:strVal val="#ppt_y"/>
                                          </p:val>
                                        </p:tav>
                                        <p:tav tm="100000">
                                          <p:val>
                                            <p:strVal val="#ppt_y"/>
                                          </p:val>
                                        </p:tav>
                                      </p:tavLst>
                                    </p:anim>
                                    <p:animEffect transition="in" filter="fade">
                                      <p:cBhvr>
                                        <p:cTn id="50" dur="2000"/>
                                        <p:tgtEl>
                                          <p:spTgt spid="2">
                                            <p:txEl>
                                              <p:pRg st="3" end="3"/>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54" presetClass="entr" presetSubtype="0" accel="100000" fill="hold" nodeType="clickEffect">
                                  <p:stCondLst>
                                    <p:cond delay="0"/>
                                  </p:stCondLst>
                                  <p:childTnLst>
                                    <p:set>
                                      <p:cBhvr>
                                        <p:cTn id="54" dur="1" fill="hold">
                                          <p:stCondLst>
                                            <p:cond delay="0"/>
                                          </p:stCondLst>
                                        </p:cTn>
                                        <p:tgtEl>
                                          <p:spTgt spid="2">
                                            <p:txEl>
                                              <p:pRg st="4" end="4"/>
                                            </p:txEl>
                                          </p:spTgt>
                                        </p:tgtEl>
                                        <p:attrNameLst>
                                          <p:attrName>style.visibility</p:attrName>
                                        </p:attrNameLst>
                                      </p:cBhvr>
                                      <p:to>
                                        <p:strVal val="visible"/>
                                      </p:to>
                                    </p:set>
                                    <p:anim calcmode="lin" valueType="num">
                                      <p:cBhvr>
                                        <p:cTn id="55" dur="2000" fill="hold"/>
                                        <p:tgtEl>
                                          <p:spTgt spid="2">
                                            <p:txEl>
                                              <p:pRg st="4" end="4"/>
                                            </p:txEl>
                                          </p:spTgt>
                                        </p:tgtEl>
                                        <p:attrNameLst>
                                          <p:attrName>ppt_w</p:attrName>
                                        </p:attrNameLst>
                                      </p:cBhvr>
                                      <p:tavLst>
                                        <p:tav tm="0">
                                          <p:val>
                                            <p:strVal val="#ppt_w*0.05"/>
                                          </p:val>
                                        </p:tav>
                                        <p:tav tm="100000">
                                          <p:val>
                                            <p:strVal val="#ppt_w"/>
                                          </p:val>
                                        </p:tav>
                                      </p:tavLst>
                                    </p:anim>
                                    <p:anim calcmode="lin" valueType="num">
                                      <p:cBhvr>
                                        <p:cTn id="56" dur="2000" fill="hold"/>
                                        <p:tgtEl>
                                          <p:spTgt spid="2">
                                            <p:txEl>
                                              <p:pRg st="4" end="4"/>
                                            </p:txEl>
                                          </p:spTgt>
                                        </p:tgtEl>
                                        <p:attrNameLst>
                                          <p:attrName>ppt_h</p:attrName>
                                        </p:attrNameLst>
                                      </p:cBhvr>
                                      <p:tavLst>
                                        <p:tav tm="0">
                                          <p:val>
                                            <p:strVal val="#ppt_h"/>
                                          </p:val>
                                        </p:tav>
                                        <p:tav tm="100000">
                                          <p:val>
                                            <p:strVal val="#ppt_h"/>
                                          </p:val>
                                        </p:tav>
                                      </p:tavLst>
                                    </p:anim>
                                    <p:anim calcmode="lin" valueType="num">
                                      <p:cBhvr>
                                        <p:cTn id="57" dur="2000" fill="hold"/>
                                        <p:tgtEl>
                                          <p:spTgt spid="2">
                                            <p:txEl>
                                              <p:pRg st="4" end="4"/>
                                            </p:txEl>
                                          </p:spTgt>
                                        </p:tgtEl>
                                        <p:attrNameLst>
                                          <p:attrName>ppt_x</p:attrName>
                                        </p:attrNameLst>
                                      </p:cBhvr>
                                      <p:tavLst>
                                        <p:tav tm="0">
                                          <p:val>
                                            <p:strVal val="#ppt_x-.2"/>
                                          </p:val>
                                        </p:tav>
                                        <p:tav tm="100000">
                                          <p:val>
                                            <p:strVal val="#ppt_x"/>
                                          </p:val>
                                        </p:tav>
                                      </p:tavLst>
                                    </p:anim>
                                    <p:anim calcmode="lin" valueType="num">
                                      <p:cBhvr>
                                        <p:cTn id="58" dur="2000" fill="hold"/>
                                        <p:tgtEl>
                                          <p:spTgt spid="2">
                                            <p:txEl>
                                              <p:pRg st="4" end="4"/>
                                            </p:txEl>
                                          </p:spTgt>
                                        </p:tgtEl>
                                        <p:attrNameLst>
                                          <p:attrName>ppt_y</p:attrName>
                                        </p:attrNameLst>
                                      </p:cBhvr>
                                      <p:tavLst>
                                        <p:tav tm="0">
                                          <p:val>
                                            <p:strVal val="#ppt_y"/>
                                          </p:val>
                                        </p:tav>
                                        <p:tav tm="100000">
                                          <p:val>
                                            <p:strVal val="#ppt_y"/>
                                          </p:val>
                                        </p:tav>
                                      </p:tavLst>
                                    </p:anim>
                                    <p:animEffect transition="in" filter="fade">
                                      <p:cBhvr>
                                        <p:cTn id="59" dur="20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187624" y="332656"/>
            <a:ext cx="7848872" cy="864096"/>
          </a:xfrm>
        </p:spPr>
        <p:txBody>
          <a:bodyPr>
            <a:noAutofit/>
          </a:bodyPr>
          <a:lstStyle/>
          <a:p>
            <a:r>
              <a:rPr lang="el-GR" sz="3600" dirty="0"/>
              <a:t/>
            </a:r>
            <a:br>
              <a:rPr lang="el-GR" sz="3600" dirty="0"/>
            </a:br>
            <a:endParaRPr lang="el-GR" sz="3600" b="1" dirty="0">
              <a:solidFill>
                <a:srgbClr val="FF0000"/>
              </a:solidFill>
            </a:endParaRPr>
          </a:p>
        </p:txBody>
      </p:sp>
      <p:sp>
        <p:nvSpPr>
          <p:cNvPr id="5" name="4 - Ορθογώνιο"/>
          <p:cNvSpPr/>
          <p:nvPr/>
        </p:nvSpPr>
        <p:spPr>
          <a:xfrm>
            <a:off x="1403648" y="692696"/>
            <a:ext cx="6192688" cy="523220"/>
          </a:xfrm>
          <a:prstGeom prst="rect">
            <a:avLst/>
          </a:prstGeom>
        </p:spPr>
        <p:txBody>
          <a:bodyPr wrap="square">
            <a:spAutoFit/>
          </a:bodyPr>
          <a:lstStyle/>
          <a:p>
            <a:r>
              <a:rPr lang="el-GR" sz="2800" b="1" dirty="0" smtClean="0">
                <a:solidFill>
                  <a:srgbClr val="FF0000"/>
                </a:solidFill>
                <a:latin typeface="Calibri Light"/>
                <a:ea typeface="+mj-ea"/>
                <a:cs typeface="+mj-cs"/>
              </a:rPr>
              <a:t>Μεθοδολογία (3/4)</a:t>
            </a:r>
            <a:endParaRPr lang="el-GR" dirty="0"/>
          </a:p>
        </p:txBody>
      </p:sp>
      <p:sp>
        <p:nvSpPr>
          <p:cNvPr id="7" name="6 - Ορθογώνιο"/>
          <p:cNvSpPr/>
          <p:nvPr/>
        </p:nvSpPr>
        <p:spPr>
          <a:xfrm>
            <a:off x="1043608" y="1052736"/>
            <a:ext cx="7704856" cy="11567463"/>
          </a:xfrm>
          <a:prstGeom prst="rect">
            <a:avLst/>
          </a:prstGeom>
        </p:spPr>
        <p:txBody>
          <a:bodyPr wrap="square">
            <a:spAutoFit/>
          </a:bodyPr>
          <a:lstStyle/>
          <a:p>
            <a:pPr>
              <a:lnSpc>
                <a:spcPct val="150000"/>
              </a:lnSpc>
              <a:buFont typeface="Wingdings" pitchFamily="2" charset="2"/>
              <a:buChar char="Ø"/>
            </a:pPr>
            <a:r>
              <a:rPr lang="el-GR" sz="1700" b="1" dirty="0" smtClean="0">
                <a:solidFill>
                  <a:srgbClr val="C00000"/>
                </a:solidFill>
                <a:latin typeface="+mn-lt"/>
              </a:rPr>
              <a:t>Ταυτότητα Έρευνας</a:t>
            </a:r>
          </a:p>
          <a:p>
            <a:pPr lvl="1">
              <a:lnSpc>
                <a:spcPct val="150000"/>
              </a:lnSpc>
              <a:buFont typeface="Wingdings" pitchFamily="2" charset="2"/>
              <a:buChar char="Ø"/>
            </a:pPr>
            <a:r>
              <a:rPr lang="el-GR" sz="1600" dirty="0" smtClean="0">
                <a:solidFill>
                  <a:srgbClr val="002060"/>
                </a:solidFill>
                <a:latin typeface="+mn-lt"/>
              </a:rPr>
              <a:t>Είδος έρευνας: </a:t>
            </a:r>
            <a:r>
              <a:rPr lang="el-GR" sz="1600" dirty="0" smtClean="0">
                <a:latin typeface="+mn-lt"/>
              </a:rPr>
              <a:t>Ποιοτική έρευνα</a:t>
            </a:r>
          </a:p>
          <a:p>
            <a:pPr lvl="1">
              <a:lnSpc>
                <a:spcPct val="150000"/>
              </a:lnSpc>
              <a:buFont typeface="Wingdings" pitchFamily="2" charset="2"/>
              <a:buChar char="Ø"/>
            </a:pPr>
            <a:r>
              <a:rPr lang="el-GR" sz="1600" dirty="0" smtClean="0">
                <a:solidFill>
                  <a:srgbClr val="002060"/>
                </a:solidFill>
                <a:latin typeface="+mn-lt"/>
              </a:rPr>
              <a:t>Συλλογή δεδομένων: </a:t>
            </a:r>
            <a:r>
              <a:rPr lang="el-GR" sz="1600" dirty="0" smtClean="0">
                <a:latin typeface="+mn-lt"/>
                <a:hlinkClick r:id="rId2"/>
              </a:rPr>
              <a:t>Ηλεκτρονικό ερωτηματολόγιο (Google Forms)</a:t>
            </a:r>
            <a:endParaRPr lang="el-GR" sz="1600" dirty="0" smtClean="0">
              <a:latin typeface="+mn-lt"/>
            </a:endParaRPr>
          </a:p>
          <a:p>
            <a:pPr lvl="1">
              <a:lnSpc>
                <a:spcPct val="150000"/>
              </a:lnSpc>
              <a:buFont typeface="Wingdings" pitchFamily="2" charset="2"/>
              <a:buChar char="Ø"/>
            </a:pPr>
            <a:r>
              <a:rPr lang="el-GR" sz="1600" dirty="0" smtClean="0">
                <a:solidFill>
                  <a:srgbClr val="002060"/>
                </a:solidFill>
                <a:latin typeface="+mn-lt"/>
              </a:rPr>
              <a:t>Επεξεργασία δεδομένων: </a:t>
            </a:r>
            <a:r>
              <a:rPr lang="el-GR" sz="1600" dirty="0" smtClean="0">
                <a:latin typeface="+mn-lt"/>
              </a:rPr>
              <a:t>Ανάλυση περιεχομένου </a:t>
            </a:r>
            <a:r>
              <a:rPr lang="en-US" sz="1600" dirty="0" smtClean="0">
                <a:latin typeface="+mn-lt"/>
              </a:rPr>
              <a:t>(Atlas.ti)</a:t>
            </a:r>
            <a:endParaRPr lang="el-GR" sz="1600" dirty="0" smtClean="0">
              <a:latin typeface="+mn-lt"/>
            </a:endParaRPr>
          </a:p>
          <a:p>
            <a:pPr lvl="1">
              <a:lnSpc>
                <a:spcPct val="150000"/>
              </a:lnSpc>
              <a:buFont typeface="Wingdings" pitchFamily="2" charset="2"/>
              <a:buChar char="Ø"/>
            </a:pPr>
            <a:r>
              <a:rPr lang="el-GR" sz="1600" dirty="0" smtClean="0">
                <a:solidFill>
                  <a:srgbClr val="002060"/>
                </a:solidFill>
                <a:latin typeface="+mn-lt"/>
              </a:rPr>
              <a:t>Επιλογή Συμμετεχόντων: </a:t>
            </a:r>
            <a:r>
              <a:rPr lang="el-GR" sz="1600" dirty="0" smtClean="0">
                <a:latin typeface="+mn-lt"/>
              </a:rPr>
              <a:t>Δειγματοληψία κριτηρίου</a:t>
            </a:r>
          </a:p>
          <a:p>
            <a:pPr lvl="1">
              <a:lnSpc>
                <a:spcPct val="150000"/>
              </a:lnSpc>
              <a:buFont typeface="Wingdings" pitchFamily="2" charset="2"/>
              <a:buChar char="Ø"/>
            </a:pPr>
            <a:r>
              <a:rPr lang="el-GR" sz="1600" dirty="0" smtClean="0">
                <a:solidFill>
                  <a:srgbClr val="002060"/>
                </a:solidFill>
                <a:latin typeface="+mn-lt"/>
              </a:rPr>
              <a:t>Συμμετέχοντες:</a:t>
            </a:r>
            <a:r>
              <a:rPr lang="el-GR" sz="1600" dirty="0" smtClean="0">
                <a:latin typeface="+mn-lt"/>
              </a:rPr>
              <a:t> 14 στελέχη εκπαίδευσης</a:t>
            </a:r>
            <a:endParaRPr lang="en-US" sz="1600" dirty="0" smtClean="0">
              <a:latin typeface="+mn-lt"/>
            </a:endParaRPr>
          </a:p>
          <a:p>
            <a:pPr lvl="2" algn="just">
              <a:lnSpc>
                <a:spcPct val="150000"/>
              </a:lnSpc>
              <a:buFont typeface="Wingdings" pitchFamily="2" charset="2"/>
              <a:buChar char="ü"/>
            </a:pPr>
            <a:r>
              <a:rPr lang="el-GR" sz="1500" dirty="0" smtClean="0">
                <a:latin typeface="+mn-lt"/>
              </a:rPr>
              <a:t>7 άνδρες και 7 γυναίκες</a:t>
            </a:r>
            <a:endParaRPr lang="en-US" sz="1500" dirty="0" smtClean="0">
              <a:latin typeface="+mn-lt"/>
            </a:endParaRPr>
          </a:p>
          <a:p>
            <a:pPr lvl="2" algn="just">
              <a:lnSpc>
                <a:spcPct val="150000"/>
              </a:lnSpc>
              <a:buFont typeface="Wingdings" pitchFamily="2" charset="2"/>
              <a:buChar char="ü"/>
            </a:pPr>
            <a:r>
              <a:rPr lang="en-US" sz="1500" dirty="0" smtClean="0">
                <a:latin typeface="+mn-lt"/>
              </a:rPr>
              <a:t>3 </a:t>
            </a:r>
            <a:r>
              <a:rPr lang="el-GR" sz="1500" dirty="0" smtClean="0">
                <a:latin typeface="+mn-lt"/>
              </a:rPr>
              <a:t>στην ηλικία από 40 – 50 και </a:t>
            </a:r>
            <a:r>
              <a:rPr lang="en-US" sz="1500" dirty="0" smtClean="0">
                <a:latin typeface="+mn-lt"/>
              </a:rPr>
              <a:t>11 </a:t>
            </a:r>
            <a:r>
              <a:rPr lang="el-GR" sz="1500" dirty="0" smtClean="0">
                <a:latin typeface="+mn-lt"/>
              </a:rPr>
              <a:t>σε ηλικία μεγαλύτερη των 50 ετών</a:t>
            </a:r>
            <a:endParaRPr lang="en-US" sz="1500" dirty="0" smtClean="0">
              <a:latin typeface="+mn-lt"/>
            </a:endParaRPr>
          </a:p>
          <a:p>
            <a:pPr lvl="2" algn="just">
              <a:lnSpc>
                <a:spcPct val="150000"/>
              </a:lnSpc>
              <a:buFont typeface="Wingdings" pitchFamily="2" charset="2"/>
              <a:buChar char="ü"/>
            </a:pPr>
            <a:r>
              <a:rPr lang="el-GR" sz="1500" dirty="0" smtClean="0">
                <a:latin typeface="+mn-lt"/>
              </a:rPr>
              <a:t>4 έχουν από 10 – 20 και 10 έχουν περισσότερα από 20 χρόνια προϋπηρεσίας</a:t>
            </a:r>
            <a:endParaRPr lang="en-US" sz="1500" dirty="0" smtClean="0">
              <a:latin typeface="+mn-lt"/>
            </a:endParaRPr>
          </a:p>
          <a:p>
            <a:pPr lvl="2" algn="just">
              <a:lnSpc>
                <a:spcPct val="150000"/>
              </a:lnSpc>
              <a:buFont typeface="Wingdings" pitchFamily="2" charset="2"/>
              <a:buChar char="ü"/>
            </a:pPr>
            <a:r>
              <a:rPr lang="el-GR" sz="1500" dirty="0" smtClean="0">
                <a:latin typeface="+mn-lt"/>
              </a:rPr>
              <a:t>5 Πρωτοβάθμιας κλάδου ΠΕ70 – Δασκάλων</a:t>
            </a:r>
            <a:r>
              <a:rPr lang="en-US" sz="1500" dirty="0" smtClean="0">
                <a:latin typeface="+mn-lt"/>
              </a:rPr>
              <a:t> </a:t>
            </a:r>
            <a:r>
              <a:rPr lang="el-GR" sz="1500" dirty="0" smtClean="0">
                <a:latin typeface="+mn-lt"/>
              </a:rPr>
              <a:t>και 9 </a:t>
            </a:r>
            <a:r>
              <a:rPr lang="el-GR" sz="1500" smtClean="0">
                <a:latin typeface="+mn-lt"/>
              </a:rPr>
              <a:t>Δευτεροβάθμιας Εκπαίδευσης</a:t>
            </a:r>
            <a:endParaRPr lang="el-GR" sz="1500" dirty="0" smtClean="0">
              <a:latin typeface="+mn-lt"/>
            </a:endParaRPr>
          </a:p>
          <a:p>
            <a:pPr lvl="2" algn="just">
              <a:lnSpc>
                <a:spcPct val="150000"/>
              </a:lnSpc>
              <a:buFont typeface="Wingdings" pitchFamily="2" charset="2"/>
              <a:buChar char="ü"/>
            </a:pPr>
            <a:r>
              <a:rPr lang="el-GR" sz="1500" dirty="0" smtClean="0">
                <a:latin typeface="+mn-lt"/>
              </a:rPr>
              <a:t>2 Διευθυντές/ντριες Εκπαίδευσης</a:t>
            </a:r>
            <a:r>
              <a:rPr lang="en-US" sz="1500" dirty="0" smtClean="0">
                <a:latin typeface="+mn-lt"/>
              </a:rPr>
              <a:t> - </a:t>
            </a:r>
            <a:r>
              <a:rPr lang="el-GR" sz="1500" dirty="0" smtClean="0">
                <a:latin typeface="+mn-lt"/>
              </a:rPr>
              <a:t>1 Προϊστάμενος Εκπαιδευτικών Θεμάτων</a:t>
            </a:r>
            <a:r>
              <a:rPr lang="en-US" sz="1500" dirty="0" smtClean="0">
                <a:latin typeface="+mn-lt"/>
              </a:rPr>
              <a:t> </a:t>
            </a:r>
            <a:r>
              <a:rPr lang="el-GR" sz="1500" dirty="0" smtClean="0">
                <a:latin typeface="+mn-lt"/>
              </a:rPr>
              <a:t>-</a:t>
            </a:r>
            <a:r>
              <a:rPr lang="en-US" sz="1500" dirty="0" smtClean="0">
                <a:latin typeface="+mn-lt"/>
              </a:rPr>
              <a:t> </a:t>
            </a:r>
            <a:endParaRPr lang="el-GR" sz="1500" dirty="0" smtClean="0">
              <a:latin typeface="+mn-lt"/>
            </a:endParaRPr>
          </a:p>
          <a:p>
            <a:pPr lvl="2" algn="just">
              <a:lnSpc>
                <a:spcPct val="150000"/>
              </a:lnSpc>
            </a:pPr>
            <a:r>
              <a:rPr lang="el-GR" sz="1500" dirty="0" smtClean="0">
                <a:latin typeface="+mn-lt"/>
              </a:rPr>
              <a:t>   5 Διευθυντές/ντριες Σχολικών Μονάδων - 4 Υποδιευθυντές/ντριες  </a:t>
            </a:r>
          </a:p>
          <a:p>
            <a:pPr lvl="2" algn="just">
              <a:lnSpc>
                <a:spcPct val="150000"/>
              </a:lnSpc>
            </a:pPr>
            <a:r>
              <a:rPr lang="el-GR" sz="1500" dirty="0" smtClean="0">
                <a:latin typeface="+mn-lt"/>
              </a:rPr>
              <a:t>   Σχολικών Μονάδων - 1 Πρώην Αιρετό Μέλος Υ.Σ. - 1 Γραμματέας ΠΥΣΔΕ </a:t>
            </a:r>
          </a:p>
          <a:p>
            <a:pPr lvl="1">
              <a:lnSpc>
                <a:spcPct val="150000"/>
              </a:lnSpc>
              <a:buFont typeface="Wingdings" pitchFamily="2" charset="2"/>
              <a:buChar char="Ø"/>
            </a:pPr>
            <a:r>
              <a:rPr lang="el-GR" sz="1600" dirty="0" smtClean="0">
                <a:solidFill>
                  <a:srgbClr val="002060"/>
                </a:solidFill>
                <a:latin typeface="+mn-lt"/>
              </a:rPr>
              <a:t>Περιοχή διεξαγωγής: </a:t>
            </a:r>
            <a:r>
              <a:rPr lang="el-GR" sz="1600" dirty="0" smtClean="0">
                <a:latin typeface="+mn-lt"/>
              </a:rPr>
              <a:t>Νομός Ρεθύμνου</a:t>
            </a:r>
          </a:p>
          <a:p>
            <a:pPr lvl="1">
              <a:lnSpc>
                <a:spcPct val="150000"/>
              </a:lnSpc>
              <a:buFont typeface="Wingdings" pitchFamily="2" charset="2"/>
              <a:buChar char="Ø"/>
            </a:pPr>
            <a:r>
              <a:rPr lang="el-GR" sz="1600" dirty="0" smtClean="0">
                <a:solidFill>
                  <a:srgbClr val="002060"/>
                </a:solidFill>
                <a:latin typeface="+mn-lt"/>
              </a:rPr>
              <a:t>Χρόνος διεξαγωγής: </a:t>
            </a:r>
            <a:r>
              <a:rPr lang="el-GR" sz="1600" dirty="0" smtClean="0">
                <a:latin typeface="+mn-lt"/>
              </a:rPr>
              <a:t>Αρχές Ιουνίου έως τα μέσα Ιουλίου του 2021</a:t>
            </a:r>
          </a:p>
          <a:p>
            <a:pPr lvl="2">
              <a:lnSpc>
                <a:spcPct val="150000"/>
              </a:lnSpc>
              <a:buFont typeface="Wingdings" pitchFamily="2" charset="2"/>
              <a:buChar char="ü"/>
            </a:pPr>
            <a:endParaRPr lang="el-GR" sz="1600" dirty="0" smtClean="0">
              <a:latin typeface="+mn-lt"/>
            </a:endParaRPr>
          </a:p>
          <a:p>
            <a:pPr lvl="1">
              <a:lnSpc>
                <a:spcPct val="150000"/>
              </a:lnSpc>
              <a:buFont typeface="Wingdings" pitchFamily="2" charset="2"/>
              <a:buChar char="Ø"/>
            </a:pPr>
            <a:endParaRPr lang="el-GR" sz="2000" dirty="0" smtClean="0">
              <a:latin typeface="+mn-lt"/>
            </a:endParaRPr>
          </a:p>
          <a:p>
            <a:pPr lvl="1">
              <a:lnSpc>
                <a:spcPct val="150000"/>
              </a:lnSpc>
              <a:buFont typeface="Wingdings" pitchFamily="2" charset="2"/>
              <a:buChar char="Ø"/>
            </a:pPr>
            <a:endParaRPr lang="el-GR" sz="2000" dirty="0" smtClean="0">
              <a:latin typeface="+mn-lt"/>
            </a:endParaRPr>
          </a:p>
          <a:p>
            <a:pPr lvl="1">
              <a:lnSpc>
                <a:spcPct val="150000"/>
              </a:lnSpc>
              <a:buFont typeface="Wingdings" pitchFamily="2" charset="2"/>
              <a:buChar char="Ø"/>
            </a:pPr>
            <a:endParaRPr lang="el-GR" sz="2000" b="1" dirty="0" smtClean="0">
              <a:solidFill>
                <a:srgbClr val="002060"/>
              </a:solidFill>
              <a:latin typeface="+mn-lt"/>
            </a:endParaRPr>
          </a:p>
          <a:p>
            <a:endParaRPr lang="el-GR" dirty="0" smtClean="0"/>
          </a:p>
          <a:p>
            <a:endParaRPr lang="el-GR" dirty="0" smtClean="0"/>
          </a:p>
          <a:p>
            <a:endParaRPr lang="el-GR" dirty="0" smtClean="0"/>
          </a:p>
          <a:p>
            <a:endParaRPr lang="el-GR" dirty="0" smtClean="0"/>
          </a:p>
          <a:p>
            <a:endParaRPr lang="el-GR" dirty="0" smtClean="0"/>
          </a:p>
          <a:p>
            <a:endParaRPr lang="el-GR" dirty="0" smtClean="0"/>
          </a:p>
          <a:p>
            <a:endParaRPr lang="el-GR" dirty="0" smtClean="0"/>
          </a:p>
          <a:p>
            <a:endParaRPr lang="el-GR" dirty="0" smtClean="0"/>
          </a:p>
          <a:p>
            <a:endParaRPr lang="el-GR" dirty="0" smtClean="0"/>
          </a:p>
          <a:p>
            <a:endParaRPr lang="el-GR" dirty="0" smtClean="0"/>
          </a:p>
          <a:p>
            <a:endParaRPr lang="el-GR" dirty="0"/>
          </a:p>
        </p:txBody>
      </p:sp>
      <p:pic>
        <p:nvPicPr>
          <p:cNvPr id="6" name="Picture 4" descr="C:\Users\Efthymios\Dropbox\My PC (DESKTOP-S61GVK7)\Desktop\Έρευνα.png"/>
          <p:cNvPicPr>
            <a:picLocks noChangeAspect="1" noChangeArrowheads="1"/>
          </p:cNvPicPr>
          <p:nvPr/>
        </p:nvPicPr>
        <p:blipFill>
          <a:blip r:embed="rId3" cstate="print"/>
          <a:srcRect/>
          <a:stretch>
            <a:fillRect/>
          </a:stretch>
        </p:blipFill>
        <p:spPr bwMode="auto">
          <a:xfrm>
            <a:off x="6948264" y="188640"/>
            <a:ext cx="1584176" cy="936104"/>
          </a:xfrm>
          <a:prstGeom prst="rect">
            <a:avLst/>
          </a:prstGeom>
          <a:noFill/>
        </p:spPr>
      </p:pic>
    </p:spTree>
    <p:extLst>
      <p:ext uri="{BB962C8B-B14F-4D97-AF65-F5344CB8AC3E}">
        <p14:creationId xmlns:p14="http://schemas.microsoft.com/office/powerpoint/2010/main" xmlns="" val="2745266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1000" fill="hold"/>
                                        <p:tgtEl>
                                          <p:spTgt spid="5">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5">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 presetClass="entr" presetSubtype="1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checkerboard(across)">
                                      <p:cBhvr>
                                        <p:cTn id="14" dur="10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4" presetClass="entr" presetSubtype="16" fill="hold" nodeType="click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animEffect transition="in" filter="box(in)">
                                      <p:cBhvr>
                                        <p:cTn id="19" dur="2000"/>
                                        <p:tgtEl>
                                          <p:spTgt spid="7">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54" presetClass="entr" presetSubtype="0" accel="100000" fill="hold" nodeType="clickEffect">
                                  <p:stCondLst>
                                    <p:cond delay="0"/>
                                  </p:stCondLst>
                                  <p:childTnLst>
                                    <p:set>
                                      <p:cBhvr>
                                        <p:cTn id="23" dur="1" fill="hold">
                                          <p:stCondLst>
                                            <p:cond delay="0"/>
                                          </p:stCondLst>
                                        </p:cTn>
                                        <p:tgtEl>
                                          <p:spTgt spid="7">
                                            <p:txEl>
                                              <p:pRg st="1" end="1"/>
                                            </p:txEl>
                                          </p:spTgt>
                                        </p:tgtEl>
                                        <p:attrNameLst>
                                          <p:attrName>style.visibility</p:attrName>
                                        </p:attrNameLst>
                                      </p:cBhvr>
                                      <p:to>
                                        <p:strVal val="visible"/>
                                      </p:to>
                                    </p:set>
                                    <p:anim calcmode="lin" valueType="num">
                                      <p:cBhvr>
                                        <p:cTn id="24" dur="1000" fill="hold"/>
                                        <p:tgtEl>
                                          <p:spTgt spid="7">
                                            <p:txEl>
                                              <p:pRg st="1" end="1"/>
                                            </p:txEl>
                                          </p:spTgt>
                                        </p:tgtEl>
                                        <p:attrNameLst>
                                          <p:attrName>ppt_w</p:attrName>
                                        </p:attrNameLst>
                                      </p:cBhvr>
                                      <p:tavLst>
                                        <p:tav tm="0">
                                          <p:val>
                                            <p:strVal val="#ppt_w*0.05"/>
                                          </p:val>
                                        </p:tav>
                                        <p:tav tm="100000">
                                          <p:val>
                                            <p:strVal val="#ppt_w"/>
                                          </p:val>
                                        </p:tav>
                                      </p:tavLst>
                                    </p:anim>
                                    <p:anim calcmode="lin" valueType="num">
                                      <p:cBhvr>
                                        <p:cTn id="25" dur="1000" fill="hold"/>
                                        <p:tgtEl>
                                          <p:spTgt spid="7">
                                            <p:txEl>
                                              <p:pRg st="1" end="1"/>
                                            </p:txEl>
                                          </p:spTgt>
                                        </p:tgtEl>
                                        <p:attrNameLst>
                                          <p:attrName>ppt_h</p:attrName>
                                        </p:attrNameLst>
                                      </p:cBhvr>
                                      <p:tavLst>
                                        <p:tav tm="0">
                                          <p:val>
                                            <p:strVal val="#ppt_h"/>
                                          </p:val>
                                        </p:tav>
                                        <p:tav tm="100000">
                                          <p:val>
                                            <p:strVal val="#ppt_h"/>
                                          </p:val>
                                        </p:tav>
                                      </p:tavLst>
                                    </p:anim>
                                    <p:anim calcmode="lin" valueType="num">
                                      <p:cBhvr>
                                        <p:cTn id="26" dur="1000" fill="hold"/>
                                        <p:tgtEl>
                                          <p:spTgt spid="7">
                                            <p:txEl>
                                              <p:pRg st="1" end="1"/>
                                            </p:txEl>
                                          </p:spTgt>
                                        </p:tgtEl>
                                        <p:attrNameLst>
                                          <p:attrName>ppt_x</p:attrName>
                                        </p:attrNameLst>
                                      </p:cBhvr>
                                      <p:tavLst>
                                        <p:tav tm="0">
                                          <p:val>
                                            <p:strVal val="#ppt_x-.2"/>
                                          </p:val>
                                        </p:tav>
                                        <p:tav tm="100000">
                                          <p:val>
                                            <p:strVal val="#ppt_x"/>
                                          </p:val>
                                        </p:tav>
                                      </p:tavLst>
                                    </p:anim>
                                    <p:anim calcmode="lin" valueType="num">
                                      <p:cBhvr>
                                        <p:cTn id="27" dur="1000" fill="hold"/>
                                        <p:tgtEl>
                                          <p:spTgt spid="7">
                                            <p:txEl>
                                              <p:pRg st="1" end="1"/>
                                            </p:txEl>
                                          </p:spTgt>
                                        </p:tgtEl>
                                        <p:attrNameLst>
                                          <p:attrName>ppt_y</p:attrName>
                                        </p:attrNameLst>
                                      </p:cBhvr>
                                      <p:tavLst>
                                        <p:tav tm="0">
                                          <p:val>
                                            <p:strVal val="#ppt_y"/>
                                          </p:val>
                                        </p:tav>
                                        <p:tav tm="100000">
                                          <p:val>
                                            <p:strVal val="#ppt_y"/>
                                          </p:val>
                                        </p:tav>
                                      </p:tavLst>
                                    </p:anim>
                                    <p:animEffect transition="in" filter="fade">
                                      <p:cBhvr>
                                        <p:cTn id="28" dur="1000"/>
                                        <p:tgtEl>
                                          <p:spTgt spid="7">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54" presetClass="entr" presetSubtype="0" accel="100000" fill="hold" nodeType="clickEffect">
                                  <p:stCondLst>
                                    <p:cond delay="0"/>
                                  </p:stCondLst>
                                  <p:childTnLst>
                                    <p:set>
                                      <p:cBhvr>
                                        <p:cTn id="32" dur="1" fill="hold">
                                          <p:stCondLst>
                                            <p:cond delay="0"/>
                                          </p:stCondLst>
                                        </p:cTn>
                                        <p:tgtEl>
                                          <p:spTgt spid="7">
                                            <p:txEl>
                                              <p:pRg st="2" end="2"/>
                                            </p:txEl>
                                          </p:spTgt>
                                        </p:tgtEl>
                                        <p:attrNameLst>
                                          <p:attrName>style.visibility</p:attrName>
                                        </p:attrNameLst>
                                      </p:cBhvr>
                                      <p:to>
                                        <p:strVal val="visible"/>
                                      </p:to>
                                    </p:set>
                                    <p:anim calcmode="lin" valueType="num">
                                      <p:cBhvr>
                                        <p:cTn id="33" dur="1000" fill="hold"/>
                                        <p:tgtEl>
                                          <p:spTgt spid="7">
                                            <p:txEl>
                                              <p:pRg st="2" end="2"/>
                                            </p:txEl>
                                          </p:spTgt>
                                        </p:tgtEl>
                                        <p:attrNameLst>
                                          <p:attrName>ppt_w</p:attrName>
                                        </p:attrNameLst>
                                      </p:cBhvr>
                                      <p:tavLst>
                                        <p:tav tm="0">
                                          <p:val>
                                            <p:strVal val="#ppt_w*0.05"/>
                                          </p:val>
                                        </p:tav>
                                        <p:tav tm="100000">
                                          <p:val>
                                            <p:strVal val="#ppt_w"/>
                                          </p:val>
                                        </p:tav>
                                      </p:tavLst>
                                    </p:anim>
                                    <p:anim calcmode="lin" valueType="num">
                                      <p:cBhvr>
                                        <p:cTn id="34" dur="1000" fill="hold"/>
                                        <p:tgtEl>
                                          <p:spTgt spid="7">
                                            <p:txEl>
                                              <p:pRg st="2" end="2"/>
                                            </p:txEl>
                                          </p:spTgt>
                                        </p:tgtEl>
                                        <p:attrNameLst>
                                          <p:attrName>ppt_h</p:attrName>
                                        </p:attrNameLst>
                                      </p:cBhvr>
                                      <p:tavLst>
                                        <p:tav tm="0">
                                          <p:val>
                                            <p:strVal val="#ppt_h"/>
                                          </p:val>
                                        </p:tav>
                                        <p:tav tm="100000">
                                          <p:val>
                                            <p:strVal val="#ppt_h"/>
                                          </p:val>
                                        </p:tav>
                                      </p:tavLst>
                                    </p:anim>
                                    <p:anim calcmode="lin" valueType="num">
                                      <p:cBhvr>
                                        <p:cTn id="35" dur="1000" fill="hold"/>
                                        <p:tgtEl>
                                          <p:spTgt spid="7">
                                            <p:txEl>
                                              <p:pRg st="2" end="2"/>
                                            </p:txEl>
                                          </p:spTgt>
                                        </p:tgtEl>
                                        <p:attrNameLst>
                                          <p:attrName>ppt_x</p:attrName>
                                        </p:attrNameLst>
                                      </p:cBhvr>
                                      <p:tavLst>
                                        <p:tav tm="0">
                                          <p:val>
                                            <p:strVal val="#ppt_x-.2"/>
                                          </p:val>
                                        </p:tav>
                                        <p:tav tm="100000">
                                          <p:val>
                                            <p:strVal val="#ppt_x"/>
                                          </p:val>
                                        </p:tav>
                                      </p:tavLst>
                                    </p:anim>
                                    <p:anim calcmode="lin" valueType="num">
                                      <p:cBhvr>
                                        <p:cTn id="36" dur="1000" fill="hold"/>
                                        <p:tgtEl>
                                          <p:spTgt spid="7">
                                            <p:txEl>
                                              <p:pRg st="2" end="2"/>
                                            </p:txEl>
                                          </p:spTgt>
                                        </p:tgtEl>
                                        <p:attrNameLst>
                                          <p:attrName>ppt_y</p:attrName>
                                        </p:attrNameLst>
                                      </p:cBhvr>
                                      <p:tavLst>
                                        <p:tav tm="0">
                                          <p:val>
                                            <p:strVal val="#ppt_y"/>
                                          </p:val>
                                        </p:tav>
                                        <p:tav tm="100000">
                                          <p:val>
                                            <p:strVal val="#ppt_y"/>
                                          </p:val>
                                        </p:tav>
                                      </p:tavLst>
                                    </p:anim>
                                    <p:animEffect transition="in" filter="fade">
                                      <p:cBhvr>
                                        <p:cTn id="37" dur="1000"/>
                                        <p:tgtEl>
                                          <p:spTgt spid="7">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4" presetClass="entr" presetSubtype="0" accel="100000" fill="hold" nodeType="clickEffect">
                                  <p:stCondLst>
                                    <p:cond delay="0"/>
                                  </p:stCondLst>
                                  <p:childTnLst>
                                    <p:set>
                                      <p:cBhvr>
                                        <p:cTn id="41" dur="1" fill="hold">
                                          <p:stCondLst>
                                            <p:cond delay="0"/>
                                          </p:stCondLst>
                                        </p:cTn>
                                        <p:tgtEl>
                                          <p:spTgt spid="7">
                                            <p:txEl>
                                              <p:pRg st="3" end="3"/>
                                            </p:txEl>
                                          </p:spTgt>
                                        </p:tgtEl>
                                        <p:attrNameLst>
                                          <p:attrName>style.visibility</p:attrName>
                                        </p:attrNameLst>
                                      </p:cBhvr>
                                      <p:to>
                                        <p:strVal val="visible"/>
                                      </p:to>
                                    </p:set>
                                    <p:anim calcmode="lin" valueType="num">
                                      <p:cBhvr>
                                        <p:cTn id="42" dur="1000" fill="hold"/>
                                        <p:tgtEl>
                                          <p:spTgt spid="7">
                                            <p:txEl>
                                              <p:pRg st="3" end="3"/>
                                            </p:txEl>
                                          </p:spTgt>
                                        </p:tgtEl>
                                        <p:attrNameLst>
                                          <p:attrName>ppt_w</p:attrName>
                                        </p:attrNameLst>
                                      </p:cBhvr>
                                      <p:tavLst>
                                        <p:tav tm="0">
                                          <p:val>
                                            <p:strVal val="#ppt_w*0.05"/>
                                          </p:val>
                                        </p:tav>
                                        <p:tav tm="100000">
                                          <p:val>
                                            <p:strVal val="#ppt_w"/>
                                          </p:val>
                                        </p:tav>
                                      </p:tavLst>
                                    </p:anim>
                                    <p:anim calcmode="lin" valueType="num">
                                      <p:cBhvr>
                                        <p:cTn id="43" dur="1000" fill="hold"/>
                                        <p:tgtEl>
                                          <p:spTgt spid="7">
                                            <p:txEl>
                                              <p:pRg st="3" end="3"/>
                                            </p:txEl>
                                          </p:spTgt>
                                        </p:tgtEl>
                                        <p:attrNameLst>
                                          <p:attrName>ppt_h</p:attrName>
                                        </p:attrNameLst>
                                      </p:cBhvr>
                                      <p:tavLst>
                                        <p:tav tm="0">
                                          <p:val>
                                            <p:strVal val="#ppt_h"/>
                                          </p:val>
                                        </p:tav>
                                        <p:tav tm="100000">
                                          <p:val>
                                            <p:strVal val="#ppt_h"/>
                                          </p:val>
                                        </p:tav>
                                      </p:tavLst>
                                    </p:anim>
                                    <p:anim calcmode="lin" valueType="num">
                                      <p:cBhvr>
                                        <p:cTn id="44" dur="1000" fill="hold"/>
                                        <p:tgtEl>
                                          <p:spTgt spid="7">
                                            <p:txEl>
                                              <p:pRg st="3" end="3"/>
                                            </p:txEl>
                                          </p:spTgt>
                                        </p:tgtEl>
                                        <p:attrNameLst>
                                          <p:attrName>ppt_x</p:attrName>
                                        </p:attrNameLst>
                                      </p:cBhvr>
                                      <p:tavLst>
                                        <p:tav tm="0">
                                          <p:val>
                                            <p:strVal val="#ppt_x-.2"/>
                                          </p:val>
                                        </p:tav>
                                        <p:tav tm="100000">
                                          <p:val>
                                            <p:strVal val="#ppt_x"/>
                                          </p:val>
                                        </p:tav>
                                      </p:tavLst>
                                    </p:anim>
                                    <p:anim calcmode="lin" valueType="num">
                                      <p:cBhvr>
                                        <p:cTn id="45" dur="1000" fill="hold"/>
                                        <p:tgtEl>
                                          <p:spTgt spid="7">
                                            <p:txEl>
                                              <p:pRg st="3" end="3"/>
                                            </p:txEl>
                                          </p:spTgt>
                                        </p:tgtEl>
                                        <p:attrNameLst>
                                          <p:attrName>ppt_y</p:attrName>
                                        </p:attrNameLst>
                                      </p:cBhvr>
                                      <p:tavLst>
                                        <p:tav tm="0">
                                          <p:val>
                                            <p:strVal val="#ppt_y"/>
                                          </p:val>
                                        </p:tav>
                                        <p:tav tm="100000">
                                          <p:val>
                                            <p:strVal val="#ppt_y"/>
                                          </p:val>
                                        </p:tav>
                                      </p:tavLst>
                                    </p:anim>
                                    <p:animEffect transition="in" filter="fade">
                                      <p:cBhvr>
                                        <p:cTn id="46" dur="1000"/>
                                        <p:tgtEl>
                                          <p:spTgt spid="7">
                                            <p:txEl>
                                              <p:pRg st="3" end="3"/>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54" presetClass="entr" presetSubtype="0" accel="100000" fill="hold" nodeType="clickEffect">
                                  <p:stCondLst>
                                    <p:cond delay="0"/>
                                  </p:stCondLst>
                                  <p:childTnLst>
                                    <p:set>
                                      <p:cBhvr>
                                        <p:cTn id="50" dur="1" fill="hold">
                                          <p:stCondLst>
                                            <p:cond delay="0"/>
                                          </p:stCondLst>
                                        </p:cTn>
                                        <p:tgtEl>
                                          <p:spTgt spid="7">
                                            <p:txEl>
                                              <p:pRg st="4" end="4"/>
                                            </p:txEl>
                                          </p:spTgt>
                                        </p:tgtEl>
                                        <p:attrNameLst>
                                          <p:attrName>style.visibility</p:attrName>
                                        </p:attrNameLst>
                                      </p:cBhvr>
                                      <p:to>
                                        <p:strVal val="visible"/>
                                      </p:to>
                                    </p:set>
                                    <p:anim calcmode="lin" valueType="num">
                                      <p:cBhvr>
                                        <p:cTn id="51" dur="1000" fill="hold"/>
                                        <p:tgtEl>
                                          <p:spTgt spid="7">
                                            <p:txEl>
                                              <p:pRg st="4" end="4"/>
                                            </p:txEl>
                                          </p:spTgt>
                                        </p:tgtEl>
                                        <p:attrNameLst>
                                          <p:attrName>ppt_w</p:attrName>
                                        </p:attrNameLst>
                                      </p:cBhvr>
                                      <p:tavLst>
                                        <p:tav tm="0">
                                          <p:val>
                                            <p:strVal val="#ppt_w*0.05"/>
                                          </p:val>
                                        </p:tav>
                                        <p:tav tm="100000">
                                          <p:val>
                                            <p:strVal val="#ppt_w"/>
                                          </p:val>
                                        </p:tav>
                                      </p:tavLst>
                                    </p:anim>
                                    <p:anim calcmode="lin" valueType="num">
                                      <p:cBhvr>
                                        <p:cTn id="52" dur="1000" fill="hold"/>
                                        <p:tgtEl>
                                          <p:spTgt spid="7">
                                            <p:txEl>
                                              <p:pRg st="4" end="4"/>
                                            </p:txEl>
                                          </p:spTgt>
                                        </p:tgtEl>
                                        <p:attrNameLst>
                                          <p:attrName>ppt_h</p:attrName>
                                        </p:attrNameLst>
                                      </p:cBhvr>
                                      <p:tavLst>
                                        <p:tav tm="0">
                                          <p:val>
                                            <p:strVal val="#ppt_h"/>
                                          </p:val>
                                        </p:tav>
                                        <p:tav tm="100000">
                                          <p:val>
                                            <p:strVal val="#ppt_h"/>
                                          </p:val>
                                        </p:tav>
                                      </p:tavLst>
                                    </p:anim>
                                    <p:anim calcmode="lin" valueType="num">
                                      <p:cBhvr>
                                        <p:cTn id="53" dur="1000" fill="hold"/>
                                        <p:tgtEl>
                                          <p:spTgt spid="7">
                                            <p:txEl>
                                              <p:pRg st="4" end="4"/>
                                            </p:txEl>
                                          </p:spTgt>
                                        </p:tgtEl>
                                        <p:attrNameLst>
                                          <p:attrName>ppt_x</p:attrName>
                                        </p:attrNameLst>
                                      </p:cBhvr>
                                      <p:tavLst>
                                        <p:tav tm="0">
                                          <p:val>
                                            <p:strVal val="#ppt_x-.2"/>
                                          </p:val>
                                        </p:tav>
                                        <p:tav tm="100000">
                                          <p:val>
                                            <p:strVal val="#ppt_x"/>
                                          </p:val>
                                        </p:tav>
                                      </p:tavLst>
                                    </p:anim>
                                    <p:anim calcmode="lin" valueType="num">
                                      <p:cBhvr>
                                        <p:cTn id="54" dur="1000" fill="hold"/>
                                        <p:tgtEl>
                                          <p:spTgt spid="7">
                                            <p:txEl>
                                              <p:pRg st="4" end="4"/>
                                            </p:txEl>
                                          </p:spTgt>
                                        </p:tgtEl>
                                        <p:attrNameLst>
                                          <p:attrName>ppt_y</p:attrName>
                                        </p:attrNameLst>
                                      </p:cBhvr>
                                      <p:tavLst>
                                        <p:tav tm="0">
                                          <p:val>
                                            <p:strVal val="#ppt_y"/>
                                          </p:val>
                                        </p:tav>
                                        <p:tav tm="100000">
                                          <p:val>
                                            <p:strVal val="#ppt_y"/>
                                          </p:val>
                                        </p:tav>
                                      </p:tavLst>
                                    </p:anim>
                                    <p:animEffect transition="in" filter="fade">
                                      <p:cBhvr>
                                        <p:cTn id="55" dur="1000"/>
                                        <p:tgtEl>
                                          <p:spTgt spid="7">
                                            <p:txEl>
                                              <p:pRg st="4" end="4"/>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54" presetClass="entr" presetSubtype="0" accel="100000" fill="hold" nodeType="clickEffect">
                                  <p:stCondLst>
                                    <p:cond delay="0"/>
                                  </p:stCondLst>
                                  <p:childTnLst>
                                    <p:set>
                                      <p:cBhvr>
                                        <p:cTn id="59" dur="1" fill="hold">
                                          <p:stCondLst>
                                            <p:cond delay="0"/>
                                          </p:stCondLst>
                                        </p:cTn>
                                        <p:tgtEl>
                                          <p:spTgt spid="7">
                                            <p:txEl>
                                              <p:pRg st="5" end="5"/>
                                            </p:txEl>
                                          </p:spTgt>
                                        </p:tgtEl>
                                        <p:attrNameLst>
                                          <p:attrName>style.visibility</p:attrName>
                                        </p:attrNameLst>
                                      </p:cBhvr>
                                      <p:to>
                                        <p:strVal val="visible"/>
                                      </p:to>
                                    </p:set>
                                    <p:anim calcmode="lin" valueType="num">
                                      <p:cBhvr>
                                        <p:cTn id="60" dur="1000" fill="hold"/>
                                        <p:tgtEl>
                                          <p:spTgt spid="7">
                                            <p:txEl>
                                              <p:pRg st="5" end="5"/>
                                            </p:txEl>
                                          </p:spTgt>
                                        </p:tgtEl>
                                        <p:attrNameLst>
                                          <p:attrName>ppt_w</p:attrName>
                                        </p:attrNameLst>
                                      </p:cBhvr>
                                      <p:tavLst>
                                        <p:tav tm="0">
                                          <p:val>
                                            <p:strVal val="#ppt_w*0.05"/>
                                          </p:val>
                                        </p:tav>
                                        <p:tav tm="100000">
                                          <p:val>
                                            <p:strVal val="#ppt_w"/>
                                          </p:val>
                                        </p:tav>
                                      </p:tavLst>
                                    </p:anim>
                                    <p:anim calcmode="lin" valueType="num">
                                      <p:cBhvr>
                                        <p:cTn id="61" dur="1000" fill="hold"/>
                                        <p:tgtEl>
                                          <p:spTgt spid="7">
                                            <p:txEl>
                                              <p:pRg st="5" end="5"/>
                                            </p:txEl>
                                          </p:spTgt>
                                        </p:tgtEl>
                                        <p:attrNameLst>
                                          <p:attrName>ppt_h</p:attrName>
                                        </p:attrNameLst>
                                      </p:cBhvr>
                                      <p:tavLst>
                                        <p:tav tm="0">
                                          <p:val>
                                            <p:strVal val="#ppt_h"/>
                                          </p:val>
                                        </p:tav>
                                        <p:tav tm="100000">
                                          <p:val>
                                            <p:strVal val="#ppt_h"/>
                                          </p:val>
                                        </p:tav>
                                      </p:tavLst>
                                    </p:anim>
                                    <p:anim calcmode="lin" valueType="num">
                                      <p:cBhvr>
                                        <p:cTn id="62" dur="1000" fill="hold"/>
                                        <p:tgtEl>
                                          <p:spTgt spid="7">
                                            <p:txEl>
                                              <p:pRg st="5" end="5"/>
                                            </p:txEl>
                                          </p:spTgt>
                                        </p:tgtEl>
                                        <p:attrNameLst>
                                          <p:attrName>ppt_x</p:attrName>
                                        </p:attrNameLst>
                                      </p:cBhvr>
                                      <p:tavLst>
                                        <p:tav tm="0">
                                          <p:val>
                                            <p:strVal val="#ppt_x-.2"/>
                                          </p:val>
                                        </p:tav>
                                        <p:tav tm="100000">
                                          <p:val>
                                            <p:strVal val="#ppt_x"/>
                                          </p:val>
                                        </p:tav>
                                      </p:tavLst>
                                    </p:anim>
                                    <p:anim calcmode="lin" valueType="num">
                                      <p:cBhvr>
                                        <p:cTn id="63" dur="1000" fill="hold"/>
                                        <p:tgtEl>
                                          <p:spTgt spid="7">
                                            <p:txEl>
                                              <p:pRg st="5" end="5"/>
                                            </p:txEl>
                                          </p:spTgt>
                                        </p:tgtEl>
                                        <p:attrNameLst>
                                          <p:attrName>ppt_y</p:attrName>
                                        </p:attrNameLst>
                                      </p:cBhvr>
                                      <p:tavLst>
                                        <p:tav tm="0">
                                          <p:val>
                                            <p:strVal val="#ppt_y"/>
                                          </p:val>
                                        </p:tav>
                                        <p:tav tm="100000">
                                          <p:val>
                                            <p:strVal val="#ppt_y"/>
                                          </p:val>
                                        </p:tav>
                                      </p:tavLst>
                                    </p:anim>
                                    <p:animEffect transition="in" filter="fade">
                                      <p:cBhvr>
                                        <p:cTn id="64" dur="1000"/>
                                        <p:tgtEl>
                                          <p:spTgt spid="7">
                                            <p:txEl>
                                              <p:pRg st="5" end="5"/>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nodeType="clickEffect">
                                  <p:stCondLst>
                                    <p:cond delay="0"/>
                                  </p:stCondLst>
                                  <p:childTnLst>
                                    <p:set>
                                      <p:cBhvr>
                                        <p:cTn id="68" dur="1" fill="hold">
                                          <p:stCondLst>
                                            <p:cond delay="0"/>
                                          </p:stCondLst>
                                        </p:cTn>
                                        <p:tgtEl>
                                          <p:spTgt spid="7">
                                            <p:txEl>
                                              <p:pRg st="6" end="6"/>
                                            </p:txEl>
                                          </p:spTgt>
                                        </p:tgtEl>
                                        <p:attrNameLst>
                                          <p:attrName>style.visibility</p:attrName>
                                        </p:attrNameLst>
                                      </p:cBhvr>
                                      <p:to>
                                        <p:strVal val="visible"/>
                                      </p:to>
                                    </p:set>
                                    <p:anim calcmode="lin" valueType="num">
                                      <p:cBhvr additive="base">
                                        <p:cTn id="69" dur="1000" fill="hold"/>
                                        <p:tgtEl>
                                          <p:spTgt spid="7">
                                            <p:txEl>
                                              <p:pRg st="6" end="6"/>
                                            </p:txEl>
                                          </p:spTgt>
                                        </p:tgtEl>
                                        <p:attrNameLst>
                                          <p:attrName>ppt_x</p:attrName>
                                        </p:attrNameLst>
                                      </p:cBhvr>
                                      <p:tavLst>
                                        <p:tav tm="0">
                                          <p:val>
                                            <p:strVal val="#ppt_x"/>
                                          </p:val>
                                        </p:tav>
                                        <p:tav tm="100000">
                                          <p:val>
                                            <p:strVal val="#ppt_x"/>
                                          </p:val>
                                        </p:tav>
                                      </p:tavLst>
                                    </p:anim>
                                    <p:anim calcmode="lin" valueType="num">
                                      <p:cBhvr additive="base">
                                        <p:cTn id="70" dur="1000" fill="hold"/>
                                        <p:tgtEl>
                                          <p:spTgt spid="7">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2" presetClass="entr" presetSubtype="4" fill="hold" nodeType="clickEffect">
                                  <p:stCondLst>
                                    <p:cond delay="0"/>
                                  </p:stCondLst>
                                  <p:childTnLst>
                                    <p:set>
                                      <p:cBhvr>
                                        <p:cTn id="74" dur="1" fill="hold">
                                          <p:stCondLst>
                                            <p:cond delay="0"/>
                                          </p:stCondLst>
                                        </p:cTn>
                                        <p:tgtEl>
                                          <p:spTgt spid="7">
                                            <p:txEl>
                                              <p:pRg st="7" end="7"/>
                                            </p:txEl>
                                          </p:spTgt>
                                        </p:tgtEl>
                                        <p:attrNameLst>
                                          <p:attrName>style.visibility</p:attrName>
                                        </p:attrNameLst>
                                      </p:cBhvr>
                                      <p:to>
                                        <p:strVal val="visible"/>
                                      </p:to>
                                    </p:set>
                                    <p:anim calcmode="lin" valueType="num">
                                      <p:cBhvr additive="base">
                                        <p:cTn id="75" dur="1000" fill="hold"/>
                                        <p:tgtEl>
                                          <p:spTgt spid="7">
                                            <p:txEl>
                                              <p:pRg st="7" end="7"/>
                                            </p:txEl>
                                          </p:spTgt>
                                        </p:tgtEl>
                                        <p:attrNameLst>
                                          <p:attrName>ppt_x</p:attrName>
                                        </p:attrNameLst>
                                      </p:cBhvr>
                                      <p:tavLst>
                                        <p:tav tm="0">
                                          <p:val>
                                            <p:strVal val="#ppt_x"/>
                                          </p:val>
                                        </p:tav>
                                        <p:tav tm="100000">
                                          <p:val>
                                            <p:strVal val="#ppt_x"/>
                                          </p:val>
                                        </p:tav>
                                      </p:tavLst>
                                    </p:anim>
                                    <p:anim calcmode="lin" valueType="num">
                                      <p:cBhvr additive="base">
                                        <p:cTn id="76" dur="1000" fill="hold"/>
                                        <p:tgtEl>
                                          <p:spTgt spid="7">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2" presetClass="entr" presetSubtype="4" fill="hold" nodeType="clickEffect">
                                  <p:stCondLst>
                                    <p:cond delay="0"/>
                                  </p:stCondLst>
                                  <p:childTnLst>
                                    <p:set>
                                      <p:cBhvr>
                                        <p:cTn id="80" dur="1" fill="hold">
                                          <p:stCondLst>
                                            <p:cond delay="0"/>
                                          </p:stCondLst>
                                        </p:cTn>
                                        <p:tgtEl>
                                          <p:spTgt spid="7">
                                            <p:txEl>
                                              <p:pRg st="8" end="8"/>
                                            </p:txEl>
                                          </p:spTgt>
                                        </p:tgtEl>
                                        <p:attrNameLst>
                                          <p:attrName>style.visibility</p:attrName>
                                        </p:attrNameLst>
                                      </p:cBhvr>
                                      <p:to>
                                        <p:strVal val="visible"/>
                                      </p:to>
                                    </p:set>
                                    <p:anim calcmode="lin" valueType="num">
                                      <p:cBhvr additive="base">
                                        <p:cTn id="81" dur="1000" fill="hold"/>
                                        <p:tgtEl>
                                          <p:spTgt spid="7">
                                            <p:txEl>
                                              <p:pRg st="8" end="8"/>
                                            </p:txEl>
                                          </p:spTgt>
                                        </p:tgtEl>
                                        <p:attrNameLst>
                                          <p:attrName>ppt_x</p:attrName>
                                        </p:attrNameLst>
                                      </p:cBhvr>
                                      <p:tavLst>
                                        <p:tav tm="0">
                                          <p:val>
                                            <p:strVal val="#ppt_x"/>
                                          </p:val>
                                        </p:tav>
                                        <p:tav tm="100000">
                                          <p:val>
                                            <p:strVal val="#ppt_x"/>
                                          </p:val>
                                        </p:tav>
                                      </p:tavLst>
                                    </p:anim>
                                    <p:anim calcmode="lin" valueType="num">
                                      <p:cBhvr additive="base">
                                        <p:cTn id="82" dur="1000" fill="hold"/>
                                        <p:tgtEl>
                                          <p:spTgt spid="7">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2" presetClass="entr" presetSubtype="4" fill="hold" nodeType="clickEffect">
                                  <p:stCondLst>
                                    <p:cond delay="0"/>
                                  </p:stCondLst>
                                  <p:childTnLst>
                                    <p:set>
                                      <p:cBhvr>
                                        <p:cTn id="86" dur="1" fill="hold">
                                          <p:stCondLst>
                                            <p:cond delay="0"/>
                                          </p:stCondLst>
                                        </p:cTn>
                                        <p:tgtEl>
                                          <p:spTgt spid="7">
                                            <p:txEl>
                                              <p:pRg st="9" end="9"/>
                                            </p:txEl>
                                          </p:spTgt>
                                        </p:tgtEl>
                                        <p:attrNameLst>
                                          <p:attrName>style.visibility</p:attrName>
                                        </p:attrNameLst>
                                      </p:cBhvr>
                                      <p:to>
                                        <p:strVal val="visible"/>
                                      </p:to>
                                    </p:set>
                                    <p:anim calcmode="lin" valueType="num">
                                      <p:cBhvr additive="base">
                                        <p:cTn id="87" dur="1000" fill="hold"/>
                                        <p:tgtEl>
                                          <p:spTgt spid="7">
                                            <p:txEl>
                                              <p:pRg st="9" end="9"/>
                                            </p:txEl>
                                          </p:spTgt>
                                        </p:tgtEl>
                                        <p:attrNameLst>
                                          <p:attrName>ppt_x</p:attrName>
                                        </p:attrNameLst>
                                      </p:cBhvr>
                                      <p:tavLst>
                                        <p:tav tm="0">
                                          <p:val>
                                            <p:strVal val="#ppt_x"/>
                                          </p:val>
                                        </p:tav>
                                        <p:tav tm="100000">
                                          <p:val>
                                            <p:strVal val="#ppt_x"/>
                                          </p:val>
                                        </p:tav>
                                      </p:tavLst>
                                    </p:anim>
                                    <p:anim calcmode="lin" valueType="num">
                                      <p:cBhvr additive="base">
                                        <p:cTn id="88" dur="1000" fill="hold"/>
                                        <p:tgtEl>
                                          <p:spTgt spid="7">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2" presetClass="entr" presetSubtype="4" fill="hold" nodeType="clickEffect">
                                  <p:stCondLst>
                                    <p:cond delay="0"/>
                                  </p:stCondLst>
                                  <p:childTnLst>
                                    <p:set>
                                      <p:cBhvr>
                                        <p:cTn id="92" dur="1" fill="hold">
                                          <p:stCondLst>
                                            <p:cond delay="0"/>
                                          </p:stCondLst>
                                        </p:cTn>
                                        <p:tgtEl>
                                          <p:spTgt spid="7">
                                            <p:txEl>
                                              <p:pRg st="10" end="10"/>
                                            </p:txEl>
                                          </p:spTgt>
                                        </p:tgtEl>
                                        <p:attrNameLst>
                                          <p:attrName>style.visibility</p:attrName>
                                        </p:attrNameLst>
                                      </p:cBhvr>
                                      <p:to>
                                        <p:strVal val="visible"/>
                                      </p:to>
                                    </p:set>
                                    <p:anim calcmode="lin" valueType="num">
                                      <p:cBhvr additive="base">
                                        <p:cTn id="93" dur="1000" fill="hold"/>
                                        <p:tgtEl>
                                          <p:spTgt spid="7">
                                            <p:txEl>
                                              <p:pRg st="10" end="10"/>
                                            </p:txEl>
                                          </p:spTgt>
                                        </p:tgtEl>
                                        <p:attrNameLst>
                                          <p:attrName>ppt_x</p:attrName>
                                        </p:attrNameLst>
                                      </p:cBhvr>
                                      <p:tavLst>
                                        <p:tav tm="0">
                                          <p:val>
                                            <p:strVal val="#ppt_x"/>
                                          </p:val>
                                        </p:tav>
                                        <p:tav tm="100000">
                                          <p:val>
                                            <p:strVal val="#ppt_x"/>
                                          </p:val>
                                        </p:tav>
                                      </p:tavLst>
                                    </p:anim>
                                    <p:anim calcmode="lin" valueType="num">
                                      <p:cBhvr additive="base">
                                        <p:cTn id="94" dur="1000" fill="hold"/>
                                        <p:tgtEl>
                                          <p:spTgt spid="7">
                                            <p:txEl>
                                              <p:pRg st="10" end="10"/>
                                            </p:txEl>
                                          </p:spTgt>
                                        </p:tgtEl>
                                        <p:attrNameLst>
                                          <p:attrName>ppt_y</p:attrName>
                                        </p:attrNameLst>
                                      </p:cBhvr>
                                      <p:tavLst>
                                        <p:tav tm="0">
                                          <p:val>
                                            <p:strVal val="1+#ppt_h/2"/>
                                          </p:val>
                                        </p:tav>
                                        <p:tav tm="100000">
                                          <p:val>
                                            <p:strVal val="#ppt_y"/>
                                          </p:val>
                                        </p:tav>
                                      </p:tavLst>
                                    </p:anim>
                                  </p:childTnLst>
                                </p:cTn>
                              </p:par>
                              <p:par>
                                <p:cTn id="95" presetID="2" presetClass="entr" presetSubtype="4" fill="hold" nodeType="withEffect">
                                  <p:stCondLst>
                                    <p:cond delay="0"/>
                                  </p:stCondLst>
                                  <p:childTnLst>
                                    <p:set>
                                      <p:cBhvr>
                                        <p:cTn id="96" dur="1" fill="hold">
                                          <p:stCondLst>
                                            <p:cond delay="0"/>
                                          </p:stCondLst>
                                        </p:cTn>
                                        <p:tgtEl>
                                          <p:spTgt spid="7">
                                            <p:txEl>
                                              <p:pRg st="11" end="11"/>
                                            </p:txEl>
                                          </p:spTgt>
                                        </p:tgtEl>
                                        <p:attrNameLst>
                                          <p:attrName>style.visibility</p:attrName>
                                        </p:attrNameLst>
                                      </p:cBhvr>
                                      <p:to>
                                        <p:strVal val="visible"/>
                                      </p:to>
                                    </p:set>
                                    <p:anim calcmode="lin" valueType="num">
                                      <p:cBhvr additive="base">
                                        <p:cTn id="97" dur="1000" fill="hold"/>
                                        <p:tgtEl>
                                          <p:spTgt spid="7">
                                            <p:txEl>
                                              <p:pRg st="11" end="11"/>
                                            </p:txEl>
                                          </p:spTgt>
                                        </p:tgtEl>
                                        <p:attrNameLst>
                                          <p:attrName>ppt_x</p:attrName>
                                        </p:attrNameLst>
                                      </p:cBhvr>
                                      <p:tavLst>
                                        <p:tav tm="0">
                                          <p:val>
                                            <p:strVal val="#ppt_x"/>
                                          </p:val>
                                        </p:tav>
                                        <p:tav tm="100000">
                                          <p:val>
                                            <p:strVal val="#ppt_x"/>
                                          </p:val>
                                        </p:tav>
                                      </p:tavLst>
                                    </p:anim>
                                    <p:anim calcmode="lin" valueType="num">
                                      <p:cBhvr additive="base">
                                        <p:cTn id="98" dur="1000" fill="hold"/>
                                        <p:tgtEl>
                                          <p:spTgt spid="7">
                                            <p:txEl>
                                              <p:pRg st="11" end="11"/>
                                            </p:txEl>
                                          </p:spTgt>
                                        </p:tgtEl>
                                        <p:attrNameLst>
                                          <p:attrName>ppt_y</p:attrName>
                                        </p:attrNameLst>
                                      </p:cBhvr>
                                      <p:tavLst>
                                        <p:tav tm="0">
                                          <p:val>
                                            <p:strVal val="1+#ppt_h/2"/>
                                          </p:val>
                                        </p:tav>
                                        <p:tav tm="100000">
                                          <p:val>
                                            <p:strVal val="#ppt_y"/>
                                          </p:val>
                                        </p:tav>
                                      </p:tavLst>
                                    </p:anim>
                                  </p:childTnLst>
                                </p:cTn>
                              </p:par>
                              <p:par>
                                <p:cTn id="99" presetID="2" presetClass="entr" presetSubtype="4" fill="hold" nodeType="withEffect">
                                  <p:stCondLst>
                                    <p:cond delay="0"/>
                                  </p:stCondLst>
                                  <p:childTnLst>
                                    <p:set>
                                      <p:cBhvr>
                                        <p:cTn id="100" dur="1" fill="hold">
                                          <p:stCondLst>
                                            <p:cond delay="0"/>
                                          </p:stCondLst>
                                        </p:cTn>
                                        <p:tgtEl>
                                          <p:spTgt spid="7">
                                            <p:txEl>
                                              <p:pRg st="12" end="12"/>
                                            </p:txEl>
                                          </p:spTgt>
                                        </p:tgtEl>
                                        <p:attrNameLst>
                                          <p:attrName>style.visibility</p:attrName>
                                        </p:attrNameLst>
                                      </p:cBhvr>
                                      <p:to>
                                        <p:strVal val="visible"/>
                                      </p:to>
                                    </p:set>
                                    <p:anim calcmode="lin" valueType="num">
                                      <p:cBhvr additive="base">
                                        <p:cTn id="101" dur="1000" fill="hold"/>
                                        <p:tgtEl>
                                          <p:spTgt spid="7">
                                            <p:txEl>
                                              <p:pRg st="12" end="12"/>
                                            </p:txEl>
                                          </p:spTgt>
                                        </p:tgtEl>
                                        <p:attrNameLst>
                                          <p:attrName>ppt_x</p:attrName>
                                        </p:attrNameLst>
                                      </p:cBhvr>
                                      <p:tavLst>
                                        <p:tav tm="0">
                                          <p:val>
                                            <p:strVal val="#ppt_x"/>
                                          </p:val>
                                        </p:tav>
                                        <p:tav tm="100000">
                                          <p:val>
                                            <p:strVal val="#ppt_x"/>
                                          </p:val>
                                        </p:tav>
                                      </p:tavLst>
                                    </p:anim>
                                    <p:anim calcmode="lin" valueType="num">
                                      <p:cBhvr additive="base">
                                        <p:cTn id="102" dur="1000" fill="hold"/>
                                        <p:tgtEl>
                                          <p:spTgt spid="7">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103" fill="hold">
                      <p:stCondLst>
                        <p:cond delay="indefinite"/>
                      </p:stCondLst>
                      <p:childTnLst>
                        <p:par>
                          <p:cTn id="104" fill="hold">
                            <p:stCondLst>
                              <p:cond delay="0"/>
                            </p:stCondLst>
                            <p:childTnLst>
                              <p:par>
                                <p:cTn id="105" presetID="54" presetClass="entr" presetSubtype="0" accel="100000" fill="hold" nodeType="clickEffect">
                                  <p:stCondLst>
                                    <p:cond delay="0"/>
                                  </p:stCondLst>
                                  <p:childTnLst>
                                    <p:set>
                                      <p:cBhvr>
                                        <p:cTn id="106" dur="1" fill="hold">
                                          <p:stCondLst>
                                            <p:cond delay="0"/>
                                          </p:stCondLst>
                                        </p:cTn>
                                        <p:tgtEl>
                                          <p:spTgt spid="7">
                                            <p:txEl>
                                              <p:pRg st="13" end="13"/>
                                            </p:txEl>
                                          </p:spTgt>
                                        </p:tgtEl>
                                        <p:attrNameLst>
                                          <p:attrName>style.visibility</p:attrName>
                                        </p:attrNameLst>
                                      </p:cBhvr>
                                      <p:to>
                                        <p:strVal val="visible"/>
                                      </p:to>
                                    </p:set>
                                    <p:anim calcmode="lin" valueType="num">
                                      <p:cBhvr>
                                        <p:cTn id="107" dur="1000" fill="hold"/>
                                        <p:tgtEl>
                                          <p:spTgt spid="7">
                                            <p:txEl>
                                              <p:pRg st="13" end="13"/>
                                            </p:txEl>
                                          </p:spTgt>
                                        </p:tgtEl>
                                        <p:attrNameLst>
                                          <p:attrName>ppt_w</p:attrName>
                                        </p:attrNameLst>
                                      </p:cBhvr>
                                      <p:tavLst>
                                        <p:tav tm="0">
                                          <p:val>
                                            <p:strVal val="#ppt_w*0.05"/>
                                          </p:val>
                                        </p:tav>
                                        <p:tav tm="100000">
                                          <p:val>
                                            <p:strVal val="#ppt_w"/>
                                          </p:val>
                                        </p:tav>
                                      </p:tavLst>
                                    </p:anim>
                                    <p:anim calcmode="lin" valueType="num">
                                      <p:cBhvr>
                                        <p:cTn id="108" dur="1000" fill="hold"/>
                                        <p:tgtEl>
                                          <p:spTgt spid="7">
                                            <p:txEl>
                                              <p:pRg st="13" end="13"/>
                                            </p:txEl>
                                          </p:spTgt>
                                        </p:tgtEl>
                                        <p:attrNameLst>
                                          <p:attrName>ppt_h</p:attrName>
                                        </p:attrNameLst>
                                      </p:cBhvr>
                                      <p:tavLst>
                                        <p:tav tm="0">
                                          <p:val>
                                            <p:strVal val="#ppt_h"/>
                                          </p:val>
                                        </p:tav>
                                        <p:tav tm="100000">
                                          <p:val>
                                            <p:strVal val="#ppt_h"/>
                                          </p:val>
                                        </p:tav>
                                      </p:tavLst>
                                    </p:anim>
                                    <p:anim calcmode="lin" valueType="num">
                                      <p:cBhvr>
                                        <p:cTn id="109" dur="1000" fill="hold"/>
                                        <p:tgtEl>
                                          <p:spTgt spid="7">
                                            <p:txEl>
                                              <p:pRg st="13" end="13"/>
                                            </p:txEl>
                                          </p:spTgt>
                                        </p:tgtEl>
                                        <p:attrNameLst>
                                          <p:attrName>ppt_x</p:attrName>
                                        </p:attrNameLst>
                                      </p:cBhvr>
                                      <p:tavLst>
                                        <p:tav tm="0">
                                          <p:val>
                                            <p:strVal val="#ppt_x-.2"/>
                                          </p:val>
                                        </p:tav>
                                        <p:tav tm="100000">
                                          <p:val>
                                            <p:strVal val="#ppt_x"/>
                                          </p:val>
                                        </p:tav>
                                      </p:tavLst>
                                    </p:anim>
                                    <p:anim calcmode="lin" valueType="num">
                                      <p:cBhvr>
                                        <p:cTn id="110" dur="1000" fill="hold"/>
                                        <p:tgtEl>
                                          <p:spTgt spid="7">
                                            <p:txEl>
                                              <p:pRg st="13" end="13"/>
                                            </p:txEl>
                                          </p:spTgt>
                                        </p:tgtEl>
                                        <p:attrNameLst>
                                          <p:attrName>ppt_y</p:attrName>
                                        </p:attrNameLst>
                                      </p:cBhvr>
                                      <p:tavLst>
                                        <p:tav tm="0">
                                          <p:val>
                                            <p:strVal val="#ppt_y"/>
                                          </p:val>
                                        </p:tav>
                                        <p:tav tm="100000">
                                          <p:val>
                                            <p:strVal val="#ppt_y"/>
                                          </p:val>
                                        </p:tav>
                                      </p:tavLst>
                                    </p:anim>
                                    <p:animEffect transition="in" filter="fade">
                                      <p:cBhvr>
                                        <p:cTn id="111" dur="1000"/>
                                        <p:tgtEl>
                                          <p:spTgt spid="7">
                                            <p:txEl>
                                              <p:pRg st="13" end="13"/>
                                            </p:txEl>
                                          </p:spTgt>
                                        </p:tgtEl>
                                      </p:cBhvr>
                                    </p:animEffect>
                                  </p:childTnLst>
                                </p:cTn>
                              </p:par>
                            </p:childTnLst>
                          </p:cTn>
                        </p:par>
                      </p:childTnLst>
                    </p:cTn>
                  </p:par>
                  <p:par>
                    <p:cTn id="112" fill="hold">
                      <p:stCondLst>
                        <p:cond delay="indefinite"/>
                      </p:stCondLst>
                      <p:childTnLst>
                        <p:par>
                          <p:cTn id="113" fill="hold">
                            <p:stCondLst>
                              <p:cond delay="0"/>
                            </p:stCondLst>
                            <p:childTnLst>
                              <p:par>
                                <p:cTn id="114" presetID="54" presetClass="entr" presetSubtype="0" accel="100000" fill="hold" nodeType="clickEffect">
                                  <p:stCondLst>
                                    <p:cond delay="0"/>
                                  </p:stCondLst>
                                  <p:childTnLst>
                                    <p:set>
                                      <p:cBhvr>
                                        <p:cTn id="115" dur="1" fill="hold">
                                          <p:stCondLst>
                                            <p:cond delay="0"/>
                                          </p:stCondLst>
                                        </p:cTn>
                                        <p:tgtEl>
                                          <p:spTgt spid="7">
                                            <p:txEl>
                                              <p:pRg st="14" end="14"/>
                                            </p:txEl>
                                          </p:spTgt>
                                        </p:tgtEl>
                                        <p:attrNameLst>
                                          <p:attrName>style.visibility</p:attrName>
                                        </p:attrNameLst>
                                      </p:cBhvr>
                                      <p:to>
                                        <p:strVal val="visible"/>
                                      </p:to>
                                    </p:set>
                                    <p:anim calcmode="lin" valueType="num">
                                      <p:cBhvr>
                                        <p:cTn id="116" dur="1000" fill="hold"/>
                                        <p:tgtEl>
                                          <p:spTgt spid="7">
                                            <p:txEl>
                                              <p:pRg st="14" end="14"/>
                                            </p:txEl>
                                          </p:spTgt>
                                        </p:tgtEl>
                                        <p:attrNameLst>
                                          <p:attrName>ppt_w</p:attrName>
                                        </p:attrNameLst>
                                      </p:cBhvr>
                                      <p:tavLst>
                                        <p:tav tm="0">
                                          <p:val>
                                            <p:strVal val="#ppt_w*0.05"/>
                                          </p:val>
                                        </p:tav>
                                        <p:tav tm="100000">
                                          <p:val>
                                            <p:strVal val="#ppt_w"/>
                                          </p:val>
                                        </p:tav>
                                      </p:tavLst>
                                    </p:anim>
                                    <p:anim calcmode="lin" valueType="num">
                                      <p:cBhvr>
                                        <p:cTn id="117" dur="1000" fill="hold"/>
                                        <p:tgtEl>
                                          <p:spTgt spid="7">
                                            <p:txEl>
                                              <p:pRg st="14" end="14"/>
                                            </p:txEl>
                                          </p:spTgt>
                                        </p:tgtEl>
                                        <p:attrNameLst>
                                          <p:attrName>ppt_h</p:attrName>
                                        </p:attrNameLst>
                                      </p:cBhvr>
                                      <p:tavLst>
                                        <p:tav tm="0">
                                          <p:val>
                                            <p:strVal val="#ppt_h"/>
                                          </p:val>
                                        </p:tav>
                                        <p:tav tm="100000">
                                          <p:val>
                                            <p:strVal val="#ppt_h"/>
                                          </p:val>
                                        </p:tav>
                                      </p:tavLst>
                                    </p:anim>
                                    <p:anim calcmode="lin" valueType="num">
                                      <p:cBhvr>
                                        <p:cTn id="118" dur="1000" fill="hold"/>
                                        <p:tgtEl>
                                          <p:spTgt spid="7">
                                            <p:txEl>
                                              <p:pRg st="14" end="14"/>
                                            </p:txEl>
                                          </p:spTgt>
                                        </p:tgtEl>
                                        <p:attrNameLst>
                                          <p:attrName>ppt_x</p:attrName>
                                        </p:attrNameLst>
                                      </p:cBhvr>
                                      <p:tavLst>
                                        <p:tav tm="0">
                                          <p:val>
                                            <p:strVal val="#ppt_x-.2"/>
                                          </p:val>
                                        </p:tav>
                                        <p:tav tm="100000">
                                          <p:val>
                                            <p:strVal val="#ppt_x"/>
                                          </p:val>
                                        </p:tav>
                                      </p:tavLst>
                                    </p:anim>
                                    <p:anim calcmode="lin" valueType="num">
                                      <p:cBhvr>
                                        <p:cTn id="119" dur="1000" fill="hold"/>
                                        <p:tgtEl>
                                          <p:spTgt spid="7">
                                            <p:txEl>
                                              <p:pRg st="14" end="14"/>
                                            </p:txEl>
                                          </p:spTgt>
                                        </p:tgtEl>
                                        <p:attrNameLst>
                                          <p:attrName>ppt_y</p:attrName>
                                        </p:attrNameLst>
                                      </p:cBhvr>
                                      <p:tavLst>
                                        <p:tav tm="0">
                                          <p:val>
                                            <p:strVal val="#ppt_y"/>
                                          </p:val>
                                        </p:tav>
                                        <p:tav tm="100000">
                                          <p:val>
                                            <p:strVal val="#ppt_y"/>
                                          </p:val>
                                        </p:tav>
                                      </p:tavLst>
                                    </p:anim>
                                    <p:animEffect transition="in" filter="fade">
                                      <p:cBhvr>
                                        <p:cTn id="120" dur="1000"/>
                                        <p:tgtEl>
                                          <p:spTgt spid="7">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a:xfrm>
            <a:off x="628650" y="1484784"/>
            <a:ext cx="7886700" cy="4692179"/>
          </a:xfrm>
        </p:spPr>
        <p:txBody>
          <a:bodyPr>
            <a:normAutofit/>
          </a:bodyPr>
          <a:lstStyle/>
          <a:p>
            <a:pPr>
              <a:buFont typeface="Wingdings" pitchFamily="2" charset="2"/>
              <a:buChar char="Ø"/>
            </a:pPr>
            <a:r>
              <a:rPr lang="el-GR" sz="1800" b="1" dirty="0" smtClean="0">
                <a:solidFill>
                  <a:srgbClr val="002060"/>
                </a:solidFill>
              </a:rPr>
              <a:t>Ανάλυση Δεδομένων – Κωδικοποίηση:</a:t>
            </a:r>
          </a:p>
          <a:p>
            <a:pPr>
              <a:buFont typeface="Wingdings" pitchFamily="2" charset="2"/>
              <a:buChar char="Ø"/>
            </a:pPr>
            <a:r>
              <a:rPr lang="el-GR" sz="1800" b="1" dirty="0" smtClean="0">
                <a:solidFill>
                  <a:srgbClr val="002060"/>
                </a:solidFill>
              </a:rPr>
              <a:t>Μονάδα ανάλυσης: </a:t>
            </a:r>
            <a:r>
              <a:rPr lang="el-GR" sz="1800" b="1" dirty="0" smtClean="0">
                <a:solidFill>
                  <a:srgbClr val="C00000"/>
                </a:solidFill>
              </a:rPr>
              <a:t>Η πρόταση </a:t>
            </a:r>
          </a:p>
          <a:p>
            <a:pPr>
              <a:buFont typeface="Wingdings" pitchFamily="2" charset="2"/>
              <a:buChar char="Ø"/>
            </a:pPr>
            <a:r>
              <a:rPr lang="el-GR" sz="1800" b="1" dirty="0" smtClean="0">
                <a:solidFill>
                  <a:srgbClr val="002060"/>
                </a:solidFill>
              </a:rPr>
              <a:t>Κατηγοριοποίηση απόψεων: </a:t>
            </a:r>
            <a:r>
              <a:rPr lang="el-GR" sz="1800" b="1" dirty="0" smtClean="0">
                <a:solidFill>
                  <a:srgbClr val="C00000"/>
                </a:solidFill>
              </a:rPr>
              <a:t>Σε άξονες και κώδικες</a:t>
            </a:r>
          </a:p>
          <a:p>
            <a:pPr lvl="1">
              <a:buFont typeface="Wingdings" pitchFamily="2" charset="2"/>
              <a:buChar char="ü"/>
            </a:pPr>
            <a:r>
              <a:rPr lang="el-GR" sz="1600" dirty="0" smtClean="0"/>
              <a:t>Μια διαδικασία επιλεκτική και αφαιρετική (Robson, 2010)</a:t>
            </a:r>
          </a:p>
          <a:p>
            <a:pPr lvl="1">
              <a:buFont typeface="Wingdings" pitchFamily="2" charset="2"/>
              <a:buChar char="ü"/>
            </a:pPr>
            <a:r>
              <a:rPr lang="el-GR" sz="1600" dirty="0" smtClean="0"/>
              <a:t>Οι κατηγορίες στις οποίες έχει κωδικοποιηθεί το κείμενο της έρευνας είναι </a:t>
            </a:r>
            <a:r>
              <a:rPr lang="el-GR" sz="1600" b="1" dirty="0" smtClean="0">
                <a:solidFill>
                  <a:srgbClr val="C00000"/>
                </a:solidFill>
              </a:rPr>
              <a:t>σαφείς</a:t>
            </a:r>
            <a:r>
              <a:rPr lang="el-GR" sz="1600" dirty="0" smtClean="0"/>
              <a:t>,  </a:t>
            </a:r>
            <a:r>
              <a:rPr lang="el-GR" sz="1600" b="1" dirty="0" smtClean="0">
                <a:solidFill>
                  <a:srgbClr val="C00000"/>
                </a:solidFill>
              </a:rPr>
              <a:t>εξυπηρετούν τους ερευνητικούς σκοπούς</a:t>
            </a:r>
            <a:r>
              <a:rPr lang="el-GR" sz="1600" dirty="0" smtClean="0"/>
              <a:t>, είναι </a:t>
            </a:r>
            <a:r>
              <a:rPr lang="el-GR" sz="1600" b="1" dirty="0" smtClean="0">
                <a:solidFill>
                  <a:srgbClr val="C00000"/>
                </a:solidFill>
              </a:rPr>
              <a:t>αμοιβαία αποκλειόμενες</a:t>
            </a:r>
            <a:r>
              <a:rPr lang="el-GR" sz="1600" dirty="0" smtClean="0"/>
              <a:t>, </a:t>
            </a:r>
            <a:r>
              <a:rPr lang="el-GR" sz="1600" b="1" dirty="0" smtClean="0">
                <a:solidFill>
                  <a:srgbClr val="C00000"/>
                </a:solidFill>
              </a:rPr>
              <a:t>μονοσήμαντα ορισμένες </a:t>
            </a:r>
            <a:r>
              <a:rPr lang="el-GR" sz="1600" dirty="0" smtClean="0"/>
              <a:t>και </a:t>
            </a:r>
            <a:r>
              <a:rPr lang="el-GR" sz="1600" b="1" dirty="0" smtClean="0">
                <a:solidFill>
                  <a:srgbClr val="C00000"/>
                </a:solidFill>
              </a:rPr>
              <a:t>χωρίς τον κίνδυνο παρερμηνειών </a:t>
            </a:r>
            <a:r>
              <a:rPr lang="el-GR" sz="1600" dirty="0" smtClean="0"/>
              <a:t>από τους ερευνητές και </a:t>
            </a:r>
            <a:r>
              <a:rPr lang="el-GR" sz="1600" b="1" dirty="0" smtClean="0">
                <a:solidFill>
                  <a:srgbClr val="C00000"/>
                </a:solidFill>
              </a:rPr>
              <a:t>εξαντλητικές</a:t>
            </a:r>
            <a:r>
              <a:rPr lang="el-GR" sz="1600" dirty="0" smtClean="0"/>
              <a:t>, δηλαδή το σύνολο των δεδομένων να ταιριάζει σε κάποια κατηγορία.</a:t>
            </a:r>
          </a:p>
          <a:p>
            <a:pPr>
              <a:buFont typeface="Wingdings" pitchFamily="2" charset="2"/>
              <a:buChar char="Ø"/>
            </a:pPr>
            <a:r>
              <a:rPr lang="el-GR" sz="1800" b="1" dirty="0" smtClean="0">
                <a:solidFill>
                  <a:srgbClr val="002060"/>
                </a:solidFill>
              </a:rPr>
              <a:t>Λογισμικό: </a:t>
            </a:r>
            <a:r>
              <a:rPr lang="el-GR" sz="1800" b="1" dirty="0" smtClean="0">
                <a:solidFill>
                  <a:srgbClr val="C00000"/>
                </a:solidFill>
              </a:rPr>
              <a:t>Atlas-ti</a:t>
            </a:r>
            <a:endParaRPr lang="el-GR" sz="1800" b="1" dirty="0">
              <a:solidFill>
                <a:srgbClr val="C00000"/>
              </a:solidFill>
            </a:endParaRPr>
          </a:p>
        </p:txBody>
      </p:sp>
      <p:sp>
        <p:nvSpPr>
          <p:cNvPr id="3" name="2 - Τίτλος"/>
          <p:cNvSpPr>
            <a:spLocks noGrp="1"/>
          </p:cNvSpPr>
          <p:nvPr>
            <p:ph type="title"/>
          </p:nvPr>
        </p:nvSpPr>
        <p:spPr>
          <a:xfrm>
            <a:off x="1143000" y="548680"/>
            <a:ext cx="7372350" cy="891836"/>
          </a:xfrm>
        </p:spPr>
        <p:txBody>
          <a:bodyPr>
            <a:normAutofit fontScale="90000"/>
          </a:bodyPr>
          <a:lstStyle/>
          <a:p>
            <a:r>
              <a:rPr lang="el-GR" sz="2800" dirty="0" smtClean="0">
                <a:solidFill>
                  <a:srgbClr val="FF0000"/>
                </a:solidFill>
              </a:rPr>
              <a:t/>
            </a:r>
            <a:br>
              <a:rPr lang="el-GR" sz="2800" dirty="0" smtClean="0">
                <a:solidFill>
                  <a:srgbClr val="FF0000"/>
                </a:solidFill>
              </a:rPr>
            </a:br>
            <a:r>
              <a:rPr lang="el-GR" sz="2800" dirty="0" smtClean="0">
                <a:solidFill>
                  <a:srgbClr val="FF0000"/>
                </a:solidFill>
              </a:rPr>
              <a:t>    </a:t>
            </a:r>
            <a:r>
              <a:rPr lang="el-GR" sz="3100" dirty="0" smtClean="0">
                <a:solidFill>
                  <a:srgbClr val="FF0000"/>
                </a:solidFill>
              </a:rPr>
              <a:t>Μεθοδολογία (4/4)</a:t>
            </a:r>
            <a:r>
              <a:rPr lang="el-GR" sz="3100" dirty="0" smtClean="0"/>
              <a:t/>
            </a:r>
            <a:br>
              <a:rPr lang="el-GR" sz="3100" dirty="0" smtClean="0"/>
            </a:br>
            <a:endParaRPr lang="el-GR" sz="3100" dirty="0"/>
          </a:p>
        </p:txBody>
      </p:sp>
      <p:sp>
        <p:nvSpPr>
          <p:cNvPr id="4" name="3 - Έλλειψη"/>
          <p:cNvSpPr/>
          <p:nvPr/>
        </p:nvSpPr>
        <p:spPr>
          <a:xfrm>
            <a:off x="4716016" y="1268760"/>
            <a:ext cx="3888432" cy="10081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2000" b="1" dirty="0" smtClean="0">
                <a:solidFill>
                  <a:srgbClr val="C00000"/>
                </a:solidFill>
              </a:rPr>
              <a:t>Ανάλυση περιεχομένου</a:t>
            </a:r>
          </a:p>
        </p:txBody>
      </p:sp>
      <p:pic>
        <p:nvPicPr>
          <p:cNvPr id="5" name="Picture 4" descr="C:\Users\Efthymios\Dropbox\My PC (DESKTOP-S61GVK7)\Desktop\Έρευνα.png"/>
          <p:cNvPicPr>
            <a:picLocks noChangeAspect="1" noChangeArrowheads="1"/>
          </p:cNvPicPr>
          <p:nvPr/>
        </p:nvPicPr>
        <p:blipFill>
          <a:blip r:embed="rId2" cstate="print"/>
          <a:srcRect/>
          <a:stretch>
            <a:fillRect/>
          </a:stretch>
        </p:blipFill>
        <p:spPr bwMode="auto">
          <a:xfrm>
            <a:off x="6948264" y="188640"/>
            <a:ext cx="1584176" cy="936104"/>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0.70"/>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 presetClass="entr" presetSubtype="1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checkerboard(across)">
                                      <p:cBhvr>
                                        <p:cTn id="14" dur="10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54" presetClass="entr" presetSubtype="0" accel="100000" fill="hold" nodeType="clickEffect">
                                  <p:stCondLst>
                                    <p:cond delay="0"/>
                                  </p:stCondLst>
                                  <p:childTnLst>
                                    <p:set>
                                      <p:cBhvr>
                                        <p:cTn id="18" dur="1" fill="hold">
                                          <p:stCondLst>
                                            <p:cond delay="0"/>
                                          </p:stCondLst>
                                        </p:cTn>
                                        <p:tgtEl>
                                          <p:spTgt spid="2">
                                            <p:txEl>
                                              <p:pRg st="0" end="0"/>
                                            </p:txEl>
                                          </p:spTgt>
                                        </p:tgtEl>
                                        <p:attrNameLst>
                                          <p:attrName>style.visibility</p:attrName>
                                        </p:attrNameLst>
                                      </p:cBhvr>
                                      <p:to>
                                        <p:strVal val="visible"/>
                                      </p:to>
                                    </p:set>
                                    <p:anim calcmode="lin" valueType="num">
                                      <p:cBhvr>
                                        <p:cTn id="19" dur="1000" fill="hold"/>
                                        <p:tgtEl>
                                          <p:spTgt spid="2">
                                            <p:txEl>
                                              <p:pRg st="0" end="0"/>
                                            </p:txEl>
                                          </p:spTgt>
                                        </p:tgtEl>
                                        <p:attrNameLst>
                                          <p:attrName>ppt_w</p:attrName>
                                        </p:attrNameLst>
                                      </p:cBhvr>
                                      <p:tavLst>
                                        <p:tav tm="0">
                                          <p:val>
                                            <p:strVal val="#ppt_w*0.05"/>
                                          </p:val>
                                        </p:tav>
                                        <p:tav tm="100000">
                                          <p:val>
                                            <p:strVal val="#ppt_w"/>
                                          </p:val>
                                        </p:tav>
                                      </p:tavLst>
                                    </p:anim>
                                    <p:anim calcmode="lin" valueType="num">
                                      <p:cBhvr>
                                        <p:cTn id="20" dur="1000" fill="hold"/>
                                        <p:tgtEl>
                                          <p:spTgt spid="2">
                                            <p:txEl>
                                              <p:pRg st="0" end="0"/>
                                            </p:txEl>
                                          </p:spTgt>
                                        </p:tgtEl>
                                        <p:attrNameLst>
                                          <p:attrName>ppt_h</p:attrName>
                                        </p:attrNameLst>
                                      </p:cBhvr>
                                      <p:tavLst>
                                        <p:tav tm="0">
                                          <p:val>
                                            <p:strVal val="#ppt_h"/>
                                          </p:val>
                                        </p:tav>
                                        <p:tav tm="100000">
                                          <p:val>
                                            <p:strVal val="#ppt_h"/>
                                          </p:val>
                                        </p:tav>
                                      </p:tavLst>
                                    </p:anim>
                                    <p:anim calcmode="lin" valueType="num">
                                      <p:cBhvr>
                                        <p:cTn id="21" dur="1000" fill="hold"/>
                                        <p:tgtEl>
                                          <p:spTgt spid="2">
                                            <p:txEl>
                                              <p:pRg st="0" end="0"/>
                                            </p:txEl>
                                          </p:spTgt>
                                        </p:tgtEl>
                                        <p:attrNameLst>
                                          <p:attrName>ppt_x</p:attrName>
                                        </p:attrNameLst>
                                      </p:cBhvr>
                                      <p:tavLst>
                                        <p:tav tm="0">
                                          <p:val>
                                            <p:strVal val="#ppt_x-.2"/>
                                          </p:val>
                                        </p:tav>
                                        <p:tav tm="100000">
                                          <p:val>
                                            <p:strVal val="#ppt_x"/>
                                          </p:val>
                                        </p:tav>
                                      </p:tavLst>
                                    </p:anim>
                                    <p:anim calcmode="lin" valueType="num">
                                      <p:cBhvr>
                                        <p:cTn id="22" dur="1000" fill="hold"/>
                                        <p:tgtEl>
                                          <p:spTgt spid="2">
                                            <p:txEl>
                                              <p:pRg st="0" end="0"/>
                                            </p:txEl>
                                          </p:spTgt>
                                        </p:tgtEl>
                                        <p:attrNameLst>
                                          <p:attrName>ppt_y</p:attrName>
                                        </p:attrNameLst>
                                      </p:cBhvr>
                                      <p:tavLst>
                                        <p:tav tm="0">
                                          <p:val>
                                            <p:strVal val="#ppt_y"/>
                                          </p:val>
                                        </p:tav>
                                        <p:tav tm="100000">
                                          <p:val>
                                            <p:strVal val="#ppt_y"/>
                                          </p:val>
                                        </p:tav>
                                      </p:tavLst>
                                    </p:anim>
                                    <p:animEffect transition="in" filter="fade">
                                      <p:cBhvr>
                                        <p:cTn id="23" dur="1000"/>
                                        <p:tgtEl>
                                          <p:spTgt spid="2">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40" presetClass="entr" presetSubtype="0" fill="hold" grpId="1" nodeType="clickEffect">
                                  <p:stCondLst>
                                    <p:cond delay="0"/>
                                  </p:stCondLst>
                                  <p:iterate type="lt">
                                    <p:tmPct val="10000"/>
                                  </p:iterate>
                                  <p:childTnLst>
                                    <p:set>
                                      <p:cBhvr>
                                        <p:cTn id="27" dur="1" fill="hold">
                                          <p:stCondLst>
                                            <p:cond delay="0"/>
                                          </p:stCondLst>
                                        </p:cTn>
                                        <p:tgtEl>
                                          <p:spTgt spid="4"/>
                                        </p:tgtEl>
                                        <p:attrNameLst>
                                          <p:attrName>style.visibility</p:attrName>
                                        </p:attrNameLst>
                                      </p:cBhvr>
                                      <p:to>
                                        <p:strVal val="visible"/>
                                      </p:to>
                                    </p:set>
                                    <p:animEffect transition="in" filter="fade">
                                      <p:cBhvr>
                                        <p:cTn id="28" dur="1000"/>
                                        <p:tgtEl>
                                          <p:spTgt spid="4"/>
                                        </p:tgtEl>
                                      </p:cBhvr>
                                    </p:animEffect>
                                    <p:anim calcmode="lin" valueType="num">
                                      <p:cBhvr>
                                        <p:cTn id="29" dur="1000" fill="hold"/>
                                        <p:tgtEl>
                                          <p:spTgt spid="4"/>
                                        </p:tgtEl>
                                        <p:attrNameLst>
                                          <p:attrName>ppt_x</p:attrName>
                                        </p:attrNameLst>
                                      </p:cBhvr>
                                      <p:tavLst>
                                        <p:tav tm="0">
                                          <p:val>
                                            <p:strVal val="#ppt_x-.1"/>
                                          </p:val>
                                        </p:tav>
                                        <p:tav tm="100000">
                                          <p:val>
                                            <p:strVal val="#ppt_x"/>
                                          </p:val>
                                        </p:tav>
                                      </p:tavLst>
                                    </p:anim>
                                    <p:anim calcmode="lin" valueType="num">
                                      <p:cBhvr>
                                        <p:cTn id="30" dur="1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54" presetClass="entr" presetSubtype="0" accel="100000" fill="hold" nodeType="clickEffect">
                                  <p:stCondLst>
                                    <p:cond delay="0"/>
                                  </p:stCondLst>
                                  <p:childTnLst>
                                    <p:set>
                                      <p:cBhvr>
                                        <p:cTn id="34" dur="1" fill="hold">
                                          <p:stCondLst>
                                            <p:cond delay="0"/>
                                          </p:stCondLst>
                                        </p:cTn>
                                        <p:tgtEl>
                                          <p:spTgt spid="2">
                                            <p:txEl>
                                              <p:pRg st="1" end="1"/>
                                            </p:txEl>
                                          </p:spTgt>
                                        </p:tgtEl>
                                        <p:attrNameLst>
                                          <p:attrName>style.visibility</p:attrName>
                                        </p:attrNameLst>
                                      </p:cBhvr>
                                      <p:to>
                                        <p:strVal val="visible"/>
                                      </p:to>
                                    </p:set>
                                    <p:anim calcmode="lin" valueType="num">
                                      <p:cBhvr>
                                        <p:cTn id="35" dur="1000" fill="hold"/>
                                        <p:tgtEl>
                                          <p:spTgt spid="2">
                                            <p:txEl>
                                              <p:pRg st="1" end="1"/>
                                            </p:txEl>
                                          </p:spTgt>
                                        </p:tgtEl>
                                        <p:attrNameLst>
                                          <p:attrName>ppt_w</p:attrName>
                                        </p:attrNameLst>
                                      </p:cBhvr>
                                      <p:tavLst>
                                        <p:tav tm="0">
                                          <p:val>
                                            <p:strVal val="#ppt_w*0.05"/>
                                          </p:val>
                                        </p:tav>
                                        <p:tav tm="100000">
                                          <p:val>
                                            <p:strVal val="#ppt_w"/>
                                          </p:val>
                                        </p:tav>
                                      </p:tavLst>
                                    </p:anim>
                                    <p:anim calcmode="lin" valueType="num">
                                      <p:cBhvr>
                                        <p:cTn id="36" dur="1000" fill="hold"/>
                                        <p:tgtEl>
                                          <p:spTgt spid="2">
                                            <p:txEl>
                                              <p:pRg st="1" end="1"/>
                                            </p:txEl>
                                          </p:spTgt>
                                        </p:tgtEl>
                                        <p:attrNameLst>
                                          <p:attrName>ppt_h</p:attrName>
                                        </p:attrNameLst>
                                      </p:cBhvr>
                                      <p:tavLst>
                                        <p:tav tm="0">
                                          <p:val>
                                            <p:strVal val="#ppt_h"/>
                                          </p:val>
                                        </p:tav>
                                        <p:tav tm="100000">
                                          <p:val>
                                            <p:strVal val="#ppt_h"/>
                                          </p:val>
                                        </p:tav>
                                      </p:tavLst>
                                    </p:anim>
                                    <p:anim calcmode="lin" valueType="num">
                                      <p:cBhvr>
                                        <p:cTn id="37" dur="1000" fill="hold"/>
                                        <p:tgtEl>
                                          <p:spTgt spid="2">
                                            <p:txEl>
                                              <p:pRg st="1" end="1"/>
                                            </p:txEl>
                                          </p:spTgt>
                                        </p:tgtEl>
                                        <p:attrNameLst>
                                          <p:attrName>ppt_x</p:attrName>
                                        </p:attrNameLst>
                                      </p:cBhvr>
                                      <p:tavLst>
                                        <p:tav tm="0">
                                          <p:val>
                                            <p:strVal val="#ppt_x-.2"/>
                                          </p:val>
                                        </p:tav>
                                        <p:tav tm="100000">
                                          <p:val>
                                            <p:strVal val="#ppt_x"/>
                                          </p:val>
                                        </p:tav>
                                      </p:tavLst>
                                    </p:anim>
                                    <p:anim calcmode="lin" valueType="num">
                                      <p:cBhvr>
                                        <p:cTn id="38" dur="1000" fill="hold"/>
                                        <p:tgtEl>
                                          <p:spTgt spid="2">
                                            <p:txEl>
                                              <p:pRg st="1" end="1"/>
                                            </p:txEl>
                                          </p:spTgt>
                                        </p:tgtEl>
                                        <p:attrNameLst>
                                          <p:attrName>ppt_y</p:attrName>
                                        </p:attrNameLst>
                                      </p:cBhvr>
                                      <p:tavLst>
                                        <p:tav tm="0">
                                          <p:val>
                                            <p:strVal val="#ppt_y"/>
                                          </p:val>
                                        </p:tav>
                                        <p:tav tm="100000">
                                          <p:val>
                                            <p:strVal val="#ppt_y"/>
                                          </p:val>
                                        </p:tav>
                                      </p:tavLst>
                                    </p:anim>
                                    <p:animEffect transition="in" filter="fade">
                                      <p:cBhvr>
                                        <p:cTn id="39" dur="1000"/>
                                        <p:tgtEl>
                                          <p:spTgt spid="2">
                                            <p:txEl>
                                              <p:pRg st="1" end="1"/>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54" presetClass="entr" presetSubtype="0" accel="100000" fill="hold" nodeType="clickEffect">
                                  <p:stCondLst>
                                    <p:cond delay="0"/>
                                  </p:stCondLst>
                                  <p:childTnLst>
                                    <p:set>
                                      <p:cBhvr>
                                        <p:cTn id="43" dur="1" fill="hold">
                                          <p:stCondLst>
                                            <p:cond delay="0"/>
                                          </p:stCondLst>
                                        </p:cTn>
                                        <p:tgtEl>
                                          <p:spTgt spid="2">
                                            <p:txEl>
                                              <p:pRg st="2" end="2"/>
                                            </p:txEl>
                                          </p:spTgt>
                                        </p:tgtEl>
                                        <p:attrNameLst>
                                          <p:attrName>style.visibility</p:attrName>
                                        </p:attrNameLst>
                                      </p:cBhvr>
                                      <p:to>
                                        <p:strVal val="visible"/>
                                      </p:to>
                                    </p:set>
                                    <p:anim calcmode="lin" valueType="num">
                                      <p:cBhvr>
                                        <p:cTn id="44" dur="1000" fill="hold"/>
                                        <p:tgtEl>
                                          <p:spTgt spid="2">
                                            <p:txEl>
                                              <p:pRg st="2" end="2"/>
                                            </p:txEl>
                                          </p:spTgt>
                                        </p:tgtEl>
                                        <p:attrNameLst>
                                          <p:attrName>ppt_w</p:attrName>
                                        </p:attrNameLst>
                                      </p:cBhvr>
                                      <p:tavLst>
                                        <p:tav tm="0">
                                          <p:val>
                                            <p:strVal val="#ppt_w*0.05"/>
                                          </p:val>
                                        </p:tav>
                                        <p:tav tm="100000">
                                          <p:val>
                                            <p:strVal val="#ppt_w"/>
                                          </p:val>
                                        </p:tav>
                                      </p:tavLst>
                                    </p:anim>
                                    <p:anim calcmode="lin" valueType="num">
                                      <p:cBhvr>
                                        <p:cTn id="45" dur="1000" fill="hold"/>
                                        <p:tgtEl>
                                          <p:spTgt spid="2">
                                            <p:txEl>
                                              <p:pRg st="2" end="2"/>
                                            </p:txEl>
                                          </p:spTgt>
                                        </p:tgtEl>
                                        <p:attrNameLst>
                                          <p:attrName>ppt_h</p:attrName>
                                        </p:attrNameLst>
                                      </p:cBhvr>
                                      <p:tavLst>
                                        <p:tav tm="0">
                                          <p:val>
                                            <p:strVal val="#ppt_h"/>
                                          </p:val>
                                        </p:tav>
                                        <p:tav tm="100000">
                                          <p:val>
                                            <p:strVal val="#ppt_h"/>
                                          </p:val>
                                        </p:tav>
                                      </p:tavLst>
                                    </p:anim>
                                    <p:anim calcmode="lin" valueType="num">
                                      <p:cBhvr>
                                        <p:cTn id="46" dur="1000" fill="hold"/>
                                        <p:tgtEl>
                                          <p:spTgt spid="2">
                                            <p:txEl>
                                              <p:pRg st="2" end="2"/>
                                            </p:txEl>
                                          </p:spTgt>
                                        </p:tgtEl>
                                        <p:attrNameLst>
                                          <p:attrName>ppt_x</p:attrName>
                                        </p:attrNameLst>
                                      </p:cBhvr>
                                      <p:tavLst>
                                        <p:tav tm="0">
                                          <p:val>
                                            <p:strVal val="#ppt_x-.2"/>
                                          </p:val>
                                        </p:tav>
                                        <p:tav tm="100000">
                                          <p:val>
                                            <p:strVal val="#ppt_x"/>
                                          </p:val>
                                        </p:tav>
                                      </p:tavLst>
                                    </p:anim>
                                    <p:anim calcmode="lin" valueType="num">
                                      <p:cBhvr>
                                        <p:cTn id="47" dur="1000" fill="hold"/>
                                        <p:tgtEl>
                                          <p:spTgt spid="2">
                                            <p:txEl>
                                              <p:pRg st="2" end="2"/>
                                            </p:txEl>
                                          </p:spTgt>
                                        </p:tgtEl>
                                        <p:attrNameLst>
                                          <p:attrName>ppt_y</p:attrName>
                                        </p:attrNameLst>
                                      </p:cBhvr>
                                      <p:tavLst>
                                        <p:tav tm="0">
                                          <p:val>
                                            <p:strVal val="#ppt_y"/>
                                          </p:val>
                                        </p:tav>
                                        <p:tav tm="100000">
                                          <p:val>
                                            <p:strVal val="#ppt_y"/>
                                          </p:val>
                                        </p:tav>
                                      </p:tavLst>
                                    </p:anim>
                                    <p:animEffect transition="in" filter="fade">
                                      <p:cBhvr>
                                        <p:cTn id="48" dur="1000"/>
                                        <p:tgtEl>
                                          <p:spTgt spid="2">
                                            <p:txEl>
                                              <p:pRg st="2" end="2"/>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54" presetClass="entr" presetSubtype="0" accel="100000" fill="hold" nodeType="clickEffect">
                                  <p:stCondLst>
                                    <p:cond delay="0"/>
                                  </p:stCondLst>
                                  <p:childTnLst>
                                    <p:set>
                                      <p:cBhvr>
                                        <p:cTn id="52" dur="1" fill="hold">
                                          <p:stCondLst>
                                            <p:cond delay="0"/>
                                          </p:stCondLst>
                                        </p:cTn>
                                        <p:tgtEl>
                                          <p:spTgt spid="2">
                                            <p:txEl>
                                              <p:pRg st="3" end="3"/>
                                            </p:txEl>
                                          </p:spTgt>
                                        </p:tgtEl>
                                        <p:attrNameLst>
                                          <p:attrName>style.visibility</p:attrName>
                                        </p:attrNameLst>
                                      </p:cBhvr>
                                      <p:to>
                                        <p:strVal val="visible"/>
                                      </p:to>
                                    </p:set>
                                    <p:anim calcmode="lin" valueType="num">
                                      <p:cBhvr>
                                        <p:cTn id="53" dur="1000" fill="hold"/>
                                        <p:tgtEl>
                                          <p:spTgt spid="2">
                                            <p:txEl>
                                              <p:pRg st="3" end="3"/>
                                            </p:txEl>
                                          </p:spTgt>
                                        </p:tgtEl>
                                        <p:attrNameLst>
                                          <p:attrName>ppt_w</p:attrName>
                                        </p:attrNameLst>
                                      </p:cBhvr>
                                      <p:tavLst>
                                        <p:tav tm="0">
                                          <p:val>
                                            <p:strVal val="#ppt_w*0.05"/>
                                          </p:val>
                                        </p:tav>
                                        <p:tav tm="100000">
                                          <p:val>
                                            <p:strVal val="#ppt_w"/>
                                          </p:val>
                                        </p:tav>
                                      </p:tavLst>
                                    </p:anim>
                                    <p:anim calcmode="lin" valueType="num">
                                      <p:cBhvr>
                                        <p:cTn id="54" dur="1000" fill="hold"/>
                                        <p:tgtEl>
                                          <p:spTgt spid="2">
                                            <p:txEl>
                                              <p:pRg st="3" end="3"/>
                                            </p:txEl>
                                          </p:spTgt>
                                        </p:tgtEl>
                                        <p:attrNameLst>
                                          <p:attrName>ppt_h</p:attrName>
                                        </p:attrNameLst>
                                      </p:cBhvr>
                                      <p:tavLst>
                                        <p:tav tm="0">
                                          <p:val>
                                            <p:strVal val="#ppt_h"/>
                                          </p:val>
                                        </p:tav>
                                        <p:tav tm="100000">
                                          <p:val>
                                            <p:strVal val="#ppt_h"/>
                                          </p:val>
                                        </p:tav>
                                      </p:tavLst>
                                    </p:anim>
                                    <p:anim calcmode="lin" valueType="num">
                                      <p:cBhvr>
                                        <p:cTn id="55" dur="1000" fill="hold"/>
                                        <p:tgtEl>
                                          <p:spTgt spid="2">
                                            <p:txEl>
                                              <p:pRg st="3" end="3"/>
                                            </p:txEl>
                                          </p:spTgt>
                                        </p:tgtEl>
                                        <p:attrNameLst>
                                          <p:attrName>ppt_x</p:attrName>
                                        </p:attrNameLst>
                                      </p:cBhvr>
                                      <p:tavLst>
                                        <p:tav tm="0">
                                          <p:val>
                                            <p:strVal val="#ppt_x-.2"/>
                                          </p:val>
                                        </p:tav>
                                        <p:tav tm="100000">
                                          <p:val>
                                            <p:strVal val="#ppt_x"/>
                                          </p:val>
                                        </p:tav>
                                      </p:tavLst>
                                    </p:anim>
                                    <p:anim calcmode="lin" valueType="num">
                                      <p:cBhvr>
                                        <p:cTn id="56" dur="1000" fill="hold"/>
                                        <p:tgtEl>
                                          <p:spTgt spid="2">
                                            <p:txEl>
                                              <p:pRg st="3" end="3"/>
                                            </p:txEl>
                                          </p:spTgt>
                                        </p:tgtEl>
                                        <p:attrNameLst>
                                          <p:attrName>ppt_y</p:attrName>
                                        </p:attrNameLst>
                                      </p:cBhvr>
                                      <p:tavLst>
                                        <p:tav tm="0">
                                          <p:val>
                                            <p:strVal val="#ppt_y"/>
                                          </p:val>
                                        </p:tav>
                                        <p:tav tm="100000">
                                          <p:val>
                                            <p:strVal val="#ppt_y"/>
                                          </p:val>
                                        </p:tav>
                                      </p:tavLst>
                                    </p:anim>
                                    <p:animEffect transition="in" filter="fade">
                                      <p:cBhvr>
                                        <p:cTn id="57" dur="1000"/>
                                        <p:tgtEl>
                                          <p:spTgt spid="2">
                                            <p:txEl>
                                              <p:pRg st="3" end="3"/>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54" presetClass="entr" presetSubtype="0" accel="100000" fill="hold" nodeType="clickEffect">
                                  <p:stCondLst>
                                    <p:cond delay="0"/>
                                  </p:stCondLst>
                                  <p:childTnLst>
                                    <p:set>
                                      <p:cBhvr>
                                        <p:cTn id="61" dur="1" fill="hold">
                                          <p:stCondLst>
                                            <p:cond delay="0"/>
                                          </p:stCondLst>
                                        </p:cTn>
                                        <p:tgtEl>
                                          <p:spTgt spid="2">
                                            <p:txEl>
                                              <p:pRg st="4" end="4"/>
                                            </p:txEl>
                                          </p:spTgt>
                                        </p:tgtEl>
                                        <p:attrNameLst>
                                          <p:attrName>style.visibility</p:attrName>
                                        </p:attrNameLst>
                                      </p:cBhvr>
                                      <p:to>
                                        <p:strVal val="visible"/>
                                      </p:to>
                                    </p:set>
                                    <p:anim calcmode="lin" valueType="num">
                                      <p:cBhvr>
                                        <p:cTn id="62" dur="1000" fill="hold"/>
                                        <p:tgtEl>
                                          <p:spTgt spid="2">
                                            <p:txEl>
                                              <p:pRg st="4" end="4"/>
                                            </p:txEl>
                                          </p:spTgt>
                                        </p:tgtEl>
                                        <p:attrNameLst>
                                          <p:attrName>ppt_w</p:attrName>
                                        </p:attrNameLst>
                                      </p:cBhvr>
                                      <p:tavLst>
                                        <p:tav tm="0">
                                          <p:val>
                                            <p:strVal val="#ppt_w*0.05"/>
                                          </p:val>
                                        </p:tav>
                                        <p:tav tm="100000">
                                          <p:val>
                                            <p:strVal val="#ppt_w"/>
                                          </p:val>
                                        </p:tav>
                                      </p:tavLst>
                                    </p:anim>
                                    <p:anim calcmode="lin" valueType="num">
                                      <p:cBhvr>
                                        <p:cTn id="63" dur="1000" fill="hold"/>
                                        <p:tgtEl>
                                          <p:spTgt spid="2">
                                            <p:txEl>
                                              <p:pRg st="4" end="4"/>
                                            </p:txEl>
                                          </p:spTgt>
                                        </p:tgtEl>
                                        <p:attrNameLst>
                                          <p:attrName>ppt_h</p:attrName>
                                        </p:attrNameLst>
                                      </p:cBhvr>
                                      <p:tavLst>
                                        <p:tav tm="0">
                                          <p:val>
                                            <p:strVal val="#ppt_h"/>
                                          </p:val>
                                        </p:tav>
                                        <p:tav tm="100000">
                                          <p:val>
                                            <p:strVal val="#ppt_h"/>
                                          </p:val>
                                        </p:tav>
                                      </p:tavLst>
                                    </p:anim>
                                    <p:anim calcmode="lin" valueType="num">
                                      <p:cBhvr>
                                        <p:cTn id="64" dur="1000" fill="hold"/>
                                        <p:tgtEl>
                                          <p:spTgt spid="2">
                                            <p:txEl>
                                              <p:pRg st="4" end="4"/>
                                            </p:txEl>
                                          </p:spTgt>
                                        </p:tgtEl>
                                        <p:attrNameLst>
                                          <p:attrName>ppt_x</p:attrName>
                                        </p:attrNameLst>
                                      </p:cBhvr>
                                      <p:tavLst>
                                        <p:tav tm="0">
                                          <p:val>
                                            <p:strVal val="#ppt_x-.2"/>
                                          </p:val>
                                        </p:tav>
                                        <p:tav tm="100000">
                                          <p:val>
                                            <p:strVal val="#ppt_x"/>
                                          </p:val>
                                        </p:tav>
                                      </p:tavLst>
                                    </p:anim>
                                    <p:anim calcmode="lin" valueType="num">
                                      <p:cBhvr>
                                        <p:cTn id="65" dur="1000" fill="hold"/>
                                        <p:tgtEl>
                                          <p:spTgt spid="2">
                                            <p:txEl>
                                              <p:pRg st="4" end="4"/>
                                            </p:txEl>
                                          </p:spTgt>
                                        </p:tgtEl>
                                        <p:attrNameLst>
                                          <p:attrName>ppt_y</p:attrName>
                                        </p:attrNameLst>
                                      </p:cBhvr>
                                      <p:tavLst>
                                        <p:tav tm="0">
                                          <p:val>
                                            <p:strVal val="#ppt_y"/>
                                          </p:val>
                                        </p:tav>
                                        <p:tav tm="100000">
                                          <p:val>
                                            <p:strVal val="#ppt_y"/>
                                          </p:val>
                                        </p:tav>
                                      </p:tavLst>
                                    </p:anim>
                                    <p:animEffect transition="in" filter="fade">
                                      <p:cBhvr>
                                        <p:cTn id="66" dur="1000"/>
                                        <p:tgtEl>
                                          <p:spTgt spid="2">
                                            <p:txEl>
                                              <p:pRg st="4" end="4"/>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54" presetClass="entr" presetSubtype="0" accel="100000" fill="hold" nodeType="clickEffect">
                                  <p:stCondLst>
                                    <p:cond delay="0"/>
                                  </p:stCondLst>
                                  <p:childTnLst>
                                    <p:set>
                                      <p:cBhvr>
                                        <p:cTn id="70" dur="1" fill="hold">
                                          <p:stCondLst>
                                            <p:cond delay="0"/>
                                          </p:stCondLst>
                                        </p:cTn>
                                        <p:tgtEl>
                                          <p:spTgt spid="2">
                                            <p:txEl>
                                              <p:pRg st="5" end="5"/>
                                            </p:txEl>
                                          </p:spTgt>
                                        </p:tgtEl>
                                        <p:attrNameLst>
                                          <p:attrName>style.visibility</p:attrName>
                                        </p:attrNameLst>
                                      </p:cBhvr>
                                      <p:to>
                                        <p:strVal val="visible"/>
                                      </p:to>
                                    </p:set>
                                    <p:anim calcmode="lin" valueType="num">
                                      <p:cBhvr>
                                        <p:cTn id="71" dur="500" fill="hold"/>
                                        <p:tgtEl>
                                          <p:spTgt spid="2">
                                            <p:txEl>
                                              <p:pRg st="5" end="5"/>
                                            </p:txEl>
                                          </p:spTgt>
                                        </p:tgtEl>
                                        <p:attrNameLst>
                                          <p:attrName>ppt_w</p:attrName>
                                        </p:attrNameLst>
                                      </p:cBhvr>
                                      <p:tavLst>
                                        <p:tav tm="0">
                                          <p:val>
                                            <p:strVal val="#ppt_w*0.05"/>
                                          </p:val>
                                        </p:tav>
                                        <p:tav tm="100000">
                                          <p:val>
                                            <p:strVal val="#ppt_w"/>
                                          </p:val>
                                        </p:tav>
                                      </p:tavLst>
                                    </p:anim>
                                    <p:anim calcmode="lin" valueType="num">
                                      <p:cBhvr>
                                        <p:cTn id="72" dur="500" fill="hold"/>
                                        <p:tgtEl>
                                          <p:spTgt spid="2">
                                            <p:txEl>
                                              <p:pRg st="5" end="5"/>
                                            </p:txEl>
                                          </p:spTgt>
                                        </p:tgtEl>
                                        <p:attrNameLst>
                                          <p:attrName>ppt_h</p:attrName>
                                        </p:attrNameLst>
                                      </p:cBhvr>
                                      <p:tavLst>
                                        <p:tav tm="0">
                                          <p:val>
                                            <p:strVal val="#ppt_h"/>
                                          </p:val>
                                        </p:tav>
                                        <p:tav tm="100000">
                                          <p:val>
                                            <p:strVal val="#ppt_h"/>
                                          </p:val>
                                        </p:tav>
                                      </p:tavLst>
                                    </p:anim>
                                    <p:anim calcmode="lin" valueType="num">
                                      <p:cBhvr>
                                        <p:cTn id="73" dur="500" fill="hold"/>
                                        <p:tgtEl>
                                          <p:spTgt spid="2">
                                            <p:txEl>
                                              <p:pRg st="5" end="5"/>
                                            </p:txEl>
                                          </p:spTgt>
                                        </p:tgtEl>
                                        <p:attrNameLst>
                                          <p:attrName>ppt_x</p:attrName>
                                        </p:attrNameLst>
                                      </p:cBhvr>
                                      <p:tavLst>
                                        <p:tav tm="0">
                                          <p:val>
                                            <p:strVal val="#ppt_x-.2"/>
                                          </p:val>
                                        </p:tav>
                                        <p:tav tm="100000">
                                          <p:val>
                                            <p:strVal val="#ppt_x"/>
                                          </p:val>
                                        </p:tav>
                                      </p:tavLst>
                                    </p:anim>
                                    <p:anim calcmode="lin" valueType="num">
                                      <p:cBhvr>
                                        <p:cTn id="74" dur="500" fill="hold"/>
                                        <p:tgtEl>
                                          <p:spTgt spid="2">
                                            <p:txEl>
                                              <p:pRg st="5" end="5"/>
                                            </p:txEl>
                                          </p:spTgt>
                                        </p:tgtEl>
                                        <p:attrNameLst>
                                          <p:attrName>ppt_y</p:attrName>
                                        </p:attrNameLst>
                                      </p:cBhvr>
                                      <p:tavLst>
                                        <p:tav tm="0">
                                          <p:val>
                                            <p:strVal val="#ppt_y"/>
                                          </p:val>
                                        </p:tav>
                                        <p:tav tm="100000">
                                          <p:val>
                                            <p:strVal val="#ppt_y"/>
                                          </p:val>
                                        </p:tav>
                                      </p:tavLst>
                                    </p:anim>
                                    <p:animEffect transition="in" filter="fade">
                                      <p:cBhvr>
                                        <p:cTn id="75"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187624" y="404664"/>
            <a:ext cx="7848872" cy="792088"/>
          </a:xfrm>
        </p:spPr>
        <p:txBody>
          <a:bodyPr>
            <a:noAutofit/>
          </a:bodyPr>
          <a:lstStyle/>
          <a:p>
            <a:r>
              <a:rPr lang="el-GR" sz="2800" dirty="0" smtClean="0">
                <a:solidFill>
                  <a:srgbClr val="FF0000"/>
                </a:solidFill>
              </a:rPr>
              <a:t/>
            </a:r>
            <a:br>
              <a:rPr lang="el-GR" sz="2800" dirty="0" smtClean="0">
                <a:solidFill>
                  <a:srgbClr val="FF0000"/>
                </a:solidFill>
              </a:rPr>
            </a:br>
            <a:r>
              <a:rPr lang="el-GR" sz="2800" dirty="0" smtClean="0">
                <a:solidFill>
                  <a:srgbClr val="FF0000"/>
                </a:solidFill>
              </a:rPr>
              <a:t/>
            </a:r>
            <a:br>
              <a:rPr lang="el-GR" sz="2800" dirty="0" smtClean="0">
                <a:solidFill>
                  <a:srgbClr val="FF0000"/>
                </a:solidFill>
              </a:rPr>
            </a:br>
            <a:r>
              <a:rPr lang="el-GR" sz="2800" dirty="0" smtClean="0">
                <a:solidFill>
                  <a:srgbClr val="FF0000"/>
                </a:solidFill>
              </a:rPr>
              <a:t>   Αποτελέσματα - Κύρια ευρήματα (1/4)</a:t>
            </a:r>
            <a:r>
              <a:rPr lang="el-GR" sz="3600" dirty="0"/>
              <a:t/>
            </a:r>
            <a:br>
              <a:rPr lang="el-GR" sz="3600" dirty="0"/>
            </a:br>
            <a:endParaRPr lang="el-GR" sz="3600" b="1" dirty="0">
              <a:solidFill>
                <a:srgbClr val="FF0000"/>
              </a:solidFill>
            </a:endParaRPr>
          </a:p>
        </p:txBody>
      </p:sp>
      <p:sp>
        <p:nvSpPr>
          <p:cNvPr id="3" name="2 - Ορθογώνιο"/>
          <p:cNvSpPr/>
          <p:nvPr/>
        </p:nvSpPr>
        <p:spPr>
          <a:xfrm>
            <a:off x="827584" y="1196752"/>
            <a:ext cx="7776864" cy="6555641"/>
          </a:xfrm>
          <a:prstGeom prst="rect">
            <a:avLst/>
          </a:prstGeom>
        </p:spPr>
        <p:txBody>
          <a:bodyPr wrap="square">
            <a:spAutoFit/>
          </a:bodyPr>
          <a:lstStyle/>
          <a:p>
            <a:pPr algn="just"/>
            <a:r>
              <a:rPr lang="el-GR" sz="1800" b="1" dirty="0" smtClean="0">
                <a:solidFill>
                  <a:srgbClr val="002060"/>
                </a:solidFill>
                <a:latin typeface="+mn-lt"/>
              </a:rPr>
              <a:t>Παρουσίαση - Ανάλυση αποτελεσμάτων ανά άξονα</a:t>
            </a:r>
            <a:endParaRPr lang="en-US" sz="1800" b="1" dirty="0" smtClean="0">
              <a:solidFill>
                <a:srgbClr val="002060"/>
              </a:solidFill>
              <a:latin typeface="+mn-lt"/>
            </a:endParaRPr>
          </a:p>
          <a:p>
            <a:pPr algn="just"/>
            <a:r>
              <a:rPr lang="el-GR" sz="1700" b="1" dirty="0" smtClean="0">
                <a:solidFill>
                  <a:srgbClr val="C00000"/>
                </a:solidFill>
                <a:latin typeface="+mn-lt"/>
              </a:rPr>
              <a:t>Α.</a:t>
            </a:r>
            <a:r>
              <a:rPr lang="en-US" sz="1700" b="1" dirty="0" smtClean="0">
                <a:solidFill>
                  <a:srgbClr val="C00000"/>
                </a:solidFill>
                <a:latin typeface="+mn-lt"/>
              </a:rPr>
              <a:t> </a:t>
            </a:r>
            <a:r>
              <a:rPr lang="el-GR" sz="1700" b="1" dirty="0" smtClean="0">
                <a:solidFill>
                  <a:srgbClr val="C00000"/>
                </a:solidFill>
                <a:latin typeface="+mn-lt"/>
              </a:rPr>
              <a:t>Ερευνητικό ερώτημα:</a:t>
            </a:r>
            <a:r>
              <a:rPr lang="el-GR" sz="1700" dirty="0" smtClean="0">
                <a:solidFill>
                  <a:srgbClr val="C00000"/>
                </a:solidFill>
                <a:latin typeface="+mn-lt"/>
              </a:rPr>
              <a:t> </a:t>
            </a:r>
            <a:r>
              <a:rPr lang="el-GR" sz="1700" dirty="0" smtClean="0">
                <a:latin typeface="+mn-lt"/>
              </a:rPr>
              <a:t>Ποιες είναι οι απόψεις των συμμετεχόντων για την Εξ Αποστάσεως Εκπαίδευση (ΕξΑΕ);</a:t>
            </a:r>
            <a:endParaRPr lang="el-GR" sz="1700" b="1" dirty="0" smtClean="0">
              <a:solidFill>
                <a:srgbClr val="002060"/>
              </a:solidFill>
              <a:latin typeface="+mn-lt"/>
            </a:endParaRPr>
          </a:p>
          <a:p>
            <a:pPr algn="just">
              <a:buFont typeface="Wingdings" pitchFamily="2" charset="2"/>
              <a:buChar char="Ø"/>
            </a:pPr>
            <a:r>
              <a:rPr lang="el-GR" sz="1600" b="1" dirty="0" smtClean="0">
                <a:solidFill>
                  <a:srgbClr val="C00000"/>
                </a:solidFill>
                <a:latin typeface="+mn-lt"/>
              </a:rPr>
              <a:t>1</a:t>
            </a:r>
            <a:r>
              <a:rPr lang="el-GR" sz="1600" b="1" baseline="30000" dirty="0" smtClean="0">
                <a:solidFill>
                  <a:srgbClr val="C00000"/>
                </a:solidFill>
                <a:latin typeface="+mn-lt"/>
              </a:rPr>
              <a:t>ος</a:t>
            </a:r>
            <a:r>
              <a:rPr lang="el-GR" sz="1600" b="1" dirty="0" smtClean="0">
                <a:solidFill>
                  <a:srgbClr val="C00000"/>
                </a:solidFill>
                <a:latin typeface="+mn-lt"/>
              </a:rPr>
              <a:t> άξονας: Απόψεις για την ΕξΑΕ</a:t>
            </a:r>
          </a:p>
          <a:p>
            <a:pPr lvl="1" algn="just">
              <a:buFont typeface="Wingdings" pitchFamily="2" charset="2"/>
              <a:buChar char="Ø"/>
            </a:pPr>
            <a:r>
              <a:rPr lang="el-GR" sz="1600" b="1" dirty="0" smtClean="0">
                <a:solidFill>
                  <a:schemeClr val="accent2"/>
                </a:solidFill>
                <a:latin typeface="+mn-lt"/>
              </a:rPr>
              <a:t>Εξοικείωση με ΤΠΕ</a:t>
            </a:r>
            <a:endParaRPr lang="el-GR" sz="1600" dirty="0" smtClean="0">
              <a:solidFill>
                <a:schemeClr val="accent2"/>
              </a:solidFill>
              <a:latin typeface="+mn-lt"/>
            </a:endParaRPr>
          </a:p>
          <a:p>
            <a:pPr lvl="2" algn="just">
              <a:buFont typeface="Wingdings" pitchFamily="2" charset="2"/>
              <a:buChar char="ü"/>
            </a:pPr>
            <a:r>
              <a:rPr lang="el-GR" sz="1400" dirty="0" smtClean="0">
                <a:latin typeface="+mn-lt"/>
              </a:rPr>
              <a:t>Οι περισσότεροι είναι αρκετά εξοικειωμένοι, ενώ κάποιοι έχουν μέτρια έως λίγη εξοικείωση. </a:t>
            </a:r>
          </a:p>
          <a:p>
            <a:pPr lvl="1" algn="just">
              <a:buFont typeface="Wingdings" pitchFamily="2" charset="2"/>
              <a:buChar char="Ø"/>
            </a:pPr>
            <a:r>
              <a:rPr lang="el-GR" sz="1600" b="1" dirty="0" smtClean="0">
                <a:solidFill>
                  <a:schemeClr val="accent2"/>
                </a:solidFill>
                <a:latin typeface="+mn-lt"/>
              </a:rPr>
              <a:t>Τρόποι χρήσης ΤΠΕ</a:t>
            </a:r>
          </a:p>
          <a:p>
            <a:pPr lvl="2" algn="just">
              <a:buFont typeface="Wingdings" pitchFamily="2" charset="2"/>
              <a:buChar char="ü"/>
            </a:pPr>
            <a:r>
              <a:rPr lang="el-GR" sz="1400" dirty="0" smtClean="0">
                <a:latin typeface="+mn-lt"/>
              </a:rPr>
              <a:t>Προβολές υλικού με προτζέκτορα – διαδίκτυο - διάδραση μαθητών</a:t>
            </a:r>
            <a:r>
              <a:rPr lang="en-US" sz="1400" dirty="0" smtClean="0">
                <a:latin typeface="+mn-lt"/>
              </a:rPr>
              <a:t> </a:t>
            </a:r>
            <a:r>
              <a:rPr lang="el-GR" sz="1400" dirty="0" smtClean="0">
                <a:latin typeface="+mn-lt"/>
              </a:rPr>
              <a:t>- παιχνίδια - διδασκαλία και αξιολόγηση μαθητών - ψηφιακές πλατφόρμες (η-τάξη, e-me) - εξ αποστάσεως εκπαίδευση -  δημιουργία εγγράφων - αρχείων </a:t>
            </a:r>
            <a:r>
              <a:rPr lang="en-US" sz="1400" dirty="0" smtClean="0">
                <a:latin typeface="+mn-lt"/>
              </a:rPr>
              <a:t>excel</a:t>
            </a:r>
            <a:r>
              <a:rPr lang="el-GR" sz="1400" dirty="0" smtClean="0">
                <a:latin typeface="+mn-lt"/>
              </a:rPr>
              <a:t> - τηλεδιασκέψεις  - διοικητικά και  εκπαιδευτικά καθήκοντα - διαδραστικός πίνακας - τάμπλετ - δια ζώσης βίντεο -  προσομοιώσεις πειραμάτων.</a:t>
            </a:r>
          </a:p>
          <a:p>
            <a:pPr lvl="1" algn="just">
              <a:buFont typeface="Wingdings" pitchFamily="2" charset="2"/>
              <a:buChar char="Ø"/>
            </a:pPr>
            <a:r>
              <a:rPr lang="el-GR" sz="1600" b="1" dirty="0" smtClean="0">
                <a:solidFill>
                  <a:schemeClr val="accent2"/>
                </a:solidFill>
                <a:latin typeface="+mn-lt"/>
              </a:rPr>
              <a:t>Σημαντική χρήση ΤΠΕ στην ΕξΑΕ </a:t>
            </a:r>
          </a:p>
          <a:p>
            <a:pPr lvl="2" algn="just">
              <a:buFont typeface="Wingdings" pitchFamily="2" charset="2"/>
              <a:buChar char="ü"/>
            </a:pPr>
            <a:r>
              <a:rPr lang="el-GR" sz="1400" dirty="0" smtClean="0">
                <a:latin typeface="+mn-lt"/>
              </a:rPr>
              <a:t>Γραφήματα συναρτήσεων - εκπαιδευτικά παιχνίδια - διδασκαλία μέσω </a:t>
            </a:r>
            <a:r>
              <a:rPr lang="en-US" sz="1400" dirty="0" smtClean="0">
                <a:latin typeface="+mn-lt"/>
              </a:rPr>
              <a:t>eclass </a:t>
            </a:r>
            <a:r>
              <a:rPr lang="el-GR" sz="1400" dirty="0" smtClean="0">
                <a:latin typeface="+mn-lt"/>
              </a:rPr>
              <a:t>και </a:t>
            </a:r>
            <a:r>
              <a:rPr lang="en-US" sz="1400" dirty="0" smtClean="0">
                <a:latin typeface="+mn-lt"/>
              </a:rPr>
              <a:t>webex</a:t>
            </a:r>
            <a:r>
              <a:rPr lang="el-GR" sz="1400" dirty="0" smtClean="0">
                <a:latin typeface="+mn-lt"/>
              </a:rPr>
              <a:t> - ασύγχρονα στις ψηφιακές πλατφόρμες</a:t>
            </a:r>
            <a:r>
              <a:rPr lang="el-GR" sz="1400" i="1" dirty="0" smtClean="0">
                <a:latin typeface="+mn-lt"/>
              </a:rPr>
              <a:t> </a:t>
            </a:r>
            <a:r>
              <a:rPr lang="el-GR" sz="1400" dirty="0" smtClean="0">
                <a:latin typeface="+mn-lt"/>
              </a:rPr>
              <a:t>δίνοντας ασκήσεις και υλικό προετοιμασίας μαθήματος - κατασκευή και χρήση εκπαιδευτικού υλικού για διαμοιρασμό σε μαθητές/τριες</a:t>
            </a:r>
            <a:r>
              <a:rPr lang="el-GR" sz="1400" dirty="0" smtClean="0"/>
              <a:t>.</a:t>
            </a:r>
          </a:p>
          <a:p>
            <a:pPr lvl="1" algn="just">
              <a:buFont typeface="Wingdings" pitchFamily="2" charset="2"/>
              <a:buChar char="Ø"/>
            </a:pPr>
            <a:r>
              <a:rPr lang="el-GR" sz="1600" b="1" dirty="0" smtClean="0">
                <a:solidFill>
                  <a:schemeClr val="accent2"/>
                </a:solidFill>
                <a:latin typeface="+mn-lt"/>
              </a:rPr>
              <a:t>Εξοικείωση με Ε.Υ. στην ΕξΑΕ</a:t>
            </a:r>
          </a:p>
          <a:p>
            <a:pPr lvl="2" algn="just">
              <a:buFont typeface="Wingdings" pitchFamily="2" charset="2"/>
              <a:buChar char="ü"/>
            </a:pPr>
            <a:r>
              <a:rPr lang="el-GR" sz="1400" dirty="0" smtClean="0">
                <a:latin typeface="+mn-lt"/>
              </a:rPr>
              <a:t>Το υλικό είναι εύχρηστο και πολύ βοηθητικό - σωστά και διακριτά δομημένο - με σαφήνεια - ορθολογική δόμηση - εγκυρότητα περιεχομένου.</a:t>
            </a:r>
          </a:p>
          <a:p>
            <a:pPr lvl="2" algn="just">
              <a:buFont typeface="Wingdings" pitchFamily="2" charset="2"/>
              <a:buChar char="ü"/>
            </a:pPr>
            <a:r>
              <a:rPr lang="el-GR" sz="1400" dirty="0" smtClean="0">
                <a:latin typeface="+mn-lt"/>
              </a:rPr>
              <a:t>Βοηθάει τον επιμορφούμενο να αλληλεπιδράσει με το υλικό στο δικό του χρόνο, τόπο, ρυθμό. </a:t>
            </a:r>
            <a:endParaRPr lang="el-GR" sz="1400" dirty="0" smtClean="0">
              <a:solidFill>
                <a:schemeClr val="accent2"/>
              </a:solidFill>
              <a:latin typeface="+mn-lt"/>
            </a:endParaRPr>
          </a:p>
          <a:p>
            <a:pPr lvl="1">
              <a:buFont typeface="Wingdings" pitchFamily="2" charset="2"/>
              <a:buChar char="ü"/>
            </a:pPr>
            <a:endParaRPr lang="el-GR" sz="1800" dirty="0" smtClean="0">
              <a:solidFill>
                <a:schemeClr val="accent2"/>
              </a:solidFill>
              <a:latin typeface="+mn-lt"/>
            </a:endParaRPr>
          </a:p>
          <a:p>
            <a:pPr lvl="1">
              <a:buFont typeface="Wingdings" pitchFamily="2" charset="2"/>
              <a:buChar char="Ø"/>
            </a:pPr>
            <a:endParaRPr lang="el-GR" sz="1600" dirty="0" smtClean="0">
              <a:solidFill>
                <a:schemeClr val="accent2"/>
              </a:solidFill>
              <a:latin typeface="+mn-lt"/>
            </a:endParaRPr>
          </a:p>
          <a:p>
            <a:pPr lvl="1">
              <a:buFont typeface="Wingdings" pitchFamily="2" charset="2"/>
              <a:buChar char="Ø"/>
            </a:pPr>
            <a:endParaRPr lang="el-GR" sz="2000" dirty="0" smtClean="0">
              <a:solidFill>
                <a:srgbClr val="00B0F0"/>
              </a:solidFill>
              <a:latin typeface="+mn-lt"/>
            </a:endParaRPr>
          </a:p>
          <a:p>
            <a:endParaRPr lang="el-GR" b="1" dirty="0">
              <a:latin typeface="+mn-lt"/>
            </a:endParaRPr>
          </a:p>
        </p:txBody>
      </p:sp>
      <p:pic>
        <p:nvPicPr>
          <p:cNvPr id="4" name="Picture 4" descr="C:\Users\Efthymios\Dropbox\My PC (DESKTOP-S61GVK7)\Desktop\Έρευνα.png"/>
          <p:cNvPicPr>
            <a:picLocks noChangeAspect="1" noChangeArrowheads="1"/>
          </p:cNvPicPr>
          <p:nvPr/>
        </p:nvPicPr>
        <p:blipFill>
          <a:blip r:embed="rId2" cstate="print"/>
          <a:srcRect/>
          <a:stretch>
            <a:fillRect/>
          </a:stretch>
        </p:blipFill>
        <p:spPr bwMode="auto">
          <a:xfrm>
            <a:off x="7164288" y="188640"/>
            <a:ext cx="1368152" cy="936104"/>
          </a:xfrm>
          <a:prstGeom prst="rect">
            <a:avLst/>
          </a:prstGeom>
          <a:noFill/>
        </p:spPr>
      </p:pic>
    </p:spTree>
    <p:extLst>
      <p:ext uri="{BB962C8B-B14F-4D97-AF65-F5344CB8AC3E}">
        <p14:creationId xmlns:p14="http://schemas.microsoft.com/office/powerpoint/2010/main" xmlns="" val="3348164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 presetClass="entr" presetSubtype="1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checkerboard(across)">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4" presetClass="entr" presetSubtype="16" fill="hold"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box(in)">
                                      <p:cBhvr>
                                        <p:cTn id="19" dur="2000"/>
                                        <p:tgtEl>
                                          <p:spTgt spid="3">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4" presetClass="entr" presetSubtype="16" fill="hold" nodeType="click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Effect transition="in" filter="box(in)">
                                      <p:cBhvr>
                                        <p:cTn id="24" dur="2000"/>
                                        <p:tgtEl>
                                          <p:spTgt spid="3">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4" presetClass="entr" presetSubtype="16" fill="hold" nodeType="click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animEffect transition="in" filter="box(in)">
                                      <p:cBhvr>
                                        <p:cTn id="29" dur="2000"/>
                                        <p:tgtEl>
                                          <p:spTgt spid="3">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54" presetClass="entr" presetSubtype="0" accel="100000" fill="hold" nodeType="click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 calcmode="lin" valueType="num">
                                      <p:cBhvr>
                                        <p:cTn id="34" dur="2000" fill="hold"/>
                                        <p:tgtEl>
                                          <p:spTgt spid="3">
                                            <p:txEl>
                                              <p:pRg st="3" end="3"/>
                                            </p:txEl>
                                          </p:spTgt>
                                        </p:tgtEl>
                                        <p:attrNameLst>
                                          <p:attrName>ppt_w</p:attrName>
                                        </p:attrNameLst>
                                      </p:cBhvr>
                                      <p:tavLst>
                                        <p:tav tm="0">
                                          <p:val>
                                            <p:strVal val="#ppt_w*0.05"/>
                                          </p:val>
                                        </p:tav>
                                        <p:tav tm="100000">
                                          <p:val>
                                            <p:strVal val="#ppt_w"/>
                                          </p:val>
                                        </p:tav>
                                      </p:tavLst>
                                    </p:anim>
                                    <p:anim calcmode="lin" valueType="num">
                                      <p:cBhvr>
                                        <p:cTn id="35" dur="2000" fill="hold"/>
                                        <p:tgtEl>
                                          <p:spTgt spid="3">
                                            <p:txEl>
                                              <p:pRg st="3" end="3"/>
                                            </p:txEl>
                                          </p:spTgt>
                                        </p:tgtEl>
                                        <p:attrNameLst>
                                          <p:attrName>ppt_h</p:attrName>
                                        </p:attrNameLst>
                                      </p:cBhvr>
                                      <p:tavLst>
                                        <p:tav tm="0">
                                          <p:val>
                                            <p:strVal val="#ppt_h"/>
                                          </p:val>
                                        </p:tav>
                                        <p:tav tm="100000">
                                          <p:val>
                                            <p:strVal val="#ppt_h"/>
                                          </p:val>
                                        </p:tav>
                                      </p:tavLst>
                                    </p:anim>
                                    <p:anim calcmode="lin" valueType="num">
                                      <p:cBhvr>
                                        <p:cTn id="36" dur="2000" fill="hold"/>
                                        <p:tgtEl>
                                          <p:spTgt spid="3">
                                            <p:txEl>
                                              <p:pRg st="3" end="3"/>
                                            </p:txEl>
                                          </p:spTgt>
                                        </p:tgtEl>
                                        <p:attrNameLst>
                                          <p:attrName>ppt_x</p:attrName>
                                        </p:attrNameLst>
                                      </p:cBhvr>
                                      <p:tavLst>
                                        <p:tav tm="0">
                                          <p:val>
                                            <p:strVal val="#ppt_x-.2"/>
                                          </p:val>
                                        </p:tav>
                                        <p:tav tm="100000">
                                          <p:val>
                                            <p:strVal val="#ppt_x"/>
                                          </p:val>
                                        </p:tav>
                                      </p:tavLst>
                                    </p:anim>
                                    <p:anim calcmode="lin" valueType="num">
                                      <p:cBhvr>
                                        <p:cTn id="37" dur="2000" fill="hold"/>
                                        <p:tgtEl>
                                          <p:spTgt spid="3">
                                            <p:txEl>
                                              <p:pRg st="3" end="3"/>
                                            </p:txEl>
                                          </p:spTgt>
                                        </p:tgtEl>
                                        <p:attrNameLst>
                                          <p:attrName>ppt_y</p:attrName>
                                        </p:attrNameLst>
                                      </p:cBhvr>
                                      <p:tavLst>
                                        <p:tav tm="0">
                                          <p:val>
                                            <p:strVal val="#ppt_y"/>
                                          </p:val>
                                        </p:tav>
                                        <p:tav tm="100000">
                                          <p:val>
                                            <p:strVal val="#ppt_y"/>
                                          </p:val>
                                        </p:tav>
                                      </p:tavLst>
                                    </p:anim>
                                    <p:animEffect transition="in" filter="fade">
                                      <p:cBhvr>
                                        <p:cTn id="38" dur="2000"/>
                                        <p:tgtEl>
                                          <p:spTgt spid="3">
                                            <p:txEl>
                                              <p:pRg st="3" end="3"/>
                                            </p:txEl>
                                          </p:spTgt>
                                        </p:tgtEl>
                                      </p:cBhvr>
                                    </p:animEffect>
                                  </p:childTnLst>
                                </p:cTn>
                              </p:par>
                              <p:par>
                                <p:cTn id="39" presetID="54" presetClass="entr" presetSubtype="0" accel="100000" fill="hold" nodeType="withEffect">
                                  <p:stCondLst>
                                    <p:cond delay="0"/>
                                  </p:stCondLst>
                                  <p:childTnLst>
                                    <p:set>
                                      <p:cBhvr>
                                        <p:cTn id="40" dur="1" fill="hold">
                                          <p:stCondLst>
                                            <p:cond delay="0"/>
                                          </p:stCondLst>
                                        </p:cTn>
                                        <p:tgtEl>
                                          <p:spTgt spid="3">
                                            <p:txEl>
                                              <p:pRg st="4" end="4"/>
                                            </p:txEl>
                                          </p:spTgt>
                                        </p:tgtEl>
                                        <p:attrNameLst>
                                          <p:attrName>style.visibility</p:attrName>
                                        </p:attrNameLst>
                                      </p:cBhvr>
                                      <p:to>
                                        <p:strVal val="visible"/>
                                      </p:to>
                                    </p:set>
                                    <p:anim calcmode="lin" valueType="num">
                                      <p:cBhvr>
                                        <p:cTn id="41" dur="2000" fill="hold"/>
                                        <p:tgtEl>
                                          <p:spTgt spid="3">
                                            <p:txEl>
                                              <p:pRg st="4" end="4"/>
                                            </p:txEl>
                                          </p:spTgt>
                                        </p:tgtEl>
                                        <p:attrNameLst>
                                          <p:attrName>ppt_w</p:attrName>
                                        </p:attrNameLst>
                                      </p:cBhvr>
                                      <p:tavLst>
                                        <p:tav tm="0">
                                          <p:val>
                                            <p:strVal val="#ppt_w*0.05"/>
                                          </p:val>
                                        </p:tav>
                                        <p:tav tm="100000">
                                          <p:val>
                                            <p:strVal val="#ppt_w"/>
                                          </p:val>
                                        </p:tav>
                                      </p:tavLst>
                                    </p:anim>
                                    <p:anim calcmode="lin" valueType="num">
                                      <p:cBhvr>
                                        <p:cTn id="42" dur="2000" fill="hold"/>
                                        <p:tgtEl>
                                          <p:spTgt spid="3">
                                            <p:txEl>
                                              <p:pRg st="4" end="4"/>
                                            </p:txEl>
                                          </p:spTgt>
                                        </p:tgtEl>
                                        <p:attrNameLst>
                                          <p:attrName>ppt_h</p:attrName>
                                        </p:attrNameLst>
                                      </p:cBhvr>
                                      <p:tavLst>
                                        <p:tav tm="0">
                                          <p:val>
                                            <p:strVal val="#ppt_h"/>
                                          </p:val>
                                        </p:tav>
                                        <p:tav tm="100000">
                                          <p:val>
                                            <p:strVal val="#ppt_h"/>
                                          </p:val>
                                        </p:tav>
                                      </p:tavLst>
                                    </p:anim>
                                    <p:anim calcmode="lin" valueType="num">
                                      <p:cBhvr>
                                        <p:cTn id="43" dur="2000" fill="hold"/>
                                        <p:tgtEl>
                                          <p:spTgt spid="3">
                                            <p:txEl>
                                              <p:pRg st="4" end="4"/>
                                            </p:txEl>
                                          </p:spTgt>
                                        </p:tgtEl>
                                        <p:attrNameLst>
                                          <p:attrName>ppt_x</p:attrName>
                                        </p:attrNameLst>
                                      </p:cBhvr>
                                      <p:tavLst>
                                        <p:tav tm="0">
                                          <p:val>
                                            <p:strVal val="#ppt_x-.2"/>
                                          </p:val>
                                        </p:tav>
                                        <p:tav tm="100000">
                                          <p:val>
                                            <p:strVal val="#ppt_x"/>
                                          </p:val>
                                        </p:tav>
                                      </p:tavLst>
                                    </p:anim>
                                    <p:anim calcmode="lin" valueType="num">
                                      <p:cBhvr>
                                        <p:cTn id="44" dur="2000" fill="hold"/>
                                        <p:tgtEl>
                                          <p:spTgt spid="3">
                                            <p:txEl>
                                              <p:pRg st="4" end="4"/>
                                            </p:txEl>
                                          </p:spTgt>
                                        </p:tgtEl>
                                        <p:attrNameLst>
                                          <p:attrName>ppt_y</p:attrName>
                                        </p:attrNameLst>
                                      </p:cBhvr>
                                      <p:tavLst>
                                        <p:tav tm="0">
                                          <p:val>
                                            <p:strVal val="#ppt_y"/>
                                          </p:val>
                                        </p:tav>
                                        <p:tav tm="100000">
                                          <p:val>
                                            <p:strVal val="#ppt_y"/>
                                          </p:val>
                                        </p:tav>
                                      </p:tavLst>
                                    </p:anim>
                                    <p:animEffect transition="in" filter="fade">
                                      <p:cBhvr>
                                        <p:cTn id="45" dur="2000"/>
                                        <p:tgtEl>
                                          <p:spTgt spid="3">
                                            <p:txEl>
                                              <p:pRg st="4" end="4"/>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54" presetClass="entr" presetSubtype="0" accel="100000" fill="hold" nodeType="clickEffect">
                                  <p:stCondLst>
                                    <p:cond delay="0"/>
                                  </p:stCondLst>
                                  <p:childTnLst>
                                    <p:set>
                                      <p:cBhvr>
                                        <p:cTn id="49" dur="1" fill="hold">
                                          <p:stCondLst>
                                            <p:cond delay="0"/>
                                          </p:stCondLst>
                                        </p:cTn>
                                        <p:tgtEl>
                                          <p:spTgt spid="3">
                                            <p:txEl>
                                              <p:pRg st="5" end="5"/>
                                            </p:txEl>
                                          </p:spTgt>
                                        </p:tgtEl>
                                        <p:attrNameLst>
                                          <p:attrName>style.visibility</p:attrName>
                                        </p:attrNameLst>
                                      </p:cBhvr>
                                      <p:to>
                                        <p:strVal val="visible"/>
                                      </p:to>
                                    </p:set>
                                    <p:anim calcmode="lin" valueType="num">
                                      <p:cBhvr>
                                        <p:cTn id="50" dur="2000" fill="hold"/>
                                        <p:tgtEl>
                                          <p:spTgt spid="3">
                                            <p:txEl>
                                              <p:pRg st="5" end="5"/>
                                            </p:txEl>
                                          </p:spTgt>
                                        </p:tgtEl>
                                        <p:attrNameLst>
                                          <p:attrName>ppt_w</p:attrName>
                                        </p:attrNameLst>
                                      </p:cBhvr>
                                      <p:tavLst>
                                        <p:tav tm="0">
                                          <p:val>
                                            <p:strVal val="#ppt_w*0.05"/>
                                          </p:val>
                                        </p:tav>
                                        <p:tav tm="100000">
                                          <p:val>
                                            <p:strVal val="#ppt_w"/>
                                          </p:val>
                                        </p:tav>
                                      </p:tavLst>
                                    </p:anim>
                                    <p:anim calcmode="lin" valueType="num">
                                      <p:cBhvr>
                                        <p:cTn id="51" dur="2000" fill="hold"/>
                                        <p:tgtEl>
                                          <p:spTgt spid="3">
                                            <p:txEl>
                                              <p:pRg st="5" end="5"/>
                                            </p:txEl>
                                          </p:spTgt>
                                        </p:tgtEl>
                                        <p:attrNameLst>
                                          <p:attrName>ppt_h</p:attrName>
                                        </p:attrNameLst>
                                      </p:cBhvr>
                                      <p:tavLst>
                                        <p:tav tm="0">
                                          <p:val>
                                            <p:strVal val="#ppt_h"/>
                                          </p:val>
                                        </p:tav>
                                        <p:tav tm="100000">
                                          <p:val>
                                            <p:strVal val="#ppt_h"/>
                                          </p:val>
                                        </p:tav>
                                      </p:tavLst>
                                    </p:anim>
                                    <p:anim calcmode="lin" valueType="num">
                                      <p:cBhvr>
                                        <p:cTn id="52" dur="2000" fill="hold"/>
                                        <p:tgtEl>
                                          <p:spTgt spid="3">
                                            <p:txEl>
                                              <p:pRg st="5" end="5"/>
                                            </p:txEl>
                                          </p:spTgt>
                                        </p:tgtEl>
                                        <p:attrNameLst>
                                          <p:attrName>ppt_x</p:attrName>
                                        </p:attrNameLst>
                                      </p:cBhvr>
                                      <p:tavLst>
                                        <p:tav tm="0">
                                          <p:val>
                                            <p:strVal val="#ppt_x-.2"/>
                                          </p:val>
                                        </p:tav>
                                        <p:tav tm="100000">
                                          <p:val>
                                            <p:strVal val="#ppt_x"/>
                                          </p:val>
                                        </p:tav>
                                      </p:tavLst>
                                    </p:anim>
                                    <p:anim calcmode="lin" valueType="num">
                                      <p:cBhvr>
                                        <p:cTn id="53" dur="2000" fill="hold"/>
                                        <p:tgtEl>
                                          <p:spTgt spid="3">
                                            <p:txEl>
                                              <p:pRg st="5" end="5"/>
                                            </p:txEl>
                                          </p:spTgt>
                                        </p:tgtEl>
                                        <p:attrNameLst>
                                          <p:attrName>ppt_y</p:attrName>
                                        </p:attrNameLst>
                                      </p:cBhvr>
                                      <p:tavLst>
                                        <p:tav tm="0">
                                          <p:val>
                                            <p:strVal val="#ppt_y"/>
                                          </p:val>
                                        </p:tav>
                                        <p:tav tm="100000">
                                          <p:val>
                                            <p:strVal val="#ppt_y"/>
                                          </p:val>
                                        </p:tav>
                                      </p:tavLst>
                                    </p:anim>
                                    <p:animEffect transition="in" filter="fade">
                                      <p:cBhvr>
                                        <p:cTn id="54" dur="2000"/>
                                        <p:tgtEl>
                                          <p:spTgt spid="3">
                                            <p:txEl>
                                              <p:pRg st="5" end="5"/>
                                            </p:txEl>
                                          </p:spTgt>
                                        </p:tgtEl>
                                      </p:cBhvr>
                                    </p:animEffect>
                                  </p:childTnLst>
                                </p:cTn>
                              </p:par>
                              <p:par>
                                <p:cTn id="55" presetID="54" presetClass="entr" presetSubtype="0" accel="100000" fill="hold" nodeType="withEffect">
                                  <p:stCondLst>
                                    <p:cond delay="0"/>
                                  </p:stCondLst>
                                  <p:childTnLst>
                                    <p:set>
                                      <p:cBhvr>
                                        <p:cTn id="56" dur="1" fill="hold">
                                          <p:stCondLst>
                                            <p:cond delay="0"/>
                                          </p:stCondLst>
                                        </p:cTn>
                                        <p:tgtEl>
                                          <p:spTgt spid="3">
                                            <p:txEl>
                                              <p:pRg st="6" end="6"/>
                                            </p:txEl>
                                          </p:spTgt>
                                        </p:tgtEl>
                                        <p:attrNameLst>
                                          <p:attrName>style.visibility</p:attrName>
                                        </p:attrNameLst>
                                      </p:cBhvr>
                                      <p:to>
                                        <p:strVal val="visible"/>
                                      </p:to>
                                    </p:set>
                                    <p:anim calcmode="lin" valueType="num">
                                      <p:cBhvr>
                                        <p:cTn id="57" dur="2000" fill="hold"/>
                                        <p:tgtEl>
                                          <p:spTgt spid="3">
                                            <p:txEl>
                                              <p:pRg st="6" end="6"/>
                                            </p:txEl>
                                          </p:spTgt>
                                        </p:tgtEl>
                                        <p:attrNameLst>
                                          <p:attrName>ppt_w</p:attrName>
                                        </p:attrNameLst>
                                      </p:cBhvr>
                                      <p:tavLst>
                                        <p:tav tm="0">
                                          <p:val>
                                            <p:strVal val="#ppt_w*0.05"/>
                                          </p:val>
                                        </p:tav>
                                        <p:tav tm="100000">
                                          <p:val>
                                            <p:strVal val="#ppt_w"/>
                                          </p:val>
                                        </p:tav>
                                      </p:tavLst>
                                    </p:anim>
                                    <p:anim calcmode="lin" valueType="num">
                                      <p:cBhvr>
                                        <p:cTn id="58" dur="2000" fill="hold"/>
                                        <p:tgtEl>
                                          <p:spTgt spid="3">
                                            <p:txEl>
                                              <p:pRg st="6" end="6"/>
                                            </p:txEl>
                                          </p:spTgt>
                                        </p:tgtEl>
                                        <p:attrNameLst>
                                          <p:attrName>ppt_h</p:attrName>
                                        </p:attrNameLst>
                                      </p:cBhvr>
                                      <p:tavLst>
                                        <p:tav tm="0">
                                          <p:val>
                                            <p:strVal val="#ppt_h"/>
                                          </p:val>
                                        </p:tav>
                                        <p:tav tm="100000">
                                          <p:val>
                                            <p:strVal val="#ppt_h"/>
                                          </p:val>
                                        </p:tav>
                                      </p:tavLst>
                                    </p:anim>
                                    <p:anim calcmode="lin" valueType="num">
                                      <p:cBhvr>
                                        <p:cTn id="59" dur="2000" fill="hold"/>
                                        <p:tgtEl>
                                          <p:spTgt spid="3">
                                            <p:txEl>
                                              <p:pRg st="6" end="6"/>
                                            </p:txEl>
                                          </p:spTgt>
                                        </p:tgtEl>
                                        <p:attrNameLst>
                                          <p:attrName>ppt_x</p:attrName>
                                        </p:attrNameLst>
                                      </p:cBhvr>
                                      <p:tavLst>
                                        <p:tav tm="0">
                                          <p:val>
                                            <p:strVal val="#ppt_x-.2"/>
                                          </p:val>
                                        </p:tav>
                                        <p:tav tm="100000">
                                          <p:val>
                                            <p:strVal val="#ppt_x"/>
                                          </p:val>
                                        </p:tav>
                                      </p:tavLst>
                                    </p:anim>
                                    <p:anim calcmode="lin" valueType="num">
                                      <p:cBhvr>
                                        <p:cTn id="60" dur="2000" fill="hold"/>
                                        <p:tgtEl>
                                          <p:spTgt spid="3">
                                            <p:txEl>
                                              <p:pRg st="6" end="6"/>
                                            </p:txEl>
                                          </p:spTgt>
                                        </p:tgtEl>
                                        <p:attrNameLst>
                                          <p:attrName>ppt_y</p:attrName>
                                        </p:attrNameLst>
                                      </p:cBhvr>
                                      <p:tavLst>
                                        <p:tav tm="0">
                                          <p:val>
                                            <p:strVal val="#ppt_y"/>
                                          </p:val>
                                        </p:tav>
                                        <p:tav tm="100000">
                                          <p:val>
                                            <p:strVal val="#ppt_y"/>
                                          </p:val>
                                        </p:tav>
                                      </p:tavLst>
                                    </p:anim>
                                    <p:animEffect transition="in" filter="fade">
                                      <p:cBhvr>
                                        <p:cTn id="61" dur="2000"/>
                                        <p:tgtEl>
                                          <p:spTgt spid="3">
                                            <p:txEl>
                                              <p:pRg st="6" end="6"/>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54" presetClass="entr" presetSubtype="0" accel="100000" fill="hold" nodeType="clickEffect">
                                  <p:stCondLst>
                                    <p:cond delay="0"/>
                                  </p:stCondLst>
                                  <p:childTnLst>
                                    <p:set>
                                      <p:cBhvr>
                                        <p:cTn id="65" dur="1" fill="hold">
                                          <p:stCondLst>
                                            <p:cond delay="0"/>
                                          </p:stCondLst>
                                        </p:cTn>
                                        <p:tgtEl>
                                          <p:spTgt spid="3">
                                            <p:txEl>
                                              <p:pRg st="7" end="7"/>
                                            </p:txEl>
                                          </p:spTgt>
                                        </p:tgtEl>
                                        <p:attrNameLst>
                                          <p:attrName>style.visibility</p:attrName>
                                        </p:attrNameLst>
                                      </p:cBhvr>
                                      <p:to>
                                        <p:strVal val="visible"/>
                                      </p:to>
                                    </p:set>
                                    <p:anim calcmode="lin" valueType="num">
                                      <p:cBhvr>
                                        <p:cTn id="66" dur="2000" fill="hold"/>
                                        <p:tgtEl>
                                          <p:spTgt spid="3">
                                            <p:txEl>
                                              <p:pRg st="7" end="7"/>
                                            </p:txEl>
                                          </p:spTgt>
                                        </p:tgtEl>
                                        <p:attrNameLst>
                                          <p:attrName>ppt_w</p:attrName>
                                        </p:attrNameLst>
                                      </p:cBhvr>
                                      <p:tavLst>
                                        <p:tav tm="0">
                                          <p:val>
                                            <p:strVal val="#ppt_w*0.05"/>
                                          </p:val>
                                        </p:tav>
                                        <p:tav tm="100000">
                                          <p:val>
                                            <p:strVal val="#ppt_w"/>
                                          </p:val>
                                        </p:tav>
                                      </p:tavLst>
                                    </p:anim>
                                    <p:anim calcmode="lin" valueType="num">
                                      <p:cBhvr>
                                        <p:cTn id="67" dur="2000" fill="hold"/>
                                        <p:tgtEl>
                                          <p:spTgt spid="3">
                                            <p:txEl>
                                              <p:pRg st="7" end="7"/>
                                            </p:txEl>
                                          </p:spTgt>
                                        </p:tgtEl>
                                        <p:attrNameLst>
                                          <p:attrName>ppt_h</p:attrName>
                                        </p:attrNameLst>
                                      </p:cBhvr>
                                      <p:tavLst>
                                        <p:tav tm="0">
                                          <p:val>
                                            <p:strVal val="#ppt_h"/>
                                          </p:val>
                                        </p:tav>
                                        <p:tav tm="100000">
                                          <p:val>
                                            <p:strVal val="#ppt_h"/>
                                          </p:val>
                                        </p:tav>
                                      </p:tavLst>
                                    </p:anim>
                                    <p:anim calcmode="lin" valueType="num">
                                      <p:cBhvr>
                                        <p:cTn id="68" dur="2000" fill="hold"/>
                                        <p:tgtEl>
                                          <p:spTgt spid="3">
                                            <p:txEl>
                                              <p:pRg st="7" end="7"/>
                                            </p:txEl>
                                          </p:spTgt>
                                        </p:tgtEl>
                                        <p:attrNameLst>
                                          <p:attrName>ppt_x</p:attrName>
                                        </p:attrNameLst>
                                      </p:cBhvr>
                                      <p:tavLst>
                                        <p:tav tm="0">
                                          <p:val>
                                            <p:strVal val="#ppt_x-.2"/>
                                          </p:val>
                                        </p:tav>
                                        <p:tav tm="100000">
                                          <p:val>
                                            <p:strVal val="#ppt_x"/>
                                          </p:val>
                                        </p:tav>
                                      </p:tavLst>
                                    </p:anim>
                                    <p:anim calcmode="lin" valueType="num">
                                      <p:cBhvr>
                                        <p:cTn id="69" dur="2000" fill="hold"/>
                                        <p:tgtEl>
                                          <p:spTgt spid="3">
                                            <p:txEl>
                                              <p:pRg st="7" end="7"/>
                                            </p:txEl>
                                          </p:spTgt>
                                        </p:tgtEl>
                                        <p:attrNameLst>
                                          <p:attrName>ppt_y</p:attrName>
                                        </p:attrNameLst>
                                      </p:cBhvr>
                                      <p:tavLst>
                                        <p:tav tm="0">
                                          <p:val>
                                            <p:strVal val="#ppt_y"/>
                                          </p:val>
                                        </p:tav>
                                        <p:tav tm="100000">
                                          <p:val>
                                            <p:strVal val="#ppt_y"/>
                                          </p:val>
                                        </p:tav>
                                      </p:tavLst>
                                    </p:anim>
                                    <p:animEffect transition="in" filter="fade">
                                      <p:cBhvr>
                                        <p:cTn id="70" dur="2000"/>
                                        <p:tgtEl>
                                          <p:spTgt spid="3">
                                            <p:txEl>
                                              <p:pRg st="7" end="7"/>
                                            </p:txEl>
                                          </p:spTgt>
                                        </p:tgtEl>
                                      </p:cBhvr>
                                    </p:animEffect>
                                  </p:childTnLst>
                                </p:cTn>
                              </p:par>
                              <p:par>
                                <p:cTn id="71" presetID="54" presetClass="entr" presetSubtype="0" accel="100000" fill="hold" nodeType="withEffect">
                                  <p:stCondLst>
                                    <p:cond delay="0"/>
                                  </p:stCondLst>
                                  <p:childTnLst>
                                    <p:set>
                                      <p:cBhvr>
                                        <p:cTn id="72" dur="1" fill="hold">
                                          <p:stCondLst>
                                            <p:cond delay="0"/>
                                          </p:stCondLst>
                                        </p:cTn>
                                        <p:tgtEl>
                                          <p:spTgt spid="3">
                                            <p:txEl>
                                              <p:pRg st="8" end="8"/>
                                            </p:txEl>
                                          </p:spTgt>
                                        </p:tgtEl>
                                        <p:attrNameLst>
                                          <p:attrName>style.visibility</p:attrName>
                                        </p:attrNameLst>
                                      </p:cBhvr>
                                      <p:to>
                                        <p:strVal val="visible"/>
                                      </p:to>
                                    </p:set>
                                    <p:anim calcmode="lin" valueType="num">
                                      <p:cBhvr>
                                        <p:cTn id="73" dur="2000" fill="hold"/>
                                        <p:tgtEl>
                                          <p:spTgt spid="3">
                                            <p:txEl>
                                              <p:pRg st="8" end="8"/>
                                            </p:txEl>
                                          </p:spTgt>
                                        </p:tgtEl>
                                        <p:attrNameLst>
                                          <p:attrName>ppt_w</p:attrName>
                                        </p:attrNameLst>
                                      </p:cBhvr>
                                      <p:tavLst>
                                        <p:tav tm="0">
                                          <p:val>
                                            <p:strVal val="#ppt_w*0.05"/>
                                          </p:val>
                                        </p:tav>
                                        <p:tav tm="100000">
                                          <p:val>
                                            <p:strVal val="#ppt_w"/>
                                          </p:val>
                                        </p:tav>
                                      </p:tavLst>
                                    </p:anim>
                                    <p:anim calcmode="lin" valueType="num">
                                      <p:cBhvr>
                                        <p:cTn id="74" dur="2000" fill="hold"/>
                                        <p:tgtEl>
                                          <p:spTgt spid="3">
                                            <p:txEl>
                                              <p:pRg st="8" end="8"/>
                                            </p:txEl>
                                          </p:spTgt>
                                        </p:tgtEl>
                                        <p:attrNameLst>
                                          <p:attrName>ppt_h</p:attrName>
                                        </p:attrNameLst>
                                      </p:cBhvr>
                                      <p:tavLst>
                                        <p:tav tm="0">
                                          <p:val>
                                            <p:strVal val="#ppt_h"/>
                                          </p:val>
                                        </p:tav>
                                        <p:tav tm="100000">
                                          <p:val>
                                            <p:strVal val="#ppt_h"/>
                                          </p:val>
                                        </p:tav>
                                      </p:tavLst>
                                    </p:anim>
                                    <p:anim calcmode="lin" valueType="num">
                                      <p:cBhvr>
                                        <p:cTn id="75" dur="2000" fill="hold"/>
                                        <p:tgtEl>
                                          <p:spTgt spid="3">
                                            <p:txEl>
                                              <p:pRg st="8" end="8"/>
                                            </p:txEl>
                                          </p:spTgt>
                                        </p:tgtEl>
                                        <p:attrNameLst>
                                          <p:attrName>ppt_x</p:attrName>
                                        </p:attrNameLst>
                                      </p:cBhvr>
                                      <p:tavLst>
                                        <p:tav tm="0">
                                          <p:val>
                                            <p:strVal val="#ppt_x-.2"/>
                                          </p:val>
                                        </p:tav>
                                        <p:tav tm="100000">
                                          <p:val>
                                            <p:strVal val="#ppt_x"/>
                                          </p:val>
                                        </p:tav>
                                      </p:tavLst>
                                    </p:anim>
                                    <p:anim calcmode="lin" valueType="num">
                                      <p:cBhvr>
                                        <p:cTn id="76" dur="2000" fill="hold"/>
                                        <p:tgtEl>
                                          <p:spTgt spid="3">
                                            <p:txEl>
                                              <p:pRg st="8" end="8"/>
                                            </p:txEl>
                                          </p:spTgt>
                                        </p:tgtEl>
                                        <p:attrNameLst>
                                          <p:attrName>ppt_y</p:attrName>
                                        </p:attrNameLst>
                                      </p:cBhvr>
                                      <p:tavLst>
                                        <p:tav tm="0">
                                          <p:val>
                                            <p:strVal val="#ppt_y"/>
                                          </p:val>
                                        </p:tav>
                                        <p:tav tm="100000">
                                          <p:val>
                                            <p:strVal val="#ppt_y"/>
                                          </p:val>
                                        </p:tav>
                                      </p:tavLst>
                                    </p:anim>
                                    <p:animEffect transition="in" filter="fade">
                                      <p:cBhvr>
                                        <p:cTn id="77" dur="2000"/>
                                        <p:tgtEl>
                                          <p:spTgt spid="3">
                                            <p:txEl>
                                              <p:pRg st="8" end="8"/>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54" presetClass="entr" presetSubtype="0" accel="100000" fill="hold" nodeType="clickEffect">
                                  <p:stCondLst>
                                    <p:cond delay="0"/>
                                  </p:stCondLst>
                                  <p:childTnLst>
                                    <p:set>
                                      <p:cBhvr>
                                        <p:cTn id="81" dur="1" fill="hold">
                                          <p:stCondLst>
                                            <p:cond delay="0"/>
                                          </p:stCondLst>
                                        </p:cTn>
                                        <p:tgtEl>
                                          <p:spTgt spid="3">
                                            <p:txEl>
                                              <p:pRg st="9" end="9"/>
                                            </p:txEl>
                                          </p:spTgt>
                                        </p:tgtEl>
                                        <p:attrNameLst>
                                          <p:attrName>style.visibility</p:attrName>
                                        </p:attrNameLst>
                                      </p:cBhvr>
                                      <p:to>
                                        <p:strVal val="visible"/>
                                      </p:to>
                                    </p:set>
                                    <p:anim calcmode="lin" valueType="num">
                                      <p:cBhvr>
                                        <p:cTn id="82" dur="2000" fill="hold"/>
                                        <p:tgtEl>
                                          <p:spTgt spid="3">
                                            <p:txEl>
                                              <p:pRg st="9" end="9"/>
                                            </p:txEl>
                                          </p:spTgt>
                                        </p:tgtEl>
                                        <p:attrNameLst>
                                          <p:attrName>ppt_w</p:attrName>
                                        </p:attrNameLst>
                                      </p:cBhvr>
                                      <p:tavLst>
                                        <p:tav tm="0">
                                          <p:val>
                                            <p:strVal val="#ppt_w*0.05"/>
                                          </p:val>
                                        </p:tav>
                                        <p:tav tm="100000">
                                          <p:val>
                                            <p:strVal val="#ppt_w"/>
                                          </p:val>
                                        </p:tav>
                                      </p:tavLst>
                                    </p:anim>
                                    <p:anim calcmode="lin" valueType="num">
                                      <p:cBhvr>
                                        <p:cTn id="83" dur="2000" fill="hold"/>
                                        <p:tgtEl>
                                          <p:spTgt spid="3">
                                            <p:txEl>
                                              <p:pRg st="9" end="9"/>
                                            </p:txEl>
                                          </p:spTgt>
                                        </p:tgtEl>
                                        <p:attrNameLst>
                                          <p:attrName>ppt_h</p:attrName>
                                        </p:attrNameLst>
                                      </p:cBhvr>
                                      <p:tavLst>
                                        <p:tav tm="0">
                                          <p:val>
                                            <p:strVal val="#ppt_h"/>
                                          </p:val>
                                        </p:tav>
                                        <p:tav tm="100000">
                                          <p:val>
                                            <p:strVal val="#ppt_h"/>
                                          </p:val>
                                        </p:tav>
                                      </p:tavLst>
                                    </p:anim>
                                    <p:anim calcmode="lin" valueType="num">
                                      <p:cBhvr>
                                        <p:cTn id="84" dur="2000" fill="hold"/>
                                        <p:tgtEl>
                                          <p:spTgt spid="3">
                                            <p:txEl>
                                              <p:pRg st="9" end="9"/>
                                            </p:txEl>
                                          </p:spTgt>
                                        </p:tgtEl>
                                        <p:attrNameLst>
                                          <p:attrName>ppt_x</p:attrName>
                                        </p:attrNameLst>
                                      </p:cBhvr>
                                      <p:tavLst>
                                        <p:tav tm="0">
                                          <p:val>
                                            <p:strVal val="#ppt_x-.2"/>
                                          </p:val>
                                        </p:tav>
                                        <p:tav tm="100000">
                                          <p:val>
                                            <p:strVal val="#ppt_x"/>
                                          </p:val>
                                        </p:tav>
                                      </p:tavLst>
                                    </p:anim>
                                    <p:anim calcmode="lin" valueType="num">
                                      <p:cBhvr>
                                        <p:cTn id="85" dur="2000" fill="hold"/>
                                        <p:tgtEl>
                                          <p:spTgt spid="3">
                                            <p:txEl>
                                              <p:pRg st="9" end="9"/>
                                            </p:txEl>
                                          </p:spTgt>
                                        </p:tgtEl>
                                        <p:attrNameLst>
                                          <p:attrName>ppt_y</p:attrName>
                                        </p:attrNameLst>
                                      </p:cBhvr>
                                      <p:tavLst>
                                        <p:tav tm="0">
                                          <p:val>
                                            <p:strVal val="#ppt_y"/>
                                          </p:val>
                                        </p:tav>
                                        <p:tav tm="100000">
                                          <p:val>
                                            <p:strVal val="#ppt_y"/>
                                          </p:val>
                                        </p:tav>
                                      </p:tavLst>
                                    </p:anim>
                                    <p:animEffect transition="in" filter="fade">
                                      <p:cBhvr>
                                        <p:cTn id="86" dur="2000"/>
                                        <p:tgtEl>
                                          <p:spTgt spid="3">
                                            <p:txEl>
                                              <p:pRg st="9" end="9"/>
                                            </p:txEl>
                                          </p:spTgt>
                                        </p:tgtEl>
                                      </p:cBhvr>
                                    </p:animEffect>
                                  </p:childTnLst>
                                </p:cTn>
                              </p:par>
                              <p:par>
                                <p:cTn id="87" presetID="54" presetClass="entr" presetSubtype="0" accel="100000" fill="hold" nodeType="withEffect">
                                  <p:stCondLst>
                                    <p:cond delay="0"/>
                                  </p:stCondLst>
                                  <p:childTnLst>
                                    <p:set>
                                      <p:cBhvr>
                                        <p:cTn id="88" dur="1" fill="hold">
                                          <p:stCondLst>
                                            <p:cond delay="0"/>
                                          </p:stCondLst>
                                        </p:cTn>
                                        <p:tgtEl>
                                          <p:spTgt spid="3">
                                            <p:txEl>
                                              <p:pRg st="10" end="10"/>
                                            </p:txEl>
                                          </p:spTgt>
                                        </p:tgtEl>
                                        <p:attrNameLst>
                                          <p:attrName>style.visibility</p:attrName>
                                        </p:attrNameLst>
                                      </p:cBhvr>
                                      <p:to>
                                        <p:strVal val="visible"/>
                                      </p:to>
                                    </p:set>
                                    <p:anim calcmode="lin" valueType="num">
                                      <p:cBhvr>
                                        <p:cTn id="89" dur="2000" fill="hold"/>
                                        <p:tgtEl>
                                          <p:spTgt spid="3">
                                            <p:txEl>
                                              <p:pRg st="10" end="10"/>
                                            </p:txEl>
                                          </p:spTgt>
                                        </p:tgtEl>
                                        <p:attrNameLst>
                                          <p:attrName>ppt_w</p:attrName>
                                        </p:attrNameLst>
                                      </p:cBhvr>
                                      <p:tavLst>
                                        <p:tav tm="0">
                                          <p:val>
                                            <p:strVal val="#ppt_w*0.05"/>
                                          </p:val>
                                        </p:tav>
                                        <p:tav tm="100000">
                                          <p:val>
                                            <p:strVal val="#ppt_w"/>
                                          </p:val>
                                        </p:tav>
                                      </p:tavLst>
                                    </p:anim>
                                    <p:anim calcmode="lin" valueType="num">
                                      <p:cBhvr>
                                        <p:cTn id="90" dur="2000" fill="hold"/>
                                        <p:tgtEl>
                                          <p:spTgt spid="3">
                                            <p:txEl>
                                              <p:pRg st="10" end="10"/>
                                            </p:txEl>
                                          </p:spTgt>
                                        </p:tgtEl>
                                        <p:attrNameLst>
                                          <p:attrName>ppt_h</p:attrName>
                                        </p:attrNameLst>
                                      </p:cBhvr>
                                      <p:tavLst>
                                        <p:tav tm="0">
                                          <p:val>
                                            <p:strVal val="#ppt_h"/>
                                          </p:val>
                                        </p:tav>
                                        <p:tav tm="100000">
                                          <p:val>
                                            <p:strVal val="#ppt_h"/>
                                          </p:val>
                                        </p:tav>
                                      </p:tavLst>
                                    </p:anim>
                                    <p:anim calcmode="lin" valueType="num">
                                      <p:cBhvr>
                                        <p:cTn id="91" dur="2000" fill="hold"/>
                                        <p:tgtEl>
                                          <p:spTgt spid="3">
                                            <p:txEl>
                                              <p:pRg st="10" end="10"/>
                                            </p:txEl>
                                          </p:spTgt>
                                        </p:tgtEl>
                                        <p:attrNameLst>
                                          <p:attrName>ppt_x</p:attrName>
                                        </p:attrNameLst>
                                      </p:cBhvr>
                                      <p:tavLst>
                                        <p:tav tm="0">
                                          <p:val>
                                            <p:strVal val="#ppt_x-.2"/>
                                          </p:val>
                                        </p:tav>
                                        <p:tav tm="100000">
                                          <p:val>
                                            <p:strVal val="#ppt_x"/>
                                          </p:val>
                                        </p:tav>
                                      </p:tavLst>
                                    </p:anim>
                                    <p:anim calcmode="lin" valueType="num">
                                      <p:cBhvr>
                                        <p:cTn id="92" dur="2000" fill="hold"/>
                                        <p:tgtEl>
                                          <p:spTgt spid="3">
                                            <p:txEl>
                                              <p:pRg st="10" end="10"/>
                                            </p:txEl>
                                          </p:spTgt>
                                        </p:tgtEl>
                                        <p:attrNameLst>
                                          <p:attrName>ppt_y</p:attrName>
                                        </p:attrNameLst>
                                      </p:cBhvr>
                                      <p:tavLst>
                                        <p:tav tm="0">
                                          <p:val>
                                            <p:strVal val="#ppt_y"/>
                                          </p:val>
                                        </p:tav>
                                        <p:tav tm="100000">
                                          <p:val>
                                            <p:strVal val="#ppt_y"/>
                                          </p:val>
                                        </p:tav>
                                      </p:tavLst>
                                    </p:anim>
                                    <p:animEffect transition="in" filter="fade">
                                      <p:cBhvr>
                                        <p:cTn id="93" dur="2000"/>
                                        <p:tgtEl>
                                          <p:spTgt spid="3">
                                            <p:txEl>
                                              <p:pRg st="10" end="10"/>
                                            </p:txEl>
                                          </p:spTgt>
                                        </p:tgtEl>
                                      </p:cBhvr>
                                    </p:animEffect>
                                  </p:childTnLst>
                                </p:cTn>
                              </p:par>
                              <p:par>
                                <p:cTn id="94" presetID="54" presetClass="entr" presetSubtype="0" accel="100000" fill="hold" nodeType="withEffect">
                                  <p:stCondLst>
                                    <p:cond delay="0"/>
                                  </p:stCondLst>
                                  <p:childTnLst>
                                    <p:set>
                                      <p:cBhvr>
                                        <p:cTn id="95" dur="1" fill="hold">
                                          <p:stCondLst>
                                            <p:cond delay="0"/>
                                          </p:stCondLst>
                                        </p:cTn>
                                        <p:tgtEl>
                                          <p:spTgt spid="3">
                                            <p:txEl>
                                              <p:pRg st="11" end="11"/>
                                            </p:txEl>
                                          </p:spTgt>
                                        </p:tgtEl>
                                        <p:attrNameLst>
                                          <p:attrName>style.visibility</p:attrName>
                                        </p:attrNameLst>
                                      </p:cBhvr>
                                      <p:to>
                                        <p:strVal val="visible"/>
                                      </p:to>
                                    </p:set>
                                    <p:anim calcmode="lin" valueType="num">
                                      <p:cBhvr>
                                        <p:cTn id="96" dur="2000" fill="hold"/>
                                        <p:tgtEl>
                                          <p:spTgt spid="3">
                                            <p:txEl>
                                              <p:pRg st="11" end="11"/>
                                            </p:txEl>
                                          </p:spTgt>
                                        </p:tgtEl>
                                        <p:attrNameLst>
                                          <p:attrName>ppt_w</p:attrName>
                                        </p:attrNameLst>
                                      </p:cBhvr>
                                      <p:tavLst>
                                        <p:tav tm="0">
                                          <p:val>
                                            <p:strVal val="#ppt_w*0.05"/>
                                          </p:val>
                                        </p:tav>
                                        <p:tav tm="100000">
                                          <p:val>
                                            <p:strVal val="#ppt_w"/>
                                          </p:val>
                                        </p:tav>
                                      </p:tavLst>
                                    </p:anim>
                                    <p:anim calcmode="lin" valueType="num">
                                      <p:cBhvr>
                                        <p:cTn id="97" dur="2000" fill="hold"/>
                                        <p:tgtEl>
                                          <p:spTgt spid="3">
                                            <p:txEl>
                                              <p:pRg st="11" end="11"/>
                                            </p:txEl>
                                          </p:spTgt>
                                        </p:tgtEl>
                                        <p:attrNameLst>
                                          <p:attrName>ppt_h</p:attrName>
                                        </p:attrNameLst>
                                      </p:cBhvr>
                                      <p:tavLst>
                                        <p:tav tm="0">
                                          <p:val>
                                            <p:strVal val="#ppt_h"/>
                                          </p:val>
                                        </p:tav>
                                        <p:tav tm="100000">
                                          <p:val>
                                            <p:strVal val="#ppt_h"/>
                                          </p:val>
                                        </p:tav>
                                      </p:tavLst>
                                    </p:anim>
                                    <p:anim calcmode="lin" valueType="num">
                                      <p:cBhvr>
                                        <p:cTn id="98" dur="2000" fill="hold"/>
                                        <p:tgtEl>
                                          <p:spTgt spid="3">
                                            <p:txEl>
                                              <p:pRg st="11" end="11"/>
                                            </p:txEl>
                                          </p:spTgt>
                                        </p:tgtEl>
                                        <p:attrNameLst>
                                          <p:attrName>ppt_x</p:attrName>
                                        </p:attrNameLst>
                                      </p:cBhvr>
                                      <p:tavLst>
                                        <p:tav tm="0">
                                          <p:val>
                                            <p:strVal val="#ppt_x-.2"/>
                                          </p:val>
                                        </p:tav>
                                        <p:tav tm="100000">
                                          <p:val>
                                            <p:strVal val="#ppt_x"/>
                                          </p:val>
                                        </p:tav>
                                      </p:tavLst>
                                    </p:anim>
                                    <p:anim calcmode="lin" valueType="num">
                                      <p:cBhvr>
                                        <p:cTn id="99" dur="2000" fill="hold"/>
                                        <p:tgtEl>
                                          <p:spTgt spid="3">
                                            <p:txEl>
                                              <p:pRg st="11" end="11"/>
                                            </p:txEl>
                                          </p:spTgt>
                                        </p:tgtEl>
                                        <p:attrNameLst>
                                          <p:attrName>ppt_y</p:attrName>
                                        </p:attrNameLst>
                                      </p:cBhvr>
                                      <p:tavLst>
                                        <p:tav tm="0">
                                          <p:val>
                                            <p:strVal val="#ppt_y"/>
                                          </p:val>
                                        </p:tav>
                                        <p:tav tm="100000">
                                          <p:val>
                                            <p:strVal val="#ppt_y"/>
                                          </p:val>
                                        </p:tav>
                                      </p:tavLst>
                                    </p:anim>
                                    <p:animEffect transition="in" filter="fade">
                                      <p:cBhvr>
                                        <p:cTn id="100" dur="20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043608" y="476672"/>
            <a:ext cx="7776864" cy="720080"/>
          </a:xfrm>
        </p:spPr>
        <p:txBody>
          <a:bodyPr>
            <a:noAutofit/>
          </a:bodyPr>
          <a:lstStyle/>
          <a:p>
            <a:r>
              <a:rPr lang="el-GR" sz="2800" dirty="0" smtClean="0">
                <a:solidFill>
                  <a:srgbClr val="FF0000"/>
                </a:solidFill>
              </a:rPr>
              <a:t/>
            </a:r>
            <a:br>
              <a:rPr lang="el-GR" sz="2800" dirty="0" smtClean="0">
                <a:solidFill>
                  <a:srgbClr val="FF0000"/>
                </a:solidFill>
              </a:rPr>
            </a:br>
            <a:r>
              <a:rPr lang="el-GR" sz="2800" dirty="0" smtClean="0">
                <a:solidFill>
                  <a:srgbClr val="FF0000"/>
                </a:solidFill>
              </a:rPr>
              <a:t/>
            </a:r>
            <a:br>
              <a:rPr lang="el-GR" sz="2800" dirty="0" smtClean="0">
                <a:solidFill>
                  <a:srgbClr val="FF0000"/>
                </a:solidFill>
              </a:rPr>
            </a:br>
            <a:r>
              <a:rPr lang="el-GR" sz="2800" dirty="0" smtClean="0">
                <a:solidFill>
                  <a:srgbClr val="FF0000"/>
                </a:solidFill>
              </a:rPr>
              <a:t>     Αποτελέσματα - Κύρια ευρήματα (2/4)</a:t>
            </a:r>
            <a:r>
              <a:rPr lang="el-GR" sz="4800" dirty="0" smtClean="0"/>
              <a:t/>
            </a:r>
            <a:br>
              <a:rPr lang="el-GR" sz="4800" dirty="0" smtClean="0"/>
            </a:br>
            <a:endParaRPr lang="el-GR" sz="4000" b="1" dirty="0"/>
          </a:p>
        </p:txBody>
      </p:sp>
      <p:sp>
        <p:nvSpPr>
          <p:cNvPr id="4098" name="Rectangle 2"/>
          <p:cNvSpPr>
            <a:spLocks noChangeArrowheads="1"/>
          </p:cNvSpPr>
          <p:nvPr/>
        </p:nvSpPr>
        <p:spPr bwMode="auto">
          <a:xfrm>
            <a:off x="899592" y="833137"/>
            <a:ext cx="7704856" cy="815607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endParaRPr lang="el-GR" sz="1800" b="1" dirty="0" smtClean="0"/>
          </a:p>
          <a:p>
            <a:pPr algn="just"/>
            <a:r>
              <a:rPr lang="el-GR" sz="1700" b="1" dirty="0" smtClean="0">
                <a:solidFill>
                  <a:schemeClr val="accent5">
                    <a:lumMod val="75000"/>
                  </a:schemeClr>
                </a:solidFill>
                <a:latin typeface="+mn-lt"/>
              </a:rPr>
              <a:t>Β. Ερευνητικό ερώτημα:</a:t>
            </a:r>
            <a:r>
              <a:rPr lang="el-GR" sz="1700" dirty="0" smtClean="0">
                <a:solidFill>
                  <a:schemeClr val="accent5">
                    <a:lumMod val="75000"/>
                  </a:schemeClr>
                </a:solidFill>
                <a:latin typeface="+mn-lt"/>
              </a:rPr>
              <a:t> </a:t>
            </a:r>
            <a:r>
              <a:rPr lang="el-GR" sz="1700" dirty="0" smtClean="0">
                <a:latin typeface="+mn-lt"/>
              </a:rPr>
              <a:t>Ποιες είναι οι απόψεις των συμμετεχόντων για το συνολικό περιβάλλον επιμόρφωσης;</a:t>
            </a:r>
            <a:endParaRPr kumimoji="0" lang="el-GR" sz="1700" b="1" i="0" u="none" strike="noStrike" cap="none" normalizeH="0" baseline="0" dirty="0" smtClean="0">
              <a:ln>
                <a:noFill/>
              </a:ln>
              <a:solidFill>
                <a:schemeClr val="accent5">
                  <a:lumMod val="75000"/>
                </a:schemeClr>
              </a:solidFill>
              <a:effectLst/>
              <a:latin typeface="+mn-lt"/>
              <a:ea typeface="Times New Roman" pitchFamily="18"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 typeface="Wingdings" pitchFamily="2" charset="2"/>
              <a:buChar char="Ø"/>
              <a:tabLst/>
            </a:pPr>
            <a:r>
              <a:rPr kumimoji="0" lang="el-GR" sz="1600" b="1" i="0" u="none" strike="noStrike" cap="none" normalizeH="0" baseline="0" dirty="0" smtClean="0">
                <a:ln>
                  <a:noFill/>
                </a:ln>
                <a:solidFill>
                  <a:schemeClr val="accent5">
                    <a:lumMod val="75000"/>
                  </a:schemeClr>
                </a:solidFill>
                <a:effectLst/>
                <a:latin typeface="+mn-lt"/>
                <a:ea typeface="Times New Roman" pitchFamily="18" charset="0"/>
                <a:cs typeface="Arial" pitchFamily="34" charset="0"/>
              </a:rPr>
              <a:t>2</a:t>
            </a:r>
            <a:r>
              <a:rPr kumimoji="0" lang="el-GR" sz="1600" b="1" i="0" u="none" strike="noStrike" cap="none" normalizeH="0" baseline="30000" dirty="0" smtClean="0">
                <a:ln>
                  <a:noFill/>
                </a:ln>
                <a:solidFill>
                  <a:schemeClr val="accent5">
                    <a:lumMod val="75000"/>
                  </a:schemeClr>
                </a:solidFill>
                <a:effectLst/>
                <a:latin typeface="+mn-lt"/>
                <a:ea typeface="Times New Roman" pitchFamily="18" charset="0"/>
                <a:cs typeface="Arial" pitchFamily="34" charset="0"/>
              </a:rPr>
              <a:t>ος</a:t>
            </a:r>
            <a:r>
              <a:rPr kumimoji="0" lang="el-GR" sz="1600" b="1" i="0" u="none" strike="noStrike" cap="none" normalizeH="0" baseline="0" dirty="0" smtClean="0">
                <a:ln>
                  <a:noFill/>
                </a:ln>
                <a:solidFill>
                  <a:schemeClr val="accent5">
                    <a:lumMod val="75000"/>
                  </a:schemeClr>
                </a:solidFill>
                <a:effectLst/>
                <a:latin typeface="+mn-lt"/>
                <a:ea typeface="Times New Roman" pitchFamily="18" charset="0"/>
                <a:cs typeface="Arial" pitchFamily="34" charset="0"/>
              </a:rPr>
              <a:t> άξονας: Απόψεις για το Περιβάλλον Επιμόρφωσης</a:t>
            </a:r>
          </a:p>
          <a:p>
            <a:pPr lvl="1" algn="just">
              <a:buFont typeface="Wingdings" pitchFamily="2" charset="2"/>
              <a:buChar char="Ø"/>
            </a:pPr>
            <a:r>
              <a:rPr lang="el-GR" sz="1600" b="1" dirty="0" smtClean="0">
                <a:solidFill>
                  <a:schemeClr val="accent2"/>
                </a:solidFill>
                <a:latin typeface="+mn-lt"/>
              </a:rPr>
              <a:t>Ποιότητα Γραφικών χαρακτηριστικών</a:t>
            </a:r>
          </a:p>
          <a:p>
            <a:pPr lvl="2" algn="just">
              <a:buFont typeface="Wingdings" pitchFamily="2" charset="2"/>
              <a:buChar char="ü"/>
            </a:pPr>
            <a:r>
              <a:rPr lang="el-GR" sz="1400" dirty="0" smtClean="0">
                <a:latin typeface="+mn-lt"/>
              </a:rPr>
              <a:t>Ελκυστικά στο μάτι - τυποποιημένα με ωραίο χρωματικό φόντο - εξαιρετικά καλαίσθητα - με ευκρίνεια - σαφήνεια - πολύ ενδιαφέροντα - φιλικά στον χρήστη.</a:t>
            </a:r>
          </a:p>
          <a:p>
            <a:pPr lvl="1" algn="just">
              <a:buFont typeface="Wingdings" pitchFamily="2" charset="2"/>
              <a:buChar char="Ø"/>
            </a:pPr>
            <a:r>
              <a:rPr lang="el-GR" sz="1600" b="1" dirty="0" smtClean="0">
                <a:solidFill>
                  <a:schemeClr val="accent2"/>
                </a:solidFill>
                <a:latin typeface="+mn-lt"/>
              </a:rPr>
              <a:t>Ποιότητα Εικόνων</a:t>
            </a:r>
          </a:p>
          <a:p>
            <a:pPr lvl="2" algn="just">
              <a:buFont typeface="Wingdings" pitchFamily="2" charset="2"/>
              <a:buChar char="ü"/>
            </a:pPr>
            <a:r>
              <a:rPr lang="el-GR" sz="1400" dirty="0" smtClean="0">
                <a:latin typeface="+mn-lt"/>
              </a:rPr>
              <a:t>Ποιότητα των εικόνων καλή - κατάλληλες για το μάθημα - εξαιρετικά καλαίσθητες - βοηθούν στην πλοήγηση και την κατανόηση του υλικού.</a:t>
            </a:r>
          </a:p>
          <a:p>
            <a:pPr lvl="2" algn="just">
              <a:buFont typeface="Wingdings" pitchFamily="2" charset="2"/>
              <a:buChar char="ü"/>
            </a:pPr>
            <a:r>
              <a:rPr lang="el-GR" sz="1400" dirty="0" smtClean="0">
                <a:latin typeface="+mn-lt"/>
              </a:rPr>
              <a:t>Χρησιμοποιούνται συχνά και είναι λίγες αλλά κατατοπιστικές. </a:t>
            </a:r>
          </a:p>
          <a:p>
            <a:pPr lvl="1" algn="just">
              <a:buFont typeface="Wingdings" pitchFamily="2" charset="2"/>
              <a:buChar char="Ø"/>
            </a:pPr>
            <a:r>
              <a:rPr lang="el-GR" sz="1600" b="1" dirty="0" smtClean="0">
                <a:solidFill>
                  <a:schemeClr val="accent2"/>
                </a:solidFill>
                <a:latin typeface="+mn-lt"/>
              </a:rPr>
              <a:t>Ποιότητα Βίντεο</a:t>
            </a:r>
          </a:p>
          <a:p>
            <a:pPr lvl="2" algn="just">
              <a:buFont typeface="Wingdings" pitchFamily="2" charset="2"/>
              <a:buChar char="ü"/>
            </a:pPr>
            <a:r>
              <a:rPr lang="el-GR" sz="1400" dirty="0" smtClean="0">
                <a:latin typeface="+mn-lt"/>
              </a:rPr>
              <a:t>Πολύ κατατοπιστικά - σύντομα - περιεκτικά - κατανοητά -  ικανοποιητικά - καλής αισθητικής - υποστηρίζουν τη διαδικασία κατανόησης του υλικού.</a:t>
            </a:r>
            <a:endParaRPr lang="el-GR" sz="1400" i="1" dirty="0" smtClean="0">
              <a:latin typeface="+mn-lt"/>
            </a:endParaRPr>
          </a:p>
          <a:p>
            <a:pPr lvl="2" algn="just">
              <a:buFont typeface="Wingdings" pitchFamily="2" charset="2"/>
              <a:buChar char="ü"/>
            </a:pPr>
            <a:r>
              <a:rPr lang="el-GR" sz="1400" dirty="0" smtClean="0">
                <a:latin typeface="+mn-lt"/>
              </a:rPr>
              <a:t>Περιθώριο βελτίωσης υπάρχει πάντα.</a:t>
            </a:r>
          </a:p>
          <a:p>
            <a:pPr lvl="1" algn="just">
              <a:buFont typeface="Wingdings" pitchFamily="2" charset="2"/>
              <a:buChar char="Ø"/>
            </a:pPr>
            <a:r>
              <a:rPr lang="el-GR" sz="1600" b="1" dirty="0" smtClean="0">
                <a:solidFill>
                  <a:schemeClr val="accent2"/>
                </a:solidFill>
                <a:latin typeface="+mn-lt"/>
              </a:rPr>
              <a:t>Ποιότητα Ήχου</a:t>
            </a:r>
          </a:p>
          <a:p>
            <a:pPr lvl="2" algn="just">
              <a:buFont typeface="Wingdings" pitchFamily="2" charset="2"/>
              <a:buChar char="ü"/>
            </a:pPr>
            <a:r>
              <a:rPr lang="el-GR" sz="1400" dirty="0" smtClean="0">
                <a:latin typeface="+mn-lt"/>
              </a:rPr>
              <a:t>Άρτια - με</a:t>
            </a:r>
            <a:r>
              <a:rPr lang="el-GR" sz="1400" i="1" dirty="0" smtClean="0">
                <a:latin typeface="+mn-lt"/>
              </a:rPr>
              <a:t> </a:t>
            </a:r>
            <a:r>
              <a:rPr lang="el-GR" sz="1400" dirty="0" smtClean="0">
                <a:latin typeface="+mn-lt"/>
              </a:rPr>
              <a:t>καθαρή φωνή - ο ήχος είναι ικανοποιητικός - η ακουστική είναι εξαιρετική - ευκρινής - καθαρός και καθοδηγεί τον επιμορφούμενο. </a:t>
            </a:r>
          </a:p>
          <a:p>
            <a:pPr lvl="2" algn="just">
              <a:buFont typeface="Wingdings" pitchFamily="2" charset="2"/>
              <a:buChar char="ü"/>
            </a:pPr>
            <a:r>
              <a:rPr lang="el-GR" sz="1400" dirty="0" smtClean="0">
                <a:latin typeface="+mn-lt"/>
              </a:rPr>
              <a:t>Υπήρξε και η άποψη</a:t>
            </a:r>
            <a:r>
              <a:rPr lang="el-GR" sz="1400" i="1" dirty="0" smtClean="0">
                <a:latin typeface="+mn-lt"/>
              </a:rPr>
              <a:t> </a:t>
            </a:r>
            <a:r>
              <a:rPr lang="el-GR" sz="1400" dirty="0" smtClean="0">
                <a:latin typeface="+mn-lt"/>
              </a:rPr>
              <a:t>ότι ο ήχος θα μπορούσε να είναι καλύτερος</a:t>
            </a:r>
            <a:r>
              <a:rPr lang="el-GR" sz="1600" dirty="0" smtClean="0">
                <a:latin typeface="+mn-lt"/>
              </a:rPr>
              <a:t>.</a:t>
            </a:r>
          </a:p>
          <a:p>
            <a:pPr lvl="1" algn="just">
              <a:buFont typeface="Wingdings" pitchFamily="2" charset="2"/>
              <a:buChar char="Ø"/>
            </a:pPr>
            <a:r>
              <a:rPr lang="el-GR" sz="1600" b="1" dirty="0" smtClean="0">
                <a:solidFill>
                  <a:schemeClr val="accent2"/>
                </a:solidFill>
                <a:latin typeface="+mn-lt"/>
              </a:rPr>
              <a:t>Χρήση Περιβάλλοντος Επιμόρφωσης</a:t>
            </a:r>
          </a:p>
          <a:p>
            <a:pPr lvl="2" algn="just">
              <a:buFont typeface="Wingdings" pitchFamily="2" charset="2"/>
              <a:buChar char="ü"/>
            </a:pPr>
            <a:r>
              <a:rPr lang="el-GR" sz="1400" dirty="0" smtClean="0">
                <a:latin typeface="+mn-lt"/>
              </a:rPr>
              <a:t>Εξαιρετικό  - εύκολο  - πρακτικό - χωρίς δυσκολίες στην πλοήγηση του υλικού. </a:t>
            </a:r>
          </a:p>
          <a:p>
            <a:pPr lvl="1" algn="just">
              <a:buFont typeface="Wingdings" pitchFamily="2" charset="2"/>
              <a:buChar char="Ø"/>
            </a:pPr>
            <a:r>
              <a:rPr lang="el-GR" sz="1600" b="1" dirty="0" smtClean="0">
                <a:solidFill>
                  <a:schemeClr val="accent2"/>
                </a:solidFill>
                <a:latin typeface="+mn-lt"/>
              </a:rPr>
              <a:t>Βοήθεια στο Περιβάλλον Επιμόρφωσης</a:t>
            </a:r>
          </a:p>
          <a:p>
            <a:pPr lvl="2" algn="just">
              <a:buFont typeface="Wingdings" pitchFamily="2" charset="2"/>
              <a:buChar char="ü"/>
            </a:pPr>
            <a:r>
              <a:rPr lang="el-GR" sz="1400" dirty="0" smtClean="0">
                <a:latin typeface="+mn-lt"/>
              </a:rPr>
              <a:t>Το </a:t>
            </a:r>
            <a:r>
              <a:rPr lang="en-US" sz="1400" dirty="0" smtClean="0">
                <a:latin typeface="+mn-lt"/>
              </a:rPr>
              <a:t>chat </a:t>
            </a:r>
            <a:r>
              <a:rPr lang="el-GR" sz="1400" dirty="0" smtClean="0">
                <a:latin typeface="+mn-lt"/>
              </a:rPr>
              <a:t>καλύπτει αυτή την ανάγκη -  επικοινωνία μέσω e-mail - η βοήθεια δίνεται με εύστοχο τρόπο μέσα από το ίδιο το περιβάλλον</a:t>
            </a:r>
            <a:r>
              <a:rPr lang="el-GR" sz="1400" dirty="0" smtClean="0"/>
              <a:t>.</a:t>
            </a:r>
            <a:endParaRPr lang="el-GR" sz="1400" dirty="0" smtClean="0">
              <a:solidFill>
                <a:schemeClr val="accent2"/>
              </a:solidFill>
              <a:latin typeface="+mn-lt"/>
            </a:endParaRPr>
          </a:p>
          <a:p>
            <a:pPr lvl="1" algn="just">
              <a:buFont typeface="Wingdings" pitchFamily="2" charset="2"/>
              <a:buChar char="Ø"/>
            </a:pPr>
            <a:endParaRPr lang="el-GR" sz="1600" dirty="0" smtClean="0">
              <a:solidFill>
                <a:schemeClr val="accent2"/>
              </a:solidFill>
              <a:latin typeface="+mn-lt"/>
            </a:endParaRPr>
          </a:p>
          <a:p>
            <a:pPr lvl="1" algn="just">
              <a:buFont typeface="Wingdings" pitchFamily="2" charset="2"/>
              <a:buChar char="Ø"/>
            </a:pPr>
            <a:endParaRPr lang="el-GR" sz="1600" dirty="0" smtClean="0">
              <a:latin typeface="+mn-lt"/>
            </a:endParaRPr>
          </a:p>
          <a:p>
            <a:pPr lvl="1" algn="just">
              <a:buFont typeface="Wingdings" pitchFamily="2" charset="2"/>
              <a:buChar char="Ø"/>
            </a:pPr>
            <a:endParaRPr lang="el-GR" sz="1600" dirty="0" smtClean="0">
              <a:latin typeface="+mn-lt"/>
            </a:endParaRPr>
          </a:p>
          <a:p>
            <a:pPr lvl="2" algn="just">
              <a:buFont typeface="Wingdings" pitchFamily="2" charset="2"/>
              <a:buChar char="Ø"/>
            </a:pPr>
            <a:endParaRPr lang="el-GR" sz="1600" dirty="0" smtClean="0">
              <a:solidFill>
                <a:schemeClr val="accent2"/>
              </a:solidFill>
              <a:latin typeface="+mn-lt"/>
            </a:endParaRPr>
          </a:p>
          <a:p>
            <a:pPr lvl="1" algn="just">
              <a:buFont typeface="Wingdings" pitchFamily="2" charset="2"/>
              <a:buChar char="ü"/>
            </a:pPr>
            <a:endParaRPr lang="el-GR" sz="1600" dirty="0" smtClean="0">
              <a:latin typeface="+mn-lt"/>
            </a:endParaRPr>
          </a:p>
          <a:p>
            <a:pPr lvl="2" algn="just">
              <a:buFont typeface="Wingdings" pitchFamily="2" charset="2"/>
              <a:buChar char="ü"/>
            </a:pPr>
            <a:endParaRPr lang="el-GR" sz="1600" dirty="0" smtClean="0">
              <a:solidFill>
                <a:schemeClr val="accent2"/>
              </a:solidFill>
              <a:latin typeface="+mn-lt"/>
            </a:endParaRPr>
          </a:p>
          <a:p>
            <a:pPr lvl="1" algn="just">
              <a:buFont typeface="Wingdings" pitchFamily="2" charset="2"/>
              <a:buChar char="ü"/>
            </a:pPr>
            <a:endParaRPr lang="el-GR" sz="1600" dirty="0" smtClean="0">
              <a:latin typeface="+mn-lt"/>
            </a:endParaRPr>
          </a:p>
          <a:p>
            <a:pPr lvl="2" algn="just">
              <a:buFont typeface="Wingdings" pitchFamily="2" charset="2"/>
              <a:buChar char="ü"/>
            </a:pPr>
            <a:endParaRPr lang="el-GR" sz="1600" dirty="0" smtClean="0">
              <a:solidFill>
                <a:schemeClr val="accent2"/>
              </a:solidFill>
              <a:latin typeface="+mn-lt"/>
            </a:endParaRPr>
          </a:p>
          <a:p>
            <a:pPr lvl="2" algn="just">
              <a:buFont typeface="Wingdings" pitchFamily="2" charset="2"/>
              <a:buChar char="Ø"/>
            </a:pPr>
            <a:endParaRPr lang="el-GR" sz="1600" dirty="0" smtClean="0">
              <a:solidFill>
                <a:schemeClr val="accent2"/>
              </a:solidFill>
              <a:latin typeface="+mn-lt"/>
            </a:endParaRPr>
          </a:p>
          <a:p>
            <a:pPr lvl="1" algn="just">
              <a:buFont typeface="Wingdings" pitchFamily="2" charset="2"/>
              <a:buChar char="Ø"/>
            </a:pPr>
            <a:endParaRPr kumimoji="0" lang="el-GR" sz="1800" b="0" i="0" u="none" strike="noStrike" cap="none" normalizeH="0" baseline="0" dirty="0" smtClean="0">
              <a:ln>
                <a:noFill/>
              </a:ln>
              <a:solidFill>
                <a:srgbClr val="C00000"/>
              </a:solidFill>
              <a:effectLst/>
              <a:latin typeface="+mn-lt"/>
              <a:cs typeface="Arial" pitchFamily="34" charset="0"/>
            </a:endParaRPr>
          </a:p>
        </p:txBody>
      </p:sp>
      <p:pic>
        <p:nvPicPr>
          <p:cNvPr id="4" name="Picture 4" descr="C:\Users\Efthymios\Dropbox\My PC (DESKTOP-S61GVK7)\Desktop\Έρευνα.png"/>
          <p:cNvPicPr>
            <a:picLocks noChangeAspect="1" noChangeArrowheads="1"/>
          </p:cNvPicPr>
          <p:nvPr/>
        </p:nvPicPr>
        <p:blipFill>
          <a:blip r:embed="rId2" cstate="print"/>
          <a:srcRect/>
          <a:stretch>
            <a:fillRect/>
          </a:stretch>
        </p:blipFill>
        <p:spPr bwMode="auto">
          <a:xfrm>
            <a:off x="7164288" y="188640"/>
            <a:ext cx="1368152" cy="936104"/>
          </a:xfrm>
          <a:prstGeom prst="rect">
            <a:avLst/>
          </a:prstGeom>
          <a:noFill/>
        </p:spPr>
      </p:pic>
    </p:spTree>
    <p:extLst>
      <p:ext uri="{BB962C8B-B14F-4D97-AF65-F5344CB8AC3E}">
        <p14:creationId xmlns:p14="http://schemas.microsoft.com/office/powerpoint/2010/main" xmlns="" val="1813676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 presetClass="entr" presetSubtype="1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checkerboard(across)">
                                      <p:cBhvr>
                                        <p:cTn id="14" dur="10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4" presetClass="entr" presetSubtype="16" fill="hold" nodeType="clickEffect">
                                  <p:stCondLst>
                                    <p:cond delay="0"/>
                                  </p:stCondLst>
                                  <p:childTnLst>
                                    <p:set>
                                      <p:cBhvr>
                                        <p:cTn id="18" dur="1" fill="hold">
                                          <p:stCondLst>
                                            <p:cond delay="0"/>
                                          </p:stCondLst>
                                        </p:cTn>
                                        <p:tgtEl>
                                          <p:spTgt spid="4098">
                                            <p:txEl>
                                              <p:pRg st="1" end="1"/>
                                            </p:txEl>
                                          </p:spTgt>
                                        </p:tgtEl>
                                        <p:attrNameLst>
                                          <p:attrName>style.visibility</p:attrName>
                                        </p:attrNameLst>
                                      </p:cBhvr>
                                      <p:to>
                                        <p:strVal val="visible"/>
                                      </p:to>
                                    </p:set>
                                    <p:animEffect transition="in" filter="box(in)">
                                      <p:cBhvr>
                                        <p:cTn id="19" dur="2000"/>
                                        <p:tgtEl>
                                          <p:spTgt spid="4098">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4" presetClass="entr" presetSubtype="16" fill="hold" nodeType="clickEffect">
                                  <p:stCondLst>
                                    <p:cond delay="0"/>
                                  </p:stCondLst>
                                  <p:childTnLst>
                                    <p:set>
                                      <p:cBhvr>
                                        <p:cTn id="23" dur="1" fill="hold">
                                          <p:stCondLst>
                                            <p:cond delay="0"/>
                                          </p:stCondLst>
                                        </p:cTn>
                                        <p:tgtEl>
                                          <p:spTgt spid="4098">
                                            <p:txEl>
                                              <p:pRg st="2" end="2"/>
                                            </p:txEl>
                                          </p:spTgt>
                                        </p:tgtEl>
                                        <p:attrNameLst>
                                          <p:attrName>style.visibility</p:attrName>
                                        </p:attrNameLst>
                                      </p:cBhvr>
                                      <p:to>
                                        <p:strVal val="visible"/>
                                      </p:to>
                                    </p:set>
                                    <p:animEffect transition="in" filter="box(in)">
                                      <p:cBhvr>
                                        <p:cTn id="24" dur="2000"/>
                                        <p:tgtEl>
                                          <p:spTgt spid="4098">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54" presetClass="entr" presetSubtype="0" accel="100000" fill="hold" nodeType="clickEffect">
                                  <p:stCondLst>
                                    <p:cond delay="0"/>
                                  </p:stCondLst>
                                  <p:childTnLst>
                                    <p:set>
                                      <p:cBhvr>
                                        <p:cTn id="28" dur="1" fill="hold">
                                          <p:stCondLst>
                                            <p:cond delay="0"/>
                                          </p:stCondLst>
                                        </p:cTn>
                                        <p:tgtEl>
                                          <p:spTgt spid="4098">
                                            <p:txEl>
                                              <p:pRg st="3" end="3"/>
                                            </p:txEl>
                                          </p:spTgt>
                                        </p:tgtEl>
                                        <p:attrNameLst>
                                          <p:attrName>style.visibility</p:attrName>
                                        </p:attrNameLst>
                                      </p:cBhvr>
                                      <p:to>
                                        <p:strVal val="visible"/>
                                      </p:to>
                                    </p:set>
                                    <p:anim calcmode="lin" valueType="num">
                                      <p:cBhvr>
                                        <p:cTn id="29" dur="2000" fill="hold"/>
                                        <p:tgtEl>
                                          <p:spTgt spid="4098">
                                            <p:txEl>
                                              <p:pRg st="3" end="3"/>
                                            </p:txEl>
                                          </p:spTgt>
                                        </p:tgtEl>
                                        <p:attrNameLst>
                                          <p:attrName>ppt_w</p:attrName>
                                        </p:attrNameLst>
                                      </p:cBhvr>
                                      <p:tavLst>
                                        <p:tav tm="0">
                                          <p:val>
                                            <p:strVal val="#ppt_w*0.05"/>
                                          </p:val>
                                        </p:tav>
                                        <p:tav tm="100000">
                                          <p:val>
                                            <p:strVal val="#ppt_w"/>
                                          </p:val>
                                        </p:tav>
                                      </p:tavLst>
                                    </p:anim>
                                    <p:anim calcmode="lin" valueType="num">
                                      <p:cBhvr>
                                        <p:cTn id="30" dur="2000" fill="hold"/>
                                        <p:tgtEl>
                                          <p:spTgt spid="4098">
                                            <p:txEl>
                                              <p:pRg st="3" end="3"/>
                                            </p:txEl>
                                          </p:spTgt>
                                        </p:tgtEl>
                                        <p:attrNameLst>
                                          <p:attrName>ppt_h</p:attrName>
                                        </p:attrNameLst>
                                      </p:cBhvr>
                                      <p:tavLst>
                                        <p:tav tm="0">
                                          <p:val>
                                            <p:strVal val="#ppt_h"/>
                                          </p:val>
                                        </p:tav>
                                        <p:tav tm="100000">
                                          <p:val>
                                            <p:strVal val="#ppt_h"/>
                                          </p:val>
                                        </p:tav>
                                      </p:tavLst>
                                    </p:anim>
                                    <p:anim calcmode="lin" valueType="num">
                                      <p:cBhvr>
                                        <p:cTn id="31" dur="2000" fill="hold"/>
                                        <p:tgtEl>
                                          <p:spTgt spid="4098">
                                            <p:txEl>
                                              <p:pRg st="3" end="3"/>
                                            </p:txEl>
                                          </p:spTgt>
                                        </p:tgtEl>
                                        <p:attrNameLst>
                                          <p:attrName>ppt_x</p:attrName>
                                        </p:attrNameLst>
                                      </p:cBhvr>
                                      <p:tavLst>
                                        <p:tav tm="0">
                                          <p:val>
                                            <p:strVal val="#ppt_x-.2"/>
                                          </p:val>
                                        </p:tav>
                                        <p:tav tm="100000">
                                          <p:val>
                                            <p:strVal val="#ppt_x"/>
                                          </p:val>
                                        </p:tav>
                                      </p:tavLst>
                                    </p:anim>
                                    <p:anim calcmode="lin" valueType="num">
                                      <p:cBhvr>
                                        <p:cTn id="32" dur="2000" fill="hold"/>
                                        <p:tgtEl>
                                          <p:spTgt spid="4098">
                                            <p:txEl>
                                              <p:pRg st="3" end="3"/>
                                            </p:txEl>
                                          </p:spTgt>
                                        </p:tgtEl>
                                        <p:attrNameLst>
                                          <p:attrName>ppt_y</p:attrName>
                                        </p:attrNameLst>
                                      </p:cBhvr>
                                      <p:tavLst>
                                        <p:tav tm="0">
                                          <p:val>
                                            <p:strVal val="#ppt_y"/>
                                          </p:val>
                                        </p:tav>
                                        <p:tav tm="100000">
                                          <p:val>
                                            <p:strVal val="#ppt_y"/>
                                          </p:val>
                                        </p:tav>
                                      </p:tavLst>
                                    </p:anim>
                                    <p:animEffect transition="in" filter="fade">
                                      <p:cBhvr>
                                        <p:cTn id="33" dur="2000"/>
                                        <p:tgtEl>
                                          <p:spTgt spid="4098">
                                            <p:txEl>
                                              <p:pRg st="3" end="3"/>
                                            </p:txEl>
                                          </p:spTgt>
                                        </p:tgtEl>
                                      </p:cBhvr>
                                    </p:animEffect>
                                  </p:childTnLst>
                                </p:cTn>
                              </p:par>
                              <p:par>
                                <p:cTn id="34" presetID="54" presetClass="entr" presetSubtype="0" accel="100000" fill="hold" nodeType="withEffect">
                                  <p:stCondLst>
                                    <p:cond delay="0"/>
                                  </p:stCondLst>
                                  <p:childTnLst>
                                    <p:set>
                                      <p:cBhvr>
                                        <p:cTn id="35" dur="1" fill="hold">
                                          <p:stCondLst>
                                            <p:cond delay="0"/>
                                          </p:stCondLst>
                                        </p:cTn>
                                        <p:tgtEl>
                                          <p:spTgt spid="4098">
                                            <p:txEl>
                                              <p:pRg st="4" end="4"/>
                                            </p:txEl>
                                          </p:spTgt>
                                        </p:tgtEl>
                                        <p:attrNameLst>
                                          <p:attrName>style.visibility</p:attrName>
                                        </p:attrNameLst>
                                      </p:cBhvr>
                                      <p:to>
                                        <p:strVal val="visible"/>
                                      </p:to>
                                    </p:set>
                                    <p:anim calcmode="lin" valueType="num">
                                      <p:cBhvr>
                                        <p:cTn id="36" dur="2000" fill="hold"/>
                                        <p:tgtEl>
                                          <p:spTgt spid="4098">
                                            <p:txEl>
                                              <p:pRg st="4" end="4"/>
                                            </p:txEl>
                                          </p:spTgt>
                                        </p:tgtEl>
                                        <p:attrNameLst>
                                          <p:attrName>ppt_w</p:attrName>
                                        </p:attrNameLst>
                                      </p:cBhvr>
                                      <p:tavLst>
                                        <p:tav tm="0">
                                          <p:val>
                                            <p:strVal val="#ppt_w*0.05"/>
                                          </p:val>
                                        </p:tav>
                                        <p:tav tm="100000">
                                          <p:val>
                                            <p:strVal val="#ppt_w"/>
                                          </p:val>
                                        </p:tav>
                                      </p:tavLst>
                                    </p:anim>
                                    <p:anim calcmode="lin" valueType="num">
                                      <p:cBhvr>
                                        <p:cTn id="37" dur="2000" fill="hold"/>
                                        <p:tgtEl>
                                          <p:spTgt spid="4098">
                                            <p:txEl>
                                              <p:pRg st="4" end="4"/>
                                            </p:txEl>
                                          </p:spTgt>
                                        </p:tgtEl>
                                        <p:attrNameLst>
                                          <p:attrName>ppt_h</p:attrName>
                                        </p:attrNameLst>
                                      </p:cBhvr>
                                      <p:tavLst>
                                        <p:tav tm="0">
                                          <p:val>
                                            <p:strVal val="#ppt_h"/>
                                          </p:val>
                                        </p:tav>
                                        <p:tav tm="100000">
                                          <p:val>
                                            <p:strVal val="#ppt_h"/>
                                          </p:val>
                                        </p:tav>
                                      </p:tavLst>
                                    </p:anim>
                                    <p:anim calcmode="lin" valueType="num">
                                      <p:cBhvr>
                                        <p:cTn id="38" dur="2000" fill="hold"/>
                                        <p:tgtEl>
                                          <p:spTgt spid="4098">
                                            <p:txEl>
                                              <p:pRg st="4" end="4"/>
                                            </p:txEl>
                                          </p:spTgt>
                                        </p:tgtEl>
                                        <p:attrNameLst>
                                          <p:attrName>ppt_x</p:attrName>
                                        </p:attrNameLst>
                                      </p:cBhvr>
                                      <p:tavLst>
                                        <p:tav tm="0">
                                          <p:val>
                                            <p:strVal val="#ppt_x-.2"/>
                                          </p:val>
                                        </p:tav>
                                        <p:tav tm="100000">
                                          <p:val>
                                            <p:strVal val="#ppt_x"/>
                                          </p:val>
                                        </p:tav>
                                      </p:tavLst>
                                    </p:anim>
                                    <p:anim calcmode="lin" valueType="num">
                                      <p:cBhvr>
                                        <p:cTn id="39" dur="2000" fill="hold"/>
                                        <p:tgtEl>
                                          <p:spTgt spid="4098">
                                            <p:txEl>
                                              <p:pRg st="4" end="4"/>
                                            </p:txEl>
                                          </p:spTgt>
                                        </p:tgtEl>
                                        <p:attrNameLst>
                                          <p:attrName>ppt_y</p:attrName>
                                        </p:attrNameLst>
                                      </p:cBhvr>
                                      <p:tavLst>
                                        <p:tav tm="0">
                                          <p:val>
                                            <p:strVal val="#ppt_y"/>
                                          </p:val>
                                        </p:tav>
                                        <p:tav tm="100000">
                                          <p:val>
                                            <p:strVal val="#ppt_y"/>
                                          </p:val>
                                        </p:tav>
                                      </p:tavLst>
                                    </p:anim>
                                    <p:animEffect transition="in" filter="fade">
                                      <p:cBhvr>
                                        <p:cTn id="40" dur="2000"/>
                                        <p:tgtEl>
                                          <p:spTgt spid="4098">
                                            <p:txEl>
                                              <p:pRg st="4" end="4"/>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54" presetClass="entr" presetSubtype="0" accel="100000" fill="hold" nodeType="clickEffect">
                                  <p:stCondLst>
                                    <p:cond delay="0"/>
                                  </p:stCondLst>
                                  <p:childTnLst>
                                    <p:set>
                                      <p:cBhvr>
                                        <p:cTn id="44" dur="1" fill="hold">
                                          <p:stCondLst>
                                            <p:cond delay="0"/>
                                          </p:stCondLst>
                                        </p:cTn>
                                        <p:tgtEl>
                                          <p:spTgt spid="4098">
                                            <p:txEl>
                                              <p:pRg st="5" end="5"/>
                                            </p:txEl>
                                          </p:spTgt>
                                        </p:tgtEl>
                                        <p:attrNameLst>
                                          <p:attrName>style.visibility</p:attrName>
                                        </p:attrNameLst>
                                      </p:cBhvr>
                                      <p:to>
                                        <p:strVal val="visible"/>
                                      </p:to>
                                    </p:set>
                                    <p:anim calcmode="lin" valueType="num">
                                      <p:cBhvr>
                                        <p:cTn id="45" dur="2000" fill="hold"/>
                                        <p:tgtEl>
                                          <p:spTgt spid="4098">
                                            <p:txEl>
                                              <p:pRg st="5" end="5"/>
                                            </p:txEl>
                                          </p:spTgt>
                                        </p:tgtEl>
                                        <p:attrNameLst>
                                          <p:attrName>ppt_w</p:attrName>
                                        </p:attrNameLst>
                                      </p:cBhvr>
                                      <p:tavLst>
                                        <p:tav tm="0">
                                          <p:val>
                                            <p:strVal val="#ppt_w*0.05"/>
                                          </p:val>
                                        </p:tav>
                                        <p:tav tm="100000">
                                          <p:val>
                                            <p:strVal val="#ppt_w"/>
                                          </p:val>
                                        </p:tav>
                                      </p:tavLst>
                                    </p:anim>
                                    <p:anim calcmode="lin" valueType="num">
                                      <p:cBhvr>
                                        <p:cTn id="46" dur="2000" fill="hold"/>
                                        <p:tgtEl>
                                          <p:spTgt spid="4098">
                                            <p:txEl>
                                              <p:pRg st="5" end="5"/>
                                            </p:txEl>
                                          </p:spTgt>
                                        </p:tgtEl>
                                        <p:attrNameLst>
                                          <p:attrName>ppt_h</p:attrName>
                                        </p:attrNameLst>
                                      </p:cBhvr>
                                      <p:tavLst>
                                        <p:tav tm="0">
                                          <p:val>
                                            <p:strVal val="#ppt_h"/>
                                          </p:val>
                                        </p:tav>
                                        <p:tav tm="100000">
                                          <p:val>
                                            <p:strVal val="#ppt_h"/>
                                          </p:val>
                                        </p:tav>
                                      </p:tavLst>
                                    </p:anim>
                                    <p:anim calcmode="lin" valueType="num">
                                      <p:cBhvr>
                                        <p:cTn id="47" dur="2000" fill="hold"/>
                                        <p:tgtEl>
                                          <p:spTgt spid="4098">
                                            <p:txEl>
                                              <p:pRg st="5" end="5"/>
                                            </p:txEl>
                                          </p:spTgt>
                                        </p:tgtEl>
                                        <p:attrNameLst>
                                          <p:attrName>ppt_x</p:attrName>
                                        </p:attrNameLst>
                                      </p:cBhvr>
                                      <p:tavLst>
                                        <p:tav tm="0">
                                          <p:val>
                                            <p:strVal val="#ppt_x-.2"/>
                                          </p:val>
                                        </p:tav>
                                        <p:tav tm="100000">
                                          <p:val>
                                            <p:strVal val="#ppt_x"/>
                                          </p:val>
                                        </p:tav>
                                      </p:tavLst>
                                    </p:anim>
                                    <p:anim calcmode="lin" valueType="num">
                                      <p:cBhvr>
                                        <p:cTn id="48" dur="2000" fill="hold"/>
                                        <p:tgtEl>
                                          <p:spTgt spid="4098">
                                            <p:txEl>
                                              <p:pRg st="5" end="5"/>
                                            </p:txEl>
                                          </p:spTgt>
                                        </p:tgtEl>
                                        <p:attrNameLst>
                                          <p:attrName>ppt_y</p:attrName>
                                        </p:attrNameLst>
                                      </p:cBhvr>
                                      <p:tavLst>
                                        <p:tav tm="0">
                                          <p:val>
                                            <p:strVal val="#ppt_y"/>
                                          </p:val>
                                        </p:tav>
                                        <p:tav tm="100000">
                                          <p:val>
                                            <p:strVal val="#ppt_y"/>
                                          </p:val>
                                        </p:tav>
                                      </p:tavLst>
                                    </p:anim>
                                    <p:animEffect transition="in" filter="fade">
                                      <p:cBhvr>
                                        <p:cTn id="49" dur="2000"/>
                                        <p:tgtEl>
                                          <p:spTgt spid="4098">
                                            <p:txEl>
                                              <p:pRg st="5" end="5"/>
                                            </p:txEl>
                                          </p:spTgt>
                                        </p:tgtEl>
                                      </p:cBhvr>
                                    </p:animEffect>
                                  </p:childTnLst>
                                </p:cTn>
                              </p:par>
                              <p:par>
                                <p:cTn id="50" presetID="54" presetClass="entr" presetSubtype="0" accel="100000" fill="hold" nodeType="withEffect">
                                  <p:stCondLst>
                                    <p:cond delay="0"/>
                                  </p:stCondLst>
                                  <p:childTnLst>
                                    <p:set>
                                      <p:cBhvr>
                                        <p:cTn id="51" dur="1" fill="hold">
                                          <p:stCondLst>
                                            <p:cond delay="0"/>
                                          </p:stCondLst>
                                        </p:cTn>
                                        <p:tgtEl>
                                          <p:spTgt spid="4098">
                                            <p:txEl>
                                              <p:pRg st="6" end="6"/>
                                            </p:txEl>
                                          </p:spTgt>
                                        </p:tgtEl>
                                        <p:attrNameLst>
                                          <p:attrName>style.visibility</p:attrName>
                                        </p:attrNameLst>
                                      </p:cBhvr>
                                      <p:to>
                                        <p:strVal val="visible"/>
                                      </p:to>
                                    </p:set>
                                    <p:anim calcmode="lin" valueType="num">
                                      <p:cBhvr>
                                        <p:cTn id="52" dur="2000" fill="hold"/>
                                        <p:tgtEl>
                                          <p:spTgt spid="4098">
                                            <p:txEl>
                                              <p:pRg st="6" end="6"/>
                                            </p:txEl>
                                          </p:spTgt>
                                        </p:tgtEl>
                                        <p:attrNameLst>
                                          <p:attrName>ppt_w</p:attrName>
                                        </p:attrNameLst>
                                      </p:cBhvr>
                                      <p:tavLst>
                                        <p:tav tm="0">
                                          <p:val>
                                            <p:strVal val="#ppt_w*0.05"/>
                                          </p:val>
                                        </p:tav>
                                        <p:tav tm="100000">
                                          <p:val>
                                            <p:strVal val="#ppt_w"/>
                                          </p:val>
                                        </p:tav>
                                      </p:tavLst>
                                    </p:anim>
                                    <p:anim calcmode="lin" valueType="num">
                                      <p:cBhvr>
                                        <p:cTn id="53" dur="2000" fill="hold"/>
                                        <p:tgtEl>
                                          <p:spTgt spid="4098">
                                            <p:txEl>
                                              <p:pRg st="6" end="6"/>
                                            </p:txEl>
                                          </p:spTgt>
                                        </p:tgtEl>
                                        <p:attrNameLst>
                                          <p:attrName>ppt_h</p:attrName>
                                        </p:attrNameLst>
                                      </p:cBhvr>
                                      <p:tavLst>
                                        <p:tav tm="0">
                                          <p:val>
                                            <p:strVal val="#ppt_h"/>
                                          </p:val>
                                        </p:tav>
                                        <p:tav tm="100000">
                                          <p:val>
                                            <p:strVal val="#ppt_h"/>
                                          </p:val>
                                        </p:tav>
                                      </p:tavLst>
                                    </p:anim>
                                    <p:anim calcmode="lin" valueType="num">
                                      <p:cBhvr>
                                        <p:cTn id="54" dur="2000" fill="hold"/>
                                        <p:tgtEl>
                                          <p:spTgt spid="4098">
                                            <p:txEl>
                                              <p:pRg st="6" end="6"/>
                                            </p:txEl>
                                          </p:spTgt>
                                        </p:tgtEl>
                                        <p:attrNameLst>
                                          <p:attrName>ppt_x</p:attrName>
                                        </p:attrNameLst>
                                      </p:cBhvr>
                                      <p:tavLst>
                                        <p:tav tm="0">
                                          <p:val>
                                            <p:strVal val="#ppt_x-.2"/>
                                          </p:val>
                                        </p:tav>
                                        <p:tav tm="100000">
                                          <p:val>
                                            <p:strVal val="#ppt_x"/>
                                          </p:val>
                                        </p:tav>
                                      </p:tavLst>
                                    </p:anim>
                                    <p:anim calcmode="lin" valueType="num">
                                      <p:cBhvr>
                                        <p:cTn id="55" dur="2000" fill="hold"/>
                                        <p:tgtEl>
                                          <p:spTgt spid="4098">
                                            <p:txEl>
                                              <p:pRg st="6" end="6"/>
                                            </p:txEl>
                                          </p:spTgt>
                                        </p:tgtEl>
                                        <p:attrNameLst>
                                          <p:attrName>ppt_y</p:attrName>
                                        </p:attrNameLst>
                                      </p:cBhvr>
                                      <p:tavLst>
                                        <p:tav tm="0">
                                          <p:val>
                                            <p:strVal val="#ppt_y"/>
                                          </p:val>
                                        </p:tav>
                                        <p:tav tm="100000">
                                          <p:val>
                                            <p:strVal val="#ppt_y"/>
                                          </p:val>
                                        </p:tav>
                                      </p:tavLst>
                                    </p:anim>
                                    <p:animEffect transition="in" filter="fade">
                                      <p:cBhvr>
                                        <p:cTn id="56" dur="2000"/>
                                        <p:tgtEl>
                                          <p:spTgt spid="4098">
                                            <p:txEl>
                                              <p:pRg st="6" end="6"/>
                                            </p:txEl>
                                          </p:spTgt>
                                        </p:tgtEl>
                                      </p:cBhvr>
                                    </p:animEffect>
                                  </p:childTnLst>
                                </p:cTn>
                              </p:par>
                              <p:par>
                                <p:cTn id="57" presetID="54" presetClass="entr" presetSubtype="0" accel="100000" fill="hold" nodeType="withEffect">
                                  <p:stCondLst>
                                    <p:cond delay="0"/>
                                  </p:stCondLst>
                                  <p:childTnLst>
                                    <p:set>
                                      <p:cBhvr>
                                        <p:cTn id="58" dur="1" fill="hold">
                                          <p:stCondLst>
                                            <p:cond delay="0"/>
                                          </p:stCondLst>
                                        </p:cTn>
                                        <p:tgtEl>
                                          <p:spTgt spid="4098">
                                            <p:txEl>
                                              <p:pRg st="7" end="7"/>
                                            </p:txEl>
                                          </p:spTgt>
                                        </p:tgtEl>
                                        <p:attrNameLst>
                                          <p:attrName>style.visibility</p:attrName>
                                        </p:attrNameLst>
                                      </p:cBhvr>
                                      <p:to>
                                        <p:strVal val="visible"/>
                                      </p:to>
                                    </p:set>
                                    <p:anim calcmode="lin" valueType="num">
                                      <p:cBhvr>
                                        <p:cTn id="59" dur="2000" fill="hold"/>
                                        <p:tgtEl>
                                          <p:spTgt spid="4098">
                                            <p:txEl>
                                              <p:pRg st="7" end="7"/>
                                            </p:txEl>
                                          </p:spTgt>
                                        </p:tgtEl>
                                        <p:attrNameLst>
                                          <p:attrName>ppt_w</p:attrName>
                                        </p:attrNameLst>
                                      </p:cBhvr>
                                      <p:tavLst>
                                        <p:tav tm="0">
                                          <p:val>
                                            <p:strVal val="#ppt_w*0.05"/>
                                          </p:val>
                                        </p:tav>
                                        <p:tav tm="100000">
                                          <p:val>
                                            <p:strVal val="#ppt_w"/>
                                          </p:val>
                                        </p:tav>
                                      </p:tavLst>
                                    </p:anim>
                                    <p:anim calcmode="lin" valueType="num">
                                      <p:cBhvr>
                                        <p:cTn id="60" dur="2000" fill="hold"/>
                                        <p:tgtEl>
                                          <p:spTgt spid="4098">
                                            <p:txEl>
                                              <p:pRg st="7" end="7"/>
                                            </p:txEl>
                                          </p:spTgt>
                                        </p:tgtEl>
                                        <p:attrNameLst>
                                          <p:attrName>ppt_h</p:attrName>
                                        </p:attrNameLst>
                                      </p:cBhvr>
                                      <p:tavLst>
                                        <p:tav tm="0">
                                          <p:val>
                                            <p:strVal val="#ppt_h"/>
                                          </p:val>
                                        </p:tav>
                                        <p:tav tm="100000">
                                          <p:val>
                                            <p:strVal val="#ppt_h"/>
                                          </p:val>
                                        </p:tav>
                                      </p:tavLst>
                                    </p:anim>
                                    <p:anim calcmode="lin" valueType="num">
                                      <p:cBhvr>
                                        <p:cTn id="61" dur="2000" fill="hold"/>
                                        <p:tgtEl>
                                          <p:spTgt spid="4098">
                                            <p:txEl>
                                              <p:pRg st="7" end="7"/>
                                            </p:txEl>
                                          </p:spTgt>
                                        </p:tgtEl>
                                        <p:attrNameLst>
                                          <p:attrName>ppt_x</p:attrName>
                                        </p:attrNameLst>
                                      </p:cBhvr>
                                      <p:tavLst>
                                        <p:tav tm="0">
                                          <p:val>
                                            <p:strVal val="#ppt_x-.2"/>
                                          </p:val>
                                        </p:tav>
                                        <p:tav tm="100000">
                                          <p:val>
                                            <p:strVal val="#ppt_x"/>
                                          </p:val>
                                        </p:tav>
                                      </p:tavLst>
                                    </p:anim>
                                    <p:anim calcmode="lin" valueType="num">
                                      <p:cBhvr>
                                        <p:cTn id="62" dur="2000" fill="hold"/>
                                        <p:tgtEl>
                                          <p:spTgt spid="4098">
                                            <p:txEl>
                                              <p:pRg st="7" end="7"/>
                                            </p:txEl>
                                          </p:spTgt>
                                        </p:tgtEl>
                                        <p:attrNameLst>
                                          <p:attrName>ppt_y</p:attrName>
                                        </p:attrNameLst>
                                      </p:cBhvr>
                                      <p:tavLst>
                                        <p:tav tm="0">
                                          <p:val>
                                            <p:strVal val="#ppt_y"/>
                                          </p:val>
                                        </p:tav>
                                        <p:tav tm="100000">
                                          <p:val>
                                            <p:strVal val="#ppt_y"/>
                                          </p:val>
                                        </p:tav>
                                      </p:tavLst>
                                    </p:anim>
                                    <p:animEffect transition="in" filter="fade">
                                      <p:cBhvr>
                                        <p:cTn id="63" dur="2000"/>
                                        <p:tgtEl>
                                          <p:spTgt spid="4098">
                                            <p:txEl>
                                              <p:pRg st="7" end="7"/>
                                            </p:txEl>
                                          </p:spTgt>
                                        </p:tgtEl>
                                      </p:cBhvr>
                                    </p:animEffect>
                                  </p:childTnLst>
                                </p:cTn>
                              </p:par>
                            </p:childTnLst>
                          </p:cTn>
                        </p:par>
                      </p:childTnLst>
                    </p:cTn>
                  </p:par>
                  <p:par>
                    <p:cTn id="64" fill="hold">
                      <p:stCondLst>
                        <p:cond delay="indefinite"/>
                      </p:stCondLst>
                      <p:childTnLst>
                        <p:par>
                          <p:cTn id="65" fill="hold">
                            <p:stCondLst>
                              <p:cond delay="0"/>
                            </p:stCondLst>
                            <p:childTnLst>
                              <p:par>
                                <p:cTn id="66" presetID="54" presetClass="entr" presetSubtype="0" accel="100000" fill="hold" nodeType="clickEffect">
                                  <p:stCondLst>
                                    <p:cond delay="0"/>
                                  </p:stCondLst>
                                  <p:childTnLst>
                                    <p:set>
                                      <p:cBhvr>
                                        <p:cTn id="67" dur="1" fill="hold">
                                          <p:stCondLst>
                                            <p:cond delay="0"/>
                                          </p:stCondLst>
                                        </p:cTn>
                                        <p:tgtEl>
                                          <p:spTgt spid="4098">
                                            <p:txEl>
                                              <p:pRg st="8" end="8"/>
                                            </p:txEl>
                                          </p:spTgt>
                                        </p:tgtEl>
                                        <p:attrNameLst>
                                          <p:attrName>style.visibility</p:attrName>
                                        </p:attrNameLst>
                                      </p:cBhvr>
                                      <p:to>
                                        <p:strVal val="visible"/>
                                      </p:to>
                                    </p:set>
                                    <p:anim calcmode="lin" valueType="num">
                                      <p:cBhvr>
                                        <p:cTn id="68" dur="2000" fill="hold"/>
                                        <p:tgtEl>
                                          <p:spTgt spid="4098">
                                            <p:txEl>
                                              <p:pRg st="8" end="8"/>
                                            </p:txEl>
                                          </p:spTgt>
                                        </p:tgtEl>
                                        <p:attrNameLst>
                                          <p:attrName>ppt_w</p:attrName>
                                        </p:attrNameLst>
                                      </p:cBhvr>
                                      <p:tavLst>
                                        <p:tav tm="0">
                                          <p:val>
                                            <p:strVal val="#ppt_w*0.05"/>
                                          </p:val>
                                        </p:tav>
                                        <p:tav tm="100000">
                                          <p:val>
                                            <p:strVal val="#ppt_w"/>
                                          </p:val>
                                        </p:tav>
                                      </p:tavLst>
                                    </p:anim>
                                    <p:anim calcmode="lin" valueType="num">
                                      <p:cBhvr>
                                        <p:cTn id="69" dur="2000" fill="hold"/>
                                        <p:tgtEl>
                                          <p:spTgt spid="4098">
                                            <p:txEl>
                                              <p:pRg st="8" end="8"/>
                                            </p:txEl>
                                          </p:spTgt>
                                        </p:tgtEl>
                                        <p:attrNameLst>
                                          <p:attrName>ppt_h</p:attrName>
                                        </p:attrNameLst>
                                      </p:cBhvr>
                                      <p:tavLst>
                                        <p:tav tm="0">
                                          <p:val>
                                            <p:strVal val="#ppt_h"/>
                                          </p:val>
                                        </p:tav>
                                        <p:tav tm="100000">
                                          <p:val>
                                            <p:strVal val="#ppt_h"/>
                                          </p:val>
                                        </p:tav>
                                      </p:tavLst>
                                    </p:anim>
                                    <p:anim calcmode="lin" valueType="num">
                                      <p:cBhvr>
                                        <p:cTn id="70" dur="2000" fill="hold"/>
                                        <p:tgtEl>
                                          <p:spTgt spid="4098">
                                            <p:txEl>
                                              <p:pRg st="8" end="8"/>
                                            </p:txEl>
                                          </p:spTgt>
                                        </p:tgtEl>
                                        <p:attrNameLst>
                                          <p:attrName>ppt_x</p:attrName>
                                        </p:attrNameLst>
                                      </p:cBhvr>
                                      <p:tavLst>
                                        <p:tav tm="0">
                                          <p:val>
                                            <p:strVal val="#ppt_x-.2"/>
                                          </p:val>
                                        </p:tav>
                                        <p:tav tm="100000">
                                          <p:val>
                                            <p:strVal val="#ppt_x"/>
                                          </p:val>
                                        </p:tav>
                                      </p:tavLst>
                                    </p:anim>
                                    <p:anim calcmode="lin" valueType="num">
                                      <p:cBhvr>
                                        <p:cTn id="71" dur="2000" fill="hold"/>
                                        <p:tgtEl>
                                          <p:spTgt spid="4098">
                                            <p:txEl>
                                              <p:pRg st="8" end="8"/>
                                            </p:txEl>
                                          </p:spTgt>
                                        </p:tgtEl>
                                        <p:attrNameLst>
                                          <p:attrName>ppt_y</p:attrName>
                                        </p:attrNameLst>
                                      </p:cBhvr>
                                      <p:tavLst>
                                        <p:tav tm="0">
                                          <p:val>
                                            <p:strVal val="#ppt_y"/>
                                          </p:val>
                                        </p:tav>
                                        <p:tav tm="100000">
                                          <p:val>
                                            <p:strVal val="#ppt_y"/>
                                          </p:val>
                                        </p:tav>
                                      </p:tavLst>
                                    </p:anim>
                                    <p:animEffect transition="in" filter="fade">
                                      <p:cBhvr>
                                        <p:cTn id="72" dur="2000"/>
                                        <p:tgtEl>
                                          <p:spTgt spid="4098">
                                            <p:txEl>
                                              <p:pRg st="8" end="8"/>
                                            </p:txEl>
                                          </p:spTgt>
                                        </p:tgtEl>
                                      </p:cBhvr>
                                    </p:animEffect>
                                  </p:childTnLst>
                                </p:cTn>
                              </p:par>
                              <p:par>
                                <p:cTn id="73" presetID="54" presetClass="entr" presetSubtype="0" accel="100000" fill="hold" nodeType="withEffect">
                                  <p:stCondLst>
                                    <p:cond delay="0"/>
                                  </p:stCondLst>
                                  <p:childTnLst>
                                    <p:set>
                                      <p:cBhvr>
                                        <p:cTn id="74" dur="1" fill="hold">
                                          <p:stCondLst>
                                            <p:cond delay="0"/>
                                          </p:stCondLst>
                                        </p:cTn>
                                        <p:tgtEl>
                                          <p:spTgt spid="4098">
                                            <p:txEl>
                                              <p:pRg st="9" end="9"/>
                                            </p:txEl>
                                          </p:spTgt>
                                        </p:tgtEl>
                                        <p:attrNameLst>
                                          <p:attrName>style.visibility</p:attrName>
                                        </p:attrNameLst>
                                      </p:cBhvr>
                                      <p:to>
                                        <p:strVal val="visible"/>
                                      </p:to>
                                    </p:set>
                                    <p:anim calcmode="lin" valueType="num">
                                      <p:cBhvr>
                                        <p:cTn id="75" dur="2000" fill="hold"/>
                                        <p:tgtEl>
                                          <p:spTgt spid="4098">
                                            <p:txEl>
                                              <p:pRg st="9" end="9"/>
                                            </p:txEl>
                                          </p:spTgt>
                                        </p:tgtEl>
                                        <p:attrNameLst>
                                          <p:attrName>ppt_w</p:attrName>
                                        </p:attrNameLst>
                                      </p:cBhvr>
                                      <p:tavLst>
                                        <p:tav tm="0">
                                          <p:val>
                                            <p:strVal val="#ppt_w*0.05"/>
                                          </p:val>
                                        </p:tav>
                                        <p:tav tm="100000">
                                          <p:val>
                                            <p:strVal val="#ppt_w"/>
                                          </p:val>
                                        </p:tav>
                                      </p:tavLst>
                                    </p:anim>
                                    <p:anim calcmode="lin" valueType="num">
                                      <p:cBhvr>
                                        <p:cTn id="76" dur="2000" fill="hold"/>
                                        <p:tgtEl>
                                          <p:spTgt spid="4098">
                                            <p:txEl>
                                              <p:pRg st="9" end="9"/>
                                            </p:txEl>
                                          </p:spTgt>
                                        </p:tgtEl>
                                        <p:attrNameLst>
                                          <p:attrName>ppt_h</p:attrName>
                                        </p:attrNameLst>
                                      </p:cBhvr>
                                      <p:tavLst>
                                        <p:tav tm="0">
                                          <p:val>
                                            <p:strVal val="#ppt_h"/>
                                          </p:val>
                                        </p:tav>
                                        <p:tav tm="100000">
                                          <p:val>
                                            <p:strVal val="#ppt_h"/>
                                          </p:val>
                                        </p:tav>
                                      </p:tavLst>
                                    </p:anim>
                                    <p:anim calcmode="lin" valueType="num">
                                      <p:cBhvr>
                                        <p:cTn id="77" dur="2000" fill="hold"/>
                                        <p:tgtEl>
                                          <p:spTgt spid="4098">
                                            <p:txEl>
                                              <p:pRg st="9" end="9"/>
                                            </p:txEl>
                                          </p:spTgt>
                                        </p:tgtEl>
                                        <p:attrNameLst>
                                          <p:attrName>ppt_x</p:attrName>
                                        </p:attrNameLst>
                                      </p:cBhvr>
                                      <p:tavLst>
                                        <p:tav tm="0">
                                          <p:val>
                                            <p:strVal val="#ppt_x-.2"/>
                                          </p:val>
                                        </p:tav>
                                        <p:tav tm="100000">
                                          <p:val>
                                            <p:strVal val="#ppt_x"/>
                                          </p:val>
                                        </p:tav>
                                      </p:tavLst>
                                    </p:anim>
                                    <p:anim calcmode="lin" valueType="num">
                                      <p:cBhvr>
                                        <p:cTn id="78" dur="2000" fill="hold"/>
                                        <p:tgtEl>
                                          <p:spTgt spid="4098">
                                            <p:txEl>
                                              <p:pRg st="9" end="9"/>
                                            </p:txEl>
                                          </p:spTgt>
                                        </p:tgtEl>
                                        <p:attrNameLst>
                                          <p:attrName>ppt_y</p:attrName>
                                        </p:attrNameLst>
                                      </p:cBhvr>
                                      <p:tavLst>
                                        <p:tav tm="0">
                                          <p:val>
                                            <p:strVal val="#ppt_y"/>
                                          </p:val>
                                        </p:tav>
                                        <p:tav tm="100000">
                                          <p:val>
                                            <p:strVal val="#ppt_y"/>
                                          </p:val>
                                        </p:tav>
                                      </p:tavLst>
                                    </p:anim>
                                    <p:animEffect transition="in" filter="fade">
                                      <p:cBhvr>
                                        <p:cTn id="79" dur="2000"/>
                                        <p:tgtEl>
                                          <p:spTgt spid="4098">
                                            <p:txEl>
                                              <p:pRg st="9" end="9"/>
                                            </p:txEl>
                                          </p:spTgt>
                                        </p:tgtEl>
                                      </p:cBhvr>
                                    </p:animEffect>
                                  </p:childTnLst>
                                </p:cTn>
                              </p:par>
                              <p:par>
                                <p:cTn id="80" presetID="54" presetClass="entr" presetSubtype="0" accel="100000" fill="hold" nodeType="withEffect">
                                  <p:stCondLst>
                                    <p:cond delay="0"/>
                                  </p:stCondLst>
                                  <p:childTnLst>
                                    <p:set>
                                      <p:cBhvr>
                                        <p:cTn id="81" dur="1" fill="hold">
                                          <p:stCondLst>
                                            <p:cond delay="0"/>
                                          </p:stCondLst>
                                        </p:cTn>
                                        <p:tgtEl>
                                          <p:spTgt spid="4098">
                                            <p:txEl>
                                              <p:pRg st="10" end="10"/>
                                            </p:txEl>
                                          </p:spTgt>
                                        </p:tgtEl>
                                        <p:attrNameLst>
                                          <p:attrName>style.visibility</p:attrName>
                                        </p:attrNameLst>
                                      </p:cBhvr>
                                      <p:to>
                                        <p:strVal val="visible"/>
                                      </p:to>
                                    </p:set>
                                    <p:anim calcmode="lin" valueType="num">
                                      <p:cBhvr>
                                        <p:cTn id="82" dur="2000" fill="hold"/>
                                        <p:tgtEl>
                                          <p:spTgt spid="4098">
                                            <p:txEl>
                                              <p:pRg st="10" end="10"/>
                                            </p:txEl>
                                          </p:spTgt>
                                        </p:tgtEl>
                                        <p:attrNameLst>
                                          <p:attrName>ppt_w</p:attrName>
                                        </p:attrNameLst>
                                      </p:cBhvr>
                                      <p:tavLst>
                                        <p:tav tm="0">
                                          <p:val>
                                            <p:strVal val="#ppt_w*0.05"/>
                                          </p:val>
                                        </p:tav>
                                        <p:tav tm="100000">
                                          <p:val>
                                            <p:strVal val="#ppt_w"/>
                                          </p:val>
                                        </p:tav>
                                      </p:tavLst>
                                    </p:anim>
                                    <p:anim calcmode="lin" valueType="num">
                                      <p:cBhvr>
                                        <p:cTn id="83" dur="2000" fill="hold"/>
                                        <p:tgtEl>
                                          <p:spTgt spid="4098">
                                            <p:txEl>
                                              <p:pRg st="10" end="10"/>
                                            </p:txEl>
                                          </p:spTgt>
                                        </p:tgtEl>
                                        <p:attrNameLst>
                                          <p:attrName>ppt_h</p:attrName>
                                        </p:attrNameLst>
                                      </p:cBhvr>
                                      <p:tavLst>
                                        <p:tav tm="0">
                                          <p:val>
                                            <p:strVal val="#ppt_h"/>
                                          </p:val>
                                        </p:tav>
                                        <p:tav tm="100000">
                                          <p:val>
                                            <p:strVal val="#ppt_h"/>
                                          </p:val>
                                        </p:tav>
                                      </p:tavLst>
                                    </p:anim>
                                    <p:anim calcmode="lin" valueType="num">
                                      <p:cBhvr>
                                        <p:cTn id="84" dur="2000" fill="hold"/>
                                        <p:tgtEl>
                                          <p:spTgt spid="4098">
                                            <p:txEl>
                                              <p:pRg st="10" end="10"/>
                                            </p:txEl>
                                          </p:spTgt>
                                        </p:tgtEl>
                                        <p:attrNameLst>
                                          <p:attrName>ppt_x</p:attrName>
                                        </p:attrNameLst>
                                      </p:cBhvr>
                                      <p:tavLst>
                                        <p:tav tm="0">
                                          <p:val>
                                            <p:strVal val="#ppt_x-.2"/>
                                          </p:val>
                                        </p:tav>
                                        <p:tav tm="100000">
                                          <p:val>
                                            <p:strVal val="#ppt_x"/>
                                          </p:val>
                                        </p:tav>
                                      </p:tavLst>
                                    </p:anim>
                                    <p:anim calcmode="lin" valueType="num">
                                      <p:cBhvr>
                                        <p:cTn id="85" dur="2000" fill="hold"/>
                                        <p:tgtEl>
                                          <p:spTgt spid="4098">
                                            <p:txEl>
                                              <p:pRg st="10" end="10"/>
                                            </p:txEl>
                                          </p:spTgt>
                                        </p:tgtEl>
                                        <p:attrNameLst>
                                          <p:attrName>ppt_y</p:attrName>
                                        </p:attrNameLst>
                                      </p:cBhvr>
                                      <p:tavLst>
                                        <p:tav tm="0">
                                          <p:val>
                                            <p:strVal val="#ppt_y"/>
                                          </p:val>
                                        </p:tav>
                                        <p:tav tm="100000">
                                          <p:val>
                                            <p:strVal val="#ppt_y"/>
                                          </p:val>
                                        </p:tav>
                                      </p:tavLst>
                                    </p:anim>
                                    <p:animEffect transition="in" filter="fade">
                                      <p:cBhvr>
                                        <p:cTn id="86" dur="2000"/>
                                        <p:tgtEl>
                                          <p:spTgt spid="4098">
                                            <p:txEl>
                                              <p:pRg st="10" end="10"/>
                                            </p:txEl>
                                          </p:spTgt>
                                        </p:tgtEl>
                                      </p:cBhvr>
                                    </p:animEffect>
                                  </p:childTnLst>
                                </p:cTn>
                              </p:par>
                            </p:childTnLst>
                          </p:cTn>
                        </p:par>
                      </p:childTnLst>
                    </p:cTn>
                  </p:par>
                  <p:par>
                    <p:cTn id="87" fill="hold">
                      <p:stCondLst>
                        <p:cond delay="indefinite"/>
                      </p:stCondLst>
                      <p:childTnLst>
                        <p:par>
                          <p:cTn id="88" fill="hold">
                            <p:stCondLst>
                              <p:cond delay="0"/>
                            </p:stCondLst>
                            <p:childTnLst>
                              <p:par>
                                <p:cTn id="89" presetID="54" presetClass="entr" presetSubtype="0" accel="100000" fill="hold" nodeType="clickEffect">
                                  <p:stCondLst>
                                    <p:cond delay="0"/>
                                  </p:stCondLst>
                                  <p:childTnLst>
                                    <p:set>
                                      <p:cBhvr>
                                        <p:cTn id="90" dur="1" fill="hold">
                                          <p:stCondLst>
                                            <p:cond delay="0"/>
                                          </p:stCondLst>
                                        </p:cTn>
                                        <p:tgtEl>
                                          <p:spTgt spid="4098">
                                            <p:txEl>
                                              <p:pRg st="11" end="11"/>
                                            </p:txEl>
                                          </p:spTgt>
                                        </p:tgtEl>
                                        <p:attrNameLst>
                                          <p:attrName>style.visibility</p:attrName>
                                        </p:attrNameLst>
                                      </p:cBhvr>
                                      <p:to>
                                        <p:strVal val="visible"/>
                                      </p:to>
                                    </p:set>
                                    <p:anim calcmode="lin" valueType="num">
                                      <p:cBhvr>
                                        <p:cTn id="91" dur="2000" fill="hold"/>
                                        <p:tgtEl>
                                          <p:spTgt spid="4098">
                                            <p:txEl>
                                              <p:pRg st="11" end="11"/>
                                            </p:txEl>
                                          </p:spTgt>
                                        </p:tgtEl>
                                        <p:attrNameLst>
                                          <p:attrName>ppt_w</p:attrName>
                                        </p:attrNameLst>
                                      </p:cBhvr>
                                      <p:tavLst>
                                        <p:tav tm="0">
                                          <p:val>
                                            <p:strVal val="#ppt_w*0.05"/>
                                          </p:val>
                                        </p:tav>
                                        <p:tav tm="100000">
                                          <p:val>
                                            <p:strVal val="#ppt_w"/>
                                          </p:val>
                                        </p:tav>
                                      </p:tavLst>
                                    </p:anim>
                                    <p:anim calcmode="lin" valueType="num">
                                      <p:cBhvr>
                                        <p:cTn id="92" dur="2000" fill="hold"/>
                                        <p:tgtEl>
                                          <p:spTgt spid="4098">
                                            <p:txEl>
                                              <p:pRg st="11" end="11"/>
                                            </p:txEl>
                                          </p:spTgt>
                                        </p:tgtEl>
                                        <p:attrNameLst>
                                          <p:attrName>ppt_h</p:attrName>
                                        </p:attrNameLst>
                                      </p:cBhvr>
                                      <p:tavLst>
                                        <p:tav tm="0">
                                          <p:val>
                                            <p:strVal val="#ppt_h"/>
                                          </p:val>
                                        </p:tav>
                                        <p:tav tm="100000">
                                          <p:val>
                                            <p:strVal val="#ppt_h"/>
                                          </p:val>
                                        </p:tav>
                                      </p:tavLst>
                                    </p:anim>
                                    <p:anim calcmode="lin" valueType="num">
                                      <p:cBhvr>
                                        <p:cTn id="93" dur="2000" fill="hold"/>
                                        <p:tgtEl>
                                          <p:spTgt spid="4098">
                                            <p:txEl>
                                              <p:pRg st="11" end="11"/>
                                            </p:txEl>
                                          </p:spTgt>
                                        </p:tgtEl>
                                        <p:attrNameLst>
                                          <p:attrName>ppt_x</p:attrName>
                                        </p:attrNameLst>
                                      </p:cBhvr>
                                      <p:tavLst>
                                        <p:tav tm="0">
                                          <p:val>
                                            <p:strVal val="#ppt_x-.2"/>
                                          </p:val>
                                        </p:tav>
                                        <p:tav tm="100000">
                                          <p:val>
                                            <p:strVal val="#ppt_x"/>
                                          </p:val>
                                        </p:tav>
                                      </p:tavLst>
                                    </p:anim>
                                    <p:anim calcmode="lin" valueType="num">
                                      <p:cBhvr>
                                        <p:cTn id="94" dur="2000" fill="hold"/>
                                        <p:tgtEl>
                                          <p:spTgt spid="4098">
                                            <p:txEl>
                                              <p:pRg st="11" end="11"/>
                                            </p:txEl>
                                          </p:spTgt>
                                        </p:tgtEl>
                                        <p:attrNameLst>
                                          <p:attrName>ppt_y</p:attrName>
                                        </p:attrNameLst>
                                      </p:cBhvr>
                                      <p:tavLst>
                                        <p:tav tm="0">
                                          <p:val>
                                            <p:strVal val="#ppt_y"/>
                                          </p:val>
                                        </p:tav>
                                        <p:tav tm="100000">
                                          <p:val>
                                            <p:strVal val="#ppt_y"/>
                                          </p:val>
                                        </p:tav>
                                      </p:tavLst>
                                    </p:anim>
                                    <p:animEffect transition="in" filter="fade">
                                      <p:cBhvr>
                                        <p:cTn id="95" dur="2000"/>
                                        <p:tgtEl>
                                          <p:spTgt spid="4098">
                                            <p:txEl>
                                              <p:pRg st="11" end="11"/>
                                            </p:txEl>
                                          </p:spTgt>
                                        </p:tgtEl>
                                      </p:cBhvr>
                                    </p:animEffect>
                                  </p:childTnLst>
                                </p:cTn>
                              </p:par>
                              <p:par>
                                <p:cTn id="96" presetID="54" presetClass="entr" presetSubtype="0" accel="100000" fill="hold" nodeType="withEffect">
                                  <p:stCondLst>
                                    <p:cond delay="0"/>
                                  </p:stCondLst>
                                  <p:childTnLst>
                                    <p:set>
                                      <p:cBhvr>
                                        <p:cTn id="97" dur="1" fill="hold">
                                          <p:stCondLst>
                                            <p:cond delay="0"/>
                                          </p:stCondLst>
                                        </p:cTn>
                                        <p:tgtEl>
                                          <p:spTgt spid="4098">
                                            <p:txEl>
                                              <p:pRg st="12" end="12"/>
                                            </p:txEl>
                                          </p:spTgt>
                                        </p:tgtEl>
                                        <p:attrNameLst>
                                          <p:attrName>style.visibility</p:attrName>
                                        </p:attrNameLst>
                                      </p:cBhvr>
                                      <p:to>
                                        <p:strVal val="visible"/>
                                      </p:to>
                                    </p:set>
                                    <p:anim calcmode="lin" valueType="num">
                                      <p:cBhvr>
                                        <p:cTn id="98" dur="2000" fill="hold"/>
                                        <p:tgtEl>
                                          <p:spTgt spid="4098">
                                            <p:txEl>
                                              <p:pRg st="12" end="12"/>
                                            </p:txEl>
                                          </p:spTgt>
                                        </p:tgtEl>
                                        <p:attrNameLst>
                                          <p:attrName>ppt_w</p:attrName>
                                        </p:attrNameLst>
                                      </p:cBhvr>
                                      <p:tavLst>
                                        <p:tav tm="0">
                                          <p:val>
                                            <p:strVal val="#ppt_w*0.05"/>
                                          </p:val>
                                        </p:tav>
                                        <p:tav tm="100000">
                                          <p:val>
                                            <p:strVal val="#ppt_w"/>
                                          </p:val>
                                        </p:tav>
                                      </p:tavLst>
                                    </p:anim>
                                    <p:anim calcmode="lin" valueType="num">
                                      <p:cBhvr>
                                        <p:cTn id="99" dur="2000" fill="hold"/>
                                        <p:tgtEl>
                                          <p:spTgt spid="4098">
                                            <p:txEl>
                                              <p:pRg st="12" end="12"/>
                                            </p:txEl>
                                          </p:spTgt>
                                        </p:tgtEl>
                                        <p:attrNameLst>
                                          <p:attrName>ppt_h</p:attrName>
                                        </p:attrNameLst>
                                      </p:cBhvr>
                                      <p:tavLst>
                                        <p:tav tm="0">
                                          <p:val>
                                            <p:strVal val="#ppt_h"/>
                                          </p:val>
                                        </p:tav>
                                        <p:tav tm="100000">
                                          <p:val>
                                            <p:strVal val="#ppt_h"/>
                                          </p:val>
                                        </p:tav>
                                      </p:tavLst>
                                    </p:anim>
                                    <p:anim calcmode="lin" valueType="num">
                                      <p:cBhvr>
                                        <p:cTn id="100" dur="2000" fill="hold"/>
                                        <p:tgtEl>
                                          <p:spTgt spid="4098">
                                            <p:txEl>
                                              <p:pRg st="12" end="12"/>
                                            </p:txEl>
                                          </p:spTgt>
                                        </p:tgtEl>
                                        <p:attrNameLst>
                                          <p:attrName>ppt_x</p:attrName>
                                        </p:attrNameLst>
                                      </p:cBhvr>
                                      <p:tavLst>
                                        <p:tav tm="0">
                                          <p:val>
                                            <p:strVal val="#ppt_x-.2"/>
                                          </p:val>
                                        </p:tav>
                                        <p:tav tm="100000">
                                          <p:val>
                                            <p:strVal val="#ppt_x"/>
                                          </p:val>
                                        </p:tav>
                                      </p:tavLst>
                                    </p:anim>
                                    <p:anim calcmode="lin" valueType="num">
                                      <p:cBhvr>
                                        <p:cTn id="101" dur="2000" fill="hold"/>
                                        <p:tgtEl>
                                          <p:spTgt spid="4098">
                                            <p:txEl>
                                              <p:pRg st="12" end="12"/>
                                            </p:txEl>
                                          </p:spTgt>
                                        </p:tgtEl>
                                        <p:attrNameLst>
                                          <p:attrName>ppt_y</p:attrName>
                                        </p:attrNameLst>
                                      </p:cBhvr>
                                      <p:tavLst>
                                        <p:tav tm="0">
                                          <p:val>
                                            <p:strVal val="#ppt_y"/>
                                          </p:val>
                                        </p:tav>
                                        <p:tav tm="100000">
                                          <p:val>
                                            <p:strVal val="#ppt_y"/>
                                          </p:val>
                                        </p:tav>
                                      </p:tavLst>
                                    </p:anim>
                                    <p:animEffect transition="in" filter="fade">
                                      <p:cBhvr>
                                        <p:cTn id="102" dur="2000"/>
                                        <p:tgtEl>
                                          <p:spTgt spid="4098">
                                            <p:txEl>
                                              <p:pRg st="12" end="12"/>
                                            </p:txEl>
                                          </p:spTgt>
                                        </p:tgtEl>
                                      </p:cBhvr>
                                    </p:animEffect>
                                  </p:childTnLst>
                                </p:cTn>
                              </p:par>
                              <p:par>
                                <p:cTn id="103" presetID="54" presetClass="entr" presetSubtype="0" accel="100000" fill="hold" nodeType="withEffect">
                                  <p:stCondLst>
                                    <p:cond delay="0"/>
                                  </p:stCondLst>
                                  <p:childTnLst>
                                    <p:set>
                                      <p:cBhvr>
                                        <p:cTn id="104" dur="1" fill="hold">
                                          <p:stCondLst>
                                            <p:cond delay="0"/>
                                          </p:stCondLst>
                                        </p:cTn>
                                        <p:tgtEl>
                                          <p:spTgt spid="4098">
                                            <p:txEl>
                                              <p:pRg st="13" end="13"/>
                                            </p:txEl>
                                          </p:spTgt>
                                        </p:tgtEl>
                                        <p:attrNameLst>
                                          <p:attrName>style.visibility</p:attrName>
                                        </p:attrNameLst>
                                      </p:cBhvr>
                                      <p:to>
                                        <p:strVal val="visible"/>
                                      </p:to>
                                    </p:set>
                                    <p:anim calcmode="lin" valueType="num">
                                      <p:cBhvr>
                                        <p:cTn id="105" dur="2000" fill="hold"/>
                                        <p:tgtEl>
                                          <p:spTgt spid="4098">
                                            <p:txEl>
                                              <p:pRg st="13" end="13"/>
                                            </p:txEl>
                                          </p:spTgt>
                                        </p:tgtEl>
                                        <p:attrNameLst>
                                          <p:attrName>ppt_w</p:attrName>
                                        </p:attrNameLst>
                                      </p:cBhvr>
                                      <p:tavLst>
                                        <p:tav tm="0">
                                          <p:val>
                                            <p:strVal val="#ppt_w*0.05"/>
                                          </p:val>
                                        </p:tav>
                                        <p:tav tm="100000">
                                          <p:val>
                                            <p:strVal val="#ppt_w"/>
                                          </p:val>
                                        </p:tav>
                                      </p:tavLst>
                                    </p:anim>
                                    <p:anim calcmode="lin" valueType="num">
                                      <p:cBhvr>
                                        <p:cTn id="106" dur="2000" fill="hold"/>
                                        <p:tgtEl>
                                          <p:spTgt spid="4098">
                                            <p:txEl>
                                              <p:pRg st="13" end="13"/>
                                            </p:txEl>
                                          </p:spTgt>
                                        </p:tgtEl>
                                        <p:attrNameLst>
                                          <p:attrName>ppt_h</p:attrName>
                                        </p:attrNameLst>
                                      </p:cBhvr>
                                      <p:tavLst>
                                        <p:tav tm="0">
                                          <p:val>
                                            <p:strVal val="#ppt_h"/>
                                          </p:val>
                                        </p:tav>
                                        <p:tav tm="100000">
                                          <p:val>
                                            <p:strVal val="#ppt_h"/>
                                          </p:val>
                                        </p:tav>
                                      </p:tavLst>
                                    </p:anim>
                                    <p:anim calcmode="lin" valueType="num">
                                      <p:cBhvr>
                                        <p:cTn id="107" dur="2000" fill="hold"/>
                                        <p:tgtEl>
                                          <p:spTgt spid="4098">
                                            <p:txEl>
                                              <p:pRg st="13" end="13"/>
                                            </p:txEl>
                                          </p:spTgt>
                                        </p:tgtEl>
                                        <p:attrNameLst>
                                          <p:attrName>ppt_x</p:attrName>
                                        </p:attrNameLst>
                                      </p:cBhvr>
                                      <p:tavLst>
                                        <p:tav tm="0">
                                          <p:val>
                                            <p:strVal val="#ppt_x-.2"/>
                                          </p:val>
                                        </p:tav>
                                        <p:tav tm="100000">
                                          <p:val>
                                            <p:strVal val="#ppt_x"/>
                                          </p:val>
                                        </p:tav>
                                      </p:tavLst>
                                    </p:anim>
                                    <p:anim calcmode="lin" valueType="num">
                                      <p:cBhvr>
                                        <p:cTn id="108" dur="2000" fill="hold"/>
                                        <p:tgtEl>
                                          <p:spTgt spid="4098">
                                            <p:txEl>
                                              <p:pRg st="13" end="13"/>
                                            </p:txEl>
                                          </p:spTgt>
                                        </p:tgtEl>
                                        <p:attrNameLst>
                                          <p:attrName>ppt_y</p:attrName>
                                        </p:attrNameLst>
                                      </p:cBhvr>
                                      <p:tavLst>
                                        <p:tav tm="0">
                                          <p:val>
                                            <p:strVal val="#ppt_y"/>
                                          </p:val>
                                        </p:tav>
                                        <p:tav tm="100000">
                                          <p:val>
                                            <p:strVal val="#ppt_y"/>
                                          </p:val>
                                        </p:tav>
                                      </p:tavLst>
                                    </p:anim>
                                    <p:animEffect transition="in" filter="fade">
                                      <p:cBhvr>
                                        <p:cTn id="109" dur="2000"/>
                                        <p:tgtEl>
                                          <p:spTgt spid="4098">
                                            <p:txEl>
                                              <p:pRg st="13" end="13"/>
                                            </p:txEl>
                                          </p:spTgt>
                                        </p:tgtEl>
                                      </p:cBhvr>
                                    </p:animEffect>
                                  </p:childTnLst>
                                </p:cTn>
                              </p:par>
                            </p:childTnLst>
                          </p:cTn>
                        </p:par>
                      </p:childTnLst>
                    </p:cTn>
                  </p:par>
                  <p:par>
                    <p:cTn id="110" fill="hold">
                      <p:stCondLst>
                        <p:cond delay="indefinite"/>
                      </p:stCondLst>
                      <p:childTnLst>
                        <p:par>
                          <p:cTn id="111" fill="hold">
                            <p:stCondLst>
                              <p:cond delay="0"/>
                            </p:stCondLst>
                            <p:childTnLst>
                              <p:par>
                                <p:cTn id="112" presetID="54" presetClass="entr" presetSubtype="0" accel="100000" fill="hold" nodeType="clickEffect">
                                  <p:stCondLst>
                                    <p:cond delay="0"/>
                                  </p:stCondLst>
                                  <p:childTnLst>
                                    <p:set>
                                      <p:cBhvr>
                                        <p:cTn id="113" dur="1" fill="hold">
                                          <p:stCondLst>
                                            <p:cond delay="0"/>
                                          </p:stCondLst>
                                        </p:cTn>
                                        <p:tgtEl>
                                          <p:spTgt spid="4098">
                                            <p:txEl>
                                              <p:pRg st="14" end="14"/>
                                            </p:txEl>
                                          </p:spTgt>
                                        </p:tgtEl>
                                        <p:attrNameLst>
                                          <p:attrName>style.visibility</p:attrName>
                                        </p:attrNameLst>
                                      </p:cBhvr>
                                      <p:to>
                                        <p:strVal val="visible"/>
                                      </p:to>
                                    </p:set>
                                    <p:anim calcmode="lin" valueType="num">
                                      <p:cBhvr>
                                        <p:cTn id="114" dur="2000" fill="hold"/>
                                        <p:tgtEl>
                                          <p:spTgt spid="4098">
                                            <p:txEl>
                                              <p:pRg st="14" end="14"/>
                                            </p:txEl>
                                          </p:spTgt>
                                        </p:tgtEl>
                                        <p:attrNameLst>
                                          <p:attrName>ppt_w</p:attrName>
                                        </p:attrNameLst>
                                      </p:cBhvr>
                                      <p:tavLst>
                                        <p:tav tm="0">
                                          <p:val>
                                            <p:strVal val="#ppt_w*0.05"/>
                                          </p:val>
                                        </p:tav>
                                        <p:tav tm="100000">
                                          <p:val>
                                            <p:strVal val="#ppt_w"/>
                                          </p:val>
                                        </p:tav>
                                      </p:tavLst>
                                    </p:anim>
                                    <p:anim calcmode="lin" valueType="num">
                                      <p:cBhvr>
                                        <p:cTn id="115" dur="2000" fill="hold"/>
                                        <p:tgtEl>
                                          <p:spTgt spid="4098">
                                            <p:txEl>
                                              <p:pRg st="14" end="14"/>
                                            </p:txEl>
                                          </p:spTgt>
                                        </p:tgtEl>
                                        <p:attrNameLst>
                                          <p:attrName>ppt_h</p:attrName>
                                        </p:attrNameLst>
                                      </p:cBhvr>
                                      <p:tavLst>
                                        <p:tav tm="0">
                                          <p:val>
                                            <p:strVal val="#ppt_h"/>
                                          </p:val>
                                        </p:tav>
                                        <p:tav tm="100000">
                                          <p:val>
                                            <p:strVal val="#ppt_h"/>
                                          </p:val>
                                        </p:tav>
                                      </p:tavLst>
                                    </p:anim>
                                    <p:anim calcmode="lin" valueType="num">
                                      <p:cBhvr>
                                        <p:cTn id="116" dur="2000" fill="hold"/>
                                        <p:tgtEl>
                                          <p:spTgt spid="4098">
                                            <p:txEl>
                                              <p:pRg st="14" end="14"/>
                                            </p:txEl>
                                          </p:spTgt>
                                        </p:tgtEl>
                                        <p:attrNameLst>
                                          <p:attrName>ppt_x</p:attrName>
                                        </p:attrNameLst>
                                      </p:cBhvr>
                                      <p:tavLst>
                                        <p:tav tm="0">
                                          <p:val>
                                            <p:strVal val="#ppt_x-.2"/>
                                          </p:val>
                                        </p:tav>
                                        <p:tav tm="100000">
                                          <p:val>
                                            <p:strVal val="#ppt_x"/>
                                          </p:val>
                                        </p:tav>
                                      </p:tavLst>
                                    </p:anim>
                                    <p:anim calcmode="lin" valueType="num">
                                      <p:cBhvr>
                                        <p:cTn id="117" dur="2000" fill="hold"/>
                                        <p:tgtEl>
                                          <p:spTgt spid="4098">
                                            <p:txEl>
                                              <p:pRg st="14" end="14"/>
                                            </p:txEl>
                                          </p:spTgt>
                                        </p:tgtEl>
                                        <p:attrNameLst>
                                          <p:attrName>ppt_y</p:attrName>
                                        </p:attrNameLst>
                                      </p:cBhvr>
                                      <p:tavLst>
                                        <p:tav tm="0">
                                          <p:val>
                                            <p:strVal val="#ppt_y"/>
                                          </p:val>
                                        </p:tav>
                                        <p:tav tm="100000">
                                          <p:val>
                                            <p:strVal val="#ppt_y"/>
                                          </p:val>
                                        </p:tav>
                                      </p:tavLst>
                                    </p:anim>
                                    <p:animEffect transition="in" filter="fade">
                                      <p:cBhvr>
                                        <p:cTn id="118" dur="2000"/>
                                        <p:tgtEl>
                                          <p:spTgt spid="4098">
                                            <p:txEl>
                                              <p:pRg st="14" end="14"/>
                                            </p:txEl>
                                          </p:spTgt>
                                        </p:tgtEl>
                                      </p:cBhvr>
                                    </p:animEffect>
                                  </p:childTnLst>
                                </p:cTn>
                              </p:par>
                              <p:par>
                                <p:cTn id="119" presetID="54" presetClass="entr" presetSubtype="0" accel="100000" fill="hold" nodeType="withEffect">
                                  <p:stCondLst>
                                    <p:cond delay="0"/>
                                  </p:stCondLst>
                                  <p:childTnLst>
                                    <p:set>
                                      <p:cBhvr>
                                        <p:cTn id="120" dur="1" fill="hold">
                                          <p:stCondLst>
                                            <p:cond delay="0"/>
                                          </p:stCondLst>
                                        </p:cTn>
                                        <p:tgtEl>
                                          <p:spTgt spid="4098">
                                            <p:txEl>
                                              <p:pRg st="15" end="15"/>
                                            </p:txEl>
                                          </p:spTgt>
                                        </p:tgtEl>
                                        <p:attrNameLst>
                                          <p:attrName>style.visibility</p:attrName>
                                        </p:attrNameLst>
                                      </p:cBhvr>
                                      <p:to>
                                        <p:strVal val="visible"/>
                                      </p:to>
                                    </p:set>
                                    <p:anim calcmode="lin" valueType="num">
                                      <p:cBhvr>
                                        <p:cTn id="121" dur="2000" fill="hold"/>
                                        <p:tgtEl>
                                          <p:spTgt spid="4098">
                                            <p:txEl>
                                              <p:pRg st="15" end="15"/>
                                            </p:txEl>
                                          </p:spTgt>
                                        </p:tgtEl>
                                        <p:attrNameLst>
                                          <p:attrName>ppt_w</p:attrName>
                                        </p:attrNameLst>
                                      </p:cBhvr>
                                      <p:tavLst>
                                        <p:tav tm="0">
                                          <p:val>
                                            <p:strVal val="#ppt_w*0.05"/>
                                          </p:val>
                                        </p:tav>
                                        <p:tav tm="100000">
                                          <p:val>
                                            <p:strVal val="#ppt_w"/>
                                          </p:val>
                                        </p:tav>
                                      </p:tavLst>
                                    </p:anim>
                                    <p:anim calcmode="lin" valueType="num">
                                      <p:cBhvr>
                                        <p:cTn id="122" dur="2000" fill="hold"/>
                                        <p:tgtEl>
                                          <p:spTgt spid="4098">
                                            <p:txEl>
                                              <p:pRg st="15" end="15"/>
                                            </p:txEl>
                                          </p:spTgt>
                                        </p:tgtEl>
                                        <p:attrNameLst>
                                          <p:attrName>ppt_h</p:attrName>
                                        </p:attrNameLst>
                                      </p:cBhvr>
                                      <p:tavLst>
                                        <p:tav tm="0">
                                          <p:val>
                                            <p:strVal val="#ppt_h"/>
                                          </p:val>
                                        </p:tav>
                                        <p:tav tm="100000">
                                          <p:val>
                                            <p:strVal val="#ppt_h"/>
                                          </p:val>
                                        </p:tav>
                                      </p:tavLst>
                                    </p:anim>
                                    <p:anim calcmode="lin" valueType="num">
                                      <p:cBhvr>
                                        <p:cTn id="123" dur="2000" fill="hold"/>
                                        <p:tgtEl>
                                          <p:spTgt spid="4098">
                                            <p:txEl>
                                              <p:pRg st="15" end="15"/>
                                            </p:txEl>
                                          </p:spTgt>
                                        </p:tgtEl>
                                        <p:attrNameLst>
                                          <p:attrName>ppt_x</p:attrName>
                                        </p:attrNameLst>
                                      </p:cBhvr>
                                      <p:tavLst>
                                        <p:tav tm="0">
                                          <p:val>
                                            <p:strVal val="#ppt_x-.2"/>
                                          </p:val>
                                        </p:tav>
                                        <p:tav tm="100000">
                                          <p:val>
                                            <p:strVal val="#ppt_x"/>
                                          </p:val>
                                        </p:tav>
                                      </p:tavLst>
                                    </p:anim>
                                    <p:anim calcmode="lin" valueType="num">
                                      <p:cBhvr>
                                        <p:cTn id="124" dur="2000" fill="hold"/>
                                        <p:tgtEl>
                                          <p:spTgt spid="4098">
                                            <p:txEl>
                                              <p:pRg st="15" end="15"/>
                                            </p:txEl>
                                          </p:spTgt>
                                        </p:tgtEl>
                                        <p:attrNameLst>
                                          <p:attrName>ppt_y</p:attrName>
                                        </p:attrNameLst>
                                      </p:cBhvr>
                                      <p:tavLst>
                                        <p:tav tm="0">
                                          <p:val>
                                            <p:strVal val="#ppt_y"/>
                                          </p:val>
                                        </p:tav>
                                        <p:tav tm="100000">
                                          <p:val>
                                            <p:strVal val="#ppt_y"/>
                                          </p:val>
                                        </p:tav>
                                      </p:tavLst>
                                    </p:anim>
                                    <p:animEffect transition="in" filter="fade">
                                      <p:cBhvr>
                                        <p:cTn id="125" dur="2000"/>
                                        <p:tgtEl>
                                          <p:spTgt spid="4098">
                                            <p:txEl>
                                              <p:pRg st="15" end="15"/>
                                            </p:txEl>
                                          </p:spTgt>
                                        </p:tgtEl>
                                      </p:cBhvr>
                                    </p:animEffect>
                                  </p:childTnLst>
                                </p:cTn>
                              </p:par>
                            </p:childTnLst>
                          </p:cTn>
                        </p:par>
                      </p:childTnLst>
                    </p:cTn>
                  </p:par>
                  <p:par>
                    <p:cTn id="126" fill="hold">
                      <p:stCondLst>
                        <p:cond delay="indefinite"/>
                      </p:stCondLst>
                      <p:childTnLst>
                        <p:par>
                          <p:cTn id="127" fill="hold">
                            <p:stCondLst>
                              <p:cond delay="0"/>
                            </p:stCondLst>
                            <p:childTnLst>
                              <p:par>
                                <p:cTn id="128" presetID="54" presetClass="entr" presetSubtype="0" accel="100000" fill="hold" nodeType="clickEffect">
                                  <p:stCondLst>
                                    <p:cond delay="0"/>
                                  </p:stCondLst>
                                  <p:childTnLst>
                                    <p:set>
                                      <p:cBhvr>
                                        <p:cTn id="129" dur="1" fill="hold">
                                          <p:stCondLst>
                                            <p:cond delay="0"/>
                                          </p:stCondLst>
                                        </p:cTn>
                                        <p:tgtEl>
                                          <p:spTgt spid="4098">
                                            <p:txEl>
                                              <p:pRg st="16" end="16"/>
                                            </p:txEl>
                                          </p:spTgt>
                                        </p:tgtEl>
                                        <p:attrNameLst>
                                          <p:attrName>style.visibility</p:attrName>
                                        </p:attrNameLst>
                                      </p:cBhvr>
                                      <p:to>
                                        <p:strVal val="visible"/>
                                      </p:to>
                                    </p:set>
                                    <p:anim calcmode="lin" valueType="num">
                                      <p:cBhvr>
                                        <p:cTn id="130" dur="2000" fill="hold"/>
                                        <p:tgtEl>
                                          <p:spTgt spid="4098">
                                            <p:txEl>
                                              <p:pRg st="16" end="16"/>
                                            </p:txEl>
                                          </p:spTgt>
                                        </p:tgtEl>
                                        <p:attrNameLst>
                                          <p:attrName>ppt_w</p:attrName>
                                        </p:attrNameLst>
                                      </p:cBhvr>
                                      <p:tavLst>
                                        <p:tav tm="0">
                                          <p:val>
                                            <p:strVal val="#ppt_w*0.05"/>
                                          </p:val>
                                        </p:tav>
                                        <p:tav tm="100000">
                                          <p:val>
                                            <p:strVal val="#ppt_w"/>
                                          </p:val>
                                        </p:tav>
                                      </p:tavLst>
                                    </p:anim>
                                    <p:anim calcmode="lin" valueType="num">
                                      <p:cBhvr>
                                        <p:cTn id="131" dur="2000" fill="hold"/>
                                        <p:tgtEl>
                                          <p:spTgt spid="4098">
                                            <p:txEl>
                                              <p:pRg st="16" end="16"/>
                                            </p:txEl>
                                          </p:spTgt>
                                        </p:tgtEl>
                                        <p:attrNameLst>
                                          <p:attrName>ppt_h</p:attrName>
                                        </p:attrNameLst>
                                      </p:cBhvr>
                                      <p:tavLst>
                                        <p:tav tm="0">
                                          <p:val>
                                            <p:strVal val="#ppt_h"/>
                                          </p:val>
                                        </p:tav>
                                        <p:tav tm="100000">
                                          <p:val>
                                            <p:strVal val="#ppt_h"/>
                                          </p:val>
                                        </p:tav>
                                      </p:tavLst>
                                    </p:anim>
                                    <p:anim calcmode="lin" valueType="num">
                                      <p:cBhvr>
                                        <p:cTn id="132" dur="2000" fill="hold"/>
                                        <p:tgtEl>
                                          <p:spTgt spid="4098">
                                            <p:txEl>
                                              <p:pRg st="16" end="16"/>
                                            </p:txEl>
                                          </p:spTgt>
                                        </p:tgtEl>
                                        <p:attrNameLst>
                                          <p:attrName>ppt_x</p:attrName>
                                        </p:attrNameLst>
                                      </p:cBhvr>
                                      <p:tavLst>
                                        <p:tav tm="0">
                                          <p:val>
                                            <p:strVal val="#ppt_x-.2"/>
                                          </p:val>
                                        </p:tav>
                                        <p:tav tm="100000">
                                          <p:val>
                                            <p:strVal val="#ppt_x"/>
                                          </p:val>
                                        </p:tav>
                                      </p:tavLst>
                                    </p:anim>
                                    <p:anim calcmode="lin" valueType="num">
                                      <p:cBhvr>
                                        <p:cTn id="133" dur="2000" fill="hold"/>
                                        <p:tgtEl>
                                          <p:spTgt spid="4098">
                                            <p:txEl>
                                              <p:pRg st="16" end="16"/>
                                            </p:txEl>
                                          </p:spTgt>
                                        </p:tgtEl>
                                        <p:attrNameLst>
                                          <p:attrName>ppt_y</p:attrName>
                                        </p:attrNameLst>
                                      </p:cBhvr>
                                      <p:tavLst>
                                        <p:tav tm="0">
                                          <p:val>
                                            <p:strVal val="#ppt_y"/>
                                          </p:val>
                                        </p:tav>
                                        <p:tav tm="100000">
                                          <p:val>
                                            <p:strVal val="#ppt_y"/>
                                          </p:val>
                                        </p:tav>
                                      </p:tavLst>
                                    </p:anim>
                                    <p:animEffect transition="in" filter="fade">
                                      <p:cBhvr>
                                        <p:cTn id="134" dur="2000"/>
                                        <p:tgtEl>
                                          <p:spTgt spid="4098">
                                            <p:txEl>
                                              <p:pRg st="16" end="16"/>
                                            </p:txEl>
                                          </p:spTgt>
                                        </p:tgtEl>
                                      </p:cBhvr>
                                    </p:animEffect>
                                  </p:childTnLst>
                                </p:cTn>
                              </p:par>
                              <p:par>
                                <p:cTn id="135" presetID="54" presetClass="entr" presetSubtype="0" accel="100000" fill="hold" nodeType="withEffect">
                                  <p:stCondLst>
                                    <p:cond delay="0"/>
                                  </p:stCondLst>
                                  <p:childTnLst>
                                    <p:set>
                                      <p:cBhvr>
                                        <p:cTn id="136" dur="1" fill="hold">
                                          <p:stCondLst>
                                            <p:cond delay="0"/>
                                          </p:stCondLst>
                                        </p:cTn>
                                        <p:tgtEl>
                                          <p:spTgt spid="4098">
                                            <p:txEl>
                                              <p:pRg st="17" end="17"/>
                                            </p:txEl>
                                          </p:spTgt>
                                        </p:tgtEl>
                                        <p:attrNameLst>
                                          <p:attrName>style.visibility</p:attrName>
                                        </p:attrNameLst>
                                      </p:cBhvr>
                                      <p:to>
                                        <p:strVal val="visible"/>
                                      </p:to>
                                    </p:set>
                                    <p:anim calcmode="lin" valueType="num">
                                      <p:cBhvr>
                                        <p:cTn id="137" dur="2000" fill="hold"/>
                                        <p:tgtEl>
                                          <p:spTgt spid="4098">
                                            <p:txEl>
                                              <p:pRg st="17" end="17"/>
                                            </p:txEl>
                                          </p:spTgt>
                                        </p:tgtEl>
                                        <p:attrNameLst>
                                          <p:attrName>ppt_w</p:attrName>
                                        </p:attrNameLst>
                                      </p:cBhvr>
                                      <p:tavLst>
                                        <p:tav tm="0">
                                          <p:val>
                                            <p:strVal val="#ppt_w*0.05"/>
                                          </p:val>
                                        </p:tav>
                                        <p:tav tm="100000">
                                          <p:val>
                                            <p:strVal val="#ppt_w"/>
                                          </p:val>
                                        </p:tav>
                                      </p:tavLst>
                                    </p:anim>
                                    <p:anim calcmode="lin" valueType="num">
                                      <p:cBhvr>
                                        <p:cTn id="138" dur="2000" fill="hold"/>
                                        <p:tgtEl>
                                          <p:spTgt spid="4098">
                                            <p:txEl>
                                              <p:pRg st="17" end="17"/>
                                            </p:txEl>
                                          </p:spTgt>
                                        </p:tgtEl>
                                        <p:attrNameLst>
                                          <p:attrName>ppt_h</p:attrName>
                                        </p:attrNameLst>
                                      </p:cBhvr>
                                      <p:tavLst>
                                        <p:tav tm="0">
                                          <p:val>
                                            <p:strVal val="#ppt_h"/>
                                          </p:val>
                                        </p:tav>
                                        <p:tav tm="100000">
                                          <p:val>
                                            <p:strVal val="#ppt_h"/>
                                          </p:val>
                                        </p:tav>
                                      </p:tavLst>
                                    </p:anim>
                                    <p:anim calcmode="lin" valueType="num">
                                      <p:cBhvr>
                                        <p:cTn id="139" dur="2000" fill="hold"/>
                                        <p:tgtEl>
                                          <p:spTgt spid="4098">
                                            <p:txEl>
                                              <p:pRg st="17" end="17"/>
                                            </p:txEl>
                                          </p:spTgt>
                                        </p:tgtEl>
                                        <p:attrNameLst>
                                          <p:attrName>ppt_x</p:attrName>
                                        </p:attrNameLst>
                                      </p:cBhvr>
                                      <p:tavLst>
                                        <p:tav tm="0">
                                          <p:val>
                                            <p:strVal val="#ppt_x-.2"/>
                                          </p:val>
                                        </p:tav>
                                        <p:tav tm="100000">
                                          <p:val>
                                            <p:strVal val="#ppt_x"/>
                                          </p:val>
                                        </p:tav>
                                      </p:tavLst>
                                    </p:anim>
                                    <p:anim calcmode="lin" valueType="num">
                                      <p:cBhvr>
                                        <p:cTn id="140" dur="2000" fill="hold"/>
                                        <p:tgtEl>
                                          <p:spTgt spid="4098">
                                            <p:txEl>
                                              <p:pRg st="17" end="17"/>
                                            </p:txEl>
                                          </p:spTgt>
                                        </p:tgtEl>
                                        <p:attrNameLst>
                                          <p:attrName>ppt_y</p:attrName>
                                        </p:attrNameLst>
                                      </p:cBhvr>
                                      <p:tavLst>
                                        <p:tav tm="0">
                                          <p:val>
                                            <p:strVal val="#ppt_y"/>
                                          </p:val>
                                        </p:tav>
                                        <p:tav tm="100000">
                                          <p:val>
                                            <p:strVal val="#ppt_y"/>
                                          </p:val>
                                        </p:tav>
                                      </p:tavLst>
                                    </p:anim>
                                    <p:animEffect transition="in" filter="fade">
                                      <p:cBhvr>
                                        <p:cTn id="141" dur="2000"/>
                                        <p:tgtEl>
                                          <p:spTgt spid="4098">
                                            <p:txEl>
                                              <p:pRg st="17" end="1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a:xfrm>
            <a:off x="683568" y="1124744"/>
            <a:ext cx="8064896" cy="5400600"/>
          </a:xfrm>
        </p:spPr>
        <p:txBody>
          <a:bodyPr>
            <a:normAutofit fontScale="25000" lnSpcReduction="20000"/>
          </a:bodyPr>
          <a:lstStyle/>
          <a:p>
            <a:pPr algn="just">
              <a:buNone/>
            </a:pPr>
            <a:r>
              <a:rPr lang="el-GR" i="1" dirty="0" smtClean="0"/>
              <a:t>     </a:t>
            </a:r>
            <a:r>
              <a:rPr lang="el-GR" sz="6000" i="1" dirty="0" smtClean="0"/>
              <a:t>Στο τέλος ενός κύκλου στη ζωή μας έχουμε την ανάγκη να ευχαριστήσουμε ανθρώπους που με τον ένα ή τον άλλο τρόπο βοήθησαν στην ολοκλήρωσή του. Αρχικά τον κ. Αναστασιάδη Παναγιώτη μαζί με όλο το διδακτικό προσωπικό του τμήματος, των οποίων η συνεισφορά ήταν τεράστια στο να αποκτήσουν οι μεταπτυχιακές σπουδές νόημα και αξία. Επίσης τους άλλους τρεις συνοδοιπόρους από την ομάδα μου τη Σταυρούλα Βαρβαντάκη, τη</a:t>
            </a:r>
            <a:r>
              <a:rPr lang="en-US" sz="6000" i="1" smtClean="0"/>
              <a:t> </a:t>
            </a:r>
            <a:r>
              <a:rPr lang="el-GR" sz="6000" i="1" smtClean="0"/>
              <a:t>Δώρα </a:t>
            </a:r>
            <a:r>
              <a:rPr lang="el-GR" sz="6000" i="1" dirty="0" smtClean="0"/>
              <a:t>Βέτσου και τον Μανόλη Τζαγκαράκη για την πολύτιμη συνεργασία. Ιδιαίτερα ευχαριστώ τον επόπτη μου κ. Καρβούνη Λάμπρο για την ουσιαστική βοήθειά του στο να φτάσει στο πέρας η διπλωματική εργασία και στην σημαντική συνεισφορά του, πέρα από τη συμμετοχή του, στην διαδικασία της έρευνας.</a:t>
            </a:r>
            <a:r>
              <a:rPr lang="el-GR" sz="6000" b="1" i="1" dirty="0" smtClean="0"/>
              <a:t> </a:t>
            </a:r>
            <a:r>
              <a:rPr lang="el-GR" sz="6000" i="1" dirty="0" smtClean="0"/>
              <a:t>Επίσης τον κ. Κωτσίδη Κωνσταντίνο για τη συμβολή του στη βελτίωση του εκπαιδευτικού υλικού.  Σε αυτό το σημείο είναι σημαντικό να ευχαριστήσω όλες και όλους που συμμετείχαν αφιερώνοντας το πολύτιμο χρόνο τους στην επιμόρφωση και στη συνέχεια στη συμπλήρωση ενός απαιτητικού ερωτηματολογίου. Τέλος, θέλω να ευχαριστήσω την οικογένειά μου την Αργυρώ και τα παιδιά μας τον Στέλιο, την Όλγα και τη Μαρία που έδειξαν αρκετή υπομονή, που στερήθηκαν την ενεργή παρουσία μου αρκετά χρονικά διαστήματα και επίσης με βοήθησαν ενεργά στη διαδρομή μου αυτή. Επιπλέον, ευχαριστώ την κόρη μου την Όλγα για τη συμμετοχή της στη  διπλωματική εργασία στην οποία επιμελήθηκε τη μετάφραση της Περίληψης. Στα παιδιά μου αφιερώνω την εργασία μου αυτή με την ευχή να πραγματοποιήσουν τα όνειρά τους. Εύχομαι να τους αποζημιώσω στο μέλλον! </a:t>
            </a:r>
            <a:endParaRPr lang="el-GR" sz="6000" b="1" dirty="0" smtClean="0"/>
          </a:p>
          <a:p>
            <a:endParaRPr lang="el-GR" dirty="0"/>
          </a:p>
        </p:txBody>
      </p:sp>
      <p:sp>
        <p:nvSpPr>
          <p:cNvPr id="3" name="2 - Τίτλος"/>
          <p:cNvSpPr>
            <a:spLocks noGrp="1"/>
          </p:cNvSpPr>
          <p:nvPr>
            <p:ph type="title"/>
          </p:nvPr>
        </p:nvSpPr>
        <p:spPr>
          <a:xfrm>
            <a:off x="467544" y="548680"/>
            <a:ext cx="8136904" cy="891836"/>
          </a:xfrm>
        </p:spPr>
        <p:txBody>
          <a:bodyPr>
            <a:normAutofit fontScale="90000"/>
          </a:bodyPr>
          <a:lstStyle/>
          <a:p>
            <a:pPr algn="ctr"/>
            <a:r>
              <a:rPr lang="el-GR" sz="3100" i="1" dirty="0" smtClean="0">
                <a:solidFill>
                  <a:srgbClr val="FF0000"/>
                </a:solidFill>
              </a:rPr>
              <a:t/>
            </a:r>
            <a:br>
              <a:rPr lang="el-GR" sz="3100" i="1" dirty="0" smtClean="0">
                <a:solidFill>
                  <a:srgbClr val="FF0000"/>
                </a:solidFill>
              </a:rPr>
            </a:br>
            <a:r>
              <a:rPr lang="el-GR" sz="3100" i="1" dirty="0" smtClean="0">
                <a:solidFill>
                  <a:srgbClr val="FF0000"/>
                </a:solidFill>
              </a:rPr>
              <a:t>           Ευχαριστίες</a:t>
            </a:r>
            <a:r>
              <a:rPr lang="el-GR" dirty="0" smtClean="0"/>
              <a:t/>
            </a:r>
            <a:br>
              <a:rPr lang="el-GR" dirty="0" smtClean="0"/>
            </a:br>
            <a:endParaRPr lang="el-G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0.70"/>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23" presetClass="entr" presetSubtype="16" fill="hold" nodeType="clickEffect">
                                  <p:stCondLst>
                                    <p:cond delay="0"/>
                                  </p:stCondLst>
                                  <p:childTnLst>
                                    <p:set>
                                      <p:cBhvr>
                                        <p:cTn id="13" dur="1" fill="hold">
                                          <p:stCondLst>
                                            <p:cond delay="0"/>
                                          </p:stCondLst>
                                        </p:cTn>
                                        <p:tgtEl>
                                          <p:spTgt spid="2">
                                            <p:txEl>
                                              <p:pRg st="0" end="0"/>
                                            </p:txEl>
                                          </p:spTgt>
                                        </p:tgtEl>
                                        <p:attrNameLst>
                                          <p:attrName>style.visibility</p:attrName>
                                        </p:attrNameLst>
                                      </p:cBhvr>
                                      <p:to>
                                        <p:strVal val="visible"/>
                                      </p:to>
                                    </p:set>
                                    <p:anim calcmode="lin" valueType="num">
                                      <p:cBhvr>
                                        <p:cTn id="14" dur="2000" fill="hold"/>
                                        <p:tgtEl>
                                          <p:spTgt spid="2">
                                            <p:txEl>
                                              <p:pRg st="0" end="0"/>
                                            </p:txEl>
                                          </p:spTgt>
                                        </p:tgtEl>
                                        <p:attrNameLst>
                                          <p:attrName>ppt_w</p:attrName>
                                        </p:attrNameLst>
                                      </p:cBhvr>
                                      <p:tavLst>
                                        <p:tav tm="0">
                                          <p:val>
                                            <p:fltVal val="0"/>
                                          </p:val>
                                        </p:tav>
                                        <p:tav tm="100000">
                                          <p:val>
                                            <p:strVal val="#ppt_w"/>
                                          </p:val>
                                        </p:tav>
                                      </p:tavLst>
                                    </p:anim>
                                    <p:anim calcmode="lin" valueType="num">
                                      <p:cBhvr>
                                        <p:cTn id="15" dur="2000" fill="hold"/>
                                        <p:tgtEl>
                                          <p:spTgt spid="2">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a:xfrm>
            <a:off x="899592" y="1196752"/>
            <a:ext cx="7992888" cy="5472608"/>
          </a:xfrm>
        </p:spPr>
        <p:txBody>
          <a:bodyPr>
            <a:normAutofit fontScale="85000" lnSpcReduction="20000"/>
          </a:bodyPr>
          <a:lstStyle/>
          <a:p>
            <a:pPr algn="just">
              <a:lnSpc>
                <a:spcPct val="120000"/>
              </a:lnSpc>
              <a:buNone/>
            </a:pPr>
            <a:r>
              <a:rPr lang="el-GR" sz="2000" b="1" dirty="0" smtClean="0">
                <a:solidFill>
                  <a:schemeClr val="accent6">
                    <a:lumMod val="50000"/>
                  </a:schemeClr>
                </a:solidFill>
              </a:rPr>
              <a:t>Γ. Ερευνητικό Ερώτημα:</a:t>
            </a:r>
            <a:r>
              <a:rPr lang="el-GR" sz="2000" dirty="0" smtClean="0">
                <a:solidFill>
                  <a:schemeClr val="accent6">
                    <a:lumMod val="50000"/>
                  </a:schemeClr>
                </a:solidFill>
              </a:rPr>
              <a:t> </a:t>
            </a:r>
            <a:r>
              <a:rPr lang="el-GR" sz="2000" dirty="0" smtClean="0"/>
              <a:t>Ποιες είναι οι απόψεις των συμμετεχόντων για την αποτελεσματικότητα του Εκπαιδευτικού Υλικού (Ε.Υ.);</a:t>
            </a:r>
          </a:p>
          <a:p>
            <a:pPr algn="just">
              <a:lnSpc>
                <a:spcPct val="120000"/>
              </a:lnSpc>
              <a:buFont typeface="Wingdings" pitchFamily="2" charset="2"/>
              <a:buChar char="Ø"/>
            </a:pPr>
            <a:r>
              <a:rPr lang="el-GR" sz="1900" b="1" dirty="0" smtClean="0">
                <a:solidFill>
                  <a:schemeClr val="accent6">
                    <a:lumMod val="50000"/>
                  </a:schemeClr>
                </a:solidFill>
              </a:rPr>
              <a:t>3</a:t>
            </a:r>
            <a:r>
              <a:rPr lang="el-GR" sz="1900" b="1" baseline="30000" dirty="0" smtClean="0">
                <a:solidFill>
                  <a:schemeClr val="accent6">
                    <a:lumMod val="50000"/>
                  </a:schemeClr>
                </a:solidFill>
              </a:rPr>
              <a:t>ος</a:t>
            </a:r>
            <a:r>
              <a:rPr lang="el-GR" sz="1900" b="1" dirty="0" smtClean="0">
                <a:solidFill>
                  <a:schemeClr val="accent6">
                    <a:lumMod val="50000"/>
                  </a:schemeClr>
                </a:solidFill>
              </a:rPr>
              <a:t> άξονας : Αποτελεσματικότητα Ε.Υ.</a:t>
            </a:r>
          </a:p>
          <a:p>
            <a:pPr lvl="1" algn="just">
              <a:lnSpc>
                <a:spcPct val="120000"/>
              </a:lnSpc>
              <a:buFont typeface="Wingdings" pitchFamily="2" charset="2"/>
              <a:buChar char="Ø"/>
            </a:pPr>
            <a:r>
              <a:rPr lang="el-GR" sz="1800" b="1" dirty="0" smtClean="0">
                <a:solidFill>
                  <a:schemeClr val="accent2"/>
                </a:solidFill>
              </a:rPr>
              <a:t>Παρουσίαση Ε.Υ.</a:t>
            </a:r>
          </a:p>
          <a:p>
            <a:pPr lvl="2" algn="just">
              <a:lnSpc>
                <a:spcPct val="120000"/>
              </a:lnSpc>
              <a:buFont typeface="Wingdings" pitchFamily="2" charset="2"/>
              <a:buChar char="ü"/>
            </a:pPr>
            <a:r>
              <a:rPr lang="el-GR" sz="1500" dirty="0" smtClean="0"/>
              <a:t>Το Ε.Υ. συμβάλει στην απλή και κατανοητή παρουσίαση του Γνωστικού Αντικειμένου – συντομία - σαφήνεια - ευχάριστο περιβάλλον  - έχει απλότητα και είναι αναλυτικό.</a:t>
            </a:r>
          </a:p>
          <a:p>
            <a:pPr lvl="1" algn="just">
              <a:lnSpc>
                <a:spcPct val="120000"/>
              </a:lnSpc>
              <a:buFont typeface="Wingdings" pitchFamily="2" charset="2"/>
              <a:buChar char="Ø"/>
            </a:pPr>
            <a:r>
              <a:rPr lang="el-GR" sz="1800" b="1" dirty="0" smtClean="0">
                <a:solidFill>
                  <a:schemeClr val="accent2"/>
                </a:solidFill>
              </a:rPr>
              <a:t>Χρήση Ε.Υ.</a:t>
            </a:r>
          </a:p>
          <a:p>
            <a:pPr lvl="2" algn="just">
              <a:lnSpc>
                <a:spcPct val="120000"/>
              </a:lnSpc>
              <a:buFont typeface="Wingdings" pitchFamily="2" charset="2"/>
              <a:buChar char="ü"/>
            </a:pPr>
            <a:r>
              <a:rPr lang="el-GR" sz="1500" dirty="0" smtClean="0"/>
              <a:t>Είναι εύκολο στη χρήση του - κατατοπιστικό σε όλες τις διαφάνειες -</a:t>
            </a:r>
            <a:r>
              <a:rPr lang="el-GR" sz="1500" i="1" dirty="0" smtClean="0"/>
              <a:t> </a:t>
            </a:r>
            <a:r>
              <a:rPr lang="el-GR" sz="1500" dirty="0" smtClean="0"/>
              <a:t>έκαναν εντύπωση οι ενεργές συνδέσεις και η άμεση  ανατροφοδότηση - βοήθησε ο τρόπος που ήταν δομημένες οι ενότητες και ο τρόπος παρουσίασής  τους.</a:t>
            </a:r>
          </a:p>
          <a:p>
            <a:pPr lvl="1" algn="just">
              <a:lnSpc>
                <a:spcPct val="120000"/>
              </a:lnSpc>
              <a:buFont typeface="Wingdings" pitchFamily="2" charset="2"/>
              <a:buChar char="Ø"/>
            </a:pPr>
            <a:r>
              <a:rPr lang="el-GR" sz="1800" b="1" dirty="0" smtClean="0">
                <a:solidFill>
                  <a:schemeClr val="accent2"/>
                </a:solidFill>
              </a:rPr>
              <a:t>Υποστήριξη Ε.Υ.</a:t>
            </a:r>
          </a:p>
          <a:p>
            <a:pPr lvl="2" algn="just">
              <a:lnSpc>
                <a:spcPct val="120000"/>
              </a:lnSpc>
              <a:buFont typeface="Wingdings" pitchFamily="2" charset="2"/>
              <a:buChar char="ü"/>
            </a:pPr>
            <a:r>
              <a:rPr lang="el-GR" sz="1500" dirty="0" smtClean="0"/>
              <a:t>Το Ε.Υ. υποστηρίζει - καθοδηγεί τον εκπαιδευόμενο στη μελέτη του.</a:t>
            </a:r>
          </a:p>
          <a:p>
            <a:pPr lvl="2" algn="just">
              <a:lnSpc>
                <a:spcPct val="120000"/>
              </a:lnSpc>
              <a:buFont typeface="Wingdings" pitchFamily="2" charset="2"/>
              <a:buChar char="ü"/>
            </a:pPr>
            <a:r>
              <a:rPr lang="el-GR" sz="1500" dirty="0" smtClean="0"/>
              <a:t>Υπήρξε μια πρόταση για</a:t>
            </a:r>
            <a:r>
              <a:rPr lang="el-GR" sz="1500" i="1" dirty="0" smtClean="0"/>
              <a:t> </a:t>
            </a:r>
            <a:r>
              <a:rPr lang="el-GR" sz="1500" dirty="0" smtClean="0"/>
              <a:t>τη χρήση περισσότερων εικόνων.</a:t>
            </a:r>
          </a:p>
          <a:p>
            <a:pPr lvl="1" algn="just">
              <a:lnSpc>
                <a:spcPct val="120000"/>
              </a:lnSpc>
              <a:buFont typeface="Wingdings" pitchFamily="2" charset="2"/>
              <a:buChar char="Ø"/>
            </a:pPr>
            <a:r>
              <a:rPr lang="el-GR" sz="1800" b="1" dirty="0" smtClean="0">
                <a:solidFill>
                  <a:schemeClr val="accent2"/>
                </a:solidFill>
              </a:rPr>
              <a:t>Αλληλεπίδραση με Ε.Υ.</a:t>
            </a:r>
            <a:endParaRPr lang="el-GR" sz="1800" dirty="0" smtClean="0">
              <a:solidFill>
                <a:schemeClr val="accent2"/>
              </a:solidFill>
            </a:endParaRPr>
          </a:p>
          <a:p>
            <a:pPr lvl="2" algn="just">
              <a:lnSpc>
                <a:spcPct val="120000"/>
              </a:lnSpc>
              <a:buFont typeface="Wingdings" pitchFamily="2" charset="2"/>
              <a:buChar char="ü"/>
            </a:pPr>
            <a:r>
              <a:rPr lang="el-GR" sz="1500" dirty="0" smtClean="0"/>
              <a:t>Αλληλεπίδραση με κείμενο - βίντεο - με άλλους χρήστες -  με τον εκπαιδευτικό μέσα από το chat και το forum – μέσω των ασκήσεων και των δραστηριοτήτων.</a:t>
            </a:r>
          </a:p>
          <a:p>
            <a:pPr lvl="1" algn="just">
              <a:lnSpc>
                <a:spcPct val="120000"/>
              </a:lnSpc>
              <a:buFont typeface="Wingdings" pitchFamily="2" charset="2"/>
              <a:buChar char="Ø"/>
            </a:pPr>
            <a:r>
              <a:rPr lang="el-GR" sz="1800" b="1" dirty="0" smtClean="0">
                <a:solidFill>
                  <a:schemeClr val="accent2"/>
                </a:solidFill>
              </a:rPr>
              <a:t>Αναστοχασμός  –  Αυτοαξιολόγηση Ε.Υ.</a:t>
            </a:r>
          </a:p>
          <a:p>
            <a:pPr lvl="2" algn="just">
              <a:lnSpc>
                <a:spcPct val="120000"/>
              </a:lnSpc>
              <a:buFont typeface="Wingdings" pitchFamily="2" charset="2"/>
              <a:buChar char="ü"/>
            </a:pPr>
            <a:r>
              <a:rPr lang="el-GR" sz="1500" dirty="0" smtClean="0"/>
              <a:t>Υπάρχουν ασκήσεις για ανατροφοδότηση και εργασίες με ενδεικτικές απαντήσεις για   αυτοαξιολόγηση.</a:t>
            </a:r>
          </a:p>
          <a:p>
            <a:pPr lvl="1" algn="just">
              <a:lnSpc>
                <a:spcPct val="120000"/>
              </a:lnSpc>
              <a:buFont typeface="Wingdings" pitchFamily="2" charset="2"/>
              <a:buChar char="Ø"/>
            </a:pPr>
            <a:r>
              <a:rPr lang="el-GR" sz="1800" b="1" dirty="0" smtClean="0">
                <a:solidFill>
                  <a:schemeClr val="accent2"/>
                </a:solidFill>
              </a:rPr>
              <a:t>Σκοπός – Προσδοκώμενα αποτελέσματα από το Ε.Υ.</a:t>
            </a:r>
          </a:p>
          <a:p>
            <a:pPr lvl="2" algn="just">
              <a:lnSpc>
                <a:spcPct val="120000"/>
              </a:lnSpc>
              <a:buFont typeface="Wingdings" pitchFamily="2" charset="2"/>
              <a:buChar char="ü"/>
            </a:pPr>
            <a:r>
              <a:rPr lang="el-GR" sz="1500" dirty="0" smtClean="0"/>
              <a:t>Το Ε.Υ. ανταποκρίνεται ως προς το Σκοπό και τα Προσδοκώμενα αποτελέσματα.</a:t>
            </a:r>
            <a:endParaRPr lang="el-GR" sz="1500" dirty="0" smtClean="0">
              <a:solidFill>
                <a:schemeClr val="accent2"/>
              </a:solidFill>
            </a:endParaRPr>
          </a:p>
          <a:p>
            <a:pPr lvl="1" algn="just">
              <a:lnSpc>
                <a:spcPct val="100000"/>
              </a:lnSpc>
              <a:buFont typeface="Wingdings" pitchFamily="2" charset="2"/>
              <a:buChar char="ü"/>
            </a:pPr>
            <a:endParaRPr lang="el-GR" sz="2300" dirty="0" smtClean="0">
              <a:solidFill>
                <a:schemeClr val="accent2"/>
              </a:solidFill>
            </a:endParaRPr>
          </a:p>
          <a:p>
            <a:pPr lvl="1">
              <a:lnSpc>
                <a:spcPct val="100000"/>
              </a:lnSpc>
              <a:buFont typeface="Wingdings" pitchFamily="2" charset="2"/>
              <a:buChar char="Ø"/>
            </a:pPr>
            <a:endParaRPr lang="el-GR" sz="2400" dirty="0" smtClean="0">
              <a:solidFill>
                <a:schemeClr val="accent2"/>
              </a:solidFill>
            </a:endParaRPr>
          </a:p>
          <a:p>
            <a:pPr lvl="1">
              <a:lnSpc>
                <a:spcPct val="100000"/>
              </a:lnSpc>
              <a:buFont typeface="Wingdings" pitchFamily="2" charset="2"/>
              <a:buChar char="Ø"/>
            </a:pPr>
            <a:endParaRPr lang="el-GR" sz="2400" b="1" dirty="0" smtClean="0">
              <a:solidFill>
                <a:schemeClr val="accent2"/>
              </a:solidFill>
            </a:endParaRPr>
          </a:p>
          <a:p>
            <a:pPr lvl="1">
              <a:buFont typeface="Wingdings" pitchFamily="2" charset="2"/>
              <a:buChar char="Ø"/>
            </a:pPr>
            <a:endParaRPr lang="el-GR" sz="1400" dirty="0" smtClean="0">
              <a:solidFill>
                <a:srgbClr val="002060"/>
              </a:solidFill>
            </a:endParaRPr>
          </a:p>
          <a:p>
            <a:pPr>
              <a:buNone/>
            </a:pPr>
            <a:endParaRPr lang="el-GR" dirty="0"/>
          </a:p>
        </p:txBody>
      </p:sp>
      <p:sp>
        <p:nvSpPr>
          <p:cNvPr id="3" name="2 - Τίτλος"/>
          <p:cNvSpPr>
            <a:spLocks noGrp="1"/>
          </p:cNvSpPr>
          <p:nvPr>
            <p:ph type="title"/>
          </p:nvPr>
        </p:nvSpPr>
        <p:spPr>
          <a:xfrm>
            <a:off x="1143000" y="692696"/>
            <a:ext cx="7372350" cy="504056"/>
          </a:xfrm>
        </p:spPr>
        <p:txBody>
          <a:bodyPr>
            <a:normAutofit/>
          </a:bodyPr>
          <a:lstStyle/>
          <a:p>
            <a:r>
              <a:rPr lang="el-GR" sz="2800" dirty="0" smtClean="0">
                <a:solidFill>
                  <a:srgbClr val="FF0000"/>
                </a:solidFill>
              </a:rPr>
              <a:t>    Αποτελέσματα - Κύρια ευρήματα (3/4)</a:t>
            </a:r>
            <a:endParaRPr lang="el-GR" sz="2800" dirty="0"/>
          </a:p>
        </p:txBody>
      </p:sp>
      <p:pic>
        <p:nvPicPr>
          <p:cNvPr id="4" name="Picture 4" descr="C:\Users\Efthymios\Dropbox\My PC (DESKTOP-S61GVK7)\Desktop\Έρευνα.png"/>
          <p:cNvPicPr>
            <a:picLocks noChangeAspect="1" noChangeArrowheads="1"/>
          </p:cNvPicPr>
          <p:nvPr/>
        </p:nvPicPr>
        <p:blipFill>
          <a:blip r:embed="rId2" cstate="print"/>
          <a:srcRect/>
          <a:stretch>
            <a:fillRect/>
          </a:stretch>
        </p:blipFill>
        <p:spPr bwMode="auto">
          <a:xfrm>
            <a:off x="7164288" y="188640"/>
            <a:ext cx="1368152" cy="936104"/>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0.70"/>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 presetClass="entr" presetSubtype="1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checkerboard(across)">
                                      <p:cBhvr>
                                        <p:cTn id="14" dur="10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4" presetClass="entr" presetSubtype="16" fill="hold" nodeType="clickEffect">
                                  <p:stCondLst>
                                    <p:cond delay="0"/>
                                  </p:stCondLst>
                                  <p:childTnLst>
                                    <p:set>
                                      <p:cBhvr>
                                        <p:cTn id="18" dur="1" fill="hold">
                                          <p:stCondLst>
                                            <p:cond delay="0"/>
                                          </p:stCondLst>
                                        </p:cTn>
                                        <p:tgtEl>
                                          <p:spTgt spid="2">
                                            <p:txEl>
                                              <p:pRg st="0" end="0"/>
                                            </p:txEl>
                                          </p:spTgt>
                                        </p:tgtEl>
                                        <p:attrNameLst>
                                          <p:attrName>style.visibility</p:attrName>
                                        </p:attrNameLst>
                                      </p:cBhvr>
                                      <p:to>
                                        <p:strVal val="visible"/>
                                      </p:to>
                                    </p:set>
                                    <p:animEffect transition="in" filter="box(in)">
                                      <p:cBhvr>
                                        <p:cTn id="19" dur="2000"/>
                                        <p:tgtEl>
                                          <p:spTgt spid="2">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4" presetClass="entr" presetSubtype="16" fill="hold" nodeType="clickEffect">
                                  <p:stCondLst>
                                    <p:cond delay="0"/>
                                  </p:stCondLst>
                                  <p:childTnLst>
                                    <p:set>
                                      <p:cBhvr>
                                        <p:cTn id="23" dur="1" fill="hold">
                                          <p:stCondLst>
                                            <p:cond delay="0"/>
                                          </p:stCondLst>
                                        </p:cTn>
                                        <p:tgtEl>
                                          <p:spTgt spid="2">
                                            <p:txEl>
                                              <p:pRg st="1" end="1"/>
                                            </p:txEl>
                                          </p:spTgt>
                                        </p:tgtEl>
                                        <p:attrNameLst>
                                          <p:attrName>style.visibility</p:attrName>
                                        </p:attrNameLst>
                                      </p:cBhvr>
                                      <p:to>
                                        <p:strVal val="visible"/>
                                      </p:to>
                                    </p:set>
                                    <p:animEffect transition="in" filter="box(in)">
                                      <p:cBhvr>
                                        <p:cTn id="24" dur="2000"/>
                                        <p:tgtEl>
                                          <p:spTgt spid="2">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54" presetClass="entr" presetSubtype="0" accel="100000" fill="hold" nodeType="clickEffect">
                                  <p:stCondLst>
                                    <p:cond delay="0"/>
                                  </p:stCondLst>
                                  <p:childTnLst>
                                    <p:set>
                                      <p:cBhvr>
                                        <p:cTn id="28" dur="1" fill="hold">
                                          <p:stCondLst>
                                            <p:cond delay="0"/>
                                          </p:stCondLst>
                                        </p:cTn>
                                        <p:tgtEl>
                                          <p:spTgt spid="2">
                                            <p:txEl>
                                              <p:pRg st="2" end="2"/>
                                            </p:txEl>
                                          </p:spTgt>
                                        </p:tgtEl>
                                        <p:attrNameLst>
                                          <p:attrName>style.visibility</p:attrName>
                                        </p:attrNameLst>
                                      </p:cBhvr>
                                      <p:to>
                                        <p:strVal val="visible"/>
                                      </p:to>
                                    </p:set>
                                    <p:anim calcmode="lin" valueType="num">
                                      <p:cBhvr>
                                        <p:cTn id="29" dur="2000" fill="hold"/>
                                        <p:tgtEl>
                                          <p:spTgt spid="2">
                                            <p:txEl>
                                              <p:pRg st="2" end="2"/>
                                            </p:txEl>
                                          </p:spTgt>
                                        </p:tgtEl>
                                        <p:attrNameLst>
                                          <p:attrName>ppt_w</p:attrName>
                                        </p:attrNameLst>
                                      </p:cBhvr>
                                      <p:tavLst>
                                        <p:tav tm="0">
                                          <p:val>
                                            <p:strVal val="#ppt_w*0.05"/>
                                          </p:val>
                                        </p:tav>
                                        <p:tav tm="100000">
                                          <p:val>
                                            <p:strVal val="#ppt_w"/>
                                          </p:val>
                                        </p:tav>
                                      </p:tavLst>
                                    </p:anim>
                                    <p:anim calcmode="lin" valueType="num">
                                      <p:cBhvr>
                                        <p:cTn id="30" dur="2000" fill="hold"/>
                                        <p:tgtEl>
                                          <p:spTgt spid="2">
                                            <p:txEl>
                                              <p:pRg st="2" end="2"/>
                                            </p:txEl>
                                          </p:spTgt>
                                        </p:tgtEl>
                                        <p:attrNameLst>
                                          <p:attrName>ppt_h</p:attrName>
                                        </p:attrNameLst>
                                      </p:cBhvr>
                                      <p:tavLst>
                                        <p:tav tm="0">
                                          <p:val>
                                            <p:strVal val="#ppt_h"/>
                                          </p:val>
                                        </p:tav>
                                        <p:tav tm="100000">
                                          <p:val>
                                            <p:strVal val="#ppt_h"/>
                                          </p:val>
                                        </p:tav>
                                      </p:tavLst>
                                    </p:anim>
                                    <p:anim calcmode="lin" valueType="num">
                                      <p:cBhvr>
                                        <p:cTn id="31" dur="2000" fill="hold"/>
                                        <p:tgtEl>
                                          <p:spTgt spid="2">
                                            <p:txEl>
                                              <p:pRg st="2" end="2"/>
                                            </p:txEl>
                                          </p:spTgt>
                                        </p:tgtEl>
                                        <p:attrNameLst>
                                          <p:attrName>ppt_x</p:attrName>
                                        </p:attrNameLst>
                                      </p:cBhvr>
                                      <p:tavLst>
                                        <p:tav tm="0">
                                          <p:val>
                                            <p:strVal val="#ppt_x-.2"/>
                                          </p:val>
                                        </p:tav>
                                        <p:tav tm="100000">
                                          <p:val>
                                            <p:strVal val="#ppt_x"/>
                                          </p:val>
                                        </p:tav>
                                      </p:tavLst>
                                    </p:anim>
                                    <p:anim calcmode="lin" valueType="num">
                                      <p:cBhvr>
                                        <p:cTn id="32" dur="2000" fill="hold"/>
                                        <p:tgtEl>
                                          <p:spTgt spid="2">
                                            <p:txEl>
                                              <p:pRg st="2" end="2"/>
                                            </p:txEl>
                                          </p:spTgt>
                                        </p:tgtEl>
                                        <p:attrNameLst>
                                          <p:attrName>ppt_y</p:attrName>
                                        </p:attrNameLst>
                                      </p:cBhvr>
                                      <p:tavLst>
                                        <p:tav tm="0">
                                          <p:val>
                                            <p:strVal val="#ppt_y"/>
                                          </p:val>
                                        </p:tav>
                                        <p:tav tm="100000">
                                          <p:val>
                                            <p:strVal val="#ppt_y"/>
                                          </p:val>
                                        </p:tav>
                                      </p:tavLst>
                                    </p:anim>
                                    <p:animEffect transition="in" filter="fade">
                                      <p:cBhvr>
                                        <p:cTn id="33" dur="2000"/>
                                        <p:tgtEl>
                                          <p:spTgt spid="2">
                                            <p:txEl>
                                              <p:pRg st="2" end="2"/>
                                            </p:txEl>
                                          </p:spTgt>
                                        </p:tgtEl>
                                      </p:cBhvr>
                                    </p:animEffect>
                                  </p:childTnLst>
                                </p:cTn>
                              </p:par>
                              <p:par>
                                <p:cTn id="34" presetID="54" presetClass="entr" presetSubtype="0" accel="100000" fill="hold" nodeType="withEffect">
                                  <p:stCondLst>
                                    <p:cond delay="0"/>
                                  </p:stCondLst>
                                  <p:childTnLst>
                                    <p:set>
                                      <p:cBhvr>
                                        <p:cTn id="35" dur="1" fill="hold">
                                          <p:stCondLst>
                                            <p:cond delay="0"/>
                                          </p:stCondLst>
                                        </p:cTn>
                                        <p:tgtEl>
                                          <p:spTgt spid="2">
                                            <p:txEl>
                                              <p:pRg st="3" end="3"/>
                                            </p:txEl>
                                          </p:spTgt>
                                        </p:tgtEl>
                                        <p:attrNameLst>
                                          <p:attrName>style.visibility</p:attrName>
                                        </p:attrNameLst>
                                      </p:cBhvr>
                                      <p:to>
                                        <p:strVal val="visible"/>
                                      </p:to>
                                    </p:set>
                                    <p:anim calcmode="lin" valueType="num">
                                      <p:cBhvr>
                                        <p:cTn id="36" dur="2000" fill="hold"/>
                                        <p:tgtEl>
                                          <p:spTgt spid="2">
                                            <p:txEl>
                                              <p:pRg st="3" end="3"/>
                                            </p:txEl>
                                          </p:spTgt>
                                        </p:tgtEl>
                                        <p:attrNameLst>
                                          <p:attrName>ppt_w</p:attrName>
                                        </p:attrNameLst>
                                      </p:cBhvr>
                                      <p:tavLst>
                                        <p:tav tm="0">
                                          <p:val>
                                            <p:strVal val="#ppt_w*0.05"/>
                                          </p:val>
                                        </p:tav>
                                        <p:tav tm="100000">
                                          <p:val>
                                            <p:strVal val="#ppt_w"/>
                                          </p:val>
                                        </p:tav>
                                      </p:tavLst>
                                    </p:anim>
                                    <p:anim calcmode="lin" valueType="num">
                                      <p:cBhvr>
                                        <p:cTn id="37" dur="2000" fill="hold"/>
                                        <p:tgtEl>
                                          <p:spTgt spid="2">
                                            <p:txEl>
                                              <p:pRg st="3" end="3"/>
                                            </p:txEl>
                                          </p:spTgt>
                                        </p:tgtEl>
                                        <p:attrNameLst>
                                          <p:attrName>ppt_h</p:attrName>
                                        </p:attrNameLst>
                                      </p:cBhvr>
                                      <p:tavLst>
                                        <p:tav tm="0">
                                          <p:val>
                                            <p:strVal val="#ppt_h"/>
                                          </p:val>
                                        </p:tav>
                                        <p:tav tm="100000">
                                          <p:val>
                                            <p:strVal val="#ppt_h"/>
                                          </p:val>
                                        </p:tav>
                                      </p:tavLst>
                                    </p:anim>
                                    <p:anim calcmode="lin" valueType="num">
                                      <p:cBhvr>
                                        <p:cTn id="38" dur="2000" fill="hold"/>
                                        <p:tgtEl>
                                          <p:spTgt spid="2">
                                            <p:txEl>
                                              <p:pRg st="3" end="3"/>
                                            </p:txEl>
                                          </p:spTgt>
                                        </p:tgtEl>
                                        <p:attrNameLst>
                                          <p:attrName>ppt_x</p:attrName>
                                        </p:attrNameLst>
                                      </p:cBhvr>
                                      <p:tavLst>
                                        <p:tav tm="0">
                                          <p:val>
                                            <p:strVal val="#ppt_x-.2"/>
                                          </p:val>
                                        </p:tav>
                                        <p:tav tm="100000">
                                          <p:val>
                                            <p:strVal val="#ppt_x"/>
                                          </p:val>
                                        </p:tav>
                                      </p:tavLst>
                                    </p:anim>
                                    <p:anim calcmode="lin" valueType="num">
                                      <p:cBhvr>
                                        <p:cTn id="39" dur="2000" fill="hold"/>
                                        <p:tgtEl>
                                          <p:spTgt spid="2">
                                            <p:txEl>
                                              <p:pRg st="3" end="3"/>
                                            </p:txEl>
                                          </p:spTgt>
                                        </p:tgtEl>
                                        <p:attrNameLst>
                                          <p:attrName>ppt_y</p:attrName>
                                        </p:attrNameLst>
                                      </p:cBhvr>
                                      <p:tavLst>
                                        <p:tav tm="0">
                                          <p:val>
                                            <p:strVal val="#ppt_y"/>
                                          </p:val>
                                        </p:tav>
                                        <p:tav tm="100000">
                                          <p:val>
                                            <p:strVal val="#ppt_y"/>
                                          </p:val>
                                        </p:tav>
                                      </p:tavLst>
                                    </p:anim>
                                    <p:animEffect transition="in" filter="fade">
                                      <p:cBhvr>
                                        <p:cTn id="40" dur="2000"/>
                                        <p:tgtEl>
                                          <p:spTgt spid="2">
                                            <p:txEl>
                                              <p:pRg st="3" end="3"/>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54" presetClass="entr" presetSubtype="0" accel="100000" fill="hold" nodeType="clickEffect">
                                  <p:stCondLst>
                                    <p:cond delay="0"/>
                                  </p:stCondLst>
                                  <p:childTnLst>
                                    <p:set>
                                      <p:cBhvr>
                                        <p:cTn id="44" dur="1" fill="hold">
                                          <p:stCondLst>
                                            <p:cond delay="0"/>
                                          </p:stCondLst>
                                        </p:cTn>
                                        <p:tgtEl>
                                          <p:spTgt spid="2">
                                            <p:txEl>
                                              <p:pRg st="4" end="4"/>
                                            </p:txEl>
                                          </p:spTgt>
                                        </p:tgtEl>
                                        <p:attrNameLst>
                                          <p:attrName>style.visibility</p:attrName>
                                        </p:attrNameLst>
                                      </p:cBhvr>
                                      <p:to>
                                        <p:strVal val="visible"/>
                                      </p:to>
                                    </p:set>
                                    <p:anim calcmode="lin" valueType="num">
                                      <p:cBhvr>
                                        <p:cTn id="45" dur="2000" fill="hold"/>
                                        <p:tgtEl>
                                          <p:spTgt spid="2">
                                            <p:txEl>
                                              <p:pRg st="4" end="4"/>
                                            </p:txEl>
                                          </p:spTgt>
                                        </p:tgtEl>
                                        <p:attrNameLst>
                                          <p:attrName>ppt_w</p:attrName>
                                        </p:attrNameLst>
                                      </p:cBhvr>
                                      <p:tavLst>
                                        <p:tav tm="0">
                                          <p:val>
                                            <p:strVal val="#ppt_w*0.05"/>
                                          </p:val>
                                        </p:tav>
                                        <p:tav tm="100000">
                                          <p:val>
                                            <p:strVal val="#ppt_w"/>
                                          </p:val>
                                        </p:tav>
                                      </p:tavLst>
                                    </p:anim>
                                    <p:anim calcmode="lin" valueType="num">
                                      <p:cBhvr>
                                        <p:cTn id="46" dur="2000" fill="hold"/>
                                        <p:tgtEl>
                                          <p:spTgt spid="2">
                                            <p:txEl>
                                              <p:pRg st="4" end="4"/>
                                            </p:txEl>
                                          </p:spTgt>
                                        </p:tgtEl>
                                        <p:attrNameLst>
                                          <p:attrName>ppt_h</p:attrName>
                                        </p:attrNameLst>
                                      </p:cBhvr>
                                      <p:tavLst>
                                        <p:tav tm="0">
                                          <p:val>
                                            <p:strVal val="#ppt_h"/>
                                          </p:val>
                                        </p:tav>
                                        <p:tav tm="100000">
                                          <p:val>
                                            <p:strVal val="#ppt_h"/>
                                          </p:val>
                                        </p:tav>
                                      </p:tavLst>
                                    </p:anim>
                                    <p:anim calcmode="lin" valueType="num">
                                      <p:cBhvr>
                                        <p:cTn id="47" dur="2000" fill="hold"/>
                                        <p:tgtEl>
                                          <p:spTgt spid="2">
                                            <p:txEl>
                                              <p:pRg st="4" end="4"/>
                                            </p:txEl>
                                          </p:spTgt>
                                        </p:tgtEl>
                                        <p:attrNameLst>
                                          <p:attrName>ppt_x</p:attrName>
                                        </p:attrNameLst>
                                      </p:cBhvr>
                                      <p:tavLst>
                                        <p:tav tm="0">
                                          <p:val>
                                            <p:strVal val="#ppt_x-.2"/>
                                          </p:val>
                                        </p:tav>
                                        <p:tav tm="100000">
                                          <p:val>
                                            <p:strVal val="#ppt_x"/>
                                          </p:val>
                                        </p:tav>
                                      </p:tavLst>
                                    </p:anim>
                                    <p:anim calcmode="lin" valueType="num">
                                      <p:cBhvr>
                                        <p:cTn id="48" dur="2000" fill="hold"/>
                                        <p:tgtEl>
                                          <p:spTgt spid="2">
                                            <p:txEl>
                                              <p:pRg st="4" end="4"/>
                                            </p:txEl>
                                          </p:spTgt>
                                        </p:tgtEl>
                                        <p:attrNameLst>
                                          <p:attrName>ppt_y</p:attrName>
                                        </p:attrNameLst>
                                      </p:cBhvr>
                                      <p:tavLst>
                                        <p:tav tm="0">
                                          <p:val>
                                            <p:strVal val="#ppt_y"/>
                                          </p:val>
                                        </p:tav>
                                        <p:tav tm="100000">
                                          <p:val>
                                            <p:strVal val="#ppt_y"/>
                                          </p:val>
                                        </p:tav>
                                      </p:tavLst>
                                    </p:anim>
                                    <p:animEffect transition="in" filter="fade">
                                      <p:cBhvr>
                                        <p:cTn id="49" dur="2000"/>
                                        <p:tgtEl>
                                          <p:spTgt spid="2">
                                            <p:txEl>
                                              <p:pRg st="4" end="4"/>
                                            </p:txEl>
                                          </p:spTgt>
                                        </p:tgtEl>
                                      </p:cBhvr>
                                    </p:animEffect>
                                  </p:childTnLst>
                                </p:cTn>
                              </p:par>
                              <p:par>
                                <p:cTn id="50" presetID="54" presetClass="entr" presetSubtype="0" accel="100000" fill="hold" nodeType="withEffect">
                                  <p:stCondLst>
                                    <p:cond delay="0"/>
                                  </p:stCondLst>
                                  <p:childTnLst>
                                    <p:set>
                                      <p:cBhvr>
                                        <p:cTn id="51" dur="1" fill="hold">
                                          <p:stCondLst>
                                            <p:cond delay="0"/>
                                          </p:stCondLst>
                                        </p:cTn>
                                        <p:tgtEl>
                                          <p:spTgt spid="2">
                                            <p:txEl>
                                              <p:pRg st="5" end="5"/>
                                            </p:txEl>
                                          </p:spTgt>
                                        </p:tgtEl>
                                        <p:attrNameLst>
                                          <p:attrName>style.visibility</p:attrName>
                                        </p:attrNameLst>
                                      </p:cBhvr>
                                      <p:to>
                                        <p:strVal val="visible"/>
                                      </p:to>
                                    </p:set>
                                    <p:anim calcmode="lin" valueType="num">
                                      <p:cBhvr>
                                        <p:cTn id="52" dur="2000" fill="hold"/>
                                        <p:tgtEl>
                                          <p:spTgt spid="2">
                                            <p:txEl>
                                              <p:pRg st="5" end="5"/>
                                            </p:txEl>
                                          </p:spTgt>
                                        </p:tgtEl>
                                        <p:attrNameLst>
                                          <p:attrName>ppt_w</p:attrName>
                                        </p:attrNameLst>
                                      </p:cBhvr>
                                      <p:tavLst>
                                        <p:tav tm="0">
                                          <p:val>
                                            <p:strVal val="#ppt_w*0.05"/>
                                          </p:val>
                                        </p:tav>
                                        <p:tav tm="100000">
                                          <p:val>
                                            <p:strVal val="#ppt_w"/>
                                          </p:val>
                                        </p:tav>
                                      </p:tavLst>
                                    </p:anim>
                                    <p:anim calcmode="lin" valueType="num">
                                      <p:cBhvr>
                                        <p:cTn id="53" dur="2000" fill="hold"/>
                                        <p:tgtEl>
                                          <p:spTgt spid="2">
                                            <p:txEl>
                                              <p:pRg st="5" end="5"/>
                                            </p:txEl>
                                          </p:spTgt>
                                        </p:tgtEl>
                                        <p:attrNameLst>
                                          <p:attrName>ppt_h</p:attrName>
                                        </p:attrNameLst>
                                      </p:cBhvr>
                                      <p:tavLst>
                                        <p:tav tm="0">
                                          <p:val>
                                            <p:strVal val="#ppt_h"/>
                                          </p:val>
                                        </p:tav>
                                        <p:tav tm="100000">
                                          <p:val>
                                            <p:strVal val="#ppt_h"/>
                                          </p:val>
                                        </p:tav>
                                      </p:tavLst>
                                    </p:anim>
                                    <p:anim calcmode="lin" valueType="num">
                                      <p:cBhvr>
                                        <p:cTn id="54" dur="2000" fill="hold"/>
                                        <p:tgtEl>
                                          <p:spTgt spid="2">
                                            <p:txEl>
                                              <p:pRg st="5" end="5"/>
                                            </p:txEl>
                                          </p:spTgt>
                                        </p:tgtEl>
                                        <p:attrNameLst>
                                          <p:attrName>ppt_x</p:attrName>
                                        </p:attrNameLst>
                                      </p:cBhvr>
                                      <p:tavLst>
                                        <p:tav tm="0">
                                          <p:val>
                                            <p:strVal val="#ppt_x-.2"/>
                                          </p:val>
                                        </p:tav>
                                        <p:tav tm="100000">
                                          <p:val>
                                            <p:strVal val="#ppt_x"/>
                                          </p:val>
                                        </p:tav>
                                      </p:tavLst>
                                    </p:anim>
                                    <p:anim calcmode="lin" valueType="num">
                                      <p:cBhvr>
                                        <p:cTn id="55" dur="2000" fill="hold"/>
                                        <p:tgtEl>
                                          <p:spTgt spid="2">
                                            <p:txEl>
                                              <p:pRg st="5" end="5"/>
                                            </p:txEl>
                                          </p:spTgt>
                                        </p:tgtEl>
                                        <p:attrNameLst>
                                          <p:attrName>ppt_y</p:attrName>
                                        </p:attrNameLst>
                                      </p:cBhvr>
                                      <p:tavLst>
                                        <p:tav tm="0">
                                          <p:val>
                                            <p:strVal val="#ppt_y"/>
                                          </p:val>
                                        </p:tav>
                                        <p:tav tm="100000">
                                          <p:val>
                                            <p:strVal val="#ppt_y"/>
                                          </p:val>
                                        </p:tav>
                                      </p:tavLst>
                                    </p:anim>
                                    <p:animEffect transition="in" filter="fade">
                                      <p:cBhvr>
                                        <p:cTn id="56" dur="2000"/>
                                        <p:tgtEl>
                                          <p:spTgt spid="2">
                                            <p:txEl>
                                              <p:pRg st="5" end="5"/>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54" presetClass="entr" presetSubtype="0" accel="100000" fill="hold" nodeType="clickEffect">
                                  <p:stCondLst>
                                    <p:cond delay="0"/>
                                  </p:stCondLst>
                                  <p:childTnLst>
                                    <p:set>
                                      <p:cBhvr>
                                        <p:cTn id="60" dur="1" fill="hold">
                                          <p:stCondLst>
                                            <p:cond delay="0"/>
                                          </p:stCondLst>
                                        </p:cTn>
                                        <p:tgtEl>
                                          <p:spTgt spid="2">
                                            <p:txEl>
                                              <p:pRg st="6" end="6"/>
                                            </p:txEl>
                                          </p:spTgt>
                                        </p:tgtEl>
                                        <p:attrNameLst>
                                          <p:attrName>style.visibility</p:attrName>
                                        </p:attrNameLst>
                                      </p:cBhvr>
                                      <p:to>
                                        <p:strVal val="visible"/>
                                      </p:to>
                                    </p:set>
                                    <p:anim calcmode="lin" valueType="num">
                                      <p:cBhvr>
                                        <p:cTn id="61" dur="2000" fill="hold"/>
                                        <p:tgtEl>
                                          <p:spTgt spid="2">
                                            <p:txEl>
                                              <p:pRg st="6" end="6"/>
                                            </p:txEl>
                                          </p:spTgt>
                                        </p:tgtEl>
                                        <p:attrNameLst>
                                          <p:attrName>ppt_w</p:attrName>
                                        </p:attrNameLst>
                                      </p:cBhvr>
                                      <p:tavLst>
                                        <p:tav tm="0">
                                          <p:val>
                                            <p:strVal val="#ppt_w*0.05"/>
                                          </p:val>
                                        </p:tav>
                                        <p:tav tm="100000">
                                          <p:val>
                                            <p:strVal val="#ppt_w"/>
                                          </p:val>
                                        </p:tav>
                                      </p:tavLst>
                                    </p:anim>
                                    <p:anim calcmode="lin" valueType="num">
                                      <p:cBhvr>
                                        <p:cTn id="62" dur="2000" fill="hold"/>
                                        <p:tgtEl>
                                          <p:spTgt spid="2">
                                            <p:txEl>
                                              <p:pRg st="6" end="6"/>
                                            </p:txEl>
                                          </p:spTgt>
                                        </p:tgtEl>
                                        <p:attrNameLst>
                                          <p:attrName>ppt_h</p:attrName>
                                        </p:attrNameLst>
                                      </p:cBhvr>
                                      <p:tavLst>
                                        <p:tav tm="0">
                                          <p:val>
                                            <p:strVal val="#ppt_h"/>
                                          </p:val>
                                        </p:tav>
                                        <p:tav tm="100000">
                                          <p:val>
                                            <p:strVal val="#ppt_h"/>
                                          </p:val>
                                        </p:tav>
                                      </p:tavLst>
                                    </p:anim>
                                    <p:anim calcmode="lin" valueType="num">
                                      <p:cBhvr>
                                        <p:cTn id="63" dur="2000" fill="hold"/>
                                        <p:tgtEl>
                                          <p:spTgt spid="2">
                                            <p:txEl>
                                              <p:pRg st="6" end="6"/>
                                            </p:txEl>
                                          </p:spTgt>
                                        </p:tgtEl>
                                        <p:attrNameLst>
                                          <p:attrName>ppt_x</p:attrName>
                                        </p:attrNameLst>
                                      </p:cBhvr>
                                      <p:tavLst>
                                        <p:tav tm="0">
                                          <p:val>
                                            <p:strVal val="#ppt_x-.2"/>
                                          </p:val>
                                        </p:tav>
                                        <p:tav tm="100000">
                                          <p:val>
                                            <p:strVal val="#ppt_x"/>
                                          </p:val>
                                        </p:tav>
                                      </p:tavLst>
                                    </p:anim>
                                    <p:anim calcmode="lin" valueType="num">
                                      <p:cBhvr>
                                        <p:cTn id="64" dur="2000" fill="hold"/>
                                        <p:tgtEl>
                                          <p:spTgt spid="2">
                                            <p:txEl>
                                              <p:pRg st="6" end="6"/>
                                            </p:txEl>
                                          </p:spTgt>
                                        </p:tgtEl>
                                        <p:attrNameLst>
                                          <p:attrName>ppt_y</p:attrName>
                                        </p:attrNameLst>
                                      </p:cBhvr>
                                      <p:tavLst>
                                        <p:tav tm="0">
                                          <p:val>
                                            <p:strVal val="#ppt_y"/>
                                          </p:val>
                                        </p:tav>
                                        <p:tav tm="100000">
                                          <p:val>
                                            <p:strVal val="#ppt_y"/>
                                          </p:val>
                                        </p:tav>
                                      </p:tavLst>
                                    </p:anim>
                                    <p:animEffect transition="in" filter="fade">
                                      <p:cBhvr>
                                        <p:cTn id="65" dur="2000"/>
                                        <p:tgtEl>
                                          <p:spTgt spid="2">
                                            <p:txEl>
                                              <p:pRg st="6" end="6"/>
                                            </p:txEl>
                                          </p:spTgt>
                                        </p:tgtEl>
                                      </p:cBhvr>
                                    </p:animEffect>
                                  </p:childTnLst>
                                </p:cTn>
                              </p:par>
                              <p:par>
                                <p:cTn id="66" presetID="54" presetClass="entr" presetSubtype="0" accel="100000" fill="hold" nodeType="withEffect">
                                  <p:stCondLst>
                                    <p:cond delay="0"/>
                                  </p:stCondLst>
                                  <p:childTnLst>
                                    <p:set>
                                      <p:cBhvr>
                                        <p:cTn id="67" dur="1" fill="hold">
                                          <p:stCondLst>
                                            <p:cond delay="0"/>
                                          </p:stCondLst>
                                        </p:cTn>
                                        <p:tgtEl>
                                          <p:spTgt spid="2">
                                            <p:txEl>
                                              <p:pRg st="7" end="7"/>
                                            </p:txEl>
                                          </p:spTgt>
                                        </p:tgtEl>
                                        <p:attrNameLst>
                                          <p:attrName>style.visibility</p:attrName>
                                        </p:attrNameLst>
                                      </p:cBhvr>
                                      <p:to>
                                        <p:strVal val="visible"/>
                                      </p:to>
                                    </p:set>
                                    <p:anim calcmode="lin" valueType="num">
                                      <p:cBhvr>
                                        <p:cTn id="68" dur="2000" fill="hold"/>
                                        <p:tgtEl>
                                          <p:spTgt spid="2">
                                            <p:txEl>
                                              <p:pRg st="7" end="7"/>
                                            </p:txEl>
                                          </p:spTgt>
                                        </p:tgtEl>
                                        <p:attrNameLst>
                                          <p:attrName>ppt_w</p:attrName>
                                        </p:attrNameLst>
                                      </p:cBhvr>
                                      <p:tavLst>
                                        <p:tav tm="0">
                                          <p:val>
                                            <p:strVal val="#ppt_w*0.05"/>
                                          </p:val>
                                        </p:tav>
                                        <p:tav tm="100000">
                                          <p:val>
                                            <p:strVal val="#ppt_w"/>
                                          </p:val>
                                        </p:tav>
                                      </p:tavLst>
                                    </p:anim>
                                    <p:anim calcmode="lin" valueType="num">
                                      <p:cBhvr>
                                        <p:cTn id="69" dur="2000" fill="hold"/>
                                        <p:tgtEl>
                                          <p:spTgt spid="2">
                                            <p:txEl>
                                              <p:pRg st="7" end="7"/>
                                            </p:txEl>
                                          </p:spTgt>
                                        </p:tgtEl>
                                        <p:attrNameLst>
                                          <p:attrName>ppt_h</p:attrName>
                                        </p:attrNameLst>
                                      </p:cBhvr>
                                      <p:tavLst>
                                        <p:tav tm="0">
                                          <p:val>
                                            <p:strVal val="#ppt_h"/>
                                          </p:val>
                                        </p:tav>
                                        <p:tav tm="100000">
                                          <p:val>
                                            <p:strVal val="#ppt_h"/>
                                          </p:val>
                                        </p:tav>
                                      </p:tavLst>
                                    </p:anim>
                                    <p:anim calcmode="lin" valueType="num">
                                      <p:cBhvr>
                                        <p:cTn id="70" dur="2000" fill="hold"/>
                                        <p:tgtEl>
                                          <p:spTgt spid="2">
                                            <p:txEl>
                                              <p:pRg st="7" end="7"/>
                                            </p:txEl>
                                          </p:spTgt>
                                        </p:tgtEl>
                                        <p:attrNameLst>
                                          <p:attrName>ppt_x</p:attrName>
                                        </p:attrNameLst>
                                      </p:cBhvr>
                                      <p:tavLst>
                                        <p:tav tm="0">
                                          <p:val>
                                            <p:strVal val="#ppt_x-.2"/>
                                          </p:val>
                                        </p:tav>
                                        <p:tav tm="100000">
                                          <p:val>
                                            <p:strVal val="#ppt_x"/>
                                          </p:val>
                                        </p:tav>
                                      </p:tavLst>
                                    </p:anim>
                                    <p:anim calcmode="lin" valueType="num">
                                      <p:cBhvr>
                                        <p:cTn id="71" dur="2000" fill="hold"/>
                                        <p:tgtEl>
                                          <p:spTgt spid="2">
                                            <p:txEl>
                                              <p:pRg st="7" end="7"/>
                                            </p:txEl>
                                          </p:spTgt>
                                        </p:tgtEl>
                                        <p:attrNameLst>
                                          <p:attrName>ppt_y</p:attrName>
                                        </p:attrNameLst>
                                      </p:cBhvr>
                                      <p:tavLst>
                                        <p:tav tm="0">
                                          <p:val>
                                            <p:strVal val="#ppt_y"/>
                                          </p:val>
                                        </p:tav>
                                        <p:tav tm="100000">
                                          <p:val>
                                            <p:strVal val="#ppt_y"/>
                                          </p:val>
                                        </p:tav>
                                      </p:tavLst>
                                    </p:anim>
                                    <p:animEffect transition="in" filter="fade">
                                      <p:cBhvr>
                                        <p:cTn id="72" dur="2000"/>
                                        <p:tgtEl>
                                          <p:spTgt spid="2">
                                            <p:txEl>
                                              <p:pRg st="7" end="7"/>
                                            </p:txEl>
                                          </p:spTgt>
                                        </p:tgtEl>
                                      </p:cBhvr>
                                    </p:animEffect>
                                  </p:childTnLst>
                                </p:cTn>
                              </p:par>
                              <p:par>
                                <p:cTn id="73" presetID="54" presetClass="entr" presetSubtype="0" accel="100000" fill="hold" nodeType="withEffect">
                                  <p:stCondLst>
                                    <p:cond delay="0"/>
                                  </p:stCondLst>
                                  <p:childTnLst>
                                    <p:set>
                                      <p:cBhvr>
                                        <p:cTn id="74" dur="1" fill="hold">
                                          <p:stCondLst>
                                            <p:cond delay="0"/>
                                          </p:stCondLst>
                                        </p:cTn>
                                        <p:tgtEl>
                                          <p:spTgt spid="2">
                                            <p:txEl>
                                              <p:pRg st="8" end="8"/>
                                            </p:txEl>
                                          </p:spTgt>
                                        </p:tgtEl>
                                        <p:attrNameLst>
                                          <p:attrName>style.visibility</p:attrName>
                                        </p:attrNameLst>
                                      </p:cBhvr>
                                      <p:to>
                                        <p:strVal val="visible"/>
                                      </p:to>
                                    </p:set>
                                    <p:anim calcmode="lin" valueType="num">
                                      <p:cBhvr>
                                        <p:cTn id="75" dur="2000" fill="hold"/>
                                        <p:tgtEl>
                                          <p:spTgt spid="2">
                                            <p:txEl>
                                              <p:pRg st="8" end="8"/>
                                            </p:txEl>
                                          </p:spTgt>
                                        </p:tgtEl>
                                        <p:attrNameLst>
                                          <p:attrName>ppt_w</p:attrName>
                                        </p:attrNameLst>
                                      </p:cBhvr>
                                      <p:tavLst>
                                        <p:tav tm="0">
                                          <p:val>
                                            <p:strVal val="#ppt_w*0.05"/>
                                          </p:val>
                                        </p:tav>
                                        <p:tav tm="100000">
                                          <p:val>
                                            <p:strVal val="#ppt_w"/>
                                          </p:val>
                                        </p:tav>
                                      </p:tavLst>
                                    </p:anim>
                                    <p:anim calcmode="lin" valueType="num">
                                      <p:cBhvr>
                                        <p:cTn id="76" dur="2000" fill="hold"/>
                                        <p:tgtEl>
                                          <p:spTgt spid="2">
                                            <p:txEl>
                                              <p:pRg st="8" end="8"/>
                                            </p:txEl>
                                          </p:spTgt>
                                        </p:tgtEl>
                                        <p:attrNameLst>
                                          <p:attrName>ppt_h</p:attrName>
                                        </p:attrNameLst>
                                      </p:cBhvr>
                                      <p:tavLst>
                                        <p:tav tm="0">
                                          <p:val>
                                            <p:strVal val="#ppt_h"/>
                                          </p:val>
                                        </p:tav>
                                        <p:tav tm="100000">
                                          <p:val>
                                            <p:strVal val="#ppt_h"/>
                                          </p:val>
                                        </p:tav>
                                      </p:tavLst>
                                    </p:anim>
                                    <p:anim calcmode="lin" valueType="num">
                                      <p:cBhvr>
                                        <p:cTn id="77" dur="2000" fill="hold"/>
                                        <p:tgtEl>
                                          <p:spTgt spid="2">
                                            <p:txEl>
                                              <p:pRg st="8" end="8"/>
                                            </p:txEl>
                                          </p:spTgt>
                                        </p:tgtEl>
                                        <p:attrNameLst>
                                          <p:attrName>ppt_x</p:attrName>
                                        </p:attrNameLst>
                                      </p:cBhvr>
                                      <p:tavLst>
                                        <p:tav tm="0">
                                          <p:val>
                                            <p:strVal val="#ppt_x-.2"/>
                                          </p:val>
                                        </p:tav>
                                        <p:tav tm="100000">
                                          <p:val>
                                            <p:strVal val="#ppt_x"/>
                                          </p:val>
                                        </p:tav>
                                      </p:tavLst>
                                    </p:anim>
                                    <p:anim calcmode="lin" valueType="num">
                                      <p:cBhvr>
                                        <p:cTn id="78" dur="2000" fill="hold"/>
                                        <p:tgtEl>
                                          <p:spTgt spid="2">
                                            <p:txEl>
                                              <p:pRg st="8" end="8"/>
                                            </p:txEl>
                                          </p:spTgt>
                                        </p:tgtEl>
                                        <p:attrNameLst>
                                          <p:attrName>ppt_y</p:attrName>
                                        </p:attrNameLst>
                                      </p:cBhvr>
                                      <p:tavLst>
                                        <p:tav tm="0">
                                          <p:val>
                                            <p:strVal val="#ppt_y"/>
                                          </p:val>
                                        </p:tav>
                                        <p:tav tm="100000">
                                          <p:val>
                                            <p:strVal val="#ppt_y"/>
                                          </p:val>
                                        </p:tav>
                                      </p:tavLst>
                                    </p:anim>
                                    <p:animEffect transition="in" filter="fade">
                                      <p:cBhvr>
                                        <p:cTn id="79" dur="2000"/>
                                        <p:tgtEl>
                                          <p:spTgt spid="2">
                                            <p:txEl>
                                              <p:pRg st="8" end="8"/>
                                            </p:txEl>
                                          </p:spTgt>
                                        </p:tgtEl>
                                      </p:cBhvr>
                                    </p:animEffect>
                                  </p:childTnLst>
                                </p:cTn>
                              </p:par>
                            </p:childTnLst>
                          </p:cTn>
                        </p:par>
                      </p:childTnLst>
                    </p:cTn>
                  </p:par>
                  <p:par>
                    <p:cTn id="80" fill="hold">
                      <p:stCondLst>
                        <p:cond delay="indefinite"/>
                      </p:stCondLst>
                      <p:childTnLst>
                        <p:par>
                          <p:cTn id="81" fill="hold">
                            <p:stCondLst>
                              <p:cond delay="0"/>
                            </p:stCondLst>
                            <p:childTnLst>
                              <p:par>
                                <p:cTn id="82" presetID="54" presetClass="entr" presetSubtype="0" accel="100000" fill="hold" nodeType="clickEffect">
                                  <p:stCondLst>
                                    <p:cond delay="0"/>
                                  </p:stCondLst>
                                  <p:childTnLst>
                                    <p:set>
                                      <p:cBhvr>
                                        <p:cTn id="83" dur="1" fill="hold">
                                          <p:stCondLst>
                                            <p:cond delay="0"/>
                                          </p:stCondLst>
                                        </p:cTn>
                                        <p:tgtEl>
                                          <p:spTgt spid="2">
                                            <p:txEl>
                                              <p:pRg st="9" end="9"/>
                                            </p:txEl>
                                          </p:spTgt>
                                        </p:tgtEl>
                                        <p:attrNameLst>
                                          <p:attrName>style.visibility</p:attrName>
                                        </p:attrNameLst>
                                      </p:cBhvr>
                                      <p:to>
                                        <p:strVal val="visible"/>
                                      </p:to>
                                    </p:set>
                                    <p:anim calcmode="lin" valueType="num">
                                      <p:cBhvr>
                                        <p:cTn id="84" dur="2000" fill="hold"/>
                                        <p:tgtEl>
                                          <p:spTgt spid="2">
                                            <p:txEl>
                                              <p:pRg st="9" end="9"/>
                                            </p:txEl>
                                          </p:spTgt>
                                        </p:tgtEl>
                                        <p:attrNameLst>
                                          <p:attrName>ppt_w</p:attrName>
                                        </p:attrNameLst>
                                      </p:cBhvr>
                                      <p:tavLst>
                                        <p:tav tm="0">
                                          <p:val>
                                            <p:strVal val="#ppt_w*0.05"/>
                                          </p:val>
                                        </p:tav>
                                        <p:tav tm="100000">
                                          <p:val>
                                            <p:strVal val="#ppt_w"/>
                                          </p:val>
                                        </p:tav>
                                      </p:tavLst>
                                    </p:anim>
                                    <p:anim calcmode="lin" valueType="num">
                                      <p:cBhvr>
                                        <p:cTn id="85" dur="2000" fill="hold"/>
                                        <p:tgtEl>
                                          <p:spTgt spid="2">
                                            <p:txEl>
                                              <p:pRg st="9" end="9"/>
                                            </p:txEl>
                                          </p:spTgt>
                                        </p:tgtEl>
                                        <p:attrNameLst>
                                          <p:attrName>ppt_h</p:attrName>
                                        </p:attrNameLst>
                                      </p:cBhvr>
                                      <p:tavLst>
                                        <p:tav tm="0">
                                          <p:val>
                                            <p:strVal val="#ppt_h"/>
                                          </p:val>
                                        </p:tav>
                                        <p:tav tm="100000">
                                          <p:val>
                                            <p:strVal val="#ppt_h"/>
                                          </p:val>
                                        </p:tav>
                                      </p:tavLst>
                                    </p:anim>
                                    <p:anim calcmode="lin" valueType="num">
                                      <p:cBhvr>
                                        <p:cTn id="86" dur="2000" fill="hold"/>
                                        <p:tgtEl>
                                          <p:spTgt spid="2">
                                            <p:txEl>
                                              <p:pRg st="9" end="9"/>
                                            </p:txEl>
                                          </p:spTgt>
                                        </p:tgtEl>
                                        <p:attrNameLst>
                                          <p:attrName>ppt_x</p:attrName>
                                        </p:attrNameLst>
                                      </p:cBhvr>
                                      <p:tavLst>
                                        <p:tav tm="0">
                                          <p:val>
                                            <p:strVal val="#ppt_x-.2"/>
                                          </p:val>
                                        </p:tav>
                                        <p:tav tm="100000">
                                          <p:val>
                                            <p:strVal val="#ppt_x"/>
                                          </p:val>
                                        </p:tav>
                                      </p:tavLst>
                                    </p:anim>
                                    <p:anim calcmode="lin" valueType="num">
                                      <p:cBhvr>
                                        <p:cTn id="87" dur="2000" fill="hold"/>
                                        <p:tgtEl>
                                          <p:spTgt spid="2">
                                            <p:txEl>
                                              <p:pRg st="9" end="9"/>
                                            </p:txEl>
                                          </p:spTgt>
                                        </p:tgtEl>
                                        <p:attrNameLst>
                                          <p:attrName>ppt_y</p:attrName>
                                        </p:attrNameLst>
                                      </p:cBhvr>
                                      <p:tavLst>
                                        <p:tav tm="0">
                                          <p:val>
                                            <p:strVal val="#ppt_y"/>
                                          </p:val>
                                        </p:tav>
                                        <p:tav tm="100000">
                                          <p:val>
                                            <p:strVal val="#ppt_y"/>
                                          </p:val>
                                        </p:tav>
                                      </p:tavLst>
                                    </p:anim>
                                    <p:animEffect transition="in" filter="fade">
                                      <p:cBhvr>
                                        <p:cTn id="88" dur="2000"/>
                                        <p:tgtEl>
                                          <p:spTgt spid="2">
                                            <p:txEl>
                                              <p:pRg st="9" end="9"/>
                                            </p:txEl>
                                          </p:spTgt>
                                        </p:tgtEl>
                                      </p:cBhvr>
                                    </p:animEffect>
                                  </p:childTnLst>
                                </p:cTn>
                              </p:par>
                              <p:par>
                                <p:cTn id="89" presetID="54" presetClass="entr" presetSubtype="0" accel="100000" fill="hold" nodeType="withEffect">
                                  <p:stCondLst>
                                    <p:cond delay="0"/>
                                  </p:stCondLst>
                                  <p:childTnLst>
                                    <p:set>
                                      <p:cBhvr>
                                        <p:cTn id="90" dur="1" fill="hold">
                                          <p:stCondLst>
                                            <p:cond delay="0"/>
                                          </p:stCondLst>
                                        </p:cTn>
                                        <p:tgtEl>
                                          <p:spTgt spid="2">
                                            <p:txEl>
                                              <p:pRg st="10" end="10"/>
                                            </p:txEl>
                                          </p:spTgt>
                                        </p:tgtEl>
                                        <p:attrNameLst>
                                          <p:attrName>style.visibility</p:attrName>
                                        </p:attrNameLst>
                                      </p:cBhvr>
                                      <p:to>
                                        <p:strVal val="visible"/>
                                      </p:to>
                                    </p:set>
                                    <p:anim calcmode="lin" valueType="num">
                                      <p:cBhvr>
                                        <p:cTn id="91" dur="2000" fill="hold"/>
                                        <p:tgtEl>
                                          <p:spTgt spid="2">
                                            <p:txEl>
                                              <p:pRg st="10" end="10"/>
                                            </p:txEl>
                                          </p:spTgt>
                                        </p:tgtEl>
                                        <p:attrNameLst>
                                          <p:attrName>ppt_w</p:attrName>
                                        </p:attrNameLst>
                                      </p:cBhvr>
                                      <p:tavLst>
                                        <p:tav tm="0">
                                          <p:val>
                                            <p:strVal val="#ppt_w*0.05"/>
                                          </p:val>
                                        </p:tav>
                                        <p:tav tm="100000">
                                          <p:val>
                                            <p:strVal val="#ppt_w"/>
                                          </p:val>
                                        </p:tav>
                                      </p:tavLst>
                                    </p:anim>
                                    <p:anim calcmode="lin" valueType="num">
                                      <p:cBhvr>
                                        <p:cTn id="92" dur="2000" fill="hold"/>
                                        <p:tgtEl>
                                          <p:spTgt spid="2">
                                            <p:txEl>
                                              <p:pRg st="10" end="10"/>
                                            </p:txEl>
                                          </p:spTgt>
                                        </p:tgtEl>
                                        <p:attrNameLst>
                                          <p:attrName>ppt_h</p:attrName>
                                        </p:attrNameLst>
                                      </p:cBhvr>
                                      <p:tavLst>
                                        <p:tav tm="0">
                                          <p:val>
                                            <p:strVal val="#ppt_h"/>
                                          </p:val>
                                        </p:tav>
                                        <p:tav tm="100000">
                                          <p:val>
                                            <p:strVal val="#ppt_h"/>
                                          </p:val>
                                        </p:tav>
                                      </p:tavLst>
                                    </p:anim>
                                    <p:anim calcmode="lin" valueType="num">
                                      <p:cBhvr>
                                        <p:cTn id="93" dur="2000" fill="hold"/>
                                        <p:tgtEl>
                                          <p:spTgt spid="2">
                                            <p:txEl>
                                              <p:pRg st="10" end="10"/>
                                            </p:txEl>
                                          </p:spTgt>
                                        </p:tgtEl>
                                        <p:attrNameLst>
                                          <p:attrName>ppt_x</p:attrName>
                                        </p:attrNameLst>
                                      </p:cBhvr>
                                      <p:tavLst>
                                        <p:tav tm="0">
                                          <p:val>
                                            <p:strVal val="#ppt_x-.2"/>
                                          </p:val>
                                        </p:tav>
                                        <p:tav tm="100000">
                                          <p:val>
                                            <p:strVal val="#ppt_x"/>
                                          </p:val>
                                        </p:tav>
                                      </p:tavLst>
                                    </p:anim>
                                    <p:anim calcmode="lin" valueType="num">
                                      <p:cBhvr>
                                        <p:cTn id="94" dur="2000" fill="hold"/>
                                        <p:tgtEl>
                                          <p:spTgt spid="2">
                                            <p:txEl>
                                              <p:pRg st="10" end="10"/>
                                            </p:txEl>
                                          </p:spTgt>
                                        </p:tgtEl>
                                        <p:attrNameLst>
                                          <p:attrName>ppt_y</p:attrName>
                                        </p:attrNameLst>
                                      </p:cBhvr>
                                      <p:tavLst>
                                        <p:tav tm="0">
                                          <p:val>
                                            <p:strVal val="#ppt_y"/>
                                          </p:val>
                                        </p:tav>
                                        <p:tav tm="100000">
                                          <p:val>
                                            <p:strVal val="#ppt_y"/>
                                          </p:val>
                                        </p:tav>
                                      </p:tavLst>
                                    </p:anim>
                                    <p:animEffect transition="in" filter="fade">
                                      <p:cBhvr>
                                        <p:cTn id="95" dur="2000"/>
                                        <p:tgtEl>
                                          <p:spTgt spid="2">
                                            <p:txEl>
                                              <p:pRg st="10" end="10"/>
                                            </p:txEl>
                                          </p:spTgt>
                                        </p:tgtEl>
                                      </p:cBhvr>
                                    </p:animEffect>
                                  </p:childTnLst>
                                </p:cTn>
                              </p:par>
                            </p:childTnLst>
                          </p:cTn>
                        </p:par>
                      </p:childTnLst>
                    </p:cTn>
                  </p:par>
                  <p:par>
                    <p:cTn id="96" fill="hold">
                      <p:stCondLst>
                        <p:cond delay="indefinite"/>
                      </p:stCondLst>
                      <p:childTnLst>
                        <p:par>
                          <p:cTn id="97" fill="hold">
                            <p:stCondLst>
                              <p:cond delay="0"/>
                            </p:stCondLst>
                            <p:childTnLst>
                              <p:par>
                                <p:cTn id="98" presetID="54" presetClass="entr" presetSubtype="0" accel="100000" fill="hold" nodeType="clickEffect">
                                  <p:stCondLst>
                                    <p:cond delay="0"/>
                                  </p:stCondLst>
                                  <p:childTnLst>
                                    <p:set>
                                      <p:cBhvr>
                                        <p:cTn id="99" dur="1" fill="hold">
                                          <p:stCondLst>
                                            <p:cond delay="0"/>
                                          </p:stCondLst>
                                        </p:cTn>
                                        <p:tgtEl>
                                          <p:spTgt spid="2">
                                            <p:txEl>
                                              <p:pRg st="11" end="11"/>
                                            </p:txEl>
                                          </p:spTgt>
                                        </p:tgtEl>
                                        <p:attrNameLst>
                                          <p:attrName>style.visibility</p:attrName>
                                        </p:attrNameLst>
                                      </p:cBhvr>
                                      <p:to>
                                        <p:strVal val="visible"/>
                                      </p:to>
                                    </p:set>
                                    <p:anim calcmode="lin" valueType="num">
                                      <p:cBhvr>
                                        <p:cTn id="100" dur="2000" fill="hold"/>
                                        <p:tgtEl>
                                          <p:spTgt spid="2">
                                            <p:txEl>
                                              <p:pRg st="11" end="11"/>
                                            </p:txEl>
                                          </p:spTgt>
                                        </p:tgtEl>
                                        <p:attrNameLst>
                                          <p:attrName>ppt_w</p:attrName>
                                        </p:attrNameLst>
                                      </p:cBhvr>
                                      <p:tavLst>
                                        <p:tav tm="0">
                                          <p:val>
                                            <p:strVal val="#ppt_w*0.05"/>
                                          </p:val>
                                        </p:tav>
                                        <p:tav tm="100000">
                                          <p:val>
                                            <p:strVal val="#ppt_w"/>
                                          </p:val>
                                        </p:tav>
                                      </p:tavLst>
                                    </p:anim>
                                    <p:anim calcmode="lin" valueType="num">
                                      <p:cBhvr>
                                        <p:cTn id="101" dur="2000" fill="hold"/>
                                        <p:tgtEl>
                                          <p:spTgt spid="2">
                                            <p:txEl>
                                              <p:pRg st="11" end="11"/>
                                            </p:txEl>
                                          </p:spTgt>
                                        </p:tgtEl>
                                        <p:attrNameLst>
                                          <p:attrName>ppt_h</p:attrName>
                                        </p:attrNameLst>
                                      </p:cBhvr>
                                      <p:tavLst>
                                        <p:tav tm="0">
                                          <p:val>
                                            <p:strVal val="#ppt_h"/>
                                          </p:val>
                                        </p:tav>
                                        <p:tav tm="100000">
                                          <p:val>
                                            <p:strVal val="#ppt_h"/>
                                          </p:val>
                                        </p:tav>
                                      </p:tavLst>
                                    </p:anim>
                                    <p:anim calcmode="lin" valueType="num">
                                      <p:cBhvr>
                                        <p:cTn id="102" dur="2000" fill="hold"/>
                                        <p:tgtEl>
                                          <p:spTgt spid="2">
                                            <p:txEl>
                                              <p:pRg st="11" end="11"/>
                                            </p:txEl>
                                          </p:spTgt>
                                        </p:tgtEl>
                                        <p:attrNameLst>
                                          <p:attrName>ppt_x</p:attrName>
                                        </p:attrNameLst>
                                      </p:cBhvr>
                                      <p:tavLst>
                                        <p:tav tm="0">
                                          <p:val>
                                            <p:strVal val="#ppt_x-.2"/>
                                          </p:val>
                                        </p:tav>
                                        <p:tav tm="100000">
                                          <p:val>
                                            <p:strVal val="#ppt_x"/>
                                          </p:val>
                                        </p:tav>
                                      </p:tavLst>
                                    </p:anim>
                                    <p:anim calcmode="lin" valueType="num">
                                      <p:cBhvr>
                                        <p:cTn id="103" dur="2000" fill="hold"/>
                                        <p:tgtEl>
                                          <p:spTgt spid="2">
                                            <p:txEl>
                                              <p:pRg st="11" end="11"/>
                                            </p:txEl>
                                          </p:spTgt>
                                        </p:tgtEl>
                                        <p:attrNameLst>
                                          <p:attrName>ppt_y</p:attrName>
                                        </p:attrNameLst>
                                      </p:cBhvr>
                                      <p:tavLst>
                                        <p:tav tm="0">
                                          <p:val>
                                            <p:strVal val="#ppt_y"/>
                                          </p:val>
                                        </p:tav>
                                        <p:tav tm="100000">
                                          <p:val>
                                            <p:strVal val="#ppt_y"/>
                                          </p:val>
                                        </p:tav>
                                      </p:tavLst>
                                    </p:anim>
                                    <p:animEffect transition="in" filter="fade">
                                      <p:cBhvr>
                                        <p:cTn id="104" dur="2000"/>
                                        <p:tgtEl>
                                          <p:spTgt spid="2">
                                            <p:txEl>
                                              <p:pRg st="11" end="11"/>
                                            </p:txEl>
                                          </p:spTgt>
                                        </p:tgtEl>
                                      </p:cBhvr>
                                    </p:animEffect>
                                  </p:childTnLst>
                                </p:cTn>
                              </p:par>
                              <p:par>
                                <p:cTn id="105" presetID="54" presetClass="entr" presetSubtype="0" accel="100000" fill="hold" nodeType="withEffect">
                                  <p:stCondLst>
                                    <p:cond delay="0"/>
                                  </p:stCondLst>
                                  <p:childTnLst>
                                    <p:set>
                                      <p:cBhvr>
                                        <p:cTn id="106" dur="1" fill="hold">
                                          <p:stCondLst>
                                            <p:cond delay="0"/>
                                          </p:stCondLst>
                                        </p:cTn>
                                        <p:tgtEl>
                                          <p:spTgt spid="2">
                                            <p:txEl>
                                              <p:pRg st="12" end="12"/>
                                            </p:txEl>
                                          </p:spTgt>
                                        </p:tgtEl>
                                        <p:attrNameLst>
                                          <p:attrName>style.visibility</p:attrName>
                                        </p:attrNameLst>
                                      </p:cBhvr>
                                      <p:to>
                                        <p:strVal val="visible"/>
                                      </p:to>
                                    </p:set>
                                    <p:anim calcmode="lin" valueType="num">
                                      <p:cBhvr>
                                        <p:cTn id="107" dur="2000" fill="hold"/>
                                        <p:tgtEl>
                                          <p:spTgt spid="2">
                                            <p:txEl>
                                              <p:pRg st="12" end="12"/>
                                            </p:txEl>
                                          </p:spTgt>
                                        </p:tgtEl>
                                        <p:attrNameLst>
                                          <p:attrName>ppt_w</p:attrName>
                                        </p:attrNameLst>
                                      </p:cBhvr>
                                      <p:tavLst>
                                        <p:tav tm="0">
                                          <p:val>
                                            <p:strVal val="#ppt_w*0.05"/>
                                          </p:val>
                                        </p:tav>
                                        <p:tav tm="100000">
                                          <p:val>
                                            <p:strVal val="#ppt_w"/>
                                          </p:val>
                                        </p:tav>
                                      </p:tavLst>
                                    </p:anim>
                                    <p:anim calcmode="lin" valueType="num">
                                      <p:cBhvr>
                                        <p:cTn id="108" dur="2000" fill="hold"/>
                                        <p:tgtEl>
                                          <p:spTgt spid="2">
                                            <p:txEl>
                                              <p:pRg st="12" end="12"/>
                                            </p:txEl>
                                          </p:spTgt>
                                        </p:tgtEl>
                                        <p:attrNameLst>
                                          <p:attrName>ppt_h</p:attrName>
                                        </p:attrNameLst>
                                      </p:cBhvr>
                                      <p:tavLst>
                                        <p:tav tm="0">
                                          <p:val>
                                            <p:strVal val="#ppt_h"/>
                                          </p:val>
                                        </p:tav>
                                        <p:tav tm="100000">
                                          <p:val>
                                            <p:strVal val="#ppt_h"/>
                                          </p:val>
                                        </p:tav>
                                      </p:tavLst>
                                    </p:anim>
                                    <p:anim calcmode="lin" valueType="num">
                                      <p:cBhvr>
                                        <p:cTn id="109" dur="2000" fill="hold"/>
                                        <p:tgtEl>
                                          <p:spTgt spid="2">
                                            <p:txEl>
                                              <p:pRg st="12" end="12"/>
                                            </p:txEl>
                                          </p:spTgt>
                                        </p:tgtEl>
                                        <p:attrNameLst>
                                          <p:attrName>ppt_x</p:attrName>
                                        </p:attrNameLst>
                                      </p:cBhvr>
                                      <p:tavLst>
                                        <p:tav tm="0">
                                          <p:val>
                                            <p:strVal val="#ppt_x-.2"/>
                                          </p:val>
                                        </p:tav>
                                        <p:tav tm="100000">
                                          <p:val>
                                            <p:strVal val="#ppt_x"/>
                                          </p:val>
                                        </p:tav>
                                      </p:tavLst>
                                    </p:anim>
                                    <p:anim calcmode="lin" valueType="num">
                                      <p:cBhvr>
                                        <p:cTn id="110" dur="2000" fill="hold"/>
                                        <p:tgtEl>
                                          <p:spTgt spid="2">
                                            <p:txEl>
                                              <p:pRg st="12" end="12"/>
                                            </p:txEl>
                                          </p:spTgt>
                                        </p:tgtEl>
                                        <p:attrNameLst>
                                          <p:attrName>ppt_y</p:attrName>
                                        </p:attrNameLst>
                                      </p:cBhvr>
                                      <p:tavLst>
                                        <p:tav tm="0">
                                          <p:val>
                                            <p:strVal val="#ppt_y"/>
                                          </p:val>
                                        </p:tav>
                                        <p:tav tm="100000">
                                          <p:val>
                                            <p:strVal val="#ppt_y"/>
                                          </p:val>
                                        </p:tav>
                                      </p:tavLst>
                                    </p:anim>
                                    <p:animEffect transition="in" filter="fade">
                                      <p:cBhvr>
                                        <p:cTn id="111" dur="2000"/>
                                        <p:tgtEl>
                                          <p:spTgt spid="2">
                                            <p:txEl>
                                              <p:pRg st="12" end="12"/>
                                            </p:txEl>
                                          </p:spTgt>
                                        </p:tgtEl>
                                      </p:cBhvr>
                                    </p:animEffect>
                                  </p:childTnLst>
                                </p:cTn>
                              </p:par>
                            </p:childTnLst>
                          </p:cTn>
                        </p:par>
                      </p:childTnLst>
                    </p:cTn>
                  </p:par>
                  <p:par>
                    <p:cTn id="112" fill="hold">
                      <p:stCondLst>
                        <p:cond delay="indefinite"/>
                      </p:stCondLst>
                      <p:childTnLst>
                        <p:par>
                          <p:cTn id="113" fill="hold">
                            <p:stCondLst>
                              <p:cond delay="0"/>
                            </p:stCondLst>
                            <p:childTnLst>
                              <p:par>
                                <p:cTn id="114" presetID="54" presetClass="entr" presetSubtype="0" accel="100000" fill="hold" nodeType="clickEffect">
                                  <p:stCondLst>
                                    <p:cond delay="0"/>
                                  </p:stCondLst>
                                  <p:childTnLst>
                                    <p:set>
                                      <p:cBhvr>
                                        <p:cTn id="115" dur="1" fill="hold">
                                          <p:stCondLst>
                                            <p:cond delay="0"/>
                                          </p:stCondLst>
                                        </p:cTn>
                                        <p:tgtEl>
                                          <p:spTgt spid="2">
                                            <p:txEl>
                                              <p:pRg st="13" end="13"/>
                                            </p:txEl>
                                          </p:spTgt>
                                        </p:tgtEl>
                                        <p:attrNameLst>
                                          <p:attrName>style.visibility</p:attrName>
                                        </p:attrNameLst>
                                      </p:cBhvr>
                                      <p:to>
                                        <p:strVal val="visible"/>
                                      </p:to>
                                    </p:set>
                                    <p:anim calcmode="lin" valueType="num">
                                      <p:cBhvr>
                                        <p:cTn id="116" dur="2000" fill="hold"/>
                                        <p:tgtEl>
                                          <p:spTgt spid="2">
                                            <p:txEl>
                                              <p:pRg st="13" end="13"/>
                                            </p:txEl>
                                          </p:spTgt>
                                        </p:tgtEl>
                                        <p:attrNameLst>
                                          <p:attrName>ppt_w</p:attrName>
                                        </p:attrNameLst>
                                      </p:cBhvr>
                                      <p:tavLst>
                                        <p:tav tm="0">
                                          <p:val>
                                            <p:strVal val="#ppt_w*0.05"/>
                                          </p:val>
                                        </p:tav>
                                        <p:tav tm="100000">
                                          <p:val>
                                            <p:strVal val="#ppt_w"/>
                                          </p:val>
                                        </p:tav>
                                      </p:tavLst>
                                    </p:anim>
                                    <p:anim calcmode="lin" valueType="num">
                                      <p:cBhvr>
                                        <p:cTn id="117" dur="2000" fill="hold"/>
                                        <p:tgtEl>
                                          <p:spTgt spid="2">
                                            <p:txEl>
                                              <p:pRg st="13" end="13"/>
                                            </p:txEl>
                                          </p:spTgt>
                                        </p:tgtEl>
                                        <p:attrNameLst>
                                          <p:attrName>ppt_h</p:attrName>
                                        </p:attrNameLst>
                                      </p:cBhvr>
                                      <p:tavLst>
                                        <p:tav tm="0">
                                          <p:val>
                                            <p:strVal val="#ppt_h"/>
                                          </p:val>
                                        </p:tav>
                                        <p:tav tm="100000">
                                          <p:val>
                                            <p:strVal val="#ppt_h"/>
                                          </p:val>
                                        </p:tav>
                                      </p:tavLst>
                                    </p:anim>
                                    <p:anim calcmode="lin" valueType="num">
                                      <p:cBhvr>
                                        <p:cTn id="118" dur="2000" fill="hold"/>
                                        <p:tgtEl>
                                          <p:spTgt spid="2">
                                            <p:txEl>
                                              <p:pRg st="13" end="13"/>
                                            </p:txEl>
                                          </p:spTgt>
                                        </p:tgtEl>
                                        <p:attrNameLst>
                                          <p:attrName>ppt_x</p:attrName>
                                        </p:attrNameLst>
                                      </p:cBhvr>
                                      <p:tavLst>
                                        <p:tav tm="0">
                                          <p:val>
                                            <p:strVal val="#ppt_x-.2"/>
                                          </p:val>
                                        </p:tav>
                                        <p:tav tm="100000">
                                          <p:val>
                                            <p:strVal val="#ppt_x"/>
                                          </p:val>
                                        </p:tav>
                                      </p:tavLst>
                                    </p:anim>
                                    <p:anim calcmode="lin" valueType="num">
                                      <p:cBhvr>
                                        <p:cTn id="119" dur="2000" fill="hold"/>
                                        <p:tgtEl>
                                          <p:spTgt spid="2">
                                            <p:txEl>
                                              <p:pRg st="13" end="13"/>
                                            </p:txEl>
                                          </p:spTgt>
                                        </p:tgtEl>
                                        <p:attrNameLst>
                                          <p:attrName>ppt_y</p:attrName>
                                        </p:attrNameLst>
                                      </p:cBhvr>
                                      <p:tavLst>
                                        <p:tav tm="0">
                                          <p:val>
                                            <p:strVal val="#ppt_y"/>
                                          </p:val>
                                        </p:tav>
                                        <p:tav tm="100000">
                                          <p:val>
                                            <p:strVal val="#ppt_y"/>
                                          </p:val>
                                        </p:tav>
                                      </p:tavLst>
                                    </p:anim>
                                    <p:animEffect transition="in" filter="fade">
                                      <p:cBhvr>
                                        <p:cTn id="120" dur="2000"/>
                                        <p:tgtEl>
                                          <p:spTgt spid="2">
                                            <p:txEl>
                                              <p:pRg st="13" end="13"/>
                                            </p:txEl>
                                          </p:spTgt>
                                        </p:tgtEl>
                                      </p:cBhvr>
                                    </p:animEffect>
                                  </p:childTnLst>
                                </p:cTn>
                              </p:par>
                              <p:par>
                                <p:cTn id="121" presetID="54" presetClass="entr" presetSubtype="0" accel="100000" fill="hold" nodeType="withEffect">
                                  <p:stCondLst>
                                    <p:cond delay="0"/>
                                  </p:stCondLst>
                                  <p:childTnLst>
                                    <p:set>
                                      <p:cBhvr>
                                        <p:cTn id="122" dur="1" fill="hold">
                                          <p:stCondLst>
                                            <p:cond delay="0"/>
                                          </p:stCondLst>
                                        </p:cTn>
                                        <p:tgtEl>
                                          <p:spTgt spid="2">
                                            <p:txEl>
                                              <p:pRg st="14" end="14"/>
                                            </p:txEl>
                                          </p:spTgt>
                                        </p:tgtEl>
                                        <p:attrNameLst>
                                          <p:attrName>style.visibility</p:attrName>
                                        </p:attrNameLst>
                                      </p:cBhvr>
                                      <p:to>
                                        <p:strVal val="visible"/>
                                      </p:to>
                                    </p:set>
                                    <p:anim calcmode="lin" valueType="num">
                                      <p:cBhvr>
                                        <p:cTn id="123" dur="2000" fill="hold"/>
                                        <p:tgtEl>
                                          <p:spTgt spid="2">
                                            <p:txEl>
                                              <p:pRg st="14" end="14"/>
                                            </p:txEl>
                                          </p:spTgt>
                                        </p:tgtEl>
                                        <p:attrNameLst>
                                          <p:attrName>ppt_w</p:attrName>
                                        </p:attrNameLst>
                                      </p:cBhvr>
                                      <p:tavLst>
                                        <p:tav tm="0">
                                          <p:val>
                                            <p:strVal val="#ppt_w*0.05"/>
                                          </p:val>
                                        </p:tav>
                                        <p:tav tm="100000">
                                          <p:val>
                                            <p:strVal val="#ppt_w"/>
                                          </p:val>
                                        </p:tav>
                                      </p:tavLst>
                                    </p:anim>
                                    <p:anim calcmode="lin" valueType="num">
                                      <p:cBhvr>
                                        <p:cTn id="124" dur="2000" fill="hold"/>
                                        <p:tgtEl>
                                          <p:spTgt spid="2">
                                            <p:txEl>
                                              <p:pRg st="14" end="14"/>
                                            </p:txEl>
                                          </p:spTgt>
                                        </p:tgtEl>
                                        <p:attrNameLst>
                                          <p:attrName>ppt_h</p:attrName>
                                        </p:attrNameLst>
                                      </p:cBhvr>
                                      <p:tavLst>
                                        <p:tav tm="0">
                                          <p:val>
                                            <p:strVal val="#ppt_h"/>
                                          </p:val>
                                        </p:tav>
                                        <p:tav tm="100000">
                                          <p:val>
                                            <p:strVal val="#ppt_h"/>
                                          </p:val>
                                        </p:tav>
                                      </p:tavLst>
                                    </p:anim>
                                    <p:anim calcmode="lin" valueType="num">
                                      <p:cBhvr>
                                        <p:cTn id="125" dur="2000" fill="hold"/>
                                        <p:tgtEl>
                                          <p:spTgt spid="2">
                                            <p:txEl>
                                              <p:pRg st="14" end="14"/>
                                            </p:txEl>
                                          </p:spTgt>
                                        </p:tgtEl>
                                        <p:attrNameLst>
                                          <p:attrName>ppt_x</p:attrName>
                                        </p:attrNameLst>
                                      </p:cBhvr>
                                      <p:tavLst>
                                        <p:tav tm="0">
                                          <p:val>
                                            <p:strVal val="#ppt_x-.2"/>
                                          </p:val>
                                        </p:tav>
                                        <p:tav tm="100000">
                                          <p:val>
                                            <p:strVal val="#ppt_x"/>
                                          </p:val>
                                        </p:tav>
                                      </p:tavLst>
                                    </p:anim>
                                    <p:anim calcmode="lin" valueType="num">
                                      <p:cBhvr>
                                        <p:cTn id="126" dur="2000" fill="hold"/>
                                        <p:tgtEl>
                                          <p:spTgt spid="2">
                                            <p:txEl>
                                              <p:pRg st="14" end="14"/>
                                            </p:txEl>
                                          </p:spTgt>
                                        </p:tgtEl>
                                        <p:attrNameLst>
                                          <p:attrName>ppt_y</p:attrName>
                                        </p:attrNameLst>
                                      </p:cBhvr>
                                      <p:tavLst>
                                        <p:tav tm="0">
                                          <p:val>
                                            <p:strVal val="#ppt_y"/>
                                          </p:val>
                                        </p:tav>
                                        <p:tav tm="100000">
                                          <p:val>
                                            <p:strVal val="#ppt_y"/>
                                          </p:val>
                                        </p:tav>
                                      </p:tavLst>
                                    </p:anim>
                                    <p:animEffect transition="in" filter="fade">
                                      <p:cBhvr>
                                        <p:cTn id="127" dur="2000"/>
                                        <p:tgtEl>
                                          <p:spTgt spid="2">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a:xfrm>
            <a:off x="827584" y="1268760"/>
            <a:ext cx="7687766" cy="5400600"/>
          </a:xfrm>
        </p:spPr>
        <p:txBody>
          <a:bodyPr>
            <a:normAutofit lnSpcReduction="10000"/>
          </a:bodyPr>
          <a:lstStyle/>
          <a:p>
            <a:pPr lvl="0" algn="just">
              <a:lnSpc>
                <a:spcPct val="110000"/>
              </a:lnSpc>
              <a:buNone/>
            </a:pPr>
            <a:r>
              <a:rPr lang="el-GR" sz="1800" b="1" dirty="0" smtClean="0">
                <a:solidFill>
                  <a:schemeClr val="tx2">
                    <a:lumMod val="75000"/>
                  </a:schemeClr>
                </a:solidFill>
              </a:rPr>
              <a:t>Δ. Ερευνητικό Ερώτημα: </a:t>
            </a:r>
            <a:r>
              <a:rPr lang="el-GR" sz="1800" dirty="0" smtClean="0">
                <a:solidFill>
                  <a:prstClr val="black"/>
                </a:solidFill>
              </a:rPr>
              <a:t>Ποιες είναι οι Γενικές Επισημάνσεις των συμμετεχόντων για το εξ αποστάσεως πρόγραμμα;</a:t>
            </a:r>
            <a:endParaRPr lang="el-GR" sz="1800" b="1" dirty="0" smtClean="0">
              <a:solidFill>
                <a:schemeClr val="tx2">
                  <a:lumMod val="75000"/>
                </a:schemeClr>
              </a:solidFill>
            </a:endParaRPr>
          </a:p>
          <a:p>
            <a:pPr algn="just">
              <a:lnSpc>
                <a:spcPct val="110000"/>
              </a:lnSpc>
              <a:buFont typeface="Wingdings" pitchFamily="2" charset="2"/>
              <a:buChar char="Ø"/>
            </a:pPr>
            <a:r>
              <a:rPr lang="el-GR" sz="1700" b="1" dirty="0" smtClean="0">
                <a:solidFill>
                  <a:schemeClr val="tx2">
                    <a:lumMod val="75000"/>
                  </a:schemeClr>
                </a:solidFill>
              </a:rPr>
              <a:t>4</a:t>
            </a:r>
            <a:r>
              <a:rPr lang="el-GR" sz="1700" b="1" baseline="30000" dirty="0" smtClean="0">
                <a:solidFill>
                  <a:schemeClr val="tx2">
                    <a:lumMod val="75000"/>
                  </a:schemeClr>
                </a:solidFill>
              </a:rPr>
              <a:t>ος</a:t>
            </a:r>
            <a:r>
              <a:rPr lang="el-GR" sz="1700" b="1" dirty="0" smtClean="0">
                <a:solidFill>
                  <a:schemeClr val="tx2">
                    <a:lumMod val="75000"/>
                  </a:schemeClr>
                </a:solidFill>
              </a:rPr>
              <a:t> άξονας: Γενικές επισημάνσεις</a:t>
            </a:r>
          </a:p>
          <a:p>
            <a:pPr lvl="1" algn="just">
              <a:lnSpc>
                <a:spcPct val="100000"/>
              </a:lnSpc>
              <a:buFont typeface="Wingdings" pitchFamily="2" charset="2"/>
              <a:buChar char="Ø"/>
            </a:pPr>
            <a:r>
              <a:rPr lang="el-GR" sz="1700" b="1" dirty="0" smtClean="0">
                <a:solidFill>
                  <a:schemeClr val="accent2"/>
                </a:solidFill>
              </a:rPr>
              <a:t>Σημαντικά στοιχεία Επιμορφωτικού Προγράμματος</a:t>
            </a:r>
          </a:p>
          <a:p>
            <a:pPr lvl="2" algn="just">
              <a:lnSpc>
                <a:spcPct val="100000"/>
              </a:lnSpc>
              <a:buFont typeface="Wingdings" pitchFamily="2" charset="2"/>
              <a:buChar char="ü"/>
            </a:pPr>
            <a:r>
              <a:rPr lang="el-GR" sz="1400" dirty="0" smtClean="0"/>
              <a:t>Συντομία - τα γραφικά - οι δραστηριότητες - τα βίντεο - η χρήση των πολυμέσων - το </a:t>
            </a:r>
            <a:r>
              <a:rPr lang="en-US" sz="1400" dirty="0" smtClean="0"/>
              <a:t>chat </a:t>
            </a:r>
            <a:r>
              <a:rPr lang="el-GR" sz="1400" dirty="0" smtClean="0"/>
              <a:t>και το </a:t>
            </a:r>
            <a:r>
              <a:rPr lang="en-US" sz="1400" dirty="0" smtClean="0"/>
              <a:t>forum</a:t>
            </a:r>
            <a:r>
              <a:rPr lang="el-GR" sz="1400" dirty="0" smtClean="0"/>
              <a:t> - οπτικοποίηση δραστηριοτήτων -  την ευκολία στη χρήση - την βιβλιογραφία - σωστά οργανωμένο - πληρότητα του υλικού - ξεκάθαρα διαρθρωμένο - με</a:t>
            </a:r>
            <a:r>
              <a:rPr lang="el-GR" sz="1400" i="1" dirty="0" smtClean="0"/>
              <a:t> </a:t>
            </a:r>
            <a:r>
              <a:rPr lang="el-GR" sz="1400" dirty="0" smtClean="0"/>
              <a:t>ευελιξία και  ανατροφοδότηση - η σαφήνεια και η δυνατότητα αυτοαξιολόγησης του επιμορφούμενου.</a:t>
            </a:r>
          </a:p>
          <a:p>
            <a:pPr lvl="2" algn="just">
              <a:lnSpc>
                <a:spcPct val="100000"/>
              </a:lnSpc>
              <a:buFont typeface="Wingdings" pitchFamily="2" charset="2"/>
              <a:buChar char="ü"/>
            </a:pPr>
            <a:r>
              <a:rPr lang="el-GR" sz="1400" dirty="0" smtClean="0"/>
              <a:t> Λεπτομερές - ενημερωτικό - εμπεριστατωμένο -</a:t>
            </a:r>
            <a:r>
              <a:rPr lang="el-GR" sz="1400" i="1" dirty="0" smtClean="0"/>
              <a:t> </a:t>
            </a:r>
            <a:r>
              <a:rPr lang="el-GR" sz="1400" dirty="0" smtClean="0"/>
              <a:t>φιλικό και καλαίσθητο περιβάλλον - κατανοητό εκπαιδευτικό υλικό. </a:t>
            </a:r>
          </a:p>
          <a:p>
            <a:pPr lvl="1" algn="just">
              <a:lnSpc>
                <a:spcPct val="100000"/>
              </a:lnSpc>
              <a:buFont typeface="Wingdings" pitchFamily="2" charset="2"/>
              <a:buChar char="Ø"/>
            </a:pPr>
            <a:r>
              <a:rPr lang="el-GR" sz="1700" b="1" dirty="0" smtClean="0">
                <a:solidFill>
                  <a:schemeClr val="accent2"/>
                </a:solidFill>
              </a:rPr>
              <a:t>Προτάσεις για αλλαγές στο Επιμορφωτικό Πρόγραμμα</a:t>
            </a:r>
          </a:p>
          <a:p>
            <a:pPr lvl="2" algn="just">
              <a:lnSpc>
                <a:spcPct val="100000"/>
              </a:lnSpc>
              <a:buFont typeface="Wingdings" pitchFamily="2" charset="2"/>
              <a:buChar char="ü"/>
            </a:pPr>
            <a:r>
              <a:rPr lang="el-GR" sz="1400" dirty="0" smtClean="0"/>
              <a:t>Πιο δύσκολες ασκήσεις στη συμπλήρωση κενών για να μην προκύπτει εύκολα η απάντηση - πιο ελκυστικό με περισσότερες εικόνες - μια περισσότερο ελκυστική εικόνα που δηλώνει την ταυτότητα του συντάκτη του εκπαιδευτικού υλικού.</a:t>
            </a:r>
          </a:p>
          <a:p>
            <a:pPr lvl="1" algn="just">
              <a:lnSpc>
                <a:spcPct val="100000"/>
              </a:lnSpc>
              <a:buFont typeface="Wingdings" pitchFamily="2" charset="2"/>
              <a:buChar char="Ø"/>
            </a:pPr>
            <a:r>
              <a:rPr lang="el-GR" sz="1700" b="1" dirty="0" smtClean="0">
                <a:solidFill>
                  <a:schemeClr val="accent2"/>
                </a:solidFill>
              </a:rPr>
              <a:t>Λόγοι παρακολούθησης ενός παρόμοιου Επιμορφωτικού Προγράμματος</a:t>
            </a:r>
          </a:p>
          <a:p>
            <a:pPr lvl="2" algn="just">
              <a:lnSpc>
                <a:spcPct val="100000"/>
              </a:lnSpc>
              <a:buFont typeface="Wingdings" pitchFamily="2" charset="2"/>
              <a:buChar char="ü"/>
            </a:pPr>
            <a:r>
              <a:rPr lang="el-GR" sz="1400" dirty="0" smtClean="0"/>
              <a:t>Για να εμπλουτίσουν τις γνώσεις τους - για εμπλουτισμό και επικαιροποίηση γνώσεων - </a:t>
            </a:r>
            <a:r>
              <a:rPr lang="el-GR" sz="1400" i="1" dirty="0" smtClean="0"/>
              <a:t> </a:t>
            </a:r>
            <a:r>
              <a:rPr lang="el-GR" sz="1400" dirty="0" smtClean="0"/>
              <a:t>γιατί είναι φιλικό στον χρήστη και δεν είναι κουραστικό - για να βοηθήσει στη δουλειά - για την ευκολία στη χρήση του και το γεγονός ότι περιλαμβάνει τα πάντα - να διευρύνουν τις ήδη υπάρχουσες γνώσεις τους - για τη βελτίωση των  πρακτικών που χρησιμοποιούν στην εκπαιδευτική διαδικασία.</a:t>
            </a:r>
          </a:p>
          <a:p>
            <a:pPr lvl="2" algn="just">
              <a:lnSpc>
                <a:spcPct val="100000"/>
              </a:lnSpc>
              <a:buFont typeface="Wingdings" pitchFamily="2" charset="2"/>
              <a:buChar char="ü"/>
            </a:pPr>
            <a:r>
              <a:rPr lang="el-GR" sz="1400" dirty="0" smtClean="0"/>
              <a:t>Γιατί δίνει αυτονομία στο χώρο στο χρόνο και στο ρυθμό μελέτης - δίνει τη δυνατότητα της μη μετακίνησης - λόγω της μεγάλης εξοικείωσης με την </a:t>
            </a:r>
            <a:r>
              <a:rPr lang="el-GR" sz="1400" dirty="0" err="1" smtClean="0"/>
              <a:t>ΕξΑΕ</a:t>
            </a:r>
            <a:r>
              <a:rPr lang="en-US" sz="1400" dirty="0" smtClean="0"/>
              <a:t>.</a:t>
            </a:r>
            <a:endParaRPr lang="el-GR" sz="1400" dirty="0" smtClean="0">
              <a:solidFill>
                <a:schemeClr val="accent2"/>
              </a:solidFill>
            </a:endParaRPr>
          </a:p>
          <a:p>
            <a:pPr lvl="1" algn="just">
              <a:lnSpc>
                <a:spcPct val="100000"/>
              </a:lnSpc>
              <a:buFont typeface="Wingdings" pitchFamily="2" charset="2"/>
              <a:buChar char="ü"/>
            </a:pPr>
            <a:endParaRPr lang="el-GR" sz="2200" dirty="0" smtClean="0">
              <a:solidFill>
                <a:schemeClr val="accent2"/>
              </a:solidFill>
            </a:endParaRPr>
          </a:p>
          <a:p>
            <a:pPr lvl="1" algn="just">
              <a:lnSpc>
                <a:spcPct val="100000"/>
              </a:lnSpc>
              <a:buFont typeface="Wingdings" pitchFamily="2" charset="2"/>
              <a:buChar char="ü"/>
            </a:pPr>
            <a:endParaRPr lang="el-GR" sz="2200" dirty="0" smtClean="0">
              <a:solidFill>
                <a:schemeClr val="tx2">
                  <a:lumMod val="75000"/>
                </a:schemeClr>
              </a:solidFill>
            </a:endParaRPr>
          </a:p>
          <a:p>
            <a:endParaRPr lang="el-GR" dirty="0"/>
          </a:p>
        </p:txBody>
      </p:sp>
      <p:sp>
        <p:nvSpPr>
          <p:cNvPr id="3" name="2 - Τίτλος"/>
          <p:cNvSpPr>
            <a:spLocks noGrp="1"/>
          </p:cNvSpPr>
          <p:nvPr>
            <p:ph type="title"/>
          </p:nvPr>
        </p:nvSpPr>
        <p:spPr>
          <a:xfrm>
            <a:off x="1143000" y="548680"/>
            <a:ext cx="7372350" cy="792088"/>
          </a:xfrm>
        </p:spPr>
        <p:txBody>
          <a:bodyPr>
            <a:normAutofit/>
          </a:bodyPr>
          <a:lstStyle/>
          <a:p>
            <a:r>
              <a:rPr lang="el-GR" sz="2800" dirty="0" smtClean="0">
                <a:solidFill>
                  <a:srgbClr val="FF0000"/>
                </a:solidFill>
              </a:rPr>
              <a:t>    Αποτελέσματα - Κύρια ευρήματα (4/4)</a:t>
            </a:r>
            <a:endParaRPr lang="el-GR" sz="2800" dirty="0"/>
          </a:p>
        </p:txBody>
      </p:sp>
      <p:pic>
        <p:nvPicPr>
          <p:cNvPr id="4" name="Picture 4" descr="C:\Users\Efthymios\Dropbox\My PC (DESKTOP-S61GVK7)\Desktop\Έρευνα.png"/>
          <p:cNvPicPr>
            <a:picLocks noChangeAspect="1" noChangeArrowheads="1"/>
          </p:cNvPicPr>
          <p:nvPr/>
        </p:nvPicPr>
        <p:blipFill>
          <a:blip r:embed="rId2" cstate="print"/>
          <a:srcRect/>
          <a:stretch>
            <a:fillRect/>
          </a:stretch>
        </p:blipFill>
        <p:spPr bwMode="auto">
          <a:xfrm>
            <a:off x="7164288" y="188640"/>
            <a:ext cx="1368152" cy="936104"/>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0.70"/>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 presetClass="entr" presetSubtype="1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checkerboard(across)">
                                      <p:cBhvr>
                                        <p:cTn id="14" dur="10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4" presetClass="entr" presetSubtype="16" fill="hold" nodeType="clickEffect">
                                  <p:stCondLst>
                                    <p:cond delay="0"/>
                                  </p:stCondLst>
                                  <p:childTnLst>
                                    <p:set>
                                      <p:cBhvr>
                                        <p:cTn id="18" dur="1" fill="hold">
                                          <p:stCondLst>
                                            <p:cond delay="0"/>
                                          </p:stCondLst>
                                        </p:cTn>
                                        <p:tgtEl>
                                          <p:spTgt spid="2">
                                            <p:txEl>
                                              <p:pRg st="0" end="0"/>
                                            </p:txEl>
                                          </p:spTgt>
                                        </p:tgtEl>
                                        <p:attrNameLst>
                                          <p:attrName>style.visibility</p:attrName>
                                        </p:attrNameLst>
                                      </p:cBhvr>
                                      <p:to>
                                        <p:strVal val="visible"/>
                                      </p:to>
                                    </p:set>
                                    <p:animEffect transition="in" filter="box(in)">
                                      <p:cBhvr>
                                        <p:cTn id="19" dur="2000"/>
                                        <p:tgtEl>
                                          <p:spTgt spid="2">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4" presetClass="entr" presetSubtype="16" fill="hold" nodeType="clickEffect">
                                  <p:stCondLst>
                                    <p:cond delay="0"/>
                                  </p:stCondLst>
                                  <p:childTnLst>
                                    <p:set>
                                      <p:cBhvr>
                                        <p:cTn id="23" dur="1" fill="hold">
                                          <p:stCondLst>
                                            <p:cond delay="0"/>
                                          </p:stCondLst>
                                        </p:cTn>
                                        <p:tgtEl>
                                          <p:spTgt spid="2">
                                            <p:txEl>
                                              <p:pRg st="1" end="1"/>
                                            </p:txEl>
                                          </p:spTgt>
                                        </p:tgtEl>
                                        <p:attrNameLst>
                                          <p:attrName>style.visibility</p:attrName>
                                        </p:attrNameLst>
                                      </p:cBhvr>
                                      <p:to>
                                        <p:strVal val="visible"/>
                                      </p:to>
                                    </p:set>
                                    <p:animEffect transition="in" filter="box(in)">
                                      <p:cBhvr>
                                        <p:cTn id="24" dur="2000"/>
                                        <p:tgtEl>
                                          <p:spTgt spid="2">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54" presetClass="entr" presetSubtype="0" accel="100000" fill="hold" nodeType="clickEffect">
                                  <p:stCondLst>
                                    <p:cond delay="0"/>
                                  </p:stCondLst>
                                  <p:childTnLst>
                                    <p:set>
                                      <p:cBhvr>
                                        <p:cTn id="28" dur="1" fill="hold">
                                          <p:stCondLst>
                                            <p:cond delay="0"/>
                                          </p:stCondLst>
                                        </p:cTn>
                                        <p:tgtEl>
                                          <p:spTgt spid="2">
                                            <p:txEl>
                                              <p:pRg st="2" end="2"/>
                                            </p:txEl>
                                          </p:spTgt>
                                        </p:tgtEl>
                                        <p:attrNameLst>
                                          <p:attrName>style.visibility</p:attrName>
                                        </p:attrNameLst>
                                      </p:cBhvr>
                                      <p:to>
                                        <p:strVal val="visible"/>
                                      </p:to>
                                    </p:set>
                                    <p:anim calcmode="lin" valueType="num">
                                      <p:cBhvr>
                                        <p:cTn id="29" dur="2000" fill="hold"/>
                                        <p:tgtEl>
                                          <p:spTgt spid="2">
                                            <p:txEl>
                                              <p:pRg st="2" end="2"/>
                                            </p:txEl>
                                          </p:spTgt>
                                        </p:tgtEl>
                                        <p:attrNameLst>
                                          <p:attrName>ppt_w</p:attrName>
                                        </p:attrNameLst>
                                      </p:cBhvr>
                                      <p:tavLst>
                                        <p:tav tm="0">
                                          <p:val>
                                            <p:strVal val="#ppt_w*0.05"/>
                                          </p:val>
                                        </p:tav>
                                        <p:tav tm="100000">
                                          <p:val>
                                            <p:strVal val="#ppt_w"/>
                                          </p:val>
                                        </p:tav>
                                      </p:tavLst>
                                    </p:anim>
                                    <p:anim calcmode="lin" valueType="num">
                                      <p:cBhvr>
                                        <p:cTn id="30" dur="2000" fill="hold"/>
                                        <p:tgtEl>
                                          <p:spTgt spid="2">
                                            <p:txEl>
                                              <p:pRg st="2" end="2"/>
                                            </p:txEl>
                                          </p:spTgt>
                                        </p:tgtEl>
                                        <p:attrNameLst>
                                          <p:attrName>ppt_h</p:attrName>
                                        </p:attrNameLst>
                                      </p:cBhvr>
                                      <p:tavLst>
                                        <p:tav tm="0">
                                          <p:val>
                                            <p:strVal val="#ppt_h"/>
                                          </p:val>
                                        </p:tav>
                                        <p:tav tm="100000">
                                          <p:val>
                                            <p:strVal val="#ppt_h"/>
                                          </p:val>
                                        </p:tav>
                                      </p:tavLst>
                                    </p:anim>
                                    <p:anim calcmode="lin" valueType="num">
                                      <p:cBhvr>
                                        <p:cTn id="31" dur="2000" fill="hold"/>
                                        <p:tgtEl>
                                          <p:spTgt spid="2">
                                            <p:txEl>
                                              <p:pRg st="2" end="2"/>
                                            </p:txEl>
                                          </p:spTgt>
                                        </p:tgtEl>
                                        <p:attrNameLst>
                                          <p:attrName>ppt_x</p:attrName>
                                        </p:attrNameLst>
                                      </p:cBhvr>
                                      <p:tavLst>
                                        <p:tav tm="0">
                                          <p:val>
                                            <p:strVal val="#ppt_x-.2"/>
                                          </p:val>
                                        </p:tav>
                                        <p:tav tm="100000">
                                          <p:val>
                                            <p:strVal val="#ppt_x"/>
                                          </p:val>
                                        </p:tav>
                                      </p:tavLst>
                                    </p:anim>
                                    <p:anim calcmode="lin" valueType="num">
                                      <p:cBhvr>
                                        <p:cTn id="32" dur="2000" fill="hold"/>
                                        <p:tgtEl>
                                          <p:spTgt spid="2">
                                            <p:txEl>
                                              <p:pRg st="2" end="2"/>
                                            </p:txEl>
                                          </p:spTgt>
                                        </p:tgtEl>
                                        <p:attrNameLst>
                                          <p:attrName>ppt_y</p:attrName>
                                        </p:attrNameLst>
                                      </p:cBhvr>
                                      <p:tavLst>
                                        <p:tav tm="0">
                                          <p:val>
                                            <p:strVal val="#ppt_y"/>
                                          </p:val>
                                        </p:tav>
                                        <p:tav tm="100000">
                                          <p:val>
                                            <p:strVal val="#ppt_y"/>
                                          </p:val>
                                        </p:tav>
                                      </p:tavLst>
                                    </p:anim>
                                    <p:animEffect transition="in" filter="fade">
                                      <p:cBhvr>
                                        <p:cTn id="33" dur="2000"/>
                                        <p:tgtEl>
                                          <p:spTgt spid="2">
                                            <p:txEl>
                                              <p:pRg st="2" end="2"/>
                                            </p:txEl>
                                          </p:spTgt>
                                        </p:tgtEl>
                                      </p:cBhvr>
                                    </p:animEffect>
                                  </p:childTnLst>
                                </p:cTn>
                              </p:par>
                              <p:par>
                                <p:cTn id="34" presetID="54" presetClass="entr" presetSubtype="0" accel="100000" fill="hold" nodeType="withEffect">
                                  <p:stCondLst>
                                    <p:cond delay="0"/>
                                  </p:stCondLst>
                                  <p:childTnLst>
                                    <p:set>
                                      <p:cBhvr>
                                        <p:cTn id="35" dur="1" fill="hold">
                                          <p:stCondLst>
                                            <p:cond delay="0"/>
                                          </p:stCondLst>
                                        </p:cTn>
                                        <p:tgtEl>
                                          <p:spTgt spid="2">
                                            <p:txEl>
                                              <p:pRg st="3" end="3"/>
                                            </p:txEl>
                                          </p:spTgt>
                                        </p:tgtEl>
                                        <p:attrNameLst>
                                          <p:attrName>style.visibility</p:attrName>
                                        </p:attrNameLst>
                                      </p:cBhvr>
                                      <p:to>
                                        <p:strVal val="visible"/>
                                      </p:to>
                                    </p:set>
                                    <p:anim calcmode="lin" valueType="num">
                                      <p:cBhvr>
                                        <p:cTn id="36" dur="2000" fill="hold"/>
                                        <p:tgtEl>
                                          <p:spTgt spid="2">
                                            <p:txEl>
                                              <p:pRg st="3" end="3"/>
                                            </p:txEl>
                                          </p:spTgt>
                                        </p:tgtEl>
                                        <p:attrNameLst>
                                          <p:attrName>ppt_w</p:attrName>
                                        </p:attrNameLst>
                                      </p:cBhvr>
                                      <p:tavLst>
                                        <p:tav tm="0">
                                          <p:val>
                                            <p:strVal val="#ppt_w*0.05"/>
                                          </p:val>
                                        </p:tav>
                                        <p:tav tm="100000">
                                          <p:val>
                                            <p:strVal val="#ppt_w"/>
                                          </p:val>
                                        </p:tav>
                                      </p:tavLst>
                                    </p:anim>
                                    <p:anim calcmode="lin" valueType="num">
                                      <p:cBhvr>
                                        <p:cTn id="37" dur="2000" fill="hold"/>
                                        <p:tgtEl>
                                          <p:spTgt spid="2">
                                            <p:txEl>
                                              <p:pRg st="3" end="3"/>
                                            </p:txEl>
                                          </p:spTgt>
                                        </p:tgtEl>
                                        <p:attrNameLst>
                                          <p:attrName>ppt_h</p:attrName>
                                        </p:attrNameLst>
                                      </p:cBhvr>
                                      <p:tavLst>
                                        <p:tav tm="0">
                                          <p:val>
                                            <p:strVal val="#ppt_h"/>
                                          </p:val>
                                        </p:tav>
                                        <p:tav tm="100000">
                                          <p:val>
                                            <p:strVal val="#ppt_h"/>
                                          </p:val>
                                        </p:tav>
                                      </p:tavLst>
                                    </p:anim>
                                    <p:anim calcmode="lin" valueType="num">
                                      <p:cBhvr>
                                        <p:cTn id="38" dur="2000" fill="hold"/>
                                        <p:tgtEl>
                                          <p:spTgt spid="2">
                                            <p:txEl>
                                              <p:pRg st="3" end="3"/>
                                            </p:txEl>
                                          </p:spTgt>
                                        </p:tgtEl>
                                        <p:attrNameLst>
                                          <p:attrName>ppt_x</p:attrName>
                                        </p:attrNameLst>
                                      </p:cBhvr>
                                      <p:tavLst>
                                        <p:tav tm="0">
                                          <p:val>
                                            <p:strVal val="#ppt_x-.2"/>
                                          </p:val>
                                        </p:tav>
                                        <p:tav tm="100000">
                                          <p:val>
                                            <p:strVal val="#ppt_x"/>
                                          </p:val>
                                        </p:tav>
                                      </p:tavLst>
                                    </p:anim>
                                    <p:anim calcmode="lin" valueType="num">
                                      <p:cBhvr>
                                        <p:cTn id="39" dur="2000" fill="hold"/>
                                        <p:tgtEl>
                                          <p:spTgt spid="2">
                                            <p:txEl>
                                              <p:pRg st="3" end="3"/>
                                            </p:txEl>
                                          </p:spTgt>
                                        </p:tgtEl>
                                        <p:attrNameLst>
                                          <p:attrName>ppt_y</p:attrName>
                                        </p:attrNameLst>
                                      </p:cBhvr>
                                      <p:tavLst>
                                        <p:tav tm="0">
                                          <p:val>
                                            <p:strVal val="#ppt_y"/>
                                          </p:val>
                                        </p:tav>
                                        <p:tav tm="100000">
                                          <p:val>
                                            <p:strVal val="#ppt_y"/>
                                          </p:val>
                                        </p:tav>
                                      </p:tavLst>
                                    </p:anim>
                                    <p:animEffect transition="in" filter="fade">
                                      <p:cBhvr>
                                        <p:cTn id="40" dur="2000"/>
                                        <p:tgtEl>
                                          <p:spTgt spid="2">
                                            <p:txEl>
                                              <p:pRg st="3" end="3"/>
                                            </p:txEl>
                                          </p:spTgt>
                                        </p:tgtEl>
                                      </p:cBhvr>
                                    </p:animEffect>
                                  </p:childTnLst>
                                </p:cTn>
                              </p:par>
                              <p:par>
                                <p:cTn id="41" presetID="54" presetClass="entr" presetSubtype="0" accel="100000" fill="hold" nodeType="withEffect">
                                  <p:stCondLst>
                                    <p:cond delay="0"/>
                                  </p:stCondLst>
                                  <p:childTnLst>
                                    <p:set>
                                      <p:cBhvr>
                                        <p:cTn id="42" dur="1" fill="hold">
                                          <p:stCondLst>
                                            <p:cond delay="0"/>
                                          </p:stCondLst>
                                        </p:cTn>
                                        <p:tgtEl>
                                          <p:spTgt spid="2">
                                            <p:txEl>
                                              <p:pRg st="4" end="4"/>
                                            </p:txEl>
                                          </p:spTgt>
                                        </p:tgtEl>
                                        <p:attrNameLst>
                                          <p:attrName>style.visibility</p:attrName>
                                        </p:attrNameLst>
                                      </p:cBhvr>
                                      <p:to>
                                        <p:strVal val="visible"/>
                                      </p:to>
                                    </p:set>
                                    <p:anim calcmode="lin" valueType="num">
                                      <p:cBhvr>
                                        <p:cTn id="43" dur="2000" fill="hold"/>
                                        <p:tgtEl>
                                          <p:spTgt spid="2">
                                            <p:txEl>
                                              <p:pRg st="4" end="4"/>
                                            </p:txEl>
                                          </p:spTgt>
                                        </p:tgtEl>
                                        <p:attrNameLst>
                                          <p:attrName>ppt_w</p:attrName>
                                        </p:attrNameLst>
                                      </p:cBhvr>
                                      <p:tavLst>
                                        <p:tav tm="0">
                                          <p:val>
                                            <p:strVal val="#ppt_w*0.05"/>
                                          </p:val>
                                        </p:tav>
                                        <p:tav tm="100000">
                                          <p:val>
                                            <p:strVal val="#ppt_w"/>
                                          </p:val>
                                        </p:tav>
                                      </p:tavLst>
                                    </p:anim>
                                    <p:anim calcmode="lin" valueType="num">
                                      <p:cBhvr>
                                        <p:cTn id="44" dur="2000" fill="hold"/>
                                        <p:tgtEl>
                                          <p:spTgt spid="2">
                                            <p:txEl>
                                              <p:pRg st="4" end="4"/>
                                            </p:txEl>
                                          </p:spTgt>
                                        </p:tgtEl>
                                        <p:attrNameLst>
                                          <p:attrName>ppt_h</p:attrName>
                                        </p:attrNameLst>
                                      </p:cBhvr>
                                      <p:tavLst>
                                        <p:tav tm="0">
                                          <p:val>
                                            <p:strVal val="#ppt_h"/>
                                          </p:val>
                                        </p:tav>
                                        <p:tav tm="100000">
                                          <p:val>
                                            <p:strVal val="#ppt_h"/>
                                          </p:val>
                                        </p:tav>
                                      </p:tavLst>
                                    </p:anim>
                                    <p:anim calcmode="lin" valueType="num">
                                      <p:cBhvr>
                                        <p:cTn id="45" dur="2000" fill="hold"/>
                                        <p:tgtEl>
                                          <p:spTgt spid="2">
                                            <p:txEl>
                                              <p:pRg st="4" end="4"/>
                                            </p:txEl>
                                          </p:spTgt>
                                        </p:tgtEl>
                                        <p:attrNameLst>
                                          <p:attrName>ppt_x</p:attrName>
                                        </p:attrNameLst>
                                      </p:cBhvr>
                                      <p:tavLst>
                                        <p:tav tm="0">
                                          <p:val>
                                            <p:strVal val="#ppt_x-.2"/>
                                          </p:val>
                                        </p:tav>
                                        <p:tav tm="100000">
                                          <p:val>
                                            <p:strVal val="#ppt_x"/>
                                          </p:val>
                                        </p:tav>
                                      </p:tavLst>
                                    </p:anim>
                                    <p:anim calcmode="lin" valueType="num">
                                      <p:cBhvr>
                                        <p:cTn id="46" dur="2000" fill="hold"/>
                                        <p:tgtEl>
                                          <p:spTgt spid="2">
                                            <p:txEl>
                                              <p:pRg st="4" end="4"/>
                                            </p:txEl>
                                          </p:spTgt>
                                        </p:tgtEl>
                                        <p:attrNameLst>
                                          <p:attrName>ppt_y</p:attrName>
                                        </p:attrNameLst>
                                      </p:cBhvr>
                                      <p:tavLst>
                                        <p:tav tm="0">
                                          <p:val>
                                            <p:strVal val="#ppt_y"/>
                                          </p:val>
                                        </p:tav>
                                        <p:tav tm="100000">
                                          <p:val>
                                            <p:strVal val="#ppt_y"/>
                                          </p:val>
                                        </p:tav>
                                      </p:tavLst>
                                    </p:anim>
                                    <p:animEffect transition="in" filter="fade">
                                      <p:cBhvr>
                                        <p:cTn id="47" dur="2000"/>
                                        <p:tgtEl>
                                          <p:spTgt spid="2">
                                            <p:txEl>
                                              <p:pRg st="4" end="4"/>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54" presetClass="entr" presetSubtype="0" accel="100000" fill="hold" nodeType="clickEffect">
                                  <p:stCondLst>
                                    <p:cond delay="0"/>
                                  </p:stCondLst>
                                  <p:childTnLst>
                                    <p:set>
                                      <p:cBhvr>
                                        <p:cTn id="51" dur="1" fill="hold">
                                          <p:stCondLst>
                                            <p:cond delay="0"/>
                                          </p:stCondLst>
                                        </p:cTn>
                                        <p:tgtEl>
                                          <p:spTgt spid="2">
                                            <p:txEl>
                                              <p:pRg st="5" end="5"/>
                                            </p:txEl>
                                          </p:spTgt>
                                        </p:tgtEl>
                                        <p:attrNameLst>
                                          <p:attrName>style.visibility</p:attrName>
                                        </p:attrNameLst>
                                      </p:cBhvr>
                                      <p:to>
                                        <p:strVal val="visible"/>
                                      </p:to>
                                    </p:set>
                                    <p:anim calcmode="lin" valueType="num">
                                      <p:cBhvr>
                                        <p:cTn id="52" dur="2000" fill="hold"/>
                                        <p:tgtEl>
                                          <p:spTgt spid="2">
                                            <p:txEl>
                                              <p:pRg st="5" end="5"/>
                                            </p:txEl>
                                          </p:spTgt>
                                        </p:tgtEl>
                                        <p:attrNameLst>
                                          <p:attrName>ppt_w</p:attrName>
                                        </p:attrNameLst>
                                      </p:cBhvr>
                                      <p:tavLst>
                                        <p:tav tm="0">
                                          <p:val>
                                            <p:strVal val="#ppt_w*0.05"/>
                                          </p:val>
                                        </p:tav>
                                        <p:tav tm="100000">
                                          <p:val>
                                            <p:strVal val="#ppt_w"/>
                                          </p:val>
                                        </p:tav>
                                      </p:tavLst>
                                    </p:anim>
                                    <p:anim calcmode="lin" valueType="num">
                                      <p:cBhvr>
                                        <p:cTn id="53" dur="2000" fill="hold"/>
                                        <p:tgtEl>
                                          <p:spTgt spid="2">
                                            <p:txEl>
                                              <p:pRg st="5" end="5"/>
                                            </p:txEl>
                                          </p:spTgt>
                                        </p:tgtEl>
                                        <p:attrNameLst>
                                          <p:attrName>ppt_h</p:attrName>
                                        </p:attrNameLst>
                                      </p:cBhvr>
                                      <p:tavLst>
                                        <p:tav tm="0">
                                          <p:val>
                                            <p:strVal val="#ppt_h"/>
                                          </p:val>
                                        </p:tav>
                                        <p:tav tm="100000">
                                          <p:val>
                                            <p:strVal val="#ppt_h"/>
                                          </p:val>
                                        </p:tav>
                                      </p:tavLst>
                                    </p:anim>
                                    <p:anim calcmode="lin" valueType="num">
                                      <p:cBhvr>
                                        <p:cTn id="54" dur="2000" fill="hold"/>
                                        <p:tgtEl>
                                          <p:spTgt spid="2">
                                            <p:txEl>
                                              <p:pRg st="5" end="5"/>
                                            </p:txEl>
                                          </p:spTgt>
                                        </p:tgtEl>
                                        <p:attrNameLst>
                                          <p:attrName>ppt_x</p:attrName>
                                        </p:attrNameLst>
                                      </p:cBhvr>
                                      <p:tavLst>
                                        <p:tav tm="0">
                                          <p:val>
                                            <p:strVal val="#ppt_x-.2"/>
                                          </p:val>
                                        </p:tav>
                                        <p:tav tm="100000">
                                          <p:val>
                                            <p:strVal val="#ppt_x"/>
                                          </p:val>
                                        </p:tav>
                                      </p:tavLst>
                                    </p:anim>
                                    <p:anim calcmode="lin" valueType="num">
                                      <p:cBhvr>
                                        <p:cTn id="55" dur="2000" fill="hold"/>
                                        <p:tgtEl>
                                          <p:spTgt spid="2">
                                            <p:txEl>
                                              <p:pRg st="5" end="5"/>
                                            </p:txEl>
                                          </p:spTgt>
                                        </p:tgtEl>
                                        <p:attrNameLst>
                                          <p:attrName>ppt_y</p:attrName>
                                        </p:attrNameLst>
                                      </p:cBhvr>
                                      <p:tavLst>
                                        <p:tav tm="0">
                                          <p:val>
                                            <p:strVal val="#ppt_y"/>
                                          </p:val>
                                        </p:tav>
                                        <p:tav tm="100000">
                                          <p:val>
                                            <p:strVal val="#ppt_y"/>
                                          </p:val>
                                        </p:tav>
                                      </p:tavLst>
                                    </p:anim>
                                    <p:animEffect transition="in" filter="fade">
                                      <p:cBhvr>
                                        <p:cTn id="56" dur="2000"/>
                                        <p:tgtEl>
                                          <p:spTgt spid="2">
                                            <p:txEl>
                                              <p:pRg st="5" end="5"/>
                                            </p:txEl>
                                          </p:spTgt>
                                        </p:tgtEl>
                                      </p:cBhvr>
                                    </p:animEffect>
                                  </p:childTnLst>
                                </p:cTn>
                              </p:par>
                              <p:par>
                                <p:cTn id="57" presetID="54" presetClass="entr" presetSubtype="0" accel="100000" fill="hold" nodeType="withEffect">
                                  <p:stCondLst>
                                    <p:cond delay="0"/>
                                  </p:stCondLst>
                                  <p:childTnLst>
                                    <p:set>
                                      <p:cBhvr>
                                        <p:cTn id="58" dur="1" fill="hold">
                                          <p:stCondLst>
                                            <p:cond delay="0"/>
                                          </p:stCondLst>
                                        </p:cTn>
                                        <p:tgtEl>
                                          <p:spTgt spid="2">
                                            <p:txEl>
                                              <p:pRg st="6" end="6"/>
                                            </p:txEl>
                                          </p:spTgt>
                                        </p:tgtEl>
                                        <p:attrNameLst>
                                          <p:attrName>style.visibility</p:attrName>
                                        </p:attrNameLst>
                                      </p:cBhvr>
                                      <p:to>
                                        <p:strVal val="visible"/>
                                      </p:to>
                                    </p:set>
                                    <p:anim calcmode="lin" valueType="num">
                                      <p:cBhvr>
                                        <p:cTn id="59" dur="2000" fill="hold"/>
                                        <p:tgtEl>
                                          <p:spTgt spid="2">
                                            <p:txEl>
                                              <p:pRg st="6" end="6"/>
                                            </p:txEl>
                                          </p:spTgt>
                                        </p:tgtEl>
                                        <p:attrNameLst>
                                          <p:attrName>ppt_w</p:attrName>
                                        </p:attrNameLst>
                                      </p:cBhvr>
                                      <p:tavLst>
                                        <p:tav tm="0">
                                          <p:val>
                                            <p:strVal val="#ppt_w*0.05"/>
                                          </p:val>
                                        </p:tav>
                                        <p:tav tm="100000">
                                          <p:val>
                                            <p:strVal val="#ppt_w"/>
                                          </p:val>
                                        </p:tav>
                                      </p:tavLst>
                                    </p:anim>
                                    <p:anim calcmode="lin" valueType="num">
                                      <p:cBhvr>
                                        <p:cTn id="60" dur="2000" fill="hold"/>
                                        <p:tgtEl>
                                          <p:spTgt spid="2">
                                            <p:txEl>
                                              <p:pRg st="6" end="6"/>
                                            </p:txEl>
                                          </p:spTgt>
                                        </p:tgtEl>
                                        <p:attrNameLst>
                                          <p:attrName>ppt_h</p:attrName>
                                        </p:attrNameLst>
                                      </p:cBhvr>
                                      <p:tavLst>
                                        <p:tav tm="0">
                                          <p:val>
                                            <p:strVal val="#ppt_h"/>
                                          </p:val>
                                        </p:tav>
                                        <p:tav tm="100000">
                                          <p:val>
                                            <p:strVal val="#ppt_h"/>
                                          </p:val>
                                        </p:tav>
                                      </p:tavLst>
                                    </p:anim>
                                    <p:anim calcmode="lin" valueType="num">
                                      <p:cBhvr>
                                        <p:cTn id="61" dur="2000" fill="hold"/>
                                        <p:tgtEl>
                                          <p:spTgt spid="2">
                                            <p:txEl>
                                              <p:pRg st="6" end="6"/>
                                            </p:txEl>
                                          </p:spTgt>
                                        </p:tgtEl>
                                        <p:attrNameLst>
                                          <p:attrName>ppt_x</p:attrName>
                                        </p:attrNameLst>
                                      </p:cBhvr>
                                      <p:tavLst>
                                        <p:tav tm="0">
                                          <p:val>
                                            <p:strVal val="#ppt_x-.2"/>
                                          </p:val>
                                        </p:tav>
                                        <p:tav tm="100000">
                                          <p:val>
                                            <p:strVal val="#ppt_x"/>
                                          </p:val>
                                        </p:tav>
                                      </p:tavLst>
                                    </p:anim>
                                    <p:anim calcmode="lin" valueType="num">
                                      <p:cBhvr>
                                        <p:cTn id="62" dur="2000" fill="hold"/>
                                        <p:tgtEl>
                                          <p:spTgt spid="2">
                                            <p:txEl>
                                              <p:pRg st="6" end="6"/>
                                            </p:txEl>
                                          </p:spTgt>
                                        </p:tgtEl>
                                        <p:attrNameLst>
                                          <p:attrName>ppt_y</p:attrName>
                                        </p:attrNameLst>
                                      </p:cBhvr>
                                      <p:tavLst>
                                        <p:tav tm="0">
                                          <p:val>
                                            <p:strVal val="#ppt_y"/>
                                          </p:val>
                                        </p:tav>
                                        <p:tav tm="100000">
                                          <p:val>
                                            <p:strVal val="#ppt_y"/>
                                          </p:val>
                                        </p:tav>
                                      </p:tavLst>
                                    </p:anim>
                                    <p:animEffect transition="in" filter="fade">
                                      <p:cBhvr>
                                        <p:cTn id="63" dur="2000"/>
                                        <p:tgtEl>
                                          <p:spTgt spid="2">
                                            <p:txEl>
                                              <p:pRg st="6" end="6"/>
                                            </p:txEl>
                                          </p:spTgt>
                                        </p:tgtEl>
                                      </p:cBhvr>
                                    </p:animEffect>
                                  </p:childTnLst>
                                </p:cTn>
                              </p:par>
                            </p:childTnLst>
                          </p:cTn>
                        </p:par>
                      </p:childTnLst>
                    </p:cTn>
                  </p:par>
                  <p:par>
                    <p:cTn id="64" fill="hold">
                      <p:stCondLst>
                        <p:cond delay="indefinite"/>
                      </p:stCondLst>
                      <p:childTnLst>
                        <p:par>
                          <p:cTn id="65" fill="hold">
                            <p:stCondLst>
                              <p:cond delay="0"/>
                            </p:stCondLst>
                            <p:childTnLst>
                              <p:par>
                                <p:cTn id="66" presetID="54" presetClass="entr" presetSubtype="0" accel="100000" fill="hold" nodeType="clickEffect">
                                  <p:stCondLst>
                                    <p:cond delay="0"/>
                                  </p:stCondLst>
                                  <p:childTnLst>
                                    <p:set>
                                      <p:cBhvr>
                                        <p:cTn id="67" dur="1" fill="hold">
                                          <p:stCondLst>
                                            <p:cond delay="0"/>
                                          </p:stCondLst>
                                        </p:cTn>
                                        <p:tgtEl>
                                          <p:spTgt spid="2">
                                            <p:txEl>
                                              <p:pRg st="7" end="7"/>
                                            </p:txEl>
                                          </p:spTgt>
                                        </p:tgtEl>
                                        <p:attrNameLst>
                                          <p:attrName>style.visibility</p:attrName>
                                        </p:attrNameLst>
                                      </p:cBhvr>
                                      <p:to>
                                        <p:strVal val="visible"/>
                                      </p:to>
                                    </p:set>
                                    <p:anim calcmode="lin" valueType="num">
                                      <p:cBhvr>
                                        <p:cTn id="68" dur="2000" fill="hold"/>
                                        <p:tgtEl>
                                          <p:spTgt spid="2">
                                            <p:txEl>
                                              <p:pRg st="7" end="7"/>
                                            </p:txEl>
                                          </p:spTgt>
                                        </p:tgtEl>
                                        <p:attrNameLst>
                                          <p:attrName>ppt_w</p:attrName>
                                        </p:attrNameLst>
                                      </p:cBhvr>
                                      <p:tavLst>
                                        <p:tav tm="0">
                                          <p:val>
                                            <p:strVal val="#ppt_w*0.05"/>
                                          </p:val>
                                        </p:tav>
                                        <p:tav tm="100000">
                                          <p:val>
                                            <p:strVal val="#ppt_w"/>
                                          </p:val>
                                        </p:tav>
                                      </p:tavLst>
                                    </p:anim>
                                    <p:anim calcmode="lin" valueType="num">
                                      <p:cBhvr>
                                        <p:cTn id="69" dur="2000" fill="hold"/>
                                        <p:tgtEl>
                                          <p:spTgt spid="2">
                                            <p:txEl>
                                              <p:pRg st="7" end="7"/>
                                            </p:txEl>
                                          </p:spTgt>
                                        </p:tgtEl>
                                        <p:attrNameLst>
                                          <p:attrName>ppt_h</p:attrName>
                                        </p:attrNameLst>
                                      </p:cBhvr>
                                      <p:tavLst>
                                        <p:tav tm="0">
                                          <p:val>
                                            <p:strVal val="#ppt_h"/>
                                          </p:val>
                                        </p:tav>
                                        <p:tav tm="100000">
                                          <p:val>
                                            <p:strVal val="#ppt_h"/>
                                          </p:val>
                                        </p:tav>
                                      </p:tavLst>
                                    </p:anim>
                                    <p:anim calcmode="lin" valueType="num">
                                      <p:cBhvr>
                                        <p:cTn id="70" dur="2000" fill="hold"/>
                                        <p:tgtEl>
                                          <p:spTgt spid="2">
                                            <p:txEl>
                                              <p:pRg st="7" end="7"/>
                                            </p:txEl>
                                          </p:spTgt>
                                        </p:tgtEl>
                                        <p:attrNameLst>
                                          <p:attrName>ppt_x</p:attrName>
                                        </p:attrNameLst>
                                      </p:cBhvr>
                                      <p:tavLst>
                                        <p:tav tm="0">
                                          <p:val>
                                            <p:strVal val="#ppt_x-.2"/>
                                          </p:val>
                                        </p:tav>
                                        <p:tav tm="100000">
                                          <p:val>
                                            <p:strVal val="#ppt_x"/>
                                          </p:val>
                                        </p:tav>
                                      </p:tavLst>
                                    </p:anim>
                                    <p:anim calcmode="lin" valueType="num">
                                      <p:cBhvr>
                                        <p:cTn id="71" dur="2000" fill="hold"/>
                                        <p:tgtEl>
                                          <p:spTgt spid="2">
                                            <p:txEl>
                                              <p:pRg st="7" end="7"/>
                                            </p:txEl>
                                          </p:spTgt>
                                        </p:tgtEl>
                                        <p:attrNameLst>
                                          <p:attrName>ppt_y</p:attrName>
                                        </p:attrNameLst>
                                      </p:cBhvr>
                                      <p:tavLst>
                                        <p:tav tm="0">
                                          <p:val>
                                            <p:strVal val="#ppt_y"/>
                                          </p:val>
                                        </p:tav>
                                        <p:tav tm="100000">
                                          <p:val>
                                            <p:strVal val="#ppt_y"/>
                                          </p:val>
                                        </p:tav>
                                      </p:tavLst>
                                    </p:anim>
                                    <p:animEffect transition="in" filter="fade">
                                      <p:cBhvr>
                                        <p:cTn id="72" dur="2000"/>
                                        <p:tgtEl>
                                          <p:spTgt spid="2">
                                            <p:txEl>
                                              <p:pRg st="7" end="7"/>
                                            </p:txEl>
                                          </p:spTgt>
                                        </p:tgtEl>
                                      </p:cBhvr>
                                    </p:animEffect>
                                  </p:childTnLst>
                                </p:cTn>
                              </p:par>
                              <p:par>
                                <p:cTn id="73" presetID="54" presetClass="entr" presetSubtype="0" accel="100000" fill="hold" nodeType="withEffect">
                                  <p:stCondLst>
                                    <p:cond delay="0"/>
                                  </p:stCondLst>
                                  <p:childTnLst>
                                    <p:set>
                                      <p:cBhvr>
                                        <p:cTn id="74" dur="1" fill="hold">
                                          <p:stCondLst>
                                            <p:cond delay="0"/>
                                          </p:stCondLst>
                                        </p:cTn>
                                        <p:tgtEl>
                                          <p:spTgt spid="2">
                                            <p:txEl>
                                              <p:pRg st="8" end="8"/>
                                            </p:txEl>
                                          </p:spTgt>
                                        </p:tgtEl>
                                        <p:attrNameLst>
                                          <p:attrName>style.visibility</p:attrName>
                                        </p:attrNameLst>
                                      </p:cBhvr>
                                      <p:to>
                                        <p:strVal val="visible"/>
                                      </p:to>
                                    </p:set>
                                    <p:anim calcmode="lin" valueType="num">
                                      <p:cBhvr>
                                        <p:cTn id="75" dur="2000" fill="hold"/>
                                        <p:tgtEl>
                                          <p:spTgt spid="2">
                                            <p:txEl>
                                              <p:pRg st="8" end="8"/>
                                            </p:txEl>
                                          </p:spTgt>
                                        </p:tgtEl>
                                        <p:attrNameLst>
                                          <p:attrName>ppt_w</p:attrName>
                                        </p:attrNameLst>
                                      </p:cBhvr>
                                      <p:tavLst>
                                        <p:tav tm="0">
                                          <p:val>
                                            <p:strVal val="#ppt_w*0.05"/>
                                          </p:val>
                                        </p:tav>
                                        <p:tav tm="100000">
                                          <p:val>
                                            <p:strVal val="#ppt_w"/>
                                          </p:val>
                                        </p:tav>
                                      </p:tavLst>
                                    </p:anim>
                                    <p:anim calcmode="lin" valueType="num">
                                      <p:cBhvr>
                                        <p:cTn id="76" dur="2000" fill="hold"/>
                                        <p:tgtEl>
                                          <p:spTgt spid="2">
                                            <p:txEl>
                                              <p:pRg st="8" end="8"/>
                                            </p:txEl>
                                          </p:spTgt>
                                        </p:tgtEl>
                                        <p:attrNameLst>
                                          <p:attrName>ppt_h</p:attrName>
                                        </p:attrNameLst>
                                      </p:cBhvr>
                                      <p:tavLst>
                                        <p:tav tm="0">
                                          <p:val>
                                            <p:strVal val="#ppt_h"/>
                                          </p:val>
                                        </p:tav>
                                        <p:tav tm="100000">
                                          <p:val>
                                            <p:strVal val="#ppt_h"/>
                                          </p:val>
                                        </p:tav>
                                      </p:tavLst>
                                    </p:anim>
                                    <p:anim calcmode="lin" valueType="num">
                                      <p:cBhvr>
                                        <p:cTn id="77" dur="2000" fill="hold"/>
                                        <p:tgtEl>
                                          <p:spTgt spid="2">
                                            <p:txEl>
                                              <p:pRg st="8" end="8"/>
                                            </p:txEl>
                                          </p:spTgt>
                                        </p:tgtEl>
                                        <p:attrNameLst>
                                          <p:attrName>ppt_x</p:attrName>
                                        </p:attrNameLst>
                                      </p:cBhvr>
                                      <p:tavLst>
                                        <p:tav tm="0">
                                          <p:val>
                                            <p:strVal val="#ppt_x-.2"/>
                                          </p:val>
                                        </p:tav>
                                        <p:tav tm="100000">
                                          <p:val>
                                            <p:strVal val="#ppt_x"/>
                                          </p:val>
                                        </p:tav>
                                      </p:tavLst>
                                    </p:anim>
                                    <p:anim calcmode="lin" valueType="num">
                                      <p:cBhvr>
                                        <p:cTn id="78" dur="2000" fill="hold"/>
                                        <p:tgtEl>
                                          <p:spTgt spid="2">
                                            <p:txEl>
                                              <p:pRg st="8" end="8"/>
                                            </p:txEl>
                                          </p:spTgt>
                                        </p:tgtEl>
                                        <p:attrNameLst>
                                          <p:attrName>ppt_y</p:attrName>
                                        </p:attrNameLst>
                                      </p:cBhvr>
                                      <p:tavLst>
                                        <p:tav tm="0">
                                          <p:val>
                                            <p:strVal val="#ppt_y"/>
                                          </p:val>
                                        </p:tav>
                                        <p:tav tm="100000">
                                          <p:val>
                                            <p:strVal val="#ppt_y"/>
                                          </p:val>
                                        </p:tav>
                                      </p:tavLst>
                                    </p:anim>
                                    <p:animEffect transition="in" filter="fade">
                                      <p:cBhvr>
                                        <p:cTn id="79" dur="2000"/>
                                        <p:tgtEl>
                                          <p:spTgt spid="2">
                                            <p:txEl>
                                              <p:pRg st="8" end="8"/>
                                            </p:txEl>
                                          </p:spTgt>
                                        </p:tgtEl>
                                      </p:cBhvr>
                                    </p:animEffect>
                                  </p:childTnLst>
                                </p:cTn>
                              </p:par>
                              <p:par>
                                <p:cTn id="80" presetID="54" presetClass="entr" presetSubtype="0" accel="100000" fill="hold" nodeType="withEffect">
                                  <p:stCondLst>
                                    <p:cond delay="0"/>
                                  </p:stCondLst>
                                  <p:childTnLst>
                                    <p:set>
                                      <p:cBhvr>
                                        <p:cTn id="81" dur="1" fill="hold">
                                          <p:stCondLst>
                                            <p:cond delay="0"/>
                                          </p:stCondLst>
                                        </p:cTn>
                                        <p:tgtEl>
                                          <p:spTgt spid="2">
                                            <p:txEl>
                                              <p:pRg st="9" end="9"/>
                                            </p:txEl>
                                          </p:spTgt>
                                        </p:tgtEl>
                                        <p:attrNameLst>
                                          <p:attrName>style.visibility</p:attrName>
                                        </p:attrNameLst>
                                      </p:cBhvr>
                                      <p:to>
                                        <p:strVal val="visible"/>
                                      </p:to>
                                    </p:set>
                                    <p:anim calcmode="lin" valueType="num">
                                      <p:cBhvr>
                                        <p:cTn id="82" dur="2000" fill="hold"/>
                                        <p:tgtEl>
                                          <p:spTgt spid="2">
                                            <p:txEl>
                                              <p:pRg st="9" end="9"/>
                                            </p:txEl>
                                          </p:spTgt>
                                        </p:tgtEl>
                                        <p:attrNameLst>
                                          <p:attrName>ppt_w</p:attrName>
                                        </p:attrNameLst>
                                      </p:cBhvr>
                                      <p:tavLst>
                                        <p:tav tm="0">
                                          <p:val>
                                            <p:strVal val="#ppt_w*0.05"/>
                                          </p:val>
                                        </p:tav>
                                        <p:tav tm="100000">
                                          <p:val>
                                            <p:strVal val="#ppt_w"/>
                                          </p:val>
                                        </p:tav>
                                      </p:tavLst>
                                    </p:anim>
                                    <p:anim calcmode="lin" valueType="num">
                                      <p:cBhvr>
                                        <p:cTn id="83" dur="2000" fill="hold"/>
                                        <p:tgtEl>
                                          <p:spTgt spid="2">
                                            <p:txEl>
                                              <p:pRg st="9" end="9"/>
                                            </p:txEl>
                                          </p:spTgt>
                                        </p:tgtEl>
                                        <p:attrNameLst>
                                          <p:attrName>ppt_h</p:attrName>
                                        </p:attrNameLst>
                                      </p:cBhvr>
                                      <p:tavLst>
                                        <p:tav tm="0">
                                          <p:val>
                                            <p:strVal val="#ppt_h"/>
                                          </p:val>
                                        </p:tav>
                                        <p:tav tm="100000">
                                          <p:val>
                                            <p:strVal val="#ppt_h"/>
                                          </p:val>
                                        </p:tav>
                                      </p:tavLst>
                                    </p:anim>
                                    <p:anim calcmode="lin" valueType="num">
                                      <p:cBhvr>
                                        <p:cTn id="84" dur="2000" fill="hold"/>
                                        <p:tgtEl>
                                          <p:spTgt spid="2">
                                            <p:txEl>
                                              <p:pRg st="9" end="9"/>
                                            </p:txEl>
                                          </p:spTgt>
                                        </p:tgtEl>
                                        <p:attrNameLst>
                                          <p:attrName>ppt_x</p:attrName>
                                        </p:attrNameLst>
                                      </p:cBhvr>
                                      <p:tavLst>
                                        <p:tav tm="0">
                                          <p:val>
                                            <p:strVal val="#ppt_x-.2"/>
                                          </p:val>
                                        </p:tav>
                                        <p:tav tm="100000">
                                          <p:val>
                                            <p:strVal val="#ppt_x"/>
                                          </p:val>
                                        </p:tav>
                                      </p:tavLst>
                                    </p:anim>
                                    <p:anim calcmode="lin" valueType="num">
                                      <p:cBhvr>
                                        <p:cTn id="85" dur="2000" fill="hold"/>
                                        <p:tgtEl>
                                          <p:spTgt spid="2">
                                            <p:txEl>
                                              <p:pRg st="9" end="9"/>
                                            </p:txEl>
                                          </p:spTgt>
                                        </p:tgtEl>
                                        <p:attrNameLst>
                                          <p:attrName>ppt_y</p:attrName>
                                        </p:attrNameLst>
                                      </p:cBhvr>
                                      <p:tavLst>
                                        <p:tav tm="0">
                                          <p:val>
                                            <p:strVal val="#ppt_y"/>
                                          </p:val>
                                        </p:tav>
                                        <p:tav tm="100000">
                                          <p:val>
                                            <p:strVal val="#ppt_y"/>
                                          </p:val>
                                        </p:tav>
                                      </p:tavLst>
                                    </p:anim>
                                    <p:animEffect transition="in" filter="fade">
                                      <p:cBhvr>
                                        <p:cTn id="86" dur="2000"/>
                                        <p:tgtEl>
                                          <p:spTgt spid="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a:xfrm>
            <a:off x="628650" y="1340768"/>
            <a:ext cx="7886700" cy="4836195"/>
          </a:xfrm>
        </p:spPr>
        <p:txBody>
          <a:bodyPr>
            <a:normAutofit fontScale="92500" lnSpcReduction="10000"/>
          </a:bodyPr>
          <a:lstStyle/>
          <a:p>
            <a:pPr algn="just">
              <a:buFont typeface="Wingdings" pitchFamily="2" charset="2"/>
              <a:buChar char="Ø"/>
            </a:pPr>
            <a:r>
              <a:rPr lang="el-GR" sz="2000" dirty="0" smtClean="0"/>
              <a:t>Σε σχέση με το </a:t>
            </a:r>
            <a:r>
              <a:rPr lang="el-GR" sz="2000" b="1" i="1" dirty="0" smtClean="0">
                <a:solidFill>
                  <a:srgbClr val="0070C0"/>
                </a:solidFill>
              </a:rPr>
              <a:t>πρώτο ερευνητικό ερώτημα</a:t>
            </a:r>
            <a:r>
              <a:rPr lang="el-GR" sz="2000" dirty="0" smtClean="0">
                <a:solidFill>
                  <a:srgbClr val="0070C0"/>
                </a:solidFill>
              </a:rPr>
              <a:t> </a:t>
            </a:r>
            <a:r>
              <a:rPr lang="el-GR" sz="2000" dirty="0" smtClean="0"/>
              <a:t>στο οποίο ζητάμε τις απόψεις των συμμετεχόντων για την Εξ Αποστάσεως Εκπαίδευση (ΕξΑΕ) τα αποτελέσματα παρουσιάζουν αρκετό ενδιαφέρον για το λόγο ότι διίστανται αρχικά ως προς την εξοικείωσή τους με τις ΤΠΕ. Αν και είναι Στελέχη Εκπαίδευσης δεν χρησιμοποιούν τις ΤΠΕ με την ίδια άνεση. Παρόλα αυτά, κάνουν όλοι χρήση των ΤΠΕ στην εκπαιδευτική διαδικασία, αλλά και στα διοικητικά τους καθήκοντα. Επίσης, χρησιμοποιούν τις ΤΠΕ στην ΕξΑΕ και η εμπειρία με Ε.Υ</a:t>
            </a:r>
            <a:r>
              <a:rPr lang="en-US" sz="2000" dirty="0" smtClean="0"/>
              <a:t>.</a:t>
            </a:r>
            <a:r>
              <a:rPr lang="el-GR" sz="2000" dirty="0" smtClean="0"/>
              <a:t> φτιαγμένο με τη μεθοδολογία της ΕξΑΕ τους ήταν ευχάριστη και την βρήκαν ενδιαφέρουσα. Είναι σημαντικό για τους επιμορφούμενους η αλληλεπίδραση με το Ε.Υ. στο </a:t>
            </a:r>
            <a:r>
              <a:rPr lang="el-GR" sz="2000" b="1" dirty="0" smtClean="0">
                <a:solidFill>
                  <a:srgbClr val="C00000"/>
                </a:solidFill>
              </a:rPr>
              <a:t>χρόνο</a:t>
            </a:r>
            <a:r>
              <a:rPr lang="el-GR" sz="2000" dirty="0" smtClean="0"/>
              <a:t>, στο </a:t>
            </a:r>
            <a:r>
              <a:rPr lang="el-GR" sz="2000" b="1" dirty="0" smtClean="0">
                <a:solidFill>
                  <a:srgbClr val="C00000"/>
                </a:solidFill>
              </a:rPr>
              <a:t>τόπο</a:t>
            </a:r>
            <a:r>
              <a:rPr lang="el-GR" sz="2000" dirty="0" smtClean="0"/>
              <a:t> και με το </a:t>
            </a:r>
            <a:r>
              <a:rPr lang="el-GR" sz="2000" b="1" dirty="0" smtClean="0">
                <a:solidFill>
                  <a:srgbClr val="C00000"/>
                </a:solidFill>
              </a:rPr>
              <a:t>ρυθμό</a:t>
            </a:r>
            <a:r>
              <a:rPr lang="el-GR" sz="2000" dirty="0" smtClean="0"/>
              <a:t> που επιθυμούν.</a:t>
            </a:r>
          </a:p>
        </p:txBody>
      </p:sp>
      <p:sp>
        <p:nvSpPr>
          <p:cNvPr id="3" name="2 - Τίτλος"/>
          <p:cNvSpPr>
            <a:spLocks noGrp="1"/>
          </p:cNvSpPr>
          <p:nvPr>
            <p:ph type="title"/>
          </p:nvPr>
        </p:nvSpPr>
        <p:spPr/>
        <p:txBody>
          <a:bodyPr>
            <a:normAutofit/>
          </a:bodyPr>
          <a:lstStyle/>
          <a:p>
            <a:r>
              <a:rPr lang="el-GR" sz="2800" dirty="0" smtClean="0">
                <a:solidFill>
                  <a:srgbClr val="FF0000"/>
                </a:solidFill>
              </a:rPr>
              <a:t>    Συμπεράσματα (1/6)</a:t>
            </a:r>
            <a:endParaRPr lang="el-GR" sz="2800" dirty="0">
              <a:solidFill>
                <a:srgbClr val="FF0000"/>
              </a:solidFill>
            </a:endParaRPr>
          </a:p>
        </p:txBody>
      </p:sp>
      <p:pic>
        <p:nvPicPr>
          <p:cNvPr id="4" name="Picture 4" descr="C:\Users\Efthymios\Dropbox\My PC (DESKTOP-S61GVK7)\Desktop\Έρευνα.png"/>
          <p:cNvPicPr>
            <a:picLocks noChangeAspect="1" noChangeArrowheads="1"/>
          </p:cNvPicPr>
          <p:nvPr/>
        </p:nvPicPr>
        <p:blipFill>
          <a:blip r:embed="rId2" cstate="print"/>
          <a:srcRect/>
          <a:stretch>
            <a:fillRect/>
          </a:stretch>
        </p:blipFill>
        <p:spPr bwMode="auto">
          <a:xfrm>
            <a:off x="6876256" y="188640"/>
            <a:ext cx="1656184" cy="936104"/>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0.70"/>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 presetClass="entr" presetSubtype="1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checkerboard(across)">
                                      <p:cBhvr>
                                        <p:cTn id="14" dur="10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nodeType="clickEffect">
                                  <p:stCondLst>
                                    <p:cond delay="0"/>
                                  </p:stCondLst>
                                  <p:childTnLst>
                                    <p:set>
                                      <p:cBhvr>
                                        <p:cTn id="18" dur="1" fill="hold">
                                          <p:stCondLst>
                                            <p:cond delay="0"/>
                                          </p:stCondLst>
                                        </p:cTn>
                                        <p:tgtEl>
                                          <p:spTgt spid="2">
                                            <p:txEl>
                                              <p:pRg st="0" end="0"/>
                                            </p:txEl>
                                          </p:spTgt>
                                        </p:tgtEl>
                                        <p:attrNameLst>
                                          <p:attrName>style.visibility</p:attrName>
                                        </p:attrNameLst>
                                      </p:cBhvr>
                                      <p:to>
                                        <p:strVal val="visible"/>
                                      </p:to>
                                    </p:set>
                                    <p:anim calcmode="lin" valueType="num">
                                      <p:cBhvr>
                                        <p:cTn id="19" dur="2000" fill="hold"/>
                                        <p:tgtEl>
                                          <p:spTgt spid="2">
                                            <p:txEl>
                                              <p:pRg st="0" end="0"/>
                                            </p:txEl>
                                          </p:spTgt>
                                        </p:tgtEl>
                                        <p:attrNameLst>
                                          <p:attrName>ppt_w</p:attrName>
                                        </p:attrNameLst>
                                      </p:cBhvr>
                                      <p:tavLst>
                                        <p:tav tm="0">
                                          <p:val>
                                            <p:fltVal val="0"/>
                                          </p:val>
                                        </p:tav>
                                        <p:tav tm="100000">
                                          <p:val>
                                            <p:strVal val="#ppt_w"/>
                                          </p:val>
                                        </p:tav>
                                      </p:tavLst>
                                    </p:anim>
                                    <p:anim calcmode="lin" valueType="num">
                                      <p:cBhvr>
                                        <p:cTn id="20" dur="2000" fill="hold"/>
                                        <p:tgtEl>
                                          <p:spTgt spid="2">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a:xfrm>
            <a:off x="628650" y="1340768"/>
            <a:ext cx="7886700" cy="4836195"/>
          </a:xfrm>
        </p:spPr>
        <p:txBody>
          <a:bodyPr>
            <a:normAutofit fontScale="40000" lnSpcReduction="20000"/>
          </a:bodyPr>
          <a:lstStyle/>
          <a:p>
            <a:pPr>
              <a:buFont typeface="Wingdings" pitchFamily="2" charset="2"/>
              <a:buChar char="Ø"/>
            </a:pPr>
            <a:r>
              <a:rPr lang="el-GR" sz="4800" dirty="0" smtClean="0"/>
              <a:t>Σε σχέση με το </a:t>
            </a:r>
            <a:r>
              <a:rPr lang="el-GR" sz="4800" b="1" i="1" dirty="0" smtClean="0">
                <a:solidFill>
                  <a:schemeClr val="accent6">
                    <a:lumMod val="50000"/>
                  </a:schemeClr>
                </a:solidFill>
              </a:rPr>
              <a:t>δεύτερο ερευνητικό ερώτημα</a:t>
            </a:r>
            <a:r>
              <a:rPr lang="el-GR" sz="4800" dirty="0" smtClean="0">
                <a:solidFill>
                  <a:schemeClr val="accent6">
                    <a:lumMod val="50000"/>
                  </a:schemeClr>
                </a:solidFill>
              </a:rPr>
              <a:t> </a:t>
            </a:r>
            <a:r>
              <a:rPr lang="el-GR" sz="4800" dirty="0" smtClean="0"/>
              <a:t>στο οποίο ζητάμε τις απόψεις των συμμετεχόντων για το συνολικό περιβάλλον επιμόρφωσης είναι θετικά τα σχόλια για την αισθητική που έχει το περιβάλλον του προγράμματος ως προς: α) τα γραφικά χαρακτηριστικά, β) τις εικόνες, γ) τα βίντεο και δ) τον ήχο. Εύκολη ήταν η χρήση που είχαν στο περιβάλλον του προγράμματος, χωρίς να χρειαστούν βοήθεια, συνεπώς η </a:t>
            </a:r>
            <a:r>
              <a:rPr lang="el-GR" sz="4800" b="1" i="1" dirty="0" smtClean="0">
                <a:solidFill>
                  <a:srgbClr val="002060"/>
                </a:solidFill>
              </a:rPr>
              <a:t>αυτονομία</a:t>
            </a:r>
            <a:r>
              <a:rPr lang="el-GR" sz="4800" dirty="0" smtClean="0"/>
              <a:t> υπήρχε και όπως είπαν: Το </a:t>
            </a:r>
            <a:r>
              <a:rPr lang="en-US" sz="4800" dirty="0" smtClean="0"/>
              <a:t>chat </a:t>
            </a:r>
            <a:r>
              <a:rPr lang="el-GR" sz="4800" dirty="0" smtClean="0"/>
              <a:t>καλύπτει την </a:t>
            </a:r>
            <a:r>
              <a:rPr lang="el-GR" sz="4800" b="1" i="1" dirty="0" smtClean="0">
                <a:solidFill>
                  <a:srgbClr val="002060"/>
                </a:solidFill>
              </a:rPr>
              <a:t>επικοινωνία</a:t>
            </a:r>
            <a:r>
              <a:rPr lang="el-GR" sz="4800" dirty="0" smtClean="0"/>
              <a:t> και την </a:t>
            </a:r>
            <a:r>
              <a:rPr lang="el-GR" sz="4800" b="1" i="1" dirty="0" smtClean="0">
                <a:solidFill>
                  <a:srgbClr val="002060"/>
                </a:solidFill>
              </a:rPr>
              <a:t>συνεργασία</a:t>
            </a:r>
            <a:r>
              <a:rPr lang="el-GR" sz="4800" dirty="0" smtClean="0"/>
              <a:t>, όπως επίσης μπορούν να επικοινωνήσουν μέσω e-mail με τον συντάκτη του υλικού, αλλά όπου χρειάζεται βοήθεια δίνεται με εύστοχο τρόπο μέσα από το ίδιο το περιβάλλον. Σημασία έχει η εξερεύνηση, το να ψάχνεις, να επιχειρείς και να τολμάς.</a:t>
            </a:r>
          </a:p>
          <a:p>
            <a:endParaRPr lang="el-GR" dirty="0"/>
          </a:p>
        </p:txBody>
      </p:sp>
      <p:sp>
        <p:nvSpPr>
          <p:cNvPr id="3" name="2 - Τίτλος"/>
          <p:cNvSpPr>
            <a:spLocks noGrp="1"/>
          </p:cNvSpPr>
          <p:nvPr>
            <p:ph type="title"/>
          </p:nvPr>
        </p:nvSpPr>
        <p:spPr/>
        <p:txBody>
          <a:bodyPr>
            <a:normAutofit/>
          </a:bodyPr>
          <a:lstStyle/>
          <a:p>
            <a:r>
              <a:rPr lang="el-GR" sz="2800" dirty="0" smtClean="0">
                <a:solidFill>
                  <a:srgbClr val="FF0000"/>
                </a:solidFill>
              </a:rPr>
              <a:t>    Συμπεράσματα (2/6)</a:t>
            </a:r>
            <a:endParaRPr lang="el-GR" sz="2800" dirty="0"/>
          </a:p>
        </p:txBody>
      </p:sp>
      <p:pic>
        <p:nvPicPr>
          <p:cNvPr id="4" name="Picture 4" descr="C:\Users\Efthymios\Dropbox\My PC (DESKTOP-S61GVK7)\Desktop\Έρευνα.png"/>
          <p:cNvPicPr>
            <a:picLocks noChangeAspect="1" noChangeArrowheads="1"/>
          </p:cNvPicPr>
          <p:nvPr/>
        </p:nvPicPr>
        <p:blipFill>
          <a:blip r:embed="rId2" cstate="print"/>
          <a:srcRect/>
          <a:stretch>
            <a:fillRect/>
          </a:stretch>
        </p:blipFill>
        <p:spPr bwMode="auto">
          <a:xfrm>
            <a:off x="6876256" y="188640"/>
            <a:ext cx="1656184" cy="936104"/>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0.70"/>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 presetClass="entr" presetSubtype="1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checkerboard(across)">
                                      <p:cBhvr>
                                        <p:cTn id="14" dur="10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nodeType="clickEffect">
                                  <p:stCondLst>
                                    <p:cond delay="0"/>
                                  </p:stCondLst>
                                  <p:childTnLst>
                                    <p:set>
                                      <p:cBhvr>
                                        <p:cTn id="18" dur="1" fill="hold">
                                          <p:stCondLst>
                                            <p:cond delay="0"/>
                                          </p:stCondLst>
                                        </p:cTn>
                                        <p:tgtEl>
                                          <p:spTgt spid="2">
                                            <p:txEl>
                                              <p:pRg st="0" end="0"/>
                                            </p:txEl>
                                          </p:spTgt>
                                        </p:tgtEl>
                                        <p:attrNameLst>
                                          <p:attrName>style.visibility</p:attrName>
                                        </p:attrNameLst>
                                      </p:cBhvr>
                                      <p:to>
                                        <p:strVal val="visible"/>
                                      </p:to>
                                    </p:set>
                                    <p:anim calcmode="lin" valueType="num">
                                      <p:cBhvr>
                                        <p:cTn id="19" dur="2000" fill="hold"/>
                                        <p:tgtEl>
                                          <p:spTgt spid="2">
                                            <p:txEl>
                                              <p:pRg st="0" end="0"/>
                                            </p:txEl>
                                          </p:spTgt>
                                        </p:tgtEl>
                                        <p:attrNameLst>
                                          <p:attrName>ppt_w</p:attrName>
                                        </p:attrNameLst>
                                      </p:cBhvr>
                                      <p:tavLst>
                                        <p:tav tm="0">
                                          <p:val>
                                            <p:fltVal val="0"/>
                                          </p:val>
                                        </p:tav>
                                        <p:tav tm="100000">
                                          <p:val>
                                            <p:strVal val="#ppt_w"/>
                                          </p:val>
                                        </p:tav>
                                      </p:tavLst>
                                    </p:anim>
                                    <p:anim calcmode="lin" valueType="num">
                                      <p:cBhvr>
                                        <p:cTn id="20" dur="2000" fill="hold"/>
                                        <p:tgtEl>
                                          <p:spTgt spid="2">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a:xfrm>
            <a:off x="628650" y="1340768"/>
            <a:ext cx="7886700" cy="4836195"/>
          </a:xfrm>
        </p:spPr>
        <p:txBody>
          <a:bodyPr>
            <a:normAutofit fontScale="25000" lnSpcReduction="20000"/>
          </a:bodyPr>
          <a:lstStyle/>
          <a:p>
            <a:pPr algn="just">
              <a:buFont typeface="Wingdings" pitchFamily="2" charset="2"/>
              <a:buChar char="Ø"/>
            </a:pPr>
            <a:r>
              <a:rPr lang="el-GR" sz="6800" dirty="0" smtClean="0"/>
              <a:t>Σε σχέση με το </a:t>
            </a:r>
            <a:r>
              <a:rPr lang="el-GR" sz="6800" b="1" i="1" dirty="0" smtClean="0">
                <a:solidFill>
                  <a:srgbClr val="931B1B"/>
                </a:solidFill>
              </a:rPr>
              <a:t>τρίτο ερευνητικό ερώτημα</a:t>
            </a:r>
            <a:r>
              <a:rPr lang="el-GR" sz="6800" dirty="0" smtClean="0">
                <a:solidFill>
                  <a:srgbClr val="931B1B"/>
                </a:solidFill>
              </a:rPr>
              <a:t> </a:t>
            </a:r>
            <a:r>
              <a:rPr lang="el-GR" sz="6800" dirty="0" smtClean="0"/>
              <a:t>στο οποίο ζητάμε τις απόψεις των συμμετεχόντων για την αποτελεσματικότητα του Εκπαιδευτικού Υλικού (Ε.Υ.) είπαν ότι συμβάλει στην απλή και κατανοητή παρουσίαση του Γνωστικού Αντικειμένου. Επίσης</a:t>
            </a:r>
            <a:r>
              <a:rPr lang="el-GR" sz="6800" i="1" dirty="0" smtClean="0"/>
              <a:t> </a:t>
            </a:r>
            <a:r>
              <a:rPr lang="el-GR" sz="6800" dirty="0" smtClean="0"/>
              <a:t>βοήθησαν οι επεξηγηματικές κατευθύνσεις, η λιτότητα του λόγου (</a:t>
            </a:r>
            <a:r>
              <a:rPr lang="el-GR" sz="6800" b="1" i="1" dirty="0" smtClean="0">
                <a:solidFill>
                  <a:schemeClr val="accent2">
                    <a:lumMod val="75000"/>
                  </a:schemeClr>
                </a:solidFill>
              </a:rPr>
              <a:t>Αρχή του πλεονασμού</a:t>
            </a:r>
            <a:r>
              <a:rPr lang="el-GR" sz="6800" dirty="0" smtClean="0"/>
              <a:t>) τα βίντεο, τα καίρια  σημεία,</a:t>
            </a:r>
            <a:r>
              <a:rPr lang="el-GR" sz="6800" i="1" dirty="0" smtClean="0"/>
              <a:t> </a:t>
            </a:r>
            <a:r>
              <a:rPr lang="el-GR" sz="6800" dirty="0" smtClean="0"/>
              <a:t>η λεπτομερής παρουσίαση των στοιχείων της εισαγωγής καθώς επίσης και ο σωστός τρόπος δομής των ενοτήτων</a:t>
            </a:r>
            <a:r>
              <a:rPr lang="el-GR" sz="6800" b="1" dirty="0" smtClean="0"/>
              <a:t> </a:t>
            </a:r>
            <a:r>
              <a:rPr lang="el-GR" sz="6800" dirty="0" smtClean="0"/>
              <a:t>(</a:t>
            </a:r>
            <a:r>
              <a:rPr lang="el-GR" sz="6800" b="1" i="1" dirty="0" smtClean="0">
                <a:solidFill>
                  <a:schemeClr val="accent2">
                    <a:lumMod val="75000"/>
                  </a:schemeClr>
                </a:solidFill>
              </a:rPr>
              <a:t>Αρχή της συνοχής</a:t>
            </a:r>
            <a:r>
              <a:rPr lang="el-GR" sz="6800" dirty="0" smtClean="0"/>
              <a:t>). Οι παρουσιάσεις ήταν περιεκτικές και συνοπτικές με αποτέλεσμα να είναι κατανοητές χωρίς να κουράζουν</a:t>
            </a:r>
            <a:r>
              <a:rPr lang="el-GR" sz="6800" b="1" dirty="0" smtClean="0"/>
              <a:t> </a:t>
            </a:r>
            <a:r>
              <a:rPr lang="el-GR" sz="6800" dirty="0" smtClean="0"/>
              <a:t>(</a:t>
            </a:r>
            <a:r>
              <a:rPr lang="el-GR" sz="6800" b="1" i="1" dirty="0" smtClean="0">
                <a:solidFill>
                  <a:schemeClr val="accent2">
                    <a:lumMod val="75000"/>
                  </a:schemeClr>
                </a:solidFill>
              </a:rPr>
              <a:t>Αρχή της σηματοδότησης</a:t>
            </a:r>
            <a:r>
              <a:rPr lang="el-GR" sz="6800" dirty="0" smtClean="0"/>
              <a:t>). Δίνεται η δυνατότητα να αλληλεπιδράσει με όποιον τρόπο επιθυμεί: κείμενο, βίντεο, επιλογή ήχου</a:t>
            </a:r>
            <a:r>
              <a:rPr lang="el-GR" sz="6800" b="1" dirty="0" smtClean="0"/>
              <a:t> </a:t>
            </a:r>
            <a:r>
              <a:rPr lang="el-GR" sz="6800" dirty="0" smtClean="0"/>
              <a:t>(</a:t>
            </a:r>
            <a:r>
              <a:rPr lang="el-GR" sz="6800" b="1" i="1" dirty="0" smtClean="0">
                <a:solidFill>
                  <a:schemeClr val="accent2">
                    <a:lumMod val="75000"/>
                  </a:schemeClr>
                </a:solidFill>
              </a:rPr>
              <a:t>Αρχή της συνάφειας</a:t>
            </a:r>
            <a:r>
              <a:rPr lang="el-GR" sz="6800" dirty="0" smtClean="0"/>
              <a:t> και </a:t>
            </a:r>
            <a:r>
              <a:rPr lang="el-GR" sz="6800" b="1" i="1" dirty="0" smtClean="0">
                <a:solidFill>
                  <a:schemeClr val="accent2">
                    <a:lumMod val="75000"/>
                  </a:schemeClr>
                </a:solidFill>
              </a:rPr>
              <a:t>Αρχή της προσαρμοστικότητας</a:t>
            </a:r>
            <a:r>
              <a:rPr lang="el-GR" sz="6800" dirty="0" smtClean="0"/>
              <a:t>), επιπλέον δίνεται η δυνατότητα αλληλεπίδρασης με άλλους χρήστες αλλά και με τον εκπαιδευτικό  μέσα από το chat και το forum,  μέσω των ασκήσεων, διεξοδική παρουσίαση,  με τα</a:t>
            </a:r>
            <a:r>
              <a:rPr lang="el-GR" sz="6800" b="1" dirty="0" smtClean="0"/>
              <a:t> </a:t>
            </a:r>
            <a:r>
              <a:rPr lang="el-GR" sz="6800" dirty="0" smtClean="0"/>
              <a:t>διαδραστικά βίντεο (</a:t>
            </a:r>
            <a:r>
              <a:rPr lang="el-GR" sz="6800" b="1" i="1" dirty="0" smtClean="0">
                <a:solidFill>
                  <a:schemeClr val="accent2">
                    <a:lumMod val="75000"/>
                  </a:schemeClr>
                </a:solidFill>
              </a:rPr>
              <a:t>Πολυμεσική αρχή</a:t>
            </a:r>
            <a:r>
              <a:rPr lang="el-GR" sz="6800" dirty="0" smtClean="0"/>
              <a:t>). Επίσης, η ψηφιακή αφήγηση και τα σύντομα βίντεο βοηθούν αρκετά στην κατανόηση του Ε.Υ. (</a:t>
            </a:r>
            <a:r>
              <a:rPr lang="el-GR" sz="6800" b="1" i="1" dirty="0" smtClean="0">
                <a:solidFill>
                  <a:schemeClr val="accent2">
                    <a:lumMod val="75000"/>
                  </a:schemeClr>
                </a:solidFill>
              </a:rPr>
              <a:t>Αρχή της κατάτμησης</a:t>
            </a:r>
            <a:r>
              <a:rPr lang="el-GR" sz="6800" dirty="0" smtClean="0"/>
              <a:t>).</a:t>
            </a:r>
          </a:p>
          <a:p>
            <a:pPr>
              <a:buNone/>
            </a:pPr>
            <a:endParaRPr lang="el-GR" dirty="0"/>
          </a:p>
        </p:txBody>
      </p:sp>
      <p:sp>
        <p:nvSpPr>
          <p:cNvPr id="3" name="2 - Τίτλος"/>
          <p:cNvSpPr>
            <a:spLocks noGrp="1"/>
          </p:cNvSpPr>
          <p:nvPr>
            <p:ph type="title"/>
          </p:nvPr>
        </p:nvSpPr>
        <p:spPr/>
        <p:txBody>
          <a:bodyPr>
            <a:normAutofit/>
          </a:bodyPr>
          <a:lstStyle/>
          <a:p>
            <a:r>
              <a:rPr lang="el-GR" sz="2800" dirty="0" smtClean="0">
                <a:solidFill>
                  <a:srgbClr val="FF0000"/>
                </a:solidFill>
              </a:rPr>
              <a:t>    Συμπεράσματα (3/6)</a:t>
            </a:r>
            <a:endParaRPr lang="el-GR" sz="2800" dirty="0"/>
          </a:p>
        </p:txBody>
      </p:sp>
      <p:pic>
        <p:nvPicPr>
          <p:cNvPr id="4" name="Picture 4" descr="C:\Users\Efthymios\Dropbox\My PC (DESKTOP-S61GVK7)\Desktop\Έρευνα.png"/>
          <p:cNvPicPr>
            <a:picLocks noChangeAspect="1" noChangeArrowheads="1"/>
          </p:cNvPicPr>
          <p:nvPr/>
        </p:nvPicPr>
        <p:blipFill>
          <a:blip r:embed="rId2" cstate="print"/>
          <a:srcRect/>
          <a:stretch>
            <a:fillRect/>
          </a:stretch>
        </p:blipFill>
        <p:spPr bwMode="auto">
          <a:xfrm>
            <a:off x="6876256" y="188640"/>
            <a:ext cx="1656184" cy="936104"/>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0.70"/>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 presetClass="entr" presetSubtype="1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checkerboard(across)">
                                      <p:cBhvr>
                                        <p:cTn id="14" dur="10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nodeType="clickEffect">
                                  <p:stCondLst>
                                    <p:cond delay="0"/>
                                  </p:stCondLst>
                                  <p:childTnLst>
                                    <p:set>
                                      <p:cBhvr>
                                        <p:cTn id="18" dur="1" fill="hold">
                                          <p:stCondLst>
                                            <p:cond delay="0"/>
                                          </p:stCondLst>
                                        </p:cTn>
                                        <p:tgtEl>
                                          <p:spTgt spid="2">
                                            <p:txEl>
                                              <p:pRg st="0" end="0"/>
                                            </p:txEl>
                                          </p:spTgt>
                                        </p:tgtEl>
                                        <p:attrNameLst>
                                          <p:attrName>style.visibility</p:attrName>
                                        </p:attrNameLst>
                                      </p:cBhvr>
                                      <p:to>
                                        <p:strVal val="visible"/>
                                      </p:to>
                                    </p:set>
                                    <p:anim calcmode="lin" valueType="num">
                                      <p:cBhvr>
                                        <p:cTn id="19" dur="2000" fill="hold"/>
                                        <p:tgtEl>
                                          <p:spTgt spid="2">
                                            <p:txEl>
                                              <p:pRg st="0" end="0"/>
                                            </p:txEl>
                                          </p:spTgt>
                                        </p:tgtEl>
                                        <p:attrNameLst>
                                          <p:attrName>ppt_w</p:attrName>
                                        </p:attrNameLst>
                                      </p:cBhvr>
                                      <p:tavLst>
                                        <p:tav tm="0">
                                          <p:val>
                                            <p:fltVal val="0"/>
                                          </p:val>
                                        </p:tav>
                                        <p:tav tm="100000">
                                          <p:val>
                                            <p:strVal val="#ppt_w"/>
                                          </p:val>
                                        </p:tav>
                                      </p:tavLst>
                                    </p:anim>
                                    <p:anim calcmode="lin" valueType="num">
                                      <p:cBhvr>
                                        <p:cTn id="20" dur="2000" fill="hold"/>
                                        <p:tgtEl>
                                          <p:spTgt spid="2">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a:xfrm>
            <a:off x="628650" y="1268760"/>
            <a:ext cx="7886700" cy="5184576"/>
          </a:xfrm>
        </p:spPr>
        <p:txBody>
          <a:bodyPr>
            <a:noAutofit/>
          </a:bodyPr>
          <a:lstStyle/>
          <a:p>
            <a:pPr algn="just">
              <a:buFont typeface="Wingdings" pitchFamily="2" charset="2"/>
              <a:buChar char="Ø"/>
            </a:pPr>
            <a:r>
              <a:rPr lang="el-GR" sz="1600" dirty="0" smtClean="0"/>
              <a:t>Τέλος, σε σχέση με το </a:t>
            </a:r>
            <a:r>
              <a:rPr lang="el-GR" sz="1600" b="1" i="1" dirty="0" smtClean="0">
                <a:solidFill>
                  <a:srgbClr val="002060"/>
                </a:solidFill>
              </a:rPr>
              <a:t>τέταρτο ερευνητικό ερώτημα </a:t>
            </a:r>
            <a:r>
              <a:rPr lang="el-GR" sz="1600" dirty="0" smtClean="0"/>
              <a:t>στο οποίο αναζητάμε κάποιες Γενικές Επισημάνσεις των συμμετεχόντων για το εξ αποστάσεως πρόγραμμα τα αποτελέσματα είναι </a:t>
            </a:r>
            <a:r>
              <a:rPr lang="el-GR" sz="1600" b="1" dirty="0" smtClean="0">
                <a:solidFill>
                  <a:srgbClr val="931B1B"/>
                </a:solidFill>
              </a:rPr>
              <a:t>ενθαρρυντικά</a:t>
            </a:r>
            <a:r>
              <a:rPr lang="el-GR" sz="1600" dirty="0" smtClean="0"/>
              <a:t>. Στα δυνατά σημεία του προγράμματος αναφέρουν ενδεικτικά την </a:t>
            </a:r>
            <a:r>
              <a:rPr lang="el-GR" sz="1600" b="1" dirty="0" smtClean="0">
                <a:solidFill>
                  <a:srgbClr val="931B1B"/>
                </a:solidFill>
              </a:rPr>
              <a:t>πληρότητα</a:t>
            </a:r>
            <a:r>
              <a:rPr lang="el-GR" sz="1600" dirty="0" smtClean="0"/>
              <a:t> του υλικού, τη </a:t>
            </a:r>
            <a:r>
              <a:rPr lang="el-GR" sz="1600" b="1" dirty="0" smtClean="0">
                <a:solidFill>
                  <a:srgbClr val="931B1B"/>
                </a:solidFill>
              </a:rPr>
              <a:t>σαφήνεια</a:t>
            </a:r>
            <a:r>
              <a:rPr lang="el-GR" sz="1600" dirty="0" smtClean="0"/>
              <a:t> και τη δυνατότητα αυτοαξιολόγησης του επιμορφούμενου μέσα από τις δραστηριότητες, τα διαδραστικά βίντεο,  τη χρήση των πολυμέσων,</a:t>
            </a:r>
            <a:r>
              <a:rPr lang="el-GR" sz="1600" i="1" dirty="0" smtClean="0"/>
              <a:t> </a:t>
            </a:r>
            <a:r>
              <a:rPr lang="el-GR" sz="1600" dirty="0" smtClean="0"/>
              <a:t>το </a:t>
            </a:r>
            <a:r>
              <a:rPr lang="en-US" sz="1600" dirty="0" smtClean="0"/>
              <a:t>chat </a:t>
            </a:r>
            <a:r>
              <a:rPr lang="el-GR" sz="1600" dirty="0" smtClean="0"/>
              <a:t>και το </a:t>
            </a:r>
            <a:r>
              <a:rPr lang="en-US" sz="1600" dirty="0" smtClean="0"/>
              <a:t>forum</a:t>
            </a:r>
            <a:r>
              <a:rPr lang="el-GR" sz="1600" dirty="0" smtClean="0"/>
              <a:t>.</a:t>
            </a:r>
            <a:r>
              <a:rPr lang="el-GR" sz="1600" i="1" dirty="0" smtClean="0"/>
              <a:t> </a:t>
            </a:r>
            <a:r>
              <a:rPr lang="el-GR" sz="1600" dirty="0" smtClean="0"/>
              <a:t>Λεπτομερές, ενημερωτικό, εμπεριστατωμένο,</a:t>
            </a:r>
            <a:r>
              <a:rPr lang="el-GR" sz="1600" i="1" dirty="0" smtClean="0"/>
              <a:t> </a:t>
            </a:r>
            <a:r>
              <a:rPr lang="el-GR" sz="1600" dirty="0" smtClean="0"/>
              <a:t>φιλικό και καλαίσθητο περιβάλλον, κατανοητό εκπαιδευτικό υλικό. Γενικά για τη βελτίωση του επιμορφωτικού προγράμματος δεν είχαν να προτείνουν κάποιες αλλαγές, μόνο κάποιες επισημάνσεις, για πιο δύσκολες ασκήσεις, περισσότερες εικόνες και για μια πιο ελκυστική εικόνα που δηλώνει την ταυτότητα του συντάκτη. Σημαντικό για την επιτυχία του προγράμματος, ότι οι επιμορφούμενοι είναι ευχαριστημένοι από το διαδικτυακό περιβάλλον και ικανοποιημένοι από το εκπαιδευτικό υλικό το οποίο καλύπτει τις ανάγκες τους. Η εμπειρία τους ήταν καλή και ανέφεραν πολλούς λόγους για να παρακολουθήσουν στο μέλλον ένα παρόμοιο εξ αποστάσεως επιμορφωτικό πρόγραμμα.</a:t>
            </a:r>
          </a:p>
          <a:p>
            <a:pPr algn="just"/>
            <a:endParaRPr lang="el-GR" sz="1600" dirty="0"/>
          </a:p>
        </p:txBody>
      </p:sp>
      <p:sp>
        <p:nvSpPr>
          <p:cNvPr id="3" name="2 - Τίτλος"/>
          <p:cNvSpPr>
            <a:spLocks noGrp="1"/>
          </p:cNvSpPr>
          <p:nvPr>
            <p:ph type="title"/>
          </p:nvPr>
        </p:nvSpPr>
        <p:spPr/>
        <p:txBody>
          <a:bodyPr>
            <a:normAutofit/>
          </a:bodyPr>
          <a:lstStyle/>
          <a:p>
            <a:r>
              <a:rPr lang="el-GR" sz="2800" dirty="0" smtClean="0">
                <a:solidFill>
                  <a:srgbClr val="FF0000"/>
                </a:solidFill>
              </a:rPr>
              <a:t>    Συμπεράσματα (4/6)</a:t>
            </a:r>
            <a:endParaRPr lang="el-GR" sz="2800" dirty="0"/>
          </a:p>
        </p:txBody>
      </p:sp>
      <p:pic>
        <p:nvPicPr>
          <p:cNvPr id="4" name="Picture 4" descr="C:\Users\Efthymios\Dropbox\My PC (DESKTOP-S61GVK7)\Desktop\Έρευνα.png"/>
          <p:cNvPicPr>
            <a:picLocks noChangeAspect="1" noChangeArrowheads="1"/>
          </p:cNvPicPr>
          <p:nvPr/>
        </p:nvPicPr>
        <p:blipFill>
          <a:blip r:embed="rId2" cstate="print"/>
          <a:srcRect/>
          <a:stretch>
            <a:fillRect/>
          </a:stretch>
        </p:blipFill>
        <p:spPr bwMode="auto">
          <a:xfrm>
            <a:off x="6876256" y="188640"/>
            <a:ext cx="1656184" cy="936104"/>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0.70"/>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 presetClass="entr" presetSubtype="1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checkerboard(across)">
                                      <p:cBhvr>
                                        <p:cTn id="14" dur="10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nodeType="clickEffect">
                                  <p:stCondLst>
                                    <p:cond delay="0"/>
                                  </p:stCondLst>
                                  <p:childTnLst>
                                    <p:set>
                                      <p:cBhvr>
                                        <p:cTn id="18" dur="1" fill="hold">
                                          <p:stCondLst>
                                            <p:cond delay="0"/>
                                          </p:stCondLst>
                                        </p:cTn>
                                        <p:tgtEl>
                                          <p:spTgt spid="2">
                                            <p:txEl>
                                              <p:pRg st="0" end="0"/>
                                            </p:txEl>
                                          </p:spTgt>
                                        </p:tgtEl>
                                        <p:attrNameLst>
                                          <p:attrName>style.visibility</p:attrName>
                                        </p:attrNameLst>
                                      </p:cBhvr>
                                      <p:to>
                                        <p:strVal val="visible"/>
                                      </p:to>
                                    </p:set>
                                    <p:anim calcmode="lin" valueType="num">
                                      <p:cBhvr>
                                        <p:cTn id="19" dur="2000" fill="hold"/>
                                        <p:tgtEl>
                                          <p:spTgt spid="2">
                                            <p:txEl>
                                              <p:pRg st="0" end="0"/>
                                            </p:txEl>
                                          </p:spTgt>
                                        </p:tgtEl>
                                        <p:attrNameLst>
                                          <p:attrName>ppt_w</p:attrName>
                                        </p:attrNameLst>
                                      </p:cBhvr>
                                      <p:tavLst>
                                        <p:tav tm="0">
                                          <p:val>
                                            <p:fltVal val="0"/>
                                          </p:val>
                                        </p:tav>
                                        <p:tav tm="100000">
                                          <p:val>
                                            <p:strVal val="#ppt_w"/>
                                          </p:val>
                                        </p:tav>
                                      </p:tavLst>
                                    </p:anim>
                                    <p:anim calcmode="lin" valueType="num">
                                      <p:cBhvr>
                                        <p:cTn id="20" dur="2000" fill="hold"/>
                                        <p:tgtEl>
                                          <p:spTgt spid="2">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a:xfrm>
            <a:off x="827584" y="1340768"/>
            <a:ext cx="7687766" cy="4836195"/>
          </a:xfrm>
        </p:spPr>
        <p:txBody>
          <a:bodyPr>
            <a:normAutofit/>
          </a:bodyPr>
          <a:lstStyle/>
          <a:p>
            <a:pPr>
              <a:buFont typeface="Wingdings" pitchFamily="2" charset="2"/>
              <a:buChar char="Ø"/>
            </a:pPr>
            <a:r>
              <a:rPr lang="el-GR" sz="2000" b="1" dirty="0" smtClean="0">
                <a:solidFill>
                  <a:schemeClr val="accent6">
                    <a:lumMod val="50000"/>
                  </a:schemeClr>
                </a:solidFill>
              </a:rPr>
              <a:t>Περιορισμοί έρευνας</a:t>
            </a:r>
          </a:p>
          <a:p>
            <a:pPr lvl="1" algn="just">
              <a:buFont typeface="Wingdings" pitchFamily="2" charset="2"/>
              <a:buChar char="ü"/>
            </a:pPr>
            <a:r>
              <a:rPr lang="el-GR" sz="1800" dirty="0" smtClean="0"/>
              <a:t>Αξιολόγηση του </a:t>
            </a:r>
            <a:r>
              <a:rPr lang="el-GR" sz="1800" b="1" i="1" dirty="0" smtClean="0">
                <a:solidFill>
                  <a:srgbClr val="002060"/>
                </a:solidFill>
              </a:rPr>
              <a:t>συγκεκριμένου</a:t>
            </a:r>
            <a:r>
              <a:rPr lang="el-GR" sz="1800" b="1" i="1" dirty="0" smtClean="0"/>
              <a:t> </a:t>
            </a:r>
            <a:r>
              <a:rPr lang="el-GR" sz="1800" dirty="0" smtClean="0"/>
              <a:t>επιμορφωτικού προγράμματος.</a:t>
            </a:r>
          </a:p>
          <a:p>
            <a:pPr lvl="1" algn="just">
              <a:buFont typeface="Wingdings" pitchFamily="2" charset="2"/>
              <a:buChar char="ü"/>
            </a:pPr>
            <a:r>
              <a:rPr lang="el-GR" sz="1800" dirty="0" smtClean="0"/>
              <a:t>Τα αποτελέσματα είναι ενδεικτικά και </a:t>
            </a:r>
            <a:r>
              <a:rPr lang="el-GR" sz="1800" b="1" i="1" dirty="0" smtClean="0">
                <a:solidFill>
                  <a:srgbClr val="002060"/>
                </a:solidFill>
              </a:rPr>
              <a:t>δεν μπορούν να γενικευθούν</a:t>
            </a:r>
            <a:r>
              <a:rPr lang="el-GR" sz="1800" b="1" i="1" dirty="0" smtClean="0"/>
              <a:t>.</a:t>
            </a:r>
          </a:p>
          <a:p>
            <a:pPr lvl="1" algn="just">
              <a:buFont typeface="Wingdings" pitchFamily="2" charset="2"/>
              <a:buChar char="ü"/>
            </a:pPr>
            <a:r>
              <a:rPr lang="el-GR" sz="1800" b="1" i="1" dirty="0" smtClean="0">
                <a:solidFill>
                  <a:srgbClr val="002060"/>
                </a:solidFill>
              </a:rPr>
              <a:t>Δε δόθηκε αρχικό ερωτηματολόγιο</a:t>
            </a:r>
            <a:r>
              <a:rPr lang="el-GR" sz="1800" b="1" i="1" dirty="0" smtClean="0"/>
              <a:t>.</a:t>
            </a:r>
          </a:p>
          <a:p>
            <a:pPr lvl="1" algn="just">
              <a:buFont typeface="Wingdings" pitchFamily="2" charset="2"/>
              <a:buChar char="ü"/>
            </a:pPr>
            <a:r>
              <a:rPr lang="el-GR" sz="1800" b="1" i="1" dirty="0" smtClean="0">
                <a:solidFill>
                  <a:srgbClr val="002060"/>
                </a:solidFill>
              </a:rPr>
              <a:t>Δεν υπήρξε σύγκριση</a:t>
            </a:r>
            <a:r>
              <a:rPr lang="el-GR" sz="1800" dirty="0" smtClean="0"/>
              <a:t> με άλλες παρόμοιες έρευνες.</a:t>
            </a:r>
          </a:p>
          <a:p>
            <a:pPr lvl="1" algn="just">
              <a:buFont typeface="Wingdings" pitchFamily="2" charset="2"/>
              <a:buChar char="ü"/>
            </a:pPr>
            <a:r>
              <a:rPr lang="el-GR" sz="1800" dirty="0" smtClean="0"/>
              <a:t>Υπήρχε </a:t>
            </a:r>
            <a:r>
              <a:rPr lang="el-GR" sz="1800" b="1" i="1" dirty="0" smtClean="0">
                <a:solidFill>
                  <a:srgbClr val="002060"/>
                </a:solidFill>
              </a:rPr>
              <a:t>χρονική πίεση</a:t>
            </a:r>
            <a:r>
              <a:rPr lang="el-GR" sz="1800" b="1" i="1" dirty="0" smtClean="0"/>
              <a:t>.</a:t>
            </a:r>
          </a:p>
          <a:p>
            <a:pPr lvl="1" algn="just">
              <a:buFont typeface="Wingdings" pitchFamily="2" charset="2"/>
              <a:buChar char="ü"/>
            </a:pPr>
            <a:r>
              <a:rPr lang="el-GR" sz="1800" dirty="0" smtClean="0"/>
              <a:t>Θα μπορούσε να συμπεριλάβει και </a:t>
            </a:r>
            <a:r>
              <a:rPr lang="el-GR" sz="1800" b="1" i="1" dirty="0" smtClean="0">
                <a:solidFill>
                  <a:srgbClr val="002060"/>
                </a:solidFill>
              </a:rPr>
              <a:t>άλλους εκπαιδευτικούς</a:t>
            </a:r>
            <a:r>
              <a:rPr lang="el-GR" sz="1800" b="1" i="1" dirty="0" smtClean="0"/>
              <a:t>.</a:t>
            </a:r>
          </a:p>
          <a:p>
            <a:pPr lvl="1">
              <a:buFont typeface="Wingdings" pitchFamily="2" charset="2"/>
              <a:buChar char="ü"/>
            </a:pPr>
            <a:endParaRPr lang="el-GR" sz="1600" b="1" dirty="0" smtClean="0">
              <a:solidFill>
                <a:srgbClr val="C00000"/>
              </a:solidFill>
            </a:endParaRPr>
          </a:p>
          <a:p>
            <a:pPr lvl="1">
              <a:buFont typeface="Wingdings" pitchFamily="2" charset="2"/>
              <a:buChar char="Ø"/>
            </a:pPr>
            <a:endParaRPr lang="el-GR" sz="1800" b="1" dirty="0">
              <a:solidFill>
                <a:schemeClr val="accent6">
                  <a:lumMod val="50000"/>
                </a:schemeClr>
              </a:solidFill>
            </a:endParaRPr>
          </a:p>
        </p:txBody>
      </p:sp>
      <p:sp>
        <p:nvSpPr>
          <p:cNvPr id="3" name="2 - Τίτλος"/>
          <p:cNvSpPr>
            <a:spLocks noGrp="1"/>
          </p:cNvSpPr>
          <p:nvPr>
            <p:ph type="title"/>
          </p:nvPr>
        </p:nvSpPr>
        <p:spPr/>
        <p:txBody>
          <a:bodyPr>
            <a:normAutofit/>
          </a:bodyPr>
          <a:lstStyle/>
          <a:p>
            <a:r>
              <a:rPr lang="el-GR" sz="2800" dirty="0" smtClean="0">
                <a:solidFill>
                  <a:srgbClr val="FF0000"/>
                </a:solidFill>
              </a:rPr>
              <a:t>    Συμπεράσματα (5/6)</a:t>
            </a:r>
            <a:endParaRPr lang="el-GR" sz="2800" dirty="0"/>
          </a:p>
        </p:txBody>
      </p:sp>
      <p:pic>
        <p:nvPicPr>
          <p:cNvPr id="4" name="Picture 4" descr="C:\Users\Efthymios\Dropbox\My PC (DESKTOP-S61GVK7)\Desktop\Έρευνα.png"/>
          <p:cNvPicPr>
            <a:picLocks noChangeAspect="1" noChangeArrowheads="1"/>
          </p:cNvPicPr>
          <p:nvPr/>
        </p:nvPicPr>
        <p:blipFill>
          <a:blip r:embed="rId2" cstate="print"/>
          <a:srcRect/>
          <a:stretch>
            <a:fillRect/>
          </a:stretch>
        </p:blipFill>
        <p:spPr bwMode="auto">
          <a:xfrm>
            <a:off x="6876256" y="188640"/>
            <a:ext cx="1656184" cy="936104"/>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0.70"/>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 presetClass="entr" presetSubtype="1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checkerboard(across)">
                                      <p:cBhvr>
                                        <p:cTn id="14" dur="10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4" presetClass="entr" presetSubtype="16" fill="hold" nodeType="clickEffect">
                                  <p:stCondLst>
                                    <p:cond delay="0"/>
                                  </p:stCondLst>
                                  <p:childTnLst>
                                    <p:set>
                                      <p:cBhvr>
                                        <p:cTn id="18" dur="1" fill="hold">
                                          <p:stCondLst>
                                            <p:cond delay="0"/>
                                          </p:stCondLst>
                                        </p:cTn>
                                        <p:tgtEl>
                                          <p:spTgt spid="2">
                                            <p:txEl>
                                              <p:pRg st="0" end="0"/>
                                            </p:txEl>
                                          </p:spTgt>
                                        </p:tgtEl>
                                        <p:attrNameLst>
                                          <p:attrName>style.visibility</p:attrName>
                                        </p:attrNameLst>
                                      </p:cBhvr>
                                      <p:to>
                                        <p:strVal val="visible"/>
                                      </p:to>
                                    </p:set>
                                    <p:animEffect transition="in" filter="box(in)">
                                      <p:cBhvr>
                                        <p:cTn id="19" dur="2000"/>
                                        <p:tgtEl>
                                          <p:spTgt spid="2">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54" presetClass="entr" presetSubtype="0" accel="100000" fill="hold" nodeType="clickEffect">
                                  <p:stCondLst>
                                    <p:cond delay="0"/>
                                  </p:stCondLst>
                                  <p:childTnLst>
                                    <p:set>
                                      <p:cBhvr>
                                        <p:cTn id="23" dur="1" fill="hold">
                                          <p:stCondLst>
                                            <p:cond delay="0"/>
                                          </p:stCondLst>
                                        </p:cTn>
                                        <p:tgtEl>
                                          <p:spTgt spid="2">
                                            <p:txEl>
                                              <p:pRg st="1" end="1"/>
                                            </p:txEl>
                                          </p:spTgt>
                                        </p:tgtEl>
                                        <p:attrNameLst>
                                          <p:attrName>style.visibility</p:attrName>
                                        </p:attrNameLst>
                                      </p:cBhvr>
                                      <p:to>
                                        <p:strVal val="visible"/>
                                      </p:to>
                                    </p:set>
                                    <p:anim calcmode="lin" valueType="num">
                                      <p:cBhvr>
                                        <p:cTn id="24" dur="2000" fill="hold"/>
                                        <p:tgtEl>
                                          <p:spTgt spid="2">
                                            <p:txEl>
                                              <p:pRg st="1" end="1"/>
                                            </p:txEl>
                                          </p:spTgt>
                                        </p:tgtEl>
                                        <p:attrNameLst>
                                          <p:attrName>ppt_w</p:attrName>
                                        </p:attrNameLst>
                                      </p:cBhvr>
                                      <p:tavLst>
                                        <p:tav tm="0">
                                          <p:val>
                                            <p:strVal val="#ppt_w*0.05"/>
                                          </p:val>
                                        </p:tav>
                                        <p:tav tm="100000">
                                          <p:val>
                                            <p:strVal val="#ppt_w"/>
                                          </p:val>
                                        </p:tav>
                                      </p:tavLst>
                                    </p:anim>
                                    <p:anim calcmode="lin" valueType="num">
                                      <p:cBhvr>
                                        <p:cTn id="25" dur="2000" fill="hold"/>
                                        <p:tgtEl>
                                          <p:spTgt spid="2">
                                            <p:txEl>
                                              <p:pRg st="1" end="1"/>
                                            </p:txEl>
                                          </p:spTgt>
                                        </p:tgtEl>
                                        <p:attrNameLst>
                                          <p:attrName>ppt_h</p:attrName>
                                        </p:attrNameLst>
                                      </p:cBhvr>
                                      <p:tavLst>
                                        <p:tav tm="0">
                                          <p:val>
                                            <p:strVal val="#ppt_h"/>
                                          </p:val>
                                        </p:tav>
                                        <p:tav tm="100000">
                                          <p:val>
                                            <p:strVal val="#ppt_h"/>
                                          </p:val>
                                        </p:tav>
                                      </p:tavLst>
                                    </p:anim>
                                    <p:anim calcmode="lin" valueType="num">
                                      <p:cBhvr>
                                        <p:cTn id="26" dur="2000" fill="hold"/>
                                        <p:tgtEl>
                                          <p:spTgt spid="2">
                                            <p:txEl>
                                              <p:pRg st="1" end="1"/>
                                            </p:txEl>
                                          </p:spTgt>
                                        </p:tgtEl>
                                        <p:attrNameLst>
                                          <p:attrName>ppt_x</p:attrName>
                                        </p:attrNameLst>
                                      </p:cBhvr>
                                      <p:tavLst>
                                        <p:tav tm="0">
                                          <p:val>
                                            <p:strVal val="#ppt_x-.2"/>
                                          </p:val>
                                        </p:tav>
                                        <p:tav tm="100000">
                                          <p:val>
                                            <p:strVal val="#ppt_x"/>
                                          </p:val>
                                        </p:tav>
                                      </p:tavLst>
                                    </p:anim>
                                    <p:anim calcmode="lin" valueType="num">
                                      <p:cBhvr>
                                        <p:cTn id="27" dur="2000" fill="hold"/>
                                        <p:tgtEl>
                                          <p:spTgt spid="2">
                                            <p:txEl>
                                              <p:pRg st="1" end="1"/>
                                            </p:txEl>
                                          </p:spTgt>
                                        </p:tgtEl>
                                        <p:attrNameLst>
                                          <p:attrName>ppt_y</p:attrName>
                                        </p:attrNameLst>
                                      </p:cBhvr>
                                      <p:tavLst>
                                        <p:tav tm="0">
                                          <p:val>
                                            <p:strVal val="#ppt_y"/>
                                          </p:val>
                                        </p:tav>
                                        <p:tav tm="100000">
                                          <p:val>
                                            <p:strVal val="#ppt_y"/>
                                          </p:val>
                                        </p:tav>
                                      </p:tavLst>
                                    </p:anim>
                                    <p:animEffect transition="in" filter="fade">
                                      <p:cBhvr>
                                        <p:cTn id="28" dur="2000"/>
                                        <p:tgtEl>
                                          <p:spTgt spid="2">
                                            <p:txEl>
                                              <p:pRg st="1" end="1"/>
                                            </p:txEl>
                                          </p:spTgt>
                                        </p:tgtEl>
                                      </p:cBhvr>
                                    </p:animEffect>
                                  </p:childTnLst>
                                </p:cTn>
                              </p:par>
                              <p:par>
                                <p:cTn id="29" presetID="54" presetClass="entr" presetSubtype="0" accel="100000" fill="hold" nodeType="withEffect">
                                  <p:stCondLst>
                                    <p:cond delay="0"/>
                                  </p:stCondLst>
                                  <p:childTnLst>
                                    <p:set>
                                      <p:cBhvr>
                                        <p:cTn id="30" dur="1" fill="hold">
                                          <p:stCondLst>
                                            <p:cond delay="0"/>
                                          </p:stCondLst>
                                        </p:cTn>
                                        <p:tgtEl>
                                          <p:spTgt spid="2">
                                            <p:txEl>
                                              <p:pRg st="2" end="2"/>
                                            </p:txEl>
                                          </p:spTgt>
                                        </p:tgtEl>
                                        <p:attrNameLst>
                                          <p:attrName>style.visibility</p:attrName>
                                        </p:attrNameLst>
                                      </p:cBhvr>
                                      <p:to>
                                        <p:strVal val="visible"/>
                                      </p:to>
                                    </p:set>
                                    <p:anim calcmode="lin" valueType="num">
                                      <p:cBhvr>
                                        <p:cTn id="31" dur="2000" fill="hold"/>
                                        <p:tgtEl>
                                          <p:spTgt spid="2">
                                            <p:txEl>
                                              <p:pRg st="2" end="2"/>
                                            </p:txEl>
                                          </p:spTgt>
                                        </p:tgtEl>
                                        <p:attrNameLst>
                                          <p:attrName>ppt_w</p:attrName>
                                        </p:attrNameLst>
                                      </p:cBhvr>
                                      <p:tavLst>
                                        <p:tav tm="0">
                                          <p:val>
                                            <p:strVal val="#ppt_w*0.05"/>
                                          </p:val>
                                        </p:tav>
                                        <p:tav tm="100000">
                                          <p:val>
                                            <p:strVal val="#ppt_w"/>
                                          </p:val>
                                        </p:tav>
                                      </p:tavLst>
                                    </p:anim>
                                    <p:anim calcmode="lin" valueType="num">
                                      <p:cBhvr>
                                        <p:cTn id="32" dur="2000" fill="hold"/>
                                        <p:tgtEl>
                                          <p:spTgt spid="2">
                                            <p:txEl>
                                              <p:pRg st="2" end="2"/>
                                            </p:txEl>
                                          </p:spTgt>
                                        </p:tgtEl>
                                        <p:attrNameLst>
                                          <p:attrName>ppt_h</p:attrName>
                                        </p:attrNameLst>
                                      </p:cBhvr>
                                      <p:tavLst>
                                        <p:tav tm="0">
                                          <p:val>
                                            <p:strVal val="#ppt_h"/>
                                          </p:val>
                                        </p:tav>
                                        <p:tav tm="100000">
                                          <p:val>
                                            <p:strVal val="#ppt_h"/>
                                          </p:val>
                                        </p:tav>
                                      </p:tavLst>
                                    </p:anim>
                                    <p:anim calcmode="lin" valueType="num">
                                      <p:cBhvr>
                                        <p:cTn id="33" dur="2000" fill="hold"/>
                                        <p:tgtEl>
                                          <p:spTgt spid="2">
                                            <p:txEl>
                                              <p:pRg st="2" end="2"/>
                                            </p:txEl>
                                          </p:spTgt>
                                        </p:tgtEl>
                                        <p:attrNameLst>
                                          <p:attrName>ppt_x</p:attrName>
                                        </p:attrNameLst>
                                      </p:cBhvr>
                                      <p:tavLst>
                                        <p:tav tm="0">
                                          <p:val>
                                            <p:strVal val="#ppt_x-.2"/>
                                          </p:val>
                                        </p:tav>
                                        <p:tav tm="100000">
                                          <p:val>
                                            <p:strVal val="#ppt_x"/>
                                          </p:val>
                                        </p:tav>
                                      </p:tavLst>
                                    </p:anim>
                                    <p:anim calcmode="lin" valueType="num">
                                      <p:cBhvr>
                                        <p:cTn id="34" dur="2000" fill="hold"/>
                                        <p:tgtEl>
                                          <p:spTgt spid="2">
                                            <p:txEl>
                                              <p:pRg st="2" end="2"/>
                                            </p:txEl>
                                          </p:spTgt>
                                        </p:tgtEl>
                                        <p:attrNameLst>
                                          <p:attrName>ppt_y</p:attrName>
                                        </p:attrNameLst>
                                      </p:cBhvr>
                                      <p:tavLst>
                                        <p:tav tm="0">
                                          <p:val>
                                            <p:strVal val="#ppt_y"/>
                                          </p:val>
                                        </p:tav>
                                        <p:tav tm="100000">
                                          <p:val>
                                            <p:strVal val="#ppt_y"/>
                                          </p:val>
                                        </p:tav>
                                      </p:tavLst>
                                    </p:anim>
                                    <p:animEffect transition="in" filter="fade">
                                      <p:cBhvr>
                                        <p:cTn id="35" dur="2000"/>
                                        <p:tgtEl>
                                          <p:spTgt spid="2">
                                            <p:txEl>
                                              <p:pRg st="2" end="2"/>
                                            </p:txEl>
                                          </p:spTgt>
                                        </p:tgtEl>
                                      </p:cBhvr>
                                    </p:animEffect>
                                  </p:childTnLst>
                                </p:cTn>
                              </p:par>
                              <p:par>
                                <p:cTn id="36" presetID="54" presetClass="entr" presetSubtype="0" accel="100000" fill="hold" nodeType="withEffect">
                                  <p:stCondLst>
                                    <p:cond delay="0"/>
                                  </p:stCondLst>
                                  <p:childTnLst>
                                    <p:set>
                                      <p:cBhvr>
                                        <p:cTn id="37" dur="1" fill="hold">
                                          <p:stCondLst>
                                            <p:cond delay="0"/>
                                          </p:stCondLst>
                                        </p:cTn>
                                        <p:tgtEl>
                                          <p:spTgt spid="2">
                                            <p:txEl>
                                              <p:pRg st="3" end="3"/>
                                            </p:txEl>
                                          </p:spTgt>
                                        </p:tgtEl>
                                        <p:attrNameLst>
                                          <p:attrName>style.visibility</p:attrName>
                                        </p:attrNameLst>
                                      </p:cBhvr>
                                      <p:to>
                                        <p:strVal val="visible"/>
                                      </p:to>
                                    </p:set>
                                    <p:anim calcmode="lin" valueType="num">
                                      <p:cBhvr>
                                        <p:cTn id="38" dur="2000" fill="hold"/>
                                        <p:tgtEl>
                                          <p:spTgt spid="2">
                                            <p:txEl>
                                              <p:pRg st="3" end="3"/>
                                            </p:txEl>
                                          </p:spTgt>
                                        </p:tgtEl>
                                        <p:attrNameLst>
                                          <p:attrName>ppt_w</p:attrName>
                                        </p:attrNameLst>
                                      </p:cBhvr>
                                      <p:tavLst>
                                        <p:tav tm="0">
                                          <p:val>
                                            <p:strVal val="#ppt_w*0.05"/>
                                          </p:val>
                                        </p:tav>
                                        <p:tav tm="100000">
                                          <p:val>
                                            <p:strVal val="#ppt_w"/>
                                          </p:val>
                                        </p:tav>
                                      </p:tavLst>
                                    </p:anim>
                                    <p:anim calcmode="lin" valueType="num">
                                      <p:cBhvr>
                                        <p:cTn id="39" dur="2000" fill="hold"/>
                                        <p:tgtEl>
                                          <p:spTgt spid="2">
                                            <p:txEl>
                                              <p:pRg st="3" end="3"/>
                                            </p:txEl>
                                          </p:spTgt>
                                        </p:tgtEl>
                                        <p:attrNameLst>
                                          <p:attrName>ppt_h</p:attrName>
                                        </p:attrNameLst>
                                      </p:cBhvr>
                                      <p:tavLst>
                                        <p:tav tm="0">
                                          <p:val>
                                            <p:strVal val="#ppt_h"/>
                                          </p:val>
                                        </p:tav>
                                        <p:tav tm="100000">
                                          <p:val>
                                            <p:strVal val="#ppt_h"/>
                                          </p:val>
                                        </p:tav>
                                      </p:tavLst>
                                    </p:anim>
                                    <p:anim calcmode="lin" valueType="num">
                                      <p:cBhvr>
                                        <p:cTn id="40" dur="2000" fill="hold"/>
                                        <p:tgtEl>
                                          <p:spTgt spid="2">
                                            <p:txEl>
                                              <p:pRg st="3" end="3"/>
                                            </p:txEl>
                                          </p:spTgt>
                                        </p:tgtEl>
                                        <p:attrNameLst>
                                          <p:attrName>ppt_x</p:attrName>
                                        </p:attrNameLst>
                                      </p:cBhvr>
                                      <p:tavLst>
                                        <p:tav tm="0">
                                          <p:val>
                                            <p:strVal val="#ppt_x-.2"/>
                                          </p:val>
                                        </p:tav>
                                        <p:tav tm="100000">
                                          <p:val>
                                            <p:strVal val="#ppt_x"/>
                                          </p:val>
                                        </p:tav>
                                      </p:tavLst>
                                    </p:anim>
                                    <p:anim calcmode="lin" valueType="num">
                                      <p:cBhvr>
                                        <p:cTn id="41" dur="2000" fill="hold"/>
                                        <p:tgtEl>
                                          <p:spTgt spid="2">
                                            <p:txEl>
                                              <p:pRg st="3" end="3"/>
                                            </p:txEl>
                                          </p:spTgt>
                                        </p:tgtEl>
                                        <p:attrNameLst>
                                          <p:attrName>ppt_y</p:attrName>
                                        </p:attrNameLst>
                                      </p:cBhvr>
                                      <p:tavLst>
                                        <p:tav tm="0">
                                          <p:val>
                                            <p:strVal val="#ppt_y"/>
                                          </p:val>
                                        </p:tav>
                                        <p:tav tm="100000">
                                          <p:val>
                                            <p:strVal val="#ppt_y"/>
                                          </p:val>
                                        </p:tav>
                                      </p:tavLst>
                                    </p:anim>
                                    <p:animEffect transition="in" filter="fade">
                                      <p:cBhvr>
                                        <p:cTn id="42" dur="2000"/>
                                        <p:tgtEl>
                                          <p:spTgt spid="2">
                                            <p:txEl>
                                              <p:pRg st="3" end="3"/>
                                            </p:txEl>
                                          </p:spTgt>
                                        </p:tgtEl>
                                      </p:cBhvr>
                                    </p:animEffect>
                                  </p:childTnLst>
                                </p:cTn>
                              </p:par>
                              <p:par>
                                <p:cTn id="43" presetID="54" presetClass="entr" presetSubtype="0" accel="100000" fill="hold" nodeType="withEffect">
                                  <p:stCondLst>
                                    <p:cond delay="0"/>
                                  </p:stCondLst>
                                  <p:childTnLst>
                                    <p:set>
                                      <p:cBhvr>
                                        <p:cTn id="44" dur="1" fill="hold">
                                          <p:stCondLst>
                                            <p:cond delay="0"/>
                                          </p:stCondLst>
                                        </p:cTn>
                                        <p:tgtEl>
                                          <p:spTgt spid="2">
                                            <p:txEl>
                                              <p:pRg st="4" end="4"/>
                                            </p:txEl>
                                          </p:spTgt>
                                        </p:tgtEl>
                                        <p:attrNameLst>
                                          <p:attrName>style.visibility</p:attrName>
                                        </p:attrNameLst>
                                      </p:cBhvr>
                                      <p:to>
                                        <p:strVal val="visible"/>
                                      </p:to>
                                    </p:set>
                                    <p:anim calcmode="lin" valueType="num">
                                      <p:cBhvr>
                                        <p:cTn id="45" dur="2000" fill="hold"/>
                                        <p:tgtEl>
                                          <p:spTgt spid="2">
                                            <p:txEl>
                                              <p:pRg st="4" end="4"/>
                                            </p:txEl>
                                          </p:spTgt>
                                        </p:tgtEl>
                                        <p:attrNameLst>
                                          <p:attrName>ppt_w</p:attrName>
                                        </p:attrNameLst>
                                      </p:cBhvr>
                                      <p:tavLst>
                                        <p:tav tm="0">
                                          <p:val>
                                            <p:strVal val="#ppt_w*0.05"/>
                                          </p:val>
                                        </p:tav>
                                        <p:tav tm="100000">
                                          <p:val>
                                            <p:strVal val="#ppt_w"/>
                                          </p:val>
                                        </p:tav>
                                      </p:tavLst>
                                    </p:anim>
                                    <p:anim calcmode="lin" valueType="num">
                                      <p:cBhvr>
                                        <p:cTn id="46" dur="2000" fill="hold"/>
                                        <p:tgtEl>
                                          <p:spTgt spid="2">
                                            <p:txEl>
                                              <p:pRg st="4" end="4"/>
                                            </p:txEl>
                                          </p:spTgt>
                                        </p:tgtEl>
                                        <p:attrNameLst>
                                          <p:attrName>ppt_h</p:attrName>
                                        </p:attrNameLst>
                                      </p:cBhvr>
                                      <p:tavLst>
                                        <p:tav tm="0">
                                          <p:val>
                                            <p:strVal val="#ppt_h"/>
                                          </p:val>
                                        </p:tav>
                                        <p:tav tm="100000">
                                          <p:val>
                                            <p:strVal val="#ppt_h"/>
                                          </p:val>
                                        </p:tav>
                                      </p:tavLst>
                                    </p:anim>
                                    <p:anim calcmode="lin" valueType="num">
                                      <p:cBhvr>
                                        <p:cTn id="47" dur="2000" fill="hold"/>
                                        <p:tgtEl>
                                          <p:spTgt spid="2">
                                            <p:txEl>
                                              <p:pRg st="4" end="4"/>
                                            </p:txEl>
                                          </p:spTgt>
                                        </p:tgtEl>
                                        <p:attrNameLst>
                                          <p:attrName>ppt_x</p:attrName>
                                        </p:attrNameLst>
                                      </p:cBhvr>
                                      <p:tavLst>
                                        <p:tav tm="0">
                                          <p:val>
                                            <p:strVal val="#ppt_x-.2"/>
                                          </p:val>
                                        </p:tav>
                                        <p:tav tm="100000">
                                          <p:val>
                                            <p:strVal val="#ppt_x"/>
                                          </p:val>
                                        </p:tav>
                                      </p:tavLst>
                                    </p:anim>
                                    <p:anim calcmode="lin" valueType="num">
                                      <p:cBhvr>
                                        <p:cTn id="48" dur="2000" fill="hold"/>
                                        <p:tgtEl>
                                          <p:spTgt spid="2">
                                            <p:txEl>
                                              <p:pRg st="4" end="4"/>
                                            </p:txEl>
                                          </p:spTgt>
                                        </p:tgtEl>
                                        <p:attrNameLst>
                                          <p:attrName>ppt_y</p:attrName>
                                        </p:attrNameLst>
                                      </p:cBhvr>
                                      <p:tavLst>
                                        <p:tav tm="0">
                                          <p:val>
                                            <p:strVal val="#ppt_y"/>
                                          </p:val>
                                        </p:tav>
                                        <p:tav tm="100000">
                                          <p:val>
                                            <p:strVal val="#ppt_y"/>
                                          </p:val>
                                        </p:tav>
                                      </p:tavLst>
                                    </p:anim>
                                    <p:animEffect transition="in" filter="fade">
                                      <p:cBhvr>
                                        <p:cTn id="49" dur="2000"/>
                                        <p:tgtEl>
                                          <p:spTgt spid="2">
                                            <p:txEl>
                                              <p:pRg st="4" end="4"/>
                                            </p:txEl>
                                          </p:spTgt>
                                        </p:tgtEl>
                                      </p:cBhvr>
                                    </p:animEffect>
                                  </p:childTnLst>
                                </p:cTn>
                              </p:par>
                              <p:par>
                                <p:cTn id="50" presetID="54" presetClass="entr" presetSubtype="0" accel="100000" fill="hold" nodeType="withEffect">
                                  <p:stCondLst>
                                    <p:cond delay="0"/>
                                  </p:stCondLst>
                                  <p:childTnLst>
                                    <p:set>
                                      <p:cBhvr>
                                        <p:cTn id="51" dur="1" fill="hold">
                                          <p:stCondLst>
                                            <p:cond delay="0"/>
                                          </p:stCondLst>
                                        </p:cTn>
                                        <p:tgtEl>
                                          <p:spTgt spid="2">
                                            <p:txEl>
                                              <p:pRg st="5" end="5"/>
                                            </p:txEl>
                                          </p:spTgt>
                                        </p:tgtEl>
                                        <p:attrNameLst>
                                          <p:attrName>style.visibility</p:attrName>
                                        </p:attrNameLst>
                                      </p:cBhvr>
                                      <p:to>
                                        <p:strVal val="visible"/>
                                      </p:to>
                                    </p:set>
                                    <p:anim calcmode="lin" valueType="num">
                                      <p:cBhvr>
                                        <p:cTn id="52" dur="2000" fill="hold"/>
                                        <p:tgtEl>
                                          <p:spTgt spid="2">
                                            <p:txEl>
                                              <p:pRg st="5" end="5"/>
                                            </p:txEl>
                                          </p:spTgt>
                                        </p:tgtEl>
                                        <p:attrNameLst>
                                          <p:attrName>ppt_w</p:attrName>
                                        </p:attrNameLst>
                                      </p:cBhvr>
                                      <p:tavLst>
                                        <p:tav tm="0">
                                          <p:val>
                                            <p:strVal val="#ppt_w*0.05"/>
                                          </p:val>
                                        </p:tav>
                                        <p:tav tm="100000">
                                          <p:val>
                                            <p:strVal val="#ppt_w"/>
                                          </p:val>
                                        </p:tav>
                                      </p:tavLst>
                                    </p:anim>
                                    <p:anim calcmode="lin" valueType="num">
                                      <p:cBhvr>
                                        <p:cTn id="53" dur="2000" fill="hold"/>
                                        <p:tgtEl>
                                          <p:spTgt spid="2">
                                            <p:txEl>
                                              <p:pRg st="5" end="5"/>
                                            </p:txEl>
                                          </p:spTgt>
                                        </p:tgtEl>
                                        <p:attrNameLst>
                                          <p:attrName>ppt_h</p:attrName>
                                        </p:attrNameLst>
                                      </p:cBhvr>
                                      <p:tavLst>
                                        <p:tav tm="0">
                                          <p:val>
                                            <p:strVal val="#ppt_h"/>
                                          </p:val>
                                        </p:tav>
                                        <p:tav tm="100000">
                                          <p:val>
                                            <p:strVal val="#ppt_h"/>
                                          </p:val>
                                        </p:tav>
                                      </p:tavLst>
                                    </p:anim>
                                    <p:anim calcmode="lin" valueType="num">
                                      <p:cBhvr>
                                        <p:cTn id="54" dur="2000" fill="hold"/>
                                        <p:tgtEl>
                                          <p:spTgt spid="2">
                                            <p:txEl>
                                              <p:pRg st="5" end="5"/>
                                            </p:txEl>
                                          </p:spTgt>
                                        </p:tgtEl>
                                        <p:attrNameLst>
                                          <p:attrName>ppt_x</p:attrName>
                                        </p:attrNameLst>
                                      </p:cBhvr>
                                      <p:tavLst>
                                        <p:tav tm="0">
                                          <p:val>
                                            <p:strVal val="#ppt_x-.2"/>
                                          </p:val>
                                        </p:tav>
                                        <p:tav tm="100000">
                                          <p:val>
                                            <p:strVal val="#ppt_x"/>
                                          </p:val>
                                        </p:tav>
                                      </p:tavLst>
                                    </p:anim>
                                    <p:anim calcmode="lin" valueType="num">
                                      <p:cBhvr>
                                        <p:cTn id="55" dur="2000" fill="hold"/>
                                        <p:tgtEl>
                                          <p:spTgt spid="2">
                                            <p:txEl>
                                              <p:pRg st="5" end="5"/>
                                            </p:txEl>
                                          </p:spTgt>
                                        </p:tgtEl>
                                        <p:attrNameLst>
                                          <p:attrName>ppt_y</p:attrName>
                                        </p:attrNameLst>
                                      </p:cBhvr>
                                      <p:tavLst>
                                        <p:tav tm="0">
                                          <p:val>
                                            <p:strVal val="#ppt_y"/>
                                          </p:val>
                                        </p:tav>
                                        <p:tav tm="100000">
                                          <p:val>
                                            <p:strVal val="#ppt_y"/>
                                          </p:val>
                                        </p:tav>
                                      </p:tavLst>
                                    </p:anim>
                                    <p:animEffect transition="in" filter="fade">
                                      <p:cBhvr>
                                        <p:cTn id="56" dur="2000"/>
                                        <p:tgtEl>
                                          <p:spTgt spid="2">
                                            <p:txEl>
                                              <p:pRg st="5" end="5"/>
                                            </p:txEl>
                                          </p:spTgt>
                                        </p:tgtEl>
                                      </p:cBhvr>
                                    </p:animEffect>
                                  </p:childTnLst>
                                </p:cTn>
                              </p:par>
                              <p:par>
                                <p:cTn id="57" presetID="54" presetClass="entr" presetSubtype="0" accel="100000" fill="hold" nodeType="withEffect">
                                  <p:stCondLst>
                                    <p:cond delay="0"/>
                                  </p:stCondLst>
                                  <p:childTnLst>
                                    <p:set>
                                      <p:cBhvr>
                                        <p:cTn id="58" dur="1" fill="hold">
                                          <p:stCondLst>
                                            <p:cond delay="0"/>
                                          </p:stCondLst>
                                        </p:cTn>
                                        <p:tgtEl>
                                          <p:spTgt spid="2">
                                            <p:txEl>
                                              <p:pRg st="6" end="6"/>
                                            </p:txEl>
                                          </p:spTgt>
                                        </p:tgtEl>
                                        <p:attrNameLst>
                                          <p:attrName>style.visibility</p:attrName>
                                        </p:attrNameLst>
                                      </p:cBhvr>
                                      <p:to>
                                        <p:strVal val="visible"/>
                                      </p:to>
                                    </p:set>
                                    <p:anim calcmode="lin" valueType="num">
                                      <p:cBhvr>
                                        <p:cTn id="59" dur="2000" fill="hold"/>
                                        <p:tgtEl>
                                          <p:spTgt spid="2">
                                            <p:txEl>
                                              <p:pRg st="6" end="6"/>
                                            </p:txEl>
                                          </p:spTgt>
                                        </p:tgtEl>
                                        <p:attrNameLst>
                                          <p:attrName>ppt_w</p:attrName>
                                        </p:attrNameLst>
                                      </p:cBhvr>
                                      <p:tavLst>
                                        <p:tav tm="0">
                                          <p:val>
                                            <p:strVal val="#ppt_w*0.05"/>
                                          </p:val>
                                        </p:tav>
                                        <p:tav tm="100000">
                                          <p:val>
                                            <p:strVal val="#ppt_w"/>
                                          </p:val>
                                        </p:tav>
                                      </p:tavLst>
                                    </p:anim>
                                    <p:anim calcmode="lin" valueType="num">
                                      <p:cBhvr>
                                        <p:cTn id="60" dur="2000" fill="hold"/>
                                        <p:tgtEl>
                                          <p:spTgt spid="2">
                                            <p:txEl>
                                              <p:pRg st="6" end="6"/>
                                            </p:txEl>
                                          </p:spTgt>
                                        </p:tgtEl>
                                        <p:attrNameLst>
                                          <p:attrName>ppt_h</p:attrName>
                                        </p:attrNameLst>
                                      </p:cBhvr>
                                      <p:tavLst>
                                        <p:tav tm="0">
                                          <p:val>
                                            <p:strVal val="#ppt_h"/>
                                          </p:val>
                                        </p:tav>
                                        <p:tav tm="100000">
                                          <p:val>
                                            <p:strVal val="#ppt_h"/>
                                          </p:val>
                                        </p:tav>
                                      </p:tavLst>
                                    </p:anim>
                                    <p:anim calcmode="lin" valueType="num">
                                      <p:cBhvr>
                                        <p:cTn id="61" dur="2000" fill="hold"/>
                                        <p:tgtEl>
                                          <p:spTgt spid="2">
                                            <p:txEl>
                                              <p:pRg st="6" end="6"/>
                                            </p:txEl>
                                          </p:spTgt>
                                        </p:tgtEl>
                                        <p:attrNameLst>
                                          <p:attrName>ppt_x</p:attrName>
                                        </p:attrNameLst>
                                      </p:cBhvr>
                                      <p:tavLst>
                                        <p:tav tm="0">
                                          <p:val>
                                            <p:strVal val="#ppt_x-.2"/>
                                          </p:val>
                                        </p:tav>
                                        <p:tav tm="100000">
                                          <p:val>
                                            <p:strVal val="#ppt_x"/>
                                          </p:val>
                                        </p:tav>
                                      </p:tavLst>
                                    </p:anim>
                                    <p:anim calcmode="lin" valueType="num">
                                      <p:cBhvr>
                                        <p:cTn id="62" dur="2000" fill="hold"/>
                                        <p:tgtEl>
                                          <p:spTgt spid="2">
                                            <p:txEl>
                                              <p:pRg st="6" end="6"/>
                                            </p:txEl>
                                          </p:spTgt>
                                        </p:tgtEl>
                                        <p:attrNameLst>
                                          <p:attrName>ppt_y</p:attrName>
                                        </p:attrNameLst>
                                      </p:cBhvr>
                                      <p:tavLst>
                                        <p:tav tm="0">
                                          <p:val>
                                            <p:strVal val="#ppt_y"/>
                                          </p:val>
                                        </p:tav>
                                        <p:tav tm="100000">
                                          <p:val>
                                            <p:strVal val="#ppt_y"/>
                                          </p:val>
                                        </p:tav>
                                      </p:tavLst>
                                    </p:anim>
                                    <p:animEffect transition="in" filter="fade">
                                      <p:cBhvr>
                                        <p:cTn id="63" dur="20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a:xfrm>
            <a:off x="827584" y="1340768"/>
            <a:ext cx="7687766" cy="4836195"/>
          </a:xfrm>
        </p:spPr>
        <p:txBody>
          <a:bodyPr>
            <a:normAutofit/>
          </a:bodyPr>
          <a:lstStyle/>
          <a:p>
            <a:pPr>
              <a:buFont typeface="Wingdings" pitchFamily="2" charset="2"/>
              <a:buChar char="Ø"/>
            </a:pPr>
            <a:r>
              <a:rPr lang="el-GR" sz="2000" b="1" dirty="0" smtClean="0">
                <a:solidFill>
                  <a:srgbClr val="C00000"/>
                </a:solidFill>
              </a:rPr>
              <a:t>Προτάσεις για Μελλοντική έρευνα</a:t>
            </a:r>
          </a:p>
          <a:p>
            <a:pPr lvl="1" algn="just">
              <a:buFont typeface="Wingdings" pitchFamily="2" charset="2"/>
              <a:buChar char="ü"/>
            </a:pPr>
            <a:r>
              <a:rPr lang="el-GR" sz="1800" dirty="0" smtClean="0"/>
              <a:t>Δυνατότητα συνέχισής του από το σημείο που έχει μείνει.</a:t>
            </a:r>
          </a:p>
          <a:p>
            <a:pPr lvl="1" algn="just">
              <a:buFont typeface="Wingdings" pitchFamily="2" charset="2"/>
              <a:buChar char="ü"/>
            </a:pPr>
            <a:r>
              <a:rPr lang="el-GR" sz="1800" dirty="0" smtClean="0"/>
              <a:t>Επιτακτική η ανάγκη στη σημερινή συγκυρία της πανδημίας, δημιουργίας και άλλων εξ αποστάσεως επιμορφωτικών προγραμμάτων για εκπαιδευτικούς.</a:t>
            </a:r>
          </a:p>
          <a:p>
            <a:pPr lvl="2" algn="just">
              <a:buFont typeface="Wingdings" pitchFamily="2" charset="2"/>
              <a:buChar char="v"/>
            </a:pPr>
            <a:r>
              <a:rPr lang="el-GR" sz="1600" dirty="0" smtClean="0"/>
              <a:t>Όπως αναφέρουν οι Αναστασιάδης, Κωτσίδης, &amp; </a:t>
            </a:r>
            <a:r>
              <a:rPr lang="el-GR" sz="1600" dirty="0" err="1" smtClean="0"/>
              <a:t>Συννεφάκης</a:t>
            </a:r>
            <a:r>
              <a:rPr lang="el-GR" sz="1600" smtClean="0"/>
              <a:t> </a:t>
            </a:r>
            <a:r>
              <a:rPr lang="el-GR" sz="1600" dirty="0" smtClean="0"/>
              <a:t>(2021</a:t>
            </a:r>
            <a:r>
              <a:rPr lang="el-GR" sz="1600" smtClean="0"/>
              <a:t>):  </a:t>
            </a:r>
            <a:r>
              <a:rPr lang="el-GR" sz="1600" i="1" smtClean="0"/>
              <a:t>«</a:t>
            </a:r>
            <a:r>
              <a:rPr lang="el-GR" sz="1600" i="1" dirty="0" smtClean="0"/>
              <a:t>φαίνεται ότι η ΕξΑΕ μπορεί να διαδραματίσει έναν σημαντικό ρόλο</a:t>
            </a:r>
            <a:r>
              <a:rPr lang="el-GR" sz="1600" dirty="0" smtClean="0"/>
              <a:t> </a:t>
            </a:r>
            <a:r>
              <a:rPr lang="el-GR" sz="1600" i="1" dirty="0" smtClean="0"/>
              <a:t>στην αντιμετώπιση των συνεπειών της πανδημίας στην εκπαίδευση, με την προϋπόθεση της συμμετοχής των εκπαιδευτικών που θα κληθούν να την εφαρμόσουν σε επιμορφωτικά προγράμματα»</a:t>
            </a:r>
            <a:r>
              <a:rPr lang="el-GR" sz="1600" dirty="0" smtClean="0"/>
              <a:t>.</a:t>
            </a:r>
          </a:p>
          <a:p>
            <a:pPr lvl="2" algn="just">
              <a:buFont typeface="Wingdings" pitchFamily="2" charset="2"/>
              <a:buChar char="v"/>
            </a:pPr>
            <a:endParaRPr lang="el-GR" sz="1000" dirty="0"/>
          </a:p>
        </p:txBody>
      </p:sp>
      <p:sp>
        <p:nvSpPr>
          <p:cNvPr id="3" name="2 - Τίτλος"/>
          <p:cNvSpPr>
            <a:spLocks noGrp="1"/>
          </p:cNvSpPr>
          <p:nvPr>
            <p:ph type="title"/>
          </p:nvPr>
        </p:nvSpPr>
        <p:spPr/>
        <p:txBody>
          <a:bodyPr>
            <a:normAutofit/>
          </a:bodyPr>
          <a:lstStyle/>
          <a:p>
            <a:r>
              <a:rPr lang="el-GR" sz="2800" dirty="0" smtClean="0">
                <a:solidFill>
                  <a:srgbClr val="FF0000"/>
                </a:solidFill>
              </a:rPr>
              <a:t>    Συμπεράσματα (6/6)</a:t>
            </a:r>
            <a:endParaRPr lang="el-GR" sz="2800" dirty="0"/>
          </a:p>
        </p:txBody>
      </p:sp>
      <p:pic>
        <p:nvPicPr>
          <p:cNvPr id="4" name="Picture 4" descr="C:\Users\Efthymios\Dropbox\My PC (DESKTOP-S61GVK7)\Desktop\Έρευνα.png"/>
          <p:cNvPicPr>
            <a:picLocks noChangeAspect="1" noChangeArrowheads="1"/>
          </p:cNvPicPr>
          <p:nvPr/>
        </p:nvPicPr>
        <p:blipFill>
          <a:blip r:embed="rId2" cstate="print"/>
          <a:srcRect/>
          <a:stretch>
            <a:fillRect/>
          </a:stretch>
        </p:blipFill>
        <p:spPr bwMode="auto">
          <a:xfrm>
            <a:off x="6876256" y="188640"/>
            <a:ext cx="1656184" cy="936104"/>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0.70"/>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 presetClass="entr" presetSubtype="1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checkerboard(across)">
                                      <p:cBhvr>
                                        <p:cTn id="14" dur="10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4" presetClass="entr" presetSubtype="16" fill="hold" nodeType="clickEffect">
                                  <p:stCondLst>
                                    <p:cond delay="0"/>
                                  </p:stCondLst>
                                  <p:childTnLst>
                                    <p:set>
                                      <p:cBhvr>
                                        <p:cTn id="18" dur="1" fill="hold">
                                          <p:stCondLst>
                                            <p:cond delay="0"/>
                                          </p:stCondLst>
                                        </p:cTn>
                                        <p:tgtEl>
                                          <p:spTgt spid="2">
                                            <p:txEl>
                                              <p:pRg st="0" end="0"/>
                                            </p:txEl>
                                          </p:spTgt>
                                        </p:tgtEl>
                                        <p:attrNameLst>
                                          <p:attrName>style.visibility</p:attrName>
                                        </p:attrNameLst>
                                      </p:cBhvr>
                                      <p:to>
                                        <p:strVal val="visible"/>
                                      </p:to>
                                    </p:set>
                                    <p:animEffect transition="in" filter="box(in)">
                                      <p:cBhvr>
                                        <p:cTn id="19" dur="2000"/>
                                        <p:tgtEl>
                                          <p:spTgt spid="2">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54" presetClass="entr" presetSubtype="0" accel="100000" fill="hold" nodeType="clickEffect">
                                  <p:stCondLst>
                                    <p:cond delay="0"/>
                                  </p:stCondLst>
                                  <p:childTnLst>
                                    <p:set>
                                      <p:cBhvr>
                                        <p:cTn id="23" dur="1" fill="hold">
                                          <p:stCondLst>
                                            <p:cond delay="0"/>
                                          </p:stCondLst>
                                        </p:cTn>
                                        <p:tgtEl>
                                          <p:spTgt spid="2">
                                            <p:txEl>
                                              <p:pRg st="1" end="1"/>
                                            </p:txEl>
                                          </p:spTgt>
                                        </p:tgtEl>
                                        <p:attrNameLst>
                                          <p:attrName>style.visibility</p:attrName>
                                        </p:attrNameLst>
                                      </p:cBhvr>
                                      <p:to>
                                        <p:strVal val="visible"/>
                                      </p:to>
                                    </p:set>
                                    <p:anim calcmode="lin" valueType="num">
                                      <p:cBhvr>
                                        <p:cTn id="24" dur="2000" fill="hold"/>
                                        <p:tgtEl>
                                          <p:spTgt spid="2">
                                            <p:txEl>
                                              <p:pRg st="1" end="1"/>
                                            </p:txEl>
                                          </p:spTgt>
                                        </p:tgtEl>
                                        <p:attrNameLst>
                                          <p:attrName>ppt_w</p:attrName>
                                        </p:attrNameLst>
                                      </p:cBhvr>
                                      <p:tavLst>
                                        <p:tav tm="0">
                                          <p:val>
                                            <p:strVal val="#ppt_w*0.05"/>
                                          </p:val>
                                        </p:tav>
                                        <p:tav tm="100000">
                                          <p:val>
                                            <p:strVal val="#ppt_w"/>
                                          </p:val>
                                        </p:tav>
                                      </p:tavLst>
                                    </p:anim>
                                    <p:anim calcmode="lin" valueType="num">
                                      <p:cBhvr>
                                        <p:cTn id="25" dur="2000" fill="hold"/>
                                        <p:tgtEl>
                                          <p:spTgt spid="2">
                                            <p:txEl>
                                              <p:pRg st="1" end="1"/>
                                            </p:txEl>
                                          </p:spTgt>
                                        </p:tgtEl>
                                        <p:attrNameLst>
                                          <p:attrName>ppt_h</p:attrName>
                                        </p:attrNameLst>
                                      </p:cBhvr>
                                      <p:tavLst>
                                        <p:tav tm="0">
                                          <p:val>
                                            <p:strVal val="#ppt_h"/>
                                          </p:val>
                                        </p:tav>
                                        <p:tav tm="100000">
                                          <p:val>
                                            <p:strVal val="#ppt_h"/>
                                          </p:val>
                                        </p:tav>
                                      </p:tavLst>
                                    </p:anim>
                                    <p:anim calcmode="lin" valueType="num">
                                      <p:cBhvr>
                                        <p:cTn id="26" dur="2000" fill="hold"/>
                                        <p:tgtEl>
                                          <p:spTgt spid="2">
                                            <p:txEl>
                                              <p:pRg st="1" end="1"/>
                                            </p:txEl>
                                          </p:spTgt>
                                        </p:tgtEl>
                                        <p:attrNameLst>
                                          <p:attrName>ppt_x</p:attrName>
                                        </p:attrNameLst>
                                      </p:cBhvr>
                                      <p:tavLst>
                                        <p:tav tm="0">
                                          <p:val>
                                            <p:strVal val="#ppt_x-.2"/>
                                          </p:val>
                                        </p:tav>
                                        <p:tav tm="100000">
                                          <p:val>
                                            <p:strVal val="#ppt_x"/>
                                          </p:val>
                                        </p:tav>
                                      </p:tavLst>
                                    </p:anim>
                                    <p:anim calcmode="lin" valueType="num">
                                      <p:cBhvr>
                                        <p:cTn id="27" dur="2000" fill="hold"/>
                                        <p:tgtEl>
                                          <p:spTgt spid="2">
                                            <p:txEl>
                                              <p:pRg st="1" end="1"/>
                                            </p:txEl>
                                          </p:spTgt>
                                        </p:tgtEl>
                                        <p:attrNameLst>
                                          <p:attrName>ppt_y</p:attrName>
                                        </p:attrNameLst>
                                      </p:cBhvr>
                                      <p:tavLst>
                                        <p:tav tm="0">
                                          <p:val>
                                            <p:strVal val="#ppt_y"/>
                                          </p:val>
                                        </p:tav>
                                        <p:tav tm="100000">
                                          <p:val>
                                            <p:strVal val="#ppt_y"/>
                                          </p:val>
                                        </p:tav>
                                      </p:tavLst>
                                    </p:anim>
                                    <p:animEffect transition="in" filter="fade">
                                      <p:cBhvr>
                                        <p:cTn id="28" dur="2000"/>
                                        <p:tgtEl>
                                          <p:spTgt spid="2">
                                            <p:txEl>
                                              <p:pRg st="1" end="1"/>
                                            </p:txEl>
                                          </p:spTgt>
                                        </p:tgtEl>
                                      </p:cBhvr>
                                    </p:animEffect>
                                  </p:childTnLst>
                                </p:cTn>
                              </p:par>
                              <p:par>
                                <p:cTn id="29" presetID="54" presetClass="entr" presetSubtype="0" accel="100000" fill="hold" nodeType="withEffect">
                                  <p:stCondLst>
                                    <p:cond delay="0"/>
                                  </p:stCondLst>
                                  <p:childTnLst>
                                    <p:set>
                                      <p:cBhvr>
                                        <p:cTn id="30" dur="1" fill="hold">
                                          <p:stCondLst>
                                            <p:cond delay="0"/>
                                          </p:stCondLst>
                                        </p:cTn>
                                        <p:tgtEl>
                                          <p:spTgt spid="2">
                                            <p:txEl>
                                              <p:pRg st="2" end="2"/>
                                            </p:txEl>
                                          </p:spTgt>
                                        </p:tgtEl>
                                        <p:attrNameLst>
                                          <p:attrName>style.visibility</p:attrName>
                                        </p:attrNameLst>
                                      </p:cBhvr>
                                      <p:to>
                                        <p:strVal val="visible"/>
                                      </p:to>
                                    </p:set>
                                    <p:anim calcmode="lin" valueType="num">
                                      <p:cBhvr>
                                        <p:cTn id="31" dur="2000" fill="hold"/>
                                        <p:tgtEl>
                                          <p:spTgt spid="2">
                                            <p:txEl>
                                              <p:pRg st="2" end="2"/>
                                            </p:txEl>
                                          </p:spTgt>
                                        </p:tgtEl>
                                        <p:attrNameLst>
                                          <p:attrName>ppt_w</p:attrName>
                                        </p:attrNameLst>
                                      </p:cBhvr>
                                      <p:tavLst>
                                        <p:tav tm="0">
                                          <p:val>
                                            <p:strVal val="#ppt_w*0.05"/>
                                          </p:val>
                                        </p:tav>
                                        <p:tav tm="100000">
                                          <p:val>
                                            <p:strVal val="#ppt_w"/>
                                          </p:val>
                                        </p:tav>
                                      </p:tavLst>
                                    </p:anim>
                                    <p:anim calcmode="lin" valueType="num">
                                      <p:cBhvr>
                                        <p:cTn id="32" dur="2000" fill="hold"/>
                                        <p:tgtEl>
                                          <p:spTgt spid="2">
                                            <p:txEl>
                                              <p:pRg st="2" end="2"/>
                                            </p:txEl>
                                          </p:spTgt>
                                        </p:tgtEl>
                                        <p:attrNameLst>
                                          <p:attrName>ppt_h</p:attrName>
                                        </p:attrNameLst>
                                      </p:cBhvr>
                                      <p:tavLst>
                                        <p:tav tm="0">
                                          <p:val>
                                            <p:strVal val="#ppt_h"/>
                                          </p:val>
                                        </p:tav>
                                        <p:tav tm="100000">
                                          <p:val>
                                            <p:strVal val="#ppt_h"/>
                                          </p:val>
                                        </p:tav>
                                      </p:tavLst>
                                    </p:anim>
                                    <p:anim calcmode="lin" valueType="num">
                                      <p:cBhvr>
                                        <p:cTn id="33" dur="2000" fill="hold"/>
                                        <p:tgtEl>
                                          <p:spTgt spid="2">
                                            <p:txEl>
                                              <p:pRg st="2" end="2"/>
                                            </p:txEl>
                                          </p:spTgt>
                                        </p:tgtEl>
                                        <p:attrNameLst>
                                          <p:attrName>ppt_x</p:attrName>
                                        </p:attrNameLst>
                                      </p:cBhvr>
                                      <p:tavLst>
                                        <p:tav tm="0">
                                          <p:val>
                                            <p:strVal val="#ppt_x-.2"/>
                                          </p:val>
                                        </p:tav>
                                        <p:tav tm="100000">
                                          <p:val>
                                            <p:strVal val="#ppt_x"/>
                                          </p:val>
                                        </p:tav>
                                      </p:tavLst>
                                    </p:anim>
                                    <p:anim calcmode="lin" valueType="num">
                                      <p:cBhvr>
                                        <p:cTn id="34" dur="2000" fill="hold"/>
                                        <p:tgtEl>
                                          <p:spTgt spid="2">
                                            <p:txEl>
                                              <p:pRg st="2" end="2"/>
                                            </p:txEl>
                                          </p:spTgt>
                                        </p:tgtEl>
                                        <p:attrNameLst>
                                          <p:attrName>ppt_y</p:attrName>
                                        </p:attrNameLst>
                                      </p:cBhvr>
                                      <p:tavLst>
                                        <p:tav tm="0">
                                          <p:val>
                                            <p:strVal val="#ppt_y"/>
                                          </p:val>
                                        </p:tav>
                                        <p:tav tm="100000">
                                          <p:val>
                                            <p:strVal val="#ppt_y"/>
                                          </p:val>
                                        </p:tav>
                                      </p:tavLst>
                                    </p:anim>
                                    <p:animEffect transition="in" filter="fade">
                                      <p:cBhvr>
                                        <p:cTn id="35" dur="2000"/>
                                        <p:tgtEl>
                                          <p:spTgt spid="2">
                                            <p:txEl>
                                              <p:pRg st="2" end="2"/>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3" presetClass="entr" presetSubtype="16" fill="hold" nodeType="clickEffect">
                                  <p:stCondLst>
                                    <p:cond delay="0"/>
                                  </p:stCondLst>
                                  <p:childTnLst>
                                    <p:set>
                                      <p:cBhvr>
                                        <p:cTn id="39" dur="1" fill="hold">
                                          <p:stCondLst>
                                            <p:cond delay="0"/>
                                          </p:stCondLst>
                                        </p:cTn>
                                        <p:tgtEl>
                                          <p:spTgt spid="2">
                                            <p:txEl>
                                              <p:pRg st="3" end="3"/>
                                            </p:txEl>
                                          </p:spTgt>
                                        </p:tgtEl>
                                        <p:attrNameLst>
                                          <p:attrName>style.visibility</p:attrName>
                                        </p:attrNameLst>
                                      </p:cBhvr>
                                      <p:to>
                                        <p:strVal val="visible"/>
                                      </p:to>
                                    </p:set>
                                    <p:anim calcmode="lin" valueType="num">
                                      <p:cBhvr>
                                        <p:cTn id="40" dur="2000" fill="hold"/>
                                        <p:tgtEl>
                                          <p:spTgt spid="2">
                                            <p:txEl>
                                              <p:pRg st="3" end="3"/>
                                            </p:txEl>
                                          </p:spTgt>
                                        </p:tgtEl>
                                        <p:attrNameLst>
                                          <p:attrName>ppt_w</p:attrName>
                                        </p:attrNameLst>
                                      </p:cBhvr>
                                      <p:tavLst>
                                        <p:tav tm="0">
                                          <p:val>
                                            <p:fltVal val="0"/>
                                          </p:val>
                                        </p:tav>
                                        <p:tav tm="100000">
                                          <p:val>
                                            <p:strVal val="#ppt_w"/>
                                          </p:val>
                                        </p:tav>
                                      </p:tavLst>
                                    </p:anim>
                                    <p:anim calcmode="lin" valueType="num">
                                      <p:cBhvr>
                                        <p:cTn id="41" dur="2000" fill="hold"/>
                                        <p:tgtEl>
                                          <p:spTgt spid="2">
                                            <p:txEl>
                                              <p:pRg st="3" end="3"/>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9 - Ορθογώνιο"/>
          <p:cNvSpPr/>
          <p:nvPr/>
        </p:nvSpPr>
        <p:spPr>
          <a:xfrm>
            <a:off x="755576" y="4221088"/>
            <a:ext cx="8138889" cy="1138773"/>
          </a:xfrm>
          <a:prstGeom prst="rect">
            <a:avLst/>
          </a:prstGeom>
        </p:spPr>
        <p:txBody>
          <a:bodyPr wrap="square">
            <a:spAutoFit/>
          </a:bodyPr>
          <a:lstStyle/>
          <a:p>
            <a:pPr algn="ctr"/>
            <a:r>
              <a:rPr lang="el-GR" sz="3400" dirty="0">
                <a:solidFill>
                  <a:schemeClr val="bg2">
                    <a:lumMod val="25000"/>
                  </a:schemeClr>
                </a:solidFill>
                <a:latin typeface="+mn-lt"/>
              </a:rPr>
              <a:t>Σας ευχαριστώ για την προσοχή </a:t>
            </a:r>
            <a:r>
              <a:rPr lang="el-GR" sz="3400" dirty="0" smtClean="0">
                <a:solidFill>
                  <a:schemeClr val="bg2">
                    <a:lumMod val="25000"/>
                  </a:schemeClr>
                </a:solidFill>
                <a:latin typeface="+mn-lt"/>
              </a:rPr>
              <a:t>σας!</a:t>
            </a:r>
            <a:endParaRPr lang="en-US" sz="3400" dirty="0" smtClean="0">
              <a:solidFill>
                <a:schemeClr val="bg2">
                  <a:lumMod val="25000"/>
                </a:schemeClr>
              </a:solidFill>
              <a:latin typeface="+mn-lt"/>
            </a:endParaRPr>
          </a:p>
          <a:p>
            <a:pPr algn="ctr"/>
            <a:r>
              <a:rPr lang="el-GR" sz="3400" dirty="0" smtClean="0">
                <a:solidFill>
                  <a:schemeClr val="bg2">
                    <a:lumMod val="25000"/>
                  </a:schemeClr>
                </a:solidFill>
                <a:latin typeface="+mn-lt"/>
              </a:rPr>
              <a:t>          Ευθύμιος Μαρκαντώνης</a:t>
            </a:r>
            <a:endParaRPr lang="el-GR" sz="3400" dirty="0">
              <a:solidFill>
                <a:schemeClr val="bg2">
                  <a:lumMod val="25000"/>
                </a:schemeClr>
              </a:solidFill>
              <a:latin typeface="+mn-lt"/>
            </a:endParaRPr>
          </a:p>
        </p:txBody>
      </p:sp>
      <p:pic>
        <p:nvPicPr>
          <p:cNvPr id="1026" name="Picture 2" descr="C:\Users\Efthymios\Dropbox\My PC (DESKTOP-S61GVK7)\Desktop\Ευχαριστήριο.png"/>
          <p:cNvPicPr>
            <a:picLocks noChangeAspect="1" noChangeArrowheads="1"/>
          </p:cNvPicPr>
          <p:nvPr/>
        </p:nvPicPr>
        <p:blipFill>
          <a:blip r:embed="rId2" cstate="print"/>
          <a:srcRect/>
          <a:stretch>
            <a:fillRect/>
          </a:stretch>
        </p:blipFill>
        <p:spPr bwMode="auto">
          <a:xfrm>
            <a:off x="1187624" y="548680"/>
            <a:ext cx="7416824" cy="3501008"/>
          </a:xfrm>
          <a:prstGeom prst="rect">
            <a:avLst/>
          </a:prstGeom>
          <a:noFill/>
        </p:spPr>
      </p:pic>
    </p:spTree>
    <p:extLst>
      <p:ext uri="{BB962C8B-B14F-4D97-AF65-F5344CB8AC3E}">
        <p14:creationId xmlns:p14="http://schemas.microsoft.com/office/powerpoint/2010/main" xmlns="" val="1026120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checkerboard(across)">
                                      <p:cBhvr>
                                        <p:cTn id="7" dur="20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40" presetClass="entr" presetSubtype="0" fill="hold" nodeType="clickEffect">
                                  <p:stCondLst>
                                    <p:cond delay="0"/>
                                  </p:stCondLst>
                                  <p:iterate type="lt">
                                    <p:tmPct val="10000"/>
                                  </p:iterate>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1000"/>
                                        <p:tgtEl>
                                          <p:spTgt spid="4">
                                            <p:txEl>
                                              <p:pRg st="0" end="0"/>
                                            </p:txEl>
                                          </p:spTgt>
                                        </p:tgtEl>
                                      </p:cBhvr>
                                    </p:animEffect>
                                    <p:anim calcmode="lin" valueType="num">
                                      <p:cBhvr>
                                        <p:cTn id="13" dur="1000" fill="hold"/>
                                        <p:tgtEl>
                                          <p:spTgt spid="4">
                                            <p:txEl>
                                              <p:pRg st="0" end="0"/>
                                            </p:txEl>
                                          </p:spTgt>
                                        </p:tgtEl>
                                        <p:attrNameLst>
                                          <p:attrName>ppt_x</p:attrName>
                                        </p:attrNameLst>
                                      </p:cBhvr>
                                      <p:tavLst>
                                        <p:tav tm="0">
                                          <p:val>
                                            <p:strVal val="#ppt_x-.1"/>
                                          </p:val>
                                        </p:tav>
                                        <p:tav tm="100000">
                                          <p:val>
                                            <p:strVal val="#ppt_x"/>
                                          </p:val>
                                        </p:tav>
                                      </p:tavLst>
                                    </p:anim>
                                    <p:anim calcmode="lin" valueType="num">
                                      <p:cBhvr>
                                        <p:cTn id="14" dur="1000" fill="hold"/>
                                        <p:tgtEl>
                                          <p:spTgt spid="4">
                                            <p:txEl>
                                              <p:pRg st="0" end="0"/>
                                            </p:txEl>
                                          </p:spTgt>
                                        </p:tgtEl>
                                        <p:attrNameLst>
                                          <p:attrName>ppt_y</p:attrName>
                                        </p:attrNameLst>
                                      </p:cBhvr>
                                      <p:tavLst>
                                        <p:tav tm="0">
                                          <p:val>
                                            <p:strVal val="#ppt_y"/>
                                          </p:val>
                                        </p:tav>
                                        <p:tav tm="100000">
                                          <p:val>
                                            <p:strVal val="#ppt_y"/>
                                          </p:val>
                                        </p:tav>
                                      </p:tavLst>
                                    </p:anim>
                                  </p:childTnLst>
                                </p:cTn>
                              </p:par>
                              <p:par>
                                <p:cTn id="15" presetID="40" presetClass="entr" presetSubtype="0" fill="hold" nodeType="withEffect">
                                  <p:stCondLst>
                                    <p:cond delay="0"/>
                                  </p:stCondLst>
                                  <p:iterate type="lt">
                                    <p:tmPct val="10000"/>
                                  </p:iterate>
                                  <p:childTnLst>
                                    <p:set>
                                      <p:cBhvr>
                                        <p:cTn id="16" dur="1" fill="hold">
                                          <p:stCondLst>
                                            <p:cond delay="0"/>
                                          </p:stCondLst>
                                        </p:cTn>
                                        <p:tgtEl>
                                          <p:spTgt spid="4">
                                            <p:txEl>
                                              <p:pRg st="1" end="1"/>
                                            </p:txEl>
                                          </p:spTgt>
                                        </p:tgtEl>
                                        <p:attrNameLst>
                                          <p:attrName>style.visibility</p:attrName>
                                        </p:attrNameLst>
                                      </p:cBhvr>
                                      <p:to>
                                        <p:strVal val="visible"/>
                                      </p:to>
                                    </p:set>
                                    <p:animEffect transition="in" filter="fade">
                                      <p:cBhvr>
                                        <p:cTn id="17" dur="1000"/>
                                        <p:tgtEl>
                                          <p:spTgt spid="4">
                                            <p:txEl>
                                              <p:pRg st="1" end="1"/>
                                            </p:txEl>
                                          </p:spTgt>
                                        </p:tgtEl>
                                      </p:cBhvr>
                                    </p:animEffect>
                                    <p:anim calcmode="lin" valueType="num">
                                      <p:cBhvr>
                                        <p:cTn id="18" dur="1000" fill="hold"/>
                                        <p:tgtEl>
                                          <p:spTgt spid="4">
                                            <p:txEl>
                                              <p:pRg st="1" end="1"/>
                                            </p:txEl>
                                          </p:spTgt>
                                        </p:tgtEl>
                                        <p:attrNameLst>
                                          <p:attrName>ppt_x</p:attrName>
                                        </p:attrNameLst>
                                      </p:cBhvr>
                                      <p:tavLst>
                                        <p:tav tm="0">
                                          <p:val>
                                            <p:strVal val="#ppt_x-.1"/>
                                          </p:val>
                                        </p:tav>
                                        <p:tav tm="100000">
                                          <p:val>
                                            <p:strVal val="#ppt_x"/>
                                          </p:val>
                                        </p:tav>
                                      </p:tavLst>
                                    </p:anim>
                                    <p:anim calcmode="lin" valueType="num">
                                      <p:cBhvr>
                                        <p:cTn id="19" dur="1000" fill="hold"/>
                                        <p:tgtEl>
                                          <p:spTgt spid="4">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405208" y="332656"/>
            <a:ext cx="7199240" cy="981676"/>
          </a:xfrm>
        </p:spPr>
        <p:txBody>
          <a:bodyPr>
            <a:noAutofit/>
          </a:bodyPr>
          <a:lstStyle/>
          <a:p>
            <a:r>
              <a:rPr lang="el-GR" sz="2800" dirty="0" smtClean="0">
                <a:solidFill>
                  <a:srgbClr val="FF0000"/>
                </a:solidFill>
              </a:rPr>
              <a:t>Σκοπός  της διπλωματικής εργασίας</a:t>
            </a:r>
            <a:endParaRPr lang="el-GR" sz="2800" dirty="0">
              <a:solidFill>
                <a:srgbClr val="FF0000"/>
              </a:solidFill>
            </a:endParaRPr>
          </a:p>
        </p:txBody>
      </p:sp>
      <p:graphicFrame>
        <p:nvGraphicFramePr>
          <p:cNvPr id="5" name="4 - Διάγραμμα"/>
          <p:cNvGraphicFramePr/>
          <p:nvPr/>
        </p:nvGraphicFramePr>
        <p:xfrm>
          <a:off x="4355976" y="1556792"/>
          <a:ext cx="4320480" cy="41764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1265" name="Picture 1" descr="C:\Users\Efthymios\Dropbox\My PC (DESKTOP-S61GVK7)\Desktop\Δ.Ε\Εικόνες h5p\Υπηρεσιακά Συμβούλια....png"/>
          <p:cNvPicPr>
            <a:picLocks noChangeAspect="1" noChangeArrowheads="1"/>
          </p:cNvPicPr>
          <p:nvPr/>
        </p:nvPicPr>
        <p:blipFill>
          <a:blip r:embed="rId7" cstate="print"/>
          <a:srcRect/>
          <a:stretch>
            <a:fillRect/>
          </a:stretch>
        </p:blipFill>
        <p:spPr bwMode="auto">
          <a:xfrm>
            <a:off x="755576" y="1700808"/>
            <a:ext cx="3384376" cy="3528392"/>
          </a:xfrm>
          <a:prstGeom prst="rect">
            <a:avLst/>
          </a:prstGeom>
          <a:noFill/>
        </p:spPr>
      </p:pic>
    </p:spTree>
    <p:extLst>
      <p:ext uri="{BB962C8B-B14F-4D97-AF65-F5344CB8AC3E}">
        <p14:creationId xmlns:p14="http://schemas.microsoft.com/office/powerpoint/2010/main" xmlns="" val="672648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3" presetClass="entr" presetSubtype="16" fill="hold" nodeType="clickEffect">
                                  <p:stCondLst>
                                    <p:cond delay="0"/>
                                  </p:stCondLst>
                                  <p:childTnLst>
                                    <p:set>
                                      <p:cBhvr>
                                        <p:cTn id="13" dur="1" fill="hold">
                                          <p:stCondLst>
                                            <p:cond delay="0"/>
                                          </p:stCondLst>
                                        </p:cTn>
                                        <p:tgtEl>
                                          <p:spTgt spid="11265"/>
                                        </p:tgtEl>
                                        <p:attrNameLst>
                                          <p:attrName>style.visibility</p:attrName>
                                        </p:attrNameLst>
                                      </p:cBhvr>
                                      <p:to>
                                        <p:strVal val="visible"/>
                                      </p:to>
                                    </p:set>
                                    <p:anim calcmode="lin" valueType="num">
                                      <p:cBhvr>
                                        <p:cTn id="14" dur="1000" fill="hold"/>
                                        <p:tgtEl>
                                          <p:spTgt spid="11265"/>
                                        </p:tgtEl>
                                        <p:attrNameLst>
                                          <p:attrName>ppt_w</p:attrName>
                                        </p:attrNameLst>
                                      </p:cBhvr>
                                      <p:tavLst>
                                        <p:tav tm="0">
                                          <p:val>
                                            <p:fltVal val="0"/>
                                          </p:val>
                                        </p:tav>
                                        <p:tav tm="100000">
                                          <p:val>
                                            <p:strVal val="#ppt_w"/>
                                          </p:val>
                                        </p:tav>
                                      </p:tavLst>
                                    </p:anim>
                                    <p:anim calcmode="lin" valueType="num">
                                      <p:cBhvr>
                                        <p:cTn id="15" dur="1000" fill="hold"/>
                                        <p:tgtEl>
                                          <p:spTgt spid="11265"/>
                                        </p:tgtEl>
                                        <p:attrNameLst>
                                          <p:attrName>ppt_h</p:attrName>
                                        </p:attrNameLst>
                                      </p:cBhvr>
                                      <p:tavLst>
                                        <p:tav tm="0">
                                          <p:val>
                                            <p:fltVal val="0"/>
                                          </p:val>
                                        </p:tav>
                                        <p:tav tm="100000">
                                          <p:val>
                                            <p:strVal val="#ppt_h"/>
                                          </p:val>
                                        </p:tav>
                                      </p:tavLst>
                                    </p:anim>
                                  </p:childTnLst>
                                </p:cTn>
                              </p:par>
                            </p:childTnLst>
                          </p:cTn>
                        </p:par>
                      </p:childTnLst>
                    </p:cTn>
                  </p:par>
                  <p:par>
                    <p:cTn id="16" fill="hold">
                      <p:stCondLst>
                        <p:cond delay="indefinite"/>
                      </p:stCondLst>
                      <p:childTnLst>
                        <p:par>
                          <p:cTn id="17" fill="hold">
                            <p:stCondLst>
                              <p:cond delay="0"/>
                            </p:stCondLst>
                            <p:childTnLst>
                              <p:par>
                                <p:cTn id="18" presetID="23" presetClass="entr" presetSubtype="16"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1000" fill="hold"/>
                                        <p:tgtEl>
                                          <p:spTgt spid="5"/>
                                        </p:tgtEl>
                                        <p:attrNameLst>
                                          <p:attrName>ppt_w</p:attrName>
                                        </p:attrNameLst>
                                      </p:cBhvr>
                                      <p:tavLst>
                                        <p:tav tm="0">
                                          <p:val>
                                            <p:fltVal val="0"/>
                                          </p:val>
                                        </p:tav>
                                        <p:tav tm="100000">
                                          <p:val>
                                            <p:strVal val="#ppt_w"/>
                                          </p:val>
                                        </p:tav>
                                      </p:tavLst>
                                    </p:anim>
                                    <p:anim calcmode="lin" valueType="num">
                                      <p:cBhvr>
                                        <p:cTn id="21" dur="10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5" grpId="0">
        <p:bldAsOne/>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405208" y="620688"/>
            <a:ext cx="7199240" cy="504056"/>
          </a:xfrm>
        </p:spPr>
        <p:txBody>
          <a:bodyPr>
            <a:noAutofit/>
          </a:bodyPr>
          <a:lstStyle/>
          <a:p>
            <a:r>
              <a:rPr lang="el-GR" sz="2800" dirty="0" smtClean="0">
                <a:solidFill>
                  <a:srgbClr val="FF0000"/>
                </a:solidFill>
              </a:rPr>
              <a:t>Συνεισφορά </a:t>
            </a:r>
            <a:r>
              <a:rPr lang="el-GR" sz="2800" dirty="0">
                <a:solidFill>
                  <a:srgbClr val="FF0000"/>
                </a:solidFill>
              </a:rPr>
              <a:t>της </a:t>
            </a:r>
            <a:r>
              <a:rPr lang="el-GR" sz="2800" dirty="0" smtClean="0">
                <a:solidFill>
                  <a:srgbClr val="FF0000"/>
                </a:solidFill>
              </a:rPr>
              <a:t>διπλωματικής εργασίας</a:t>
            </a:r>
            <a:endParaRPr lang="el-GR" sz="2800" b="1" dirty="0">
              <a:solidFill>
                <a:srgbClr val="FF0000"/>
              </a:solidFill>
            </a:endParaRPr>
          </a:p>
        </p:txBody>
      </p:sp>
      <p:graphicFrame>
        <p:nvGraphicFramePr>
          <p:cNvPr id="6" name="5 - Διάγραμμα"/>
          <p:cNvGraphicFramePr/>
          <p:nvPr/>
        </p:nvGraphicFramePr>
        <p:xfrm>
          <a:off x="755576" y="1340768"/>
          <a:ext cx="8064896" cy="51125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2790992926"/>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3" presetClass="entr" presetSubtype="16"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2000" fill="hold"/>
                                        <p:tgtEl>
                                          <p:spTgt spid="6"/>
                                        </p:tgtEl>
                                        <p:attrNameLst>
                                          <p:attrName>ppt_w</p:attrName>
                                        </p:attrNameLst>
                                      </p:cBhvr>
                                      <p:tavLst>
                                        <p:tav tm="0">
                                          <p:val>
                                            <p:fltVal val="0"/>
                                          </p:val>
                                        </p:tav>
                                        <p:tav tm="100000">
                                          <p:val>
                                            <p:strVal val="#ppt_w"/>
                                          </p:val>
                                        </p:tav>
                                      </p:tavLst>
                                    </p:anim>
                                    <p:anim calcmode="lin" valueType="num">
                                      <p:cBhvr>
                                        <p:cTn id="15" dur="2000" fill="hold"/>
                                        <p:tgtEl>
                                          <p:spTgt spid="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6" grpId="0">
        <p:bldAsOne/>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043608" y="476672"/>
            <a:ext cx="7776864" cy="720080"/>
          </a:xfrm>
        </p:spPr>
        <p:txBody>
          <a:bodyPr>
            <a:noAutofit/>
          </a:bodyPr>
          <a:lstStyle/>
          <a:p>
            <a:r>
              <a:rPr lang="el-GR" sz="3200" dirty="0" smtClean="0"/>
              <a:t>    </a:t>
            </a:r>
            <a:r>
              <a:rPr lang="el-GR" sz="2800" dirty="0" smtClean="0">
                <a:solidFill>
                  <a:srgbClr val="FF0000"/>
                </a:solidFill>
              </a:rPr>
              <a:t>Ερευνητικά </a:t>
            </a:r>
            <a:r>
              <a:rPr lang="el-GR" sz="2800" dirty="0">
                <a:solidFill>
                  <a:srgbClr val="FF0000"/>
                </a:solidFill>
              </a:rPr>
              <a:t>Ερωτήματα </a:t>
            </a:r>
            <a:endParaRPr lang="el-GR" sz="2800" b="1" dirty="0">
              <a:solidFill>
                <a:srgbClr val="FF0000"/>
              </a:solidFill>
            </a:endParaRPr>
          </a:p>
        </p:txBody>
      </p:sp>
      <p:graphicFrame>
        <p:nvGraphicFramePr>
          <p:cNvPr id="5" name="4 - Διάγραμμα"/>
          <p:cNvGraphicFramePr/>
          <p:nvPr/>
        </p:nvGraphicFramePr>
        <p:xfrm>
          <a:off x="827584" y="1340768"/>
          <a:ext cx="7776864" cy="46805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1538920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34"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from="(-#ppt_w/2)" to="(#ppt_x)" calcmode="lin" valueType="num">
                                      <p:cBhvr>
                                        <p:cTn id="14" dur="1200" fill="hold">
                                          <p:stCondLst>
                                            <p:cond delay="0"/>
                                          </p:stCondLst>
                                        </p:cTn>
                                        <p:tgtEl>
                                          <p:spTgt spid="5"/>
                                        </p:tgtEl>
                                        <p:attrNameLst>
                                          <p:attrName>ppt_x</p:attrName>
                                        </p:attrNameLst>
                                      </p:cBhvr>
                                    </p:anim>
                                    <p:anim from="0" to="-1.0" calcmode="lin" valueType="num">
                                      <p:cBhvr>
                                        <p:cTn id="15" dur="400" decel="50000" autoRev="1" fill="hold">
                                          <p:stCondLst>
                                            <p:cond delay="1200"/>
                                          </p:stCondLst>
                                        </p:cTn>
                                        <p:tgtEl>
                                          <p:spTgt spid="5"/>
                                        </p:tgtEl>
                                        <p:attrNameLst>
                                          <p:attrName>xshear</p:attrName>
                                        </p:attrNameLst>
                                      </p:cBhvr>
                                    </p:anim>
                                    <p:animScale>
                                      <p:cBhvr>
                                        <p:cTn id="16" dur="400" decel="100000" autoRev="1" fill="hold">
                                          <p:stCondLst>
                                            <p:cond delay="1200"/>
                                          </p:stCondLst>
                                        </p:cTn>
                                        <p:tgtEl>
                                          <p:spTgt spid="5"/>
                                        </p:tgtEl>
                                      </p:cBhvr>
                                      <p:from x="100000" y="100000"/>
                                      <p:to x="80000" y="100000"/>
                                    </p:animScale>
                                    <p:anim by="(#ppt_h/3+#ppt_w*0.1)" calcmode="lin" valueType="num">
                                      <p:cBhvr additive="sum">
                                        <p:cTn id="17" dur="400" decel="100000" autoRev="1" fill="hold">
                                          <p:stCondLst>
                                            <p:cond delay="1200"/>
                                          </p:stCondLst>
                                        </p:cTn>
                                        <p:tgtEl>
                                          <p:spTgt spid="5"/>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5" grpId="0">
        <p:bldAsOne/>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405208" y="476672"/>
            <a:ext cx="7199240" cy="837660"/>
          </a:xfrm>
        </p:spPr>
        <p:txBody>
          <a:bodyPr>
            <a:noAutofit/>
          </a:bodyPr>
          <a:lstStyle/>
          <a:p>
            <a:r>
              <a:rPr lang="el-GR" sz="2800" dirty="0" smtClean="0">
                <a:solidFill>
                  <a:srgbClr val="FF0000"/>
                </a:solidFill>
              </a:rPr>
              <a:t>Δομή </a:t>
            </a:r>
            <a:r>
              <a:rPr lang="el-GR" sz="2800" dirty="0">
                <a:solidFill>
                  <a:srgbClr val="FF0000"/>
                </a:solidFill>
              </a:rPr>
              <a:t>της εργασίας </a:t>
            </a:r>
            <a:endParaRPr lang="el-GR" sz="2800" b="1" dirty="0">
              <a:solidFill>
                <a:srgbClr val="FF0000"/>
              </a:solidFill>
            </a:endParaRPr>
          </a:p>
        </p:txBody>
      </p:sp>
      <p:sp>
        <p:nvSpPr>
          <p:cNvPr id="4" name="9 - Ορθογώνιο"/>
          <p:cNvSpPr/>
          <p:nvPr/>
        </p:nvSpPr>
        <p:spPr>
          <a:xfrm>
            <a:off x="3779912" y="1916832"/>
            <a:ext cx="4824536" cy="4739759"/>
          </a:xfrm>
          <a:prstGeom prst="rect">
            <a:avLst/>
          </a:prstGeom>
        </p:spPr>
        <p:txBody>
          <a:bodyPr wrap="square" anchor="ctr">
            <a:spAutoFit/>
          </a:bodyPr>
          <a:lstStyle/>
          <a:p>
            <a:pPr marL="457200" indent="-457200">
              <a:buFont typeface="Arial" panose="020B0604020202020204" pitchFamily="34" charset="0"/>
              <a:buChar char="•"/>
            </a:pPr>
            <a:r>
              <a:rPr lang="el-GR" sz="2600" b="1" dirty="0" smtClean="0">
                <a:solidFill>
                  <a:srgbClr val="FF0000"/>
                </a:solidFill>
                <a:latin typeface="+mn-lt"/>
              </a:rPr>
              <a:t>ΘΕΩΡΗΤΙΚΟ ΠΛΑΙΣΙΟ</a:t>
            </a:r>
          </a:p>
          <a:p>
            <a:pPr marL="457200" indent="-457200"/>
            <a:endParaRPr lang="el-GR" sz="2800" b="1" dirty="0" smtClean="0">
              <a:solidFill>
                <a:srgbClr val="FF0000"/>
              </a:solidFill>
              <a:latin typeface="+mn-lt"/>
            </a:endParaRPr>
          </a:p>
          <a:p>
            <a:pPr marL="457200" indent="-457200"/>
            <a:endParaRPr lang="el-GR" sz="2800" b="1" dirty="0" smtClean="0">
              <a:solidFill>
                <a:srgbClr val="FF0000"/>
              </a:solidFill>
              <a:latin typeface="+mn-lt"/>
            </a:endParaRPr>
          </a:p>
          <a:p>
            <a:pPr marL="457200" indent="-457200"/>
            <a:endParaRPr lang="el-GR" sz="2800" b="1" dirty="0" smtClean="0">
              <a:solidFill>
                <a:srgbClr val="FF0000"/>
              </a:solidFill>
              <a:latin typeface="+mn-lt"/>
            </a:endParaRPr>
          </a:p>
          <a:p>
            <a:pPr marL="457200" indent="-457200">
              <a:buFont typeface="Arial" panose="020B0604020202020204" pitchFamily="34" charset="0"/>
              <a:buChar char="•"/>
            </a:pPr>
            <a:r>
              <a:rPr lang="el-GR" sz="2600" b="1" dirty="0" smtClean="0">
                <a:solidFill>
                  <a:srgbClr val="FF0000"/>
                </a:solidFill>
                <a:latin typeface="+mn-lt"/>
              </a:rPr>
              <a:t>ΔΙΑΔΙΚΤΥΑΚΟ ΕΠΙΜΟΡΦΩΤΙΚΟ ΠΡΟΓΡΑΜΜΑ</a:t>
            </a:r>
          </a:p>
          <a:p>
            <a:pPr marL="457200" indent="-457200"/>
            <a:endParaRPr lang="el-GR" sz="2800" b="1" dirty="0" smtClean="0">
              <a:solidFill>
                <a:srgbClr val="FF0000"/>
              </a:solidFill>
              <a:latin typeface="+mn-lt"/>
            </a:endParaRPr>
          </a:p>
          <a:p>
            <a:pPr marL="457200" indent="-457200"/>
            <a:endParaRPr lang="el-GR" sz="2800" b="1" dirty="0" smtClean="0">
              <a:solidFill>
                <a:srgbClr val="FF0000"/>
              </a:solidFill>
              <a:latin typeface="+mn-lt"/>
            </a:endParaRPr>
          </a:p>
          <a:p>
            <a:pPr marL="457200" indent="-457200">
              <a:buFont typeface="Arial" panose="020B0604020202020204" pitchFamily="34" charset="0"/>
              <a:buChar char="•"/>
            </a:pPr>
            <a:r>
              <a:rPr lang="el-GR" sz="2600" b="1" dirty="0" smtClean="0">
                <a:solidFill>
                  <a:srgbClr val="FF0000"/>
                </a:solidFill>
                <a:latin typeface="+mn-lt"/>
              </a:rPr>
              <a:t>ΕΡΕΥΝΗΤΙΚΟ ΠΛΑΙΣΙΟ</a:t>
            </a:r>
            <a:endParaRPr lang="el-GR" sz="2600" b="1" dirty="0">
              <a:solidFill>
                <a:srgbClr val="FF0000"/>
              </a:solidFill>
              <a:latin typeface="+mn-lt"/>
            </a:endParaRPr>
          </a:p>
          <a:p>
            <a:endParaRPr lang="el-GR" sz="3200" dirty="0"/>
          </a:p>
        </p:txBody>
      </p:sp>
      <p:pic>
        <p:nvPicPr>
          <p:cNvPr id="1026" name="Picture 2" descr="C:\Users\Efthymios\Dropbox\My PC (DESKTOP-S61GVK7)\Desktop\Θεωρία.png"/>
          <p:cNvPicPr>
            <a:picLocks noChangeAspect="1" noChangeArrowheads="1"/>
          </p:cNvPicPr>
          <p:nvPr/>
        </p:nvPicPr>
        <p:blipFill>
          <a:blip r:embed="rId2" cstate="print"/>
          <a:srcRect/>
          <a:stretch>
            <a:fillRect/>
          </a:stretch>
        </p:blipFill>
        <p:spPr bwMode="auto">
          <a:xfrm>
            <a:off x="1547664" y="1484784"/>
            <a:ext cx="1944216" cy="1368152"/>
          </a:xfrm>
          <a:prstGeom prst="rect">
            <a:avLst/>
          </a:prstGeom>
          <a:noFill/>
        </p:spPr>
      </p:pic>
      <p:pic>
        <p:nvPicPr>
          <p:cNvPr id="1027" name="Picture 3" descr="C:\Users\Efthymios\Dropbox\My PC (DESKTOP-S61GVK7)\Desktop\Διαδικτυακό πρόγραμμα.png"/>
          <p:cNvPicPr>
            <a:picLocks noChangeAspect="1" noChangeArrowheads="1"/>
          </p:cNvPicPr>
          <p:nvPr/>
        </p:nvPicPr>
        <p:blipFill>
          <a:blip r:embed="rId3" cstate="print"/>
          <a:srcRect/>
          <a:stretch>
            <a:fillRect/>
          </a:stretch>
        </p:blipFill>
        <p:spPr bwMode="auto">
          <a:xfrm>
            <a:off x="1547664" y="3068960"/>
            <a:ext cx="1944216" cy="1800200"/>
          </a:xfrm>
          <a:prstGeom prst="rect">
            <a:avLst/>
          </a:prstGeom>
          <a:noFill/>
        </p:spPr>
      </p:pic>
      <p:pic>
        <p:nvPicPr>
          <p:cNvPr id="1028" name="Picture 4" descr="C:\Users\Efthymios\Dropbox\My PC (DESKTOP-S61GVK7)\Desktop\Έρευνα.png"/>
          <p:cNvPicPr>
            <a:picLocks noChangeAspect="1" noChangeArrowheads="1"/>
          </p:cNvPicPr>
          <p:nvPr/>
        </p:nvPicPr>
        <p:blipFill>
          <a:blip r:embed="rId4" cstate="print"/>
          <a:srcRect/>
          <a:stretch>
            <a:fillRect/>
          </a:stretch>
        </p:blipFill>
        <p:spPr bwMode="auto">
          <a:xfrm>
            <a:off x="1547664" y="5085184"/>
            <a:ext cx="2088232" cy="1368152"/>
          </a:xfrm>
          <a:prstGeom prst="rect">
            <a:avLst/>
          </a:prstGeom>
          <a:noFill/>
        </p:spPr>
      </p:pic>
    </p:spTree>
    <p:extLst>
      <p:ext uri="{BB962C8B-B14F-4D97-AF65-F5344CB8AC3E}">
        <p14:creationId xmlns:p14="http://schemas.microsoft.com/office/powerpoint/2010/main" xmlns="" val="1368895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 calcmode="lin" valueType="num">
                                      <p:cBhvr>
                                        <p:cTn id="14" dur="1000" fill="hold"/>
                                        <p:tgtEl>
                                          <p:spTgt spid="4">
                                            <p:txEl>
                                              <p:pRg st="0" end="0"/>
                                            </p:txEl>
                                          </p:spTgt>
                                        </p:tgtEl>
                                        <p:attrNameLst>
                                          <p:attrName>ppt_w</p:attrName>
                                        </p:attrNameLst>
                                      </p:cBhvr>
                                      <p:tavLst>
                                        <p:tav tm="0">
                                          <p:val>
                                            <p:strVal val="#ppt_w*0.70"/>
                                          </p:val>
                                        </p:tav>
                                        <p:tav tm="100000">
                                          <p:val>
                                            <p:strVal val="#ppt_w"/>
                                          </p:val>
                                        </p:tav>
                                      </p:tavLst>
                                    </p:anim>
                                    <p:anim calcmode="lin" valueType="num">
                                      <p:cBhvr>
                                        <p:cTn id="15" dur="1000" fill="hold"/>
                                        <p:tgtEl>
                                          <p:spTgt spid="4">
                                            <p:txEl>
                                              <p:pRg st="0" end="0"/>
                                            </p:txEl>
                                          </p:spTgt>
                                        </p:tgtEl>
                                        <p:attrNameLst>
                                          <p:attrName>ppt_h</p:attrName>
                                        </p:attrNameLst>
                                      </p:cBhvr>
                                      <p:tavLst>
                                        <p:tav tm="0">
                                          <p:val>
                                            <p:strVal val="#ppt_h"/>
                                          </p:val>
                                        </p:tav>
                                        <p:tav tm="100000">
                                          <p:val>
                                            <p:strVal val="#ppt_h"/>
                                          </p:val>
                                        </p:tav>
                                      </p:tavLst>
                                    </p:anim>
                                    <p:animEffect transition="in" filter="fade">
                                      <p:cBhvr>
                                        <p:cTn id="16" dur="1000"/>
                                        <p:tgtEl>
                                          <p:spTgt spid="4">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nodeType="clickEffect">
                                  <p:stCondLst>
                                    <p:cond delay="0"/>
                                  </p:stCondLst>
                                  <p:childTnLst>
                                    <p:set>
                                      <p:cBhvr>
                                        <p:cTn id="20" dur="1" fill="hold">
                                          <p:stCondLst>
                                            <p:cond delay="0"/>
                                          </p:stCondLst>
                                        </p:cTn>
                                        <p:tgtEl>
                                          <p:spTgt spid="1026"/>
                                        </p:tgtEl>
                                        <p:attrNameLst>
                                          <p:attrName>style.visibility</p:attrName>
                                        </p:attrNameLst>
                                      </p:cBhvr>
                                      <p:to>
                                        <p:strVal val="visible"/>
                                      </p:to>
                                    </p:set>
                                    <p:animEffect transition="in" filter="blinds(horizontal)">
                                      <p:cBhvr>
                                        <p:cTn id="21" dur="1000"/>
                                        <p:tgtEl>
                                          <p:spTgt spid="1026"/>
                                        </p:tgtEl>
                                      </p:cBhvr>
                                    </p:animEffect>
                                  </p:childTnLst>
                                </p:cTn>
                              </p:par>
                            </p:childTnLst>
                          </p:cTn>
                        </p:par>
                      </p:childTnLst>
                    </p:cTn>
                  </p:par>
                  <p:par>
                    <p:cTn id="22" fill="hold">
                      <p:stCondLst>
                        <p:cond delay="indefinite"/>
                      </p:stCondLst>
                      <p:childTnLst>
                        <p:par>
                          <p:cTn id="23" fill="hold">
                            <p:stCondLst>
                              <p:cond delay="0"/>
                            </p:stCondLst>
                            <p:childTnLst>
                              <p:par>
                                <p:cTn id="24" presetID="55" presetClass="entr" presetSubtype="0" fill="hold" nodeType="clickEffect">
                                  <p:stCondLst>
                                    <p:cond delay="0"/>
                                  </p:stCondLst>
                                  <p:childTnLst>
                                    <p:set>
                                      <p:cBhvr>
                                        <p:cTn id="25" dur="1" fill="hold">
                                          <p:stCondLst>
                                            <p:cond delay="0"/>
                                          </p:stCondLst>
                                        </p:cTn>
                                        <p:tgtEl>
                                          <p:spTgt spid="4">
                                            <p:txEl>
                                              <p:pRg st="4" end="4"/>
                                            </p:txEl>
                                          </p:spTgt>
                                        </p:tgtEl>
                                        <p:attrNameLst>
                                          <p:attrName>style.visibility</p:attrName>
                                        </p:attrNameLst>
                                      </p:cBhvr>
                                      <p:to>
                                        <p:strVal val="visible"/>
                                      </p:to>
                                    </p:set>
                                    <p:anim calcmode="lin" valueType="num">
                                      <p:cBhvr>
                                        <p:cTn id="26" dur="1000" fill="hold"/>
                                        <p:tgtEl>
                                          <p:spTgt spid="4">
                                            <p:txEl>
                                              <p:pRg st="4" end="4"/>
                                            </p:txEl>
                                          </p:spTgt>
                                        </p:tgtEl>
                                        <p:attrNameLst>
                                          <p:attrName>ppt_w</p:attrName>
                                        </p:attrNameLst>
                                      </p:cBhvr>
                                      <p:tavLst>
                                        <p:tav tm="0">
                                          <p:val>
                                            <p:strVal val="#ppt_w*0.70"/>
                                          </p:val>
                                        </p:tav>
                                        <p:tav tm="100000">
                                          <p:val>
                                            <p:strVal val="#ppt_w"/>
                                          </p:val>
                                        </p:tav>
                                      </p:tavLst>
                                    </p:anim>
                                    <p:anim calcmode="lin" valueType="num">
                                      <p:cBhvr>
                                        <p:cTn id="27" dur="1000" fill="hold"/>
                                        <p:tgtEl>
                                          <p:spTgt spid="4">
                                            <p:txEl>
                                              <p:pRg st="4" end="4"/>
                                            </p:txEl>
                                          </p:spTgt>
                                        </p:tgtEl>
                                        <p:attrNameLst>
                                          <p:attrName>ppt_h</p:attrName>
                                        </p:attrNameLst>
                                      </p:cBhvr>
                                      <p:tavLst>
                                        <p:tav tm="0">
                                          <p:val>
                                            <p:strVal val="#ppt_h"/>
                                          </p:val>
                                        </p:tav>
                                        <p:tav tm="100000">
                                          <p:val>
                                            <p:strVal val="#ppt_h"/>
                                          </p:val>
                                        </p:tav>
                                      </p:tavLst>
                                    </p:anim>
                                    <p:animEffect transition="in" filter="fade">
                                      <p:cBhvr>
                                        <p:cTn id="28" dur="1000"/>
                                        <p:tgtEl>
                                          <p:spTgt spid="4">
                                            <p:txEl>
                                              <p:pRg st="4" end="4"/>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nodeType="clickEffect">
                                  <p:stCondLst>
                                    <p:cond delay="0"/>
                                  </p:stCondLst>
                                  <p:childTnLst>
                                    <p:set>
                                      <p:cBhvr>
                                        <p:cTn id="32" dur="1" fill="hold">
                                          <p:stCondLst>
                                            <p:cond delay="0"/>
                                          </p:stCondLst>
                                        </p:cTn>
                                        <p:tgtEl>
                                          <p:spTgt spid="1027"/>
                                        </p:tgtEl>
                                        <p:attrNameLst>
                                          <p:attrName>style.visibility</p:attrName>
                                        </p:attrNameLst>
                                      </p:cBhvr>
                                      <p:to>
                                        <p:strVal val="visible"/>
                                      </p:to>
                                    </p:set>
                                    <p:animEffect transition="in" filter="blinds(horizontal)">
                                      <p:cBhvr>
                                        <p:cTn id="33" dur="1000"/>
                                        <p:tgtEl>
                                          <p:spTgt spid="1027"/>
                                        </p:tgtEl>
                                      </p:cBhvr>
                                    </p:animEffect>
                                  </p:childTnLst>
                                </p:cTn>
                              </p:par>
                            </p:childTnLst>
                          </p:cTn>
                        </p:par>
                      </p:childTnLst>
                    </p:cTn>
                  </p:par>
                  <p:par>
                    <p:cTn id="34" fill="hold">
                      <p:stCondLst>
                        <p:cond delay="indefinite"/>
                      </p:stCondLst>
                      <p:childTnLst>
                        <p:par>
                          <p:cTn id="35" fill="hold">
                            <p:stCondLst>
                              <p:cond delay="0"/>
                            </p:stCondLst>
                            <p:childTnLst>
                              <p:par>
                                <p:cTn id="36" presetID="55" presetClass="entr" presetSubtype="0" fill="hold" nodeType="clickEffect">
                                  <p:stCondLst>
                                    <p:cond delay="0"/>
                                  </p:stCondLst>
                                  <p:childTnLst>
                                    <p:set>
                                      <p:cBhvr>
                                        <p:cTn id="37" dur="1" fill="hold">
                                          <p:stCondLst>
                                            <p:cond delay="0"/>
                                          </p:stCondLst>
                                        </p:cTn>
                                        <p:tgtEl>
                                          <p:spTgt spid="4">
                                            <p:txEl>
                                              <p:pRg st="7" end="7"/>
                                            </p:txEl>
                                          </p:spTgt>
                                        </p:tgtEl>
                                        <p:attrNameLst>
                                          <p:attrName>style.visibility</p:attrName>
                                        </p:attrNameLst>
                                      </p:cBhvr>
                                      <p:to>
                                        <p:strVal val="visible"/>
                                      </p:to>
                                    </p:set>
                                    <p:anim calcmode="lin" valueType="num">
                                      <p:cBhvr>
                                        <p:cTn id="38" dur="1000" fill="hold"/>
                                        <p:tgtEl>
                                          <p:spTgt spid="4">
                                            <p:txEl>
                                              <p:pRg st="7" end="7"/>
                                            </p:txEl>
                                          </p:spTgt>
                                        </p:tgtEl>
                                        <p:attrNameLst>
                                          <p:attrName>ppt_w</p:attrName>
                                        </p:attrNameLst>
                                      </p:cBhvr>
                                      <p:tavLst>
                                        <p:tav tm="0">
                                          <p:val>
                                            <p:strVal val="#ppt_w*0.70"/>
                                          </p:val>
                                        </p:tav>
                                        <p:tav tm="100000">
                                          <p:val>
                                            <p:strVal val="#ppt_w"/>
                                          </p:val>
                                        </p:tav>
                                      </p:tavLst>
                                    </p:anim>
                                    <p:anim calcmode="lin" valueType="num">
                                      <p:cBhvr>
                                        <p:cTn id="39" dur="1000" fill="hold"/>
                                        <p:tgtEl>
                                          <p:spTgt spid="4">
                                            <p:txEl>
                                              <p:pRg st="7" end="7"/>
                                            </p:txEl>
                                          </p:spTgt>
                                        </p:tgtEl>
                                        <p:attrNameLst>
                                          <p:attrName>ppt_h</p:attrName>
                                        </p:attrNameLst>
                                      </p:cBhvr>
                                      <p:tavLst>
                                        <p:tav tm="0">
                                          <p:val>
                                            <p:strVal val="#ppt_h"/>
                                          </p:val>
                                        </p:tav>
                                        <p:tav tm="100000">
                                          <p:val>
                                            <p:strVal val="#ppt_h"/>
                                          </p:val>
                                        </p:tav>
                                      </p:tavLst>
                                    </p:anim>
                                    <p:animEffect transition="in" filter="fade">
                                      <p:cBhvr>
                                        <p:cTn id="40" dur="1000"/>
                                        <p:tgtEl>
                                          <p:spTgt spid="4">
                                            <p:txEl>
                                              <p:pRg st="7" end="7"/>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3" presetClass="entr" presetSubtype="10" fill="hold" nodeType="clickEffect">
                                  <p:stCondLst>
                                    <p:cond delay="0"/>
                                  </p:stCondLst>
                                  <p:childTnLst>
                                    <p:set>
                                      <p:cBhvr>
                                        <p:cTn id="44" dur="1" fill="hold">
                                          <p:stCondLst>
                                            <p:cond delay="0"/>
                                          </p:stCondLst>
                                        </p:cTn>
                                        <p:tgtEl>
                                          <p:spTgt spid="1028"/>
                                        </p:tgtEl>
                                        <p:attrNameLst>
                                          <p:attrName>style.visibility</p:attrName>
                                        </p:attrNameLst>
                                      </p:cBhvr>
                                      <p:to>
                                        <p:strVal val="visible"/>
                                      </p:to>
                                    </p:set>
                                    <p:animEffect transition="in" filter="blinds(horizontal)">
                                      <p:cBhvr>
                                        <p:cTn id="45" dur="10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405208" y="404664"/>
            <a:ext cx="7199240" cy="909668"/>
          </a:xfrm>
        </p:spPr>
        <p:txBody>
          <a:bodyPr>
            <a:noAutofit/>
          </a:bodyPr>
          <a:lstStyle/>
          <a:p>
            <a:r>
              <a:rPr lang="el-GR" sz="2800" dirty="0" smtClean="0">
                <a:solidFill>
                  <a:srgbClr val="FF0000"/>
                </a:solidFill>
              </a:rPr>
              <a:t>Θεωρητικό Πλαίσιο (1/3) </a:t>
            </a:r>
            <a:endParaRPr lang="el-GR" sz="2800" b="1" dirty="0">
              <a:solidFill>
                <a:srgbClr val="FF0000"/>
              </a:solidFill>
            </a:endParaRPr>
          </a:p>
        </p:txBody>
      </p:sp>
      <p:sp>
        <p:nvSpPr>
          <p:cNvPr id="4" name="9 - Ορθογώνιο"/>
          <p:cNvSpPr/>
          <p:nvPr/>
        </p:nvSpPr>
        <p:spPr>
          <a:xfrm>
            <a:off x="827584" y="1043156"/>
            <a:ext cx="7920880" cy="7771358"/>
          </a:xfrm>
          <a:prstGeom prst="rect">
            <a:avLst/>
          </a:prstGeom>
        </p:spPr>
        <p:txBody>
          <a:bodyPr wrap="square" anchor="ctr">
            <a:spAutoFit/>
          </a:bodyPr>
          <a:lstStyle/>
          <a:p>
            <a:pPr marL="457200" indent="-457200">
              <a:lnSpc>
                <a:spcPct val="150000"/>
              </a:lnSpc>
              <a:buFont typeface="Wingdings" pitchFamily="2" charset="2"/>
              <a:buChar char="Ø"/>
            </a:pPr>
            <a:r>
              <a:rPr lang="el-GR" sz="1800" b="1" dirty="0" smtClean="0">
                <a:latin typeface="+mn-lt"/>
              </a:rPr>
              <a:t>ΒΑΣΙΚΕΣ ΑΡΧΕΣ ΕΞ ΑΠΟΣΤΑΣΕΩΣ ΕΚΠΑΙΔΕΥΣΗΣ</a:t>
            </a:r>
          </a:p>
          <a:p>
            <a:pPr marL="914400" lvl="1" indent="-457200">
              <a:lnSpc>
                <a:spcPct val="150000"/>
              </a:lnSpc>
              <a:buFont typeface="Arial" pitchFamily="34" charset="0"/>
              <a:buChar char="•"/>
            </a:pPr>
            <a:r>
              <a:rPr lang="el-GR" sz="1600" b="1" dirty="0" smtClean="0">
                <a:latin typeface="+mn-lt"/>
              </a:rPr>
              <a:t>Ιστορική εξέλιξη</a:t>
            </a:r>
          </a:p>
          <a:p>
            <a:pPr marL="1371600" lvl="2" indent="-457200">
              <a:buFont typeface="Wingdings" pitchFamily="2" charset="2"/>
              <a:buChar char="v"/>
            </a:pPr>
            <a:r>
              <a:rPr lang="el-GR" sz="1400" i="1" dirty="0" smtClean="0">
                <a:latin typeface="+mn-lt"/>
              </a:rPr>
              <a:t>Η αλματώδης ταχύτητα με την οποία εξελίσσονται οι σύγχρονες τεχνολογίες, σε σύντομο χρονικό διάστημα αλλάζει τα δεδομένα στην ΕξΑΕ, δημιουργώντας συνεχώς νέα εργαλεία με στόχο τη βελτίωση της επικοινωνίας και το σχεδιασμό της διδασκαλίας (Λιοναράκης,</a:t>
            </a:r>
            <a:r>
              <a:rPr lang="en-US" sz="1400" i="1" dirty="0" smtClean="0">
                <a:latin typeface="+mn-lt"/>
              </a:rPr>
              <a:t> </a:t>
            </a:r>
            <a:r>
              <a:rPr lang="el-GR" sz="1400" i="1" dirty="0" smtClean="0">
                <a:latin typeface="+mn-lt"/>
              </a:rPr>
              <a:t>1998).</a:t>
            </a:r>
            <a:endParaRPr lang="el-GR" sz="1400" b="1" i="1" dirty="0" smtClean="0">
              <a:latin typeface="+mn-lt"/>
            </a:endParaRPr>
          </a:p>
          <a:p>
            <a:pPr marL="914400" lvl="1" indent="-457200">
              <a:lnSpc>
                <a:spcPct val="150000"/>
              </a:lnSpc>
              <a:buFont typeface="Arial" pitchFamily="34" charset="0"/>
              <a:buChar char="•"/>
            </a:pPr>
            <a:r>
              <a:rPr lang="el-GR" sz="1600" b="1" dirty="0" smtClean="0">
                <a:latin typeface="+mn-lt"/>
              </a:rPr>
              <a:t>Εννοιολογική προσέγγιση</a:t>
            </a:r>
          </a:p>
          <a:p>
            <a:pPr marL="1371600" lvl="2" indent="-457200">
              <a:buFont typeface="Wingdings" pitchFamily="2" charset="2"/>
              <a:buChar char="v"/>
            </a:pPr>
            <a:r>
              <a:rPr lang="el-GR" sz="1400" i="1" dirty="0" smtClean="0">
                <a:latin typeface="+mn-lt"/>
              </a:rPr>
              <a:t>Η εξ αποστάσεως εκπαίδευση</a:t>
            </a:r>
            <a:r>
              <a:rPr lang="el-GR" sz="1400" b="1" i="1" dirty="0" smtClean="0">
                <a:latin typeface="+mn-lt"/>
              </a:rPr>
              <a:t> </a:t>
            </a:r>
            <a:r>
              <a:rPr lang="el-GR" sz="1400" i="1" dirty="0" smtClean="0">
                <a:latin typeface="+mn-lt"/>
              </a:rPr>
              <a:t>(distance education) ορίζεται ως η εκπαιδευτική διαδικασία, όπου ο διδασκόμενος βρίσκεται σε φυσική απόσταση από το διδάσκοντα και τον φυσικό φορέα εκπαίδευσης (Λιοναράκης, 2001).</a:t>
            </a:r>
            <a:endParaRPr lang="el-GR" sz="1400" b="1" dirty="0" smtClean="0">
              <a:latin typeface="+mn-lt"/>
            </a:endParaRPr>
          </a:p>
          <a:p>
            <a:pPr marL="914400" lvl="1" indent="-457200">
              <a:lnSpc>
                <a:spcPct val="150000"/>
              </a:lnSpc>
              <a:buFont typeface="Arial" pitchFamily="34" charset="0"/>
              <a:buChar char="•"/>
            </a:pPr>
            <a:r>
              <a:rPr lang="el-GR" sz="1600" b="1" dirty="0" smtClean="0">
                <a:latin typeface="+mn-lt"/>
              </a:rPr>
              <a:t>Βασικές θεωρητικές προσεγγίσεις</a:t>
            </a:r>
          </a:p>
          <a:p>
            <a:pPr marL="1371600" lvl="2" indent="-457200">
              <a:buFont typeface="Wingdings" pitchFamily="2" charset="2"/>
              <a:buChar char="v"/>
            </a:pPr>
            <a:r>
              <a:rPr lang="el-GR" sz="1400" dirty="0" smtClean="0">
                <a:latin typeface="+mn-lt"/>
              </a:rPr>
              <a:t>"Ανεξαρτησίας και αυτονομίας</a:t>
            </a:r>
            <a:r>
              <a:rPr lang="el-GR" sz="1400" dirty="0" smtClean="0"/>
              <a:t>"</a:t>
            </a:r>
            <a:r>
              <a:rPr lang="en-US" sz="1400" dirty="0" smtClean="0">
                <a:latin typeface="+mn-lt"/>
              </a:rPr>
              <a:t> </a:t>
            </a:r>
            <a:r>
              <a:rPr lang="en-US" sz="1200" dirty="0" smtClean="0">
                <a:latin typeface="+mn-lt"/>
              </a:rPr>
              <a:t>(</a:t>
            </a:r>
            <a:r>
              <a:rPr lang="el-GR" sz="1200" dirty="0" err="1" smtClean="0">
                <a:latin typeface="+mn-lt"/>
              </a:rPr>
              <a:t>Charles</a:t>
            </a:r>
            <a:r>
              <a:rPr lang="en-US" sz="1200" dirty="0" smtClean="0">
                <a:latin typeface="+mn-lt"/>
              </a:rPr>
              <a:t> </a:t>
            </a:r>
            <a:r>
              <a:rPr lang="el-GR" sz="1200" dirty="0" err="1" smtClean="0">
                <a:latin typeface="+mn-lt"/>
              </a:rPr>
              <a:t>Wedemeyer</a:t>
            </a:r>
            <a:r>
              <a:rPr lang="el-GR" sz="1200" dirty="0" smtClean="0">
                <a:latin typeface="+mn-lt"/>
              </a:rPr>
              <a:t>,</a:t>
            </a:r>
            <a:r>
              <a:rPr lang="en-US" sz="1200" dirty="0" smtClean="0">
                <a:latin typeface="+mn-lt"/>
              </a:rPr>
              <a:t> </a:t>
            </a:r>
            <a:r>
              <a:rPr lang="el-GR" sz="1200" dirty="0" err="1" smtClean="0">
                <a:latin typeface="+mn-lt"/>
              </a:rPr>
              <a:t>Rudolf</a:t>
            </a:r>
            <a:r>
              <a:rPr lang="en-US" sz="1200" dirty="0" smtClean="0">
                <a:latin typeface="+mn-lt"/>
              </a:rPr>
              <a:t> </a:t>
            </a:r>
            <a:r>
              <a:rPr lang="el-GR" sz="1200" dirty="0" smtClean="0">
                <a:latin typeface="+mn-lt"/>
              </a:rPr>
              <a:t> </a:t>
            </a:r>
            <a:r>
              <a:rPr lang="el-GR" sz="1200" dirty="0" err="1" smtClean="0">
                <a:latin typeface="+mn-lt"/>
              </a:rPr>
              <a:t>Delling</a:t>
            </a:r>
            <a:r>
              <a:rPr lang="en-US" sz="1200" dirty="0" smtClean="0">
                <a:latin typeface="+mn-lt"/>
              </a:rPr>
              <a:t>, </a:t>
            </a:r>
            <a:r>
              <a:rPr lang="el-GR" sz="1200" dirty="0" err="1" smtClean="0">
                <a:latin typeface="+mn-lt"/>
              </a:rPr>
              <a:t>Michael</a:t>
            </a:r>
            <a:r>
              <a:rPr lang="el-GR" sz="1200" dirty="0" smtClean="0">
                <a:latin typeface="+mn-lt"/>
              </a:rPr>
              <a:t> G. </a:t>
            </a:r>
            <a:r>
              <a:rPr lang="el-GR" sz="1200" dirty="0" err="1" smtClean="0">
                <a:latin typeface="+mn-lt"/>
              </a:rPr>
              <a:t>Moore</a:t>
            </a:r>
            <a:r>
              <a:rPr lang="en-US" sz="1200" dirty="0" smtClean="0">
                <a:latin typeface="+mn-lt"/>
              </a:rPr>
              <a:t>)</a:t>
            </a:r>
            <a:endParaRPr lang="el-GR" sz="1200" dirty="0" smtClean="0">
              <a:latin typeface="+mn-lt"/>
            </a:endParaRPr>
          </a:p>
          <a:p>
            <a:pPr marL="1371600" lvl="2" indent="-457200">
              <a:buFont typeface="Wingdings" pitchFamily="2" charset="2"/>
              <a:buChar char="v"/>
            </a:pPr>
            <a:r>
              <a:rPr lang="el-GR" sz="1400" dirty="0" smtClean="0">
                <a:latin typeface="+mn-lt"/>
              </a:rPr>
              <a:t>"Βιομηχανοποίησης της διδασκαλίας</a:t>
            </a:r>
            <a:r>
              <a:rPr lang="el-GR" sz="1400" dirty="0" smtClean="0"/>
              <a:t>" </a:t>
            </a:r>
            <a:r>
              <a:rPr lang="en-US" sz="1200" dirty="0" smtClean="0">
                <a:latin typeface="+mn-lt"/>
              </a:rPr>
              <a:t>(</a:t>
            </a:r>
            <a:r>
              <a:rPr lang="el-GR" sz="1200" dirty="0" err="1" smtClean="0">
                <a:latin typeface="+mn-lt"/>
              </a:rPr>
              <a:t>Otto</a:t>
            </a:r>
            <a:r>
              <a:rPr lang="el-GR" sz="1200" dirty="0" smtClean="0">
                <a:latin typeface="+mn-lt"/>
              </a:rPr>
              <a:t> </a:t>
            </a:r>
            <a:r>
              <a:rPr lang="el-GR" sz="1200" dirty="0" err="1" smtClean="0">
                <a:latin typeface="+mn-lt"/>
              </a:rPr>
              <a:t>Peters</a:t>
            </a:r>
            <a:r>
              <a:rPr lang="en-US" sz="1200" dirty="0" smtClean="0">
                <a:latin typeface="+mn-lt"/>
              </a:rPr>
              <a:t>)</a:t>
            </a:r>
            <a:endParaRPr lang="el-GR" sz="1200" dirty="0" smtClean="0">
              <a:latin typeface="+mn-lt"/>
            </a:endParaRPr>
          </a:p>
          <a:p>
            <a:pPr marL="1371600" lvl="2" indent="-457200">
              <a:buFont typeface="Wingdings" pitchFamily="2" charset="2"/>
              <a:buChar char="v"/>
            </a:pPr>
            <a:r>
              <a:rPr lang="el-GR" sz="1400" dirty="0" smtClean="0">
                <a:latin typeface="+mn-lt"/>
              </a:rPr>
              <a:t>"Αλληλεπίδρασης και επικοινωνίας</a:t>
            </a:r>
            <a:r>
              <a:rPr lang="el-GR" sz="1400" dirty="0" smtClean="0"/>
              <a:t>"</a:t>
            </a:r>
            <a:r>
              <a:rPr lang="en-US" sz="1400" dirty="0" smtClean="0">
                <a:latin typeface="+mn-lt"/>
              </a:rPr>
              <a:t> </a:t>
            </a:r>
            <a:r>
              <a:rPr lang="en-US" sz="1200" dirty="0" smtClean="0">
                <a:latin typeface="+mn-lt"/>
              </a:rPr>
              <a:t>(</a:t>
            </a:r>
            <a:r>
              <a:rPr lang="el-GR" sz="1200" dirty="0" err="1" smtClean="0">
                <a:latin typeface="+mn-lt"/>
              </a:rPr>
              <a:t>Börje</a:t>
            </a:r>
            <a:r>
              <a:rPr lang="el-GR" sz="1200" dirty="0" smtClean="0">
                <a:latin typeface="+mn-lt"/>
              </a:rPr>
              <a:t> </a:t>
            </a:r>
            <a:r>
              <a:rPr lang="el-GR" sz="1200" dirty="0" err="1" smtClean="0">
                <a:latin typeface="+mn-lt"/>
              </a:rPr>
              <a:t>Holmberg</a:t>
            </a:r>
            <a:r>
              <a:rPr lang="en-US" sz="1200" dirty="0" smtClean="0">
                <a:latin typeface="+mn-lt"/>
              </a:rPr>
              <a:t>)</a:t>
            </a:r>
            <a:endParaRPr lang="el-GR" sz="1200" b="1" dirty="0" smtClean="0">
              <a:latin typeface="+mn-lt"/>
            </a:endParaRPr>
          </a:p>
          <a:p>
            <a:pPr marL="914400" lvl="1" indent="-457200">
              <a:lnSpc>
                <a:spcPct val="150000"/>
              </a:lnSpc>
              <a:buFont typeface="Arial" pitchFamily="34" charset="0"/>
              <a:buChar char="•"/>
            </a:pPr>
            <a:r>
              <a:rPr lang="el-GR" sz="1600" b="1" dirty="0" smtClean="0">
                <a:latin typeface="+mn-lt"/>
              </a:rPr>
              <a:t>Μεθοδολογία και μορφές ΕξΑΕ</a:t>
            </a:r>
          </a:p>
          <a:p>
            <a:pPr marL="1371600" lvl="2" indent="-457200">
              <a:buFont typeface="Wingdings" pitchFamily="2" charset="2"/>
              <a:buChar char="v"/>
            </a:pPr>
            <a:r>
              <a:rPr lang="el-GR" sz="1400" i="1" dirty="0" smtClean="0">
                <a:latin typeface="+mn-lt"/>
              </a:rPr>
              <a:t>Η </a:t>
            </a:r>
            <a:r>
              <a:rPr lang="en-US" sz="1400" i="1" dirty="0" smtClean="0">
                <a:latin typeface="+mn-lt"/>
              </a:rPr>
              <a:t>E</a:t>
            </a:r>
            <a:r>
              <a:rPr lang="el-GR" sz="1400" i="1" dirty="0" smtClean="0">
                <a:latin typeface="+mn-lt"/>
              </a:rPr>
              <a:t>ξΑΕ βασίζεται σε τρεις άξονες τον εκπαιδευτή, τον εκπαιδευόμενο και το εκπαιδευτικό υλικό (Μουζάκης, 2006).</a:t>
            </a:r>
          </a:p>
          <a:p>
            <a:pPr marL="1371600" lvl="2" indent="-457200">
              <a:buFont typeface="Wingdings" pitchFamily="2" charset="2"/>
              <a:buChar char="v"/>
            </a:pPr>
            <a:r>
              <a:rPr lang="el-GR" sz="1400" i="1" dirty="0" smtClean="0">
                <a:latin typeface="+mn-lt"/>
              </a:rPr>
              <a:t>Οι μορφές που μπορεί να πάρει η Εξ Αποστάσεως διδασκαλία διακρίνονται στην απομακρυσμένη διδασκαλία, στη διδασκαλία “πρόσωπο με πρόσωπο” και στη διδασκαλία βασισμένη στη δημιουργία έργου “project” (Μουζάκης, 2006).</a:t>
            </a:r>
            <a:endParaRPr lang="el-GR" sz="2000" b="1" dirty="0" smtClean="0">
              <a:latin typeface="+mn-lt"/>
            </a:endParaRPr>
          </a:p>
          <a:p>
            <a:pPr marL="457200" indent="-457200"/>
            <a:endParaRPr lang="el-GR" sz="2000" b="1" dirty="0" smtClean="0">
              <a:latin typeface="+mn-lt"/>
            </a:endParaRPr>
          </a:p>
          <a:p>
            <a:pPr marL="457200" indent="-457200"/>
            <a:endParaRPr lang="el-GR" sz="2000" b="1" dirty="0" smtClean="0">
              <a:latin typeface="+mn-lt"/>
            </a:endParaRPr>
          </a:p>
          <a:p>
            <a:pPr marL="457200" indent="-457200">
              <a:buFont typeface="Wingdings" pitchFamily="2" charset="2"/>
              <a:buChar char="Ø"/>
            </a:pPr>
            <a:endParaRPr lang="el-GR" b="1" dirty="0" smtClean="0">
              <a:latin typeface="+mn-lt"/>
            </a:endParaRPr>
          </a:p>
          <a:p>
            <a:pPr marL="457200" indent="-457200"/>
            <a:endParaRPr lang="el-GR" sz="2000" b="1" dirty="0" smtClean="0">
              <a:latin typeface="+mn-lt"/>
            </a:endParaRPr>
          </a:p>
          <a:p>
            <a:pPr marL="914400" lvl="1" indent="-457200">
              <a:buFont typeface="Arial" pitchFamily="34" charset="0"/>
              <a:buChar char="•"/>
            </a:pPr>
            <a:endParaRPr lang="el-GR" sz="2000" b="1" dirty="0" smtClean="0">
              <a:latin typeface="+mn-lt"/>
            </a:endParaRPr>
          </a:p>
          <a:p>
            <a:pPr marL="457200" indent="-457200">
              <a:buFont typeface="Wingdings" pitchFamily="2" charset="2"/>
              <a:buChar char="Ø"/>
            </a:pPr>
            <a:endParaRPr lang="el-GR" b="1" dirty="0" smtClean="0">
              <a:latin typeface="+mn-lt"/>
            </a:endParaRPr>
          </a:p>
          <a:p>
            <a:pPr marL="457200" indent="-457200">
              <a:buFont typeface="Wingdings" pitchFamily="2" charset="2"/>
              <a:buChar char="Ø"/>
            </a:pPr>
            <a:endParaRPr lang="el-GR" b="1" dirty="0" smtClean="0">
              <a:latin typeface="+mn-lt"/>
            </a:endParaRPr>
          </a:p>
        </p:txBody>
      </p:sp>
      <p:pic>
        <p:nvPicPr>
          <p:cNvPr id="5" name="Picture 2" descr="C:\Users\Efthymios\Dropbox\My PC (DESKTOP-S61GVK7)\Desktop\Θεωρία.png"/>
          <p:cNvPicPr>
            <a:picLocks noChangeAspect="1" noChangeArrowheads="1"/>
          </p:cNvPicPr>
          <p:nvPr/>
        </p:nvPicPr>
        <p:blipFill>
          <a:blip r:embed="rId3" cstate="print"/>
          <a:srcRect/>
          <a:stretch>
            <a:fillRect/>
          </a:stretch>
        </p:blipFill>
        <p:spPr bwMode="auto">
          <a:xfrm>
            <a:off x="7164288" y="260648"/>
            <a:ext cx="1368152" cy="864096"/>
          </a:xfrm>
          <a:prstGeom prst="rect">
            <a:avLst/>
          </a:prstGeom>
          <a:noFill/>
        </p:spPr>
      </p:pic>
    </p:spTree>
    <p:extLst>
      <p:ext uri="{BB962C8B-B14F-4D97-AF65-F5344CB8AC3E}">
        <p14:creationId xmlns:p14="http://schemas.microsoft.com/office/powerpoint/2010/main" xmlns="" val="3581669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 presetClass="entr" presetSubtype="1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checkerboard(across)">
                                      <p:cBhvr>
                                        <p:cTn id="14" dur="10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4" presetClass="entr" presetSubtype="16" fill="hold"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box(in)">
                                      <p:cBhvr>
                                        <p:cTn id="19" dur="1000"/>
                                        <p:tgtEl>
                                          <p:spTgt spid="4">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54" presetClass="entr" presetSubtype="0" accel="100000" fill="hold" nodeType="clickEffect">
                                  <p:stCondLst>
                                    <p:cond delay="0"/>
                                  </p:stCondLst>
                                  <p:childTnLst>
                                    <p:set>
                                      <p:cBhvr>
                                        <p:cTn id="23" dur="1" fill="hold">
                                          <p:stCondLst>
                                            <p:cond delay="0"/>
                                          </p:stCondLst>
                                        </p:cTn>
                                        <p:tgtEl>
                                          <p:spTgt spid="4">
                                            <p:txEl>
                                              <p:pRg st="1" end="1"/>
                                            </p:txEl>
                                          </p:spTgt>
                                        </p:tgtEl>
                                        <p:attrNameLst>
                                          <p:attrName>style.visibility</p:attrName>
                                        </p:attrNameLst>
                                      </p:cBhvr>
                                      <p:to>
                                        <p:strVal val="visible"/>
                                      </p:to>
                                    </p:set>
                                    <p:anim calcmode="lin" valueType="num">
                                      <p:cBhvr>
                                        <p:cTn id="24" dur="2000" fill="hold"/>
                                        <p:tgtEl>
                                          <p:spTgt spid="4">
                                            <p:txEl>
                                              <p:pRg st="1" end="1"/>
                                            </p:txEl>
                                          </p:spTgt>
                                        </p:tgtEl>
                                        <p:attrNameLst>
                                          <p:attrName>ppt_w</p:attrName>
                                        </p:attrNameLst>
                                      </p:cBhvr>
                                      <p:tavLst>
                                        <p:tav tm="0">
                                          <p:val>
                                            <p:strVal val="#ppt_w*0.05"/>
                                          </p:val>
                                        </p:tav>
                                        <p:tav tm="100000">
                                          <p:val>
                                            <p:strVal val="#ppt_w"/>
                                          </p:val>
                                        </p:tav>
                                      </p:tavLst>
                                    </p:anim>
                                    <p:anim calcmode="lin" valueType="num">
                                      <p:cBhvr>
                                        <p:cTn id="25" dur="2000" fill="hold"/>
                                        <p:tgtEl>
                                          <p:spTgt spid="4">
                                            <p:txEl>
                                              <p:pRg st="1" end="1"/>
                                            </p:txEl>
                                          </p:spTgt>
                                        </p:tgtEl>
                                        <p:attrNameLst>
                                          <p:attrName>ppt_h</p:attrName>
                                        </p:attrNameLst>
                                      </p:cBhvr>
                                      <p:tavLst>
                                        <p:tav tm="0">
                                          <p:val>
                                            <p:strVal val="#ppt_h"/>
                                          </p:val>
                                        </p:tav>
                                        <p:tav tm="100000">
                                          <p:val>
                                            <p:strVal val="#ppt_h"/>
                                          </p:val>
                                        </p:tav>
                                      </p:tavLst>
                                    </p:anim>
                                    <p:anim calcmode="lin" valueType="num">
                                      <p:cBhvr>
                                        <p:cTn id="26" dur="2000" fill="hold"/>
                                        <p:tgtEl>
                                          <p:spTgt spid="4">
                                            <p:txEl>
                                              <p:pRg st="1" end="1"/>
                                            </p:txEl>
                                          </p:spTgt>
                                        </p:tgtEl>
                                        <p:attrNameLst>
                                          <p:attrName>ppt_x</p:attrName>
                                        </p:attrNameLst>
                                      </p:cBhvr>
                                      <p:tavLst>
                                        <p:tav tm="0">
                                          <p:val>
                                            <p:strVal val="#ppt_x-.2"/>
                                          </p:val>
                                        </p:tav>
                                        <p:tav tm="100000">
                                          <p:val>
                                            <p:strVal val="#ppt_x"/>
                                          </p:val>
                                        </p:tav>
                                      </p:tavLst>
                                    </p:anim>
                                    <p:anim calcmode="lin" valueType="num">
                                      <p:cBhvr>
                                        <p:cTn id="27" dur="2000" fill="hold"/>
                                        <p:tgtEl>
                                          <p:spTgt spid="4">
                                            <p:txEl>
                                              <p:pRg st="1" end="1"/>
                                            </p:txEl>
                                          </p:spTgt>
                                        </p:tgtEl>
                                        <p:attrNameLst>
                                          <p:attrName>ppt_y</p:attrName>
                                        </p:attrNameLst>
                                      </p:cBhvr>
                                      <p:tavLst>
                                        <p:tav tm="0">
                                          <p:val>
                                            <p:strVal val="#ppt_y"/>
                                          </p:val>
                                        </p:tav>
                                        <p:tav tm="100000">
                                          <p:val>
                                            <p:strVal val="#ppt_y"/>
                                          </p:val>
                                        </p:tav>
                                      </p:tavLst>
                                    </p:anim>
                                    <p:animEffect transition="in" filter="fade">
                                      <p:cBhvr>
                                        <p:cTn id="28" dur="2000"/>
                                        <p:tgtEl>
                                          <p:spTgt spid="4">
                                            <p:txEl>
                                              <p:pRg st="1" end="1"/>
                                            </p:txEl>
                                          </p:spTgt>
                                        </p:tgtEl>
                                      </p:cBhvr>
                                    </p:animEffect>
                                  </p:childTnLst>
                                </p:cTn>
                              </p:par>
                              <p:par>
                                <p:cTn id="29" presetID="54" presetClass="entr" presetSubtype="0" accel="100000" fill="hold" nodeType="withEffect">
                                  <p:stCondLst>
                                    <p:cond delay="0"/>
                                  </p:stCondLst>
                                  <p:childTnLst>
                                    <p:set>
                                      <p:cBhvr>
                                        <p:cTn id="30" dur="1" fill="hold">
                                          <p:stCondLst>
                                            <p:cond delay="0"/>
                                          </p:stCondLst>
                                        </p:cTn>
                                        <p:tgtEl>
                                          <p:spTgt spid="4">
                                            <p:txEl>
                                              <p:pRg st="2" end="2"/>
                                            </p:txEl>
                                          </p:spTgt>
                                        </p:tgtEl>
                                        <p:attrNameLst>
                                          <p:attrName>style.visibility</p:attrName>
                                        </p:attrNameLst>
                                      </p:cBhvr>
                                      <p:to>
                                        <p:strVal val="visible"/>
                                      </p:to>
                                    </p:set>
                                    <p:anim calcmode="lin" valueType="num">
                                      <p:cBhvr>
                                        <p:cTn id="31" dur="2000" fill="hold"/>
                                        <p:tgtEl>
                                          <p:spTgt spid="4">
                                            <p:txEl>
                                              <p:pRg st="2" end="2"/>
                                            </p:txEl>
                                          </p:spTgt>
                                        </p:tgtEl>
                                        <p:attrNameLst>
                                          <p:attrName>ppt_w</p:attrName>
                                        </p:attrNameLst>
                                      </p:cBhvr>
                                      <p:tavLst>
                                        <p:tav tm="0">
                                          <p:val>
                                            <p:strVal val="#ppt_w*0.05"/>
                                          </p:val>
                                        </p:tav>
                                        <p:tav tm="100000">
                                          <p:val>
                                            <p:strVal val="#ppt_w"/>
                                          </p:val>
                                        </p:tav>
                                      </p:tavLst>
                                    </p:anim>
                                    <p:anim calcmode="lin" valueType="num">
                                      <p:cBhvr>
                                        <p:cTn id="32" dur="2000" fill="hold"/>
                                        <p:tgtEl>
                                          <p:spTgt spid="4">
                                            <p:txEl>
                                              <p:pRg st="2" end="2"/>
                                            </p:txEl>
                                          </p:spTgt>
                                        </p:tgtEl>
                                        <p:attrNameLst>
                                          <p:attrName>ppt_h</p:attrName>
                                        </p:attrNameLst>
                                      </p:cBhvr>
                                      <p:tavLst>
                                        <p:tav tm="0">
                                          <p:val>
                                            <p:strVal val="#ppt_h"/>
                                          </p:val>
                                        </p:tav>
                                        <p:tav tm="100000">
                                          <p:val>
                                            <p:strVal val="#ppt_h"/>
                                          </p:val>
                                        </p:tav>
                                      </p:tavLst>
                                    </p:anim>
                                    <p:anim calcmode="lin" valueType="num">
                                      <p:cBhvr>
                                        <p:cTn id="33" dur="2000" fill="hold"/>
                                        <p:tgtEl>
                                          <p:spTgt spid="4">
                                            <p:txEl>
                                              <p:pRg st="2" end="2"/>
                                            </p:txEl>
                                          </p:spTgt>
                                        </p:tgtEl>
                                        <p:attrNameLst>
                                          <p:attrName>ppt_x</p:attrName>
                                        </p:attrNameLst>
                                      </p:cBhvr>
                                      <p:tavLst>
                                        <p:tav tm="0">
                                          <p:val>
                                            <p:strVal val="#ppt_x-.2"/>
                                          </p:val>
                                        </p:tav>
                                        <p:tav tm="100000">
                                          <p:val>
                                            <p:strVal val="#ppt_x"/>
                                          </p:val>
                                        </p:tav>
                                      </p:tavLst>
                                    </p:anim>
                                    <p:anim calcmode="lin" valueType="num">
                                      <p:cBhvr>
                                        <p:cTn id="34" dur="2000" fill="hold"/>
                                        <p:tgtEl>
                                          <p:spTgt spid="4">
                                            <p:txEl>
                                              <p:pRg st="2" end="2"/>
                                            </p:txEl>
                                          </p:spTgt>
                                        </p:tgtEl>
                                        <p:attrNameLst>
                                          <p:attrName>ppt_y</p:attrName>
                                        </p:attrNameLst>
                                      </p:cBhvr>
                                      <p:tavLst>
                                        <p:tav tm="0">
                                          <p:val>
                                            <p:strVal val="#ppt_y"/>
                                          </p:val>
                                        </p:tav>
                                        <p:tav tm="100000">
                                          <p:val>
                                            <p:strVal val="#ppt_y"/>
                                          </p:val>
                                        </p:tav>
                                      </p:tavLst>
                                    </p:anim>
                                    <p:animEffect transition="in" filter="fade">
                                      <p:cBhvr>
                                        <p:cTn id="35" dur="2000"/>
                                        <p:tgtEl>
                                          <p:spTgt spid="4">
                                            <p:txEl>
                                              <p:pRg st="2" end="2"/>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54" presetClass="entr" presetSubtype="0" accel="100000" fill="hold" nodeType="clickEffect">
                                  <p:stCondLst>
                                    <p:cond delay="0"/>
                                  </p:stCondLst>
                                  <p:childTnLst>
                                    <p:set>
                                      <p:cBhvr>
                                        <p:cTn id="39" dur="1" fill="hold">
                                          <p:stCondLst>
                                            <p:cond delay="0"/>
                                          </p:stCondLst>
                                        </p:cTn>
                                        <p:tgtEl>
                                          <p:spTgt spid="4">
                                            <p:txEl>
                                              <p:pRg st="3" end="3"/>
                                            </p:txEl>
                                          </p:spTgt>
                                        </p:tgtEl>
                                        <p:attrNameLst>
                                          <p:attrName>style.visibility</p:attrName>
                                        </p:attrNameLst>
                                      </p:cBhvr>
                                      <p:to>
                                        <p:strVal val="visible"/>
                                      </p:to>
                                    </p:set>
                                    <p:anim calcmode="lin" valueType="num">
                                      <p:cBhvr>
                                        <p:cTn id="40" dur="2000" fill="hold"/>
                                        <p:tgtEl>
                                          <p:spTgt spid="4">
                                            <p:txEl>
                                              <p:pRg st="3" end="3"/>
                                            </p:txEl>
                                          </p:spTgt>
                                        </p:tgtEl>
                                        <p:attrNameLst>
                                          <p:attrName>ppt_w</p:attrName>
                                        </p:attrNameLst>
                                      </p:cBhvr>
                                      <p:tavLst>
                                        <p:tav tm="0">
                                          <p:val>
                                            <p:strVal val="#ppt_w*0.05"/>
                                          </p:val>
                                        </p:tav>
                                        <p:tav tm="100000">
                                          <p:val>
                                            <p:strVal val="#ppt_w"/>
                                          </p:val>
                                        </p:tav>
                                      </p:tavLst>
                                    </p:anim>
                                    <p:anim calcmode="lin" valueType="num">
                                      <p:cBhvr>
                                        <p:cTn id="41" dur="2000" fill="hold"/>
                                        <p:tgtEl>
                                          <p:spTgt spid="4">
                                            <p:txEl>
                                              <p:pRg st="3" end="3"/>
                                            </p:txEl>
                                          </p:spTgt>
                                        </p:tgtEl>
                                        <p:attrNameLst>
                                          <p:attrName>ppt_h</p:attrName>
                                        </p:attrNameLst>
                                      </p:cBhvr>
                                      <p:tavLst>
                                        <p:tav tm="0">
                                          <p:val>
                                            <p:strVal val="#ppt_h"/>
                                          </p:val>
                                        </p:tav>
                                        <p:tav tm="100000">
                                          <p:val>
                                            <p:strVal val="#ppt_h"/>
                                          </p:val>
                                        </p:tav>
                                      </p:tavLst>
                                    </p:anim>
                                    <p:anim calcmode="lin" valueType="num">
                                      <p:cBhvr>
                                        <p:cTn id="42" dur="2000" fill="hold"/>
                                        <p:tgtEl>
                                          <p:spTgt spid="4">
                                            <p:txEl>
                                              <p:pRg st="3" end="3"/>
                                            </p:txEl>
                                          </p:spTgt>
                                        </p:tgtEl>
                                        <p:attrNameLst>
                                          <p:attrName>ppt_x</p:attrName>
                                        </p:attrNameLst>
                                      </p:cBhvr>
                                      <p:tavLst>
                                        <p:tav tm="0">
                                          <p:val>
                                            <p:strVal val="#ppt_x-.2"/>
                                          </p:val>
                                        </p:tav>
                                        <p:tav tm="100000">
                                          <p:val>
                                            <p:strVal val="#ppt_x"/>
                                          </p:val>
                                        </p:tav>
                                      </p:tavLst>
                                    </p:anim>
                                    <p:anim calcmode="lin" valueType="num">
                                      <p:cBhvr>
                                        <p:cTn id="43" dur="2000" fill="hold"/>
                                        <p:tgtEl>
                                          <p:spTgt spid="4">
                                            <p:txEl>
                                              <p:pRg st="3" end="3"/>
                                            </p:txEl>
                                          </p:spTgt>
                                        </p:tgtEl>
                                        <p:attrNameLst>
                                          <p:attrName>ppt_y</p:attrName>
                                        </p:attrNameLst>
                                      </p:cBhvr>
                                      <p:tavLst>
                                        <p:tav tm="0">
                                          <p:val>
                                            <p:strVal val="#ppt_y"/>
                                          </p:val>
                                        </p:tav>
                                        <p:tav tm="100000">
                                          <p:val>
                                            <p:strVal val="#ppt_y"/>
                                          </p:val>
                                        </p:tav>
                                      </p:tavLst>
                                    </p:anim>
                                    <p:animEffect transition="in" filter="fade">
                                      <p:cBhvr>
                                        <p:cTn id="44" dur="2000"/>
                                        <p:tgtEl>
                                          <p:spTgt spid="4">
                                            <p:txEl>
                                              <p:pRg st="3" end="3"/>
                                            </p:txEl>
                                          </p:spTgt>
                                        </p:tgtEl>
                                      </p:cBhvr>
                                    </p:animEffect>
                                  </p:childTnLst>
                                </p:cTn>
                              </p:par>
                              <p:par>
                                <p:cTn id="45" presetID="54" presetClass="entr" presetSubtype="0" accel="100000" fill="hold" nodeType="withEffect">
                                  <p:stCondLst>
                                    <p:cond delay="0"/>
                                  </p:stCondLst>
                                  <p:childTnLst>
                                    <p:set>
                                      <p:cBhvr>
                                        <p:cTn id="46" dur="1" fill="hold">
                                          <p:stCondLst>
                                            <p:cond delay="0"/>
                                          </p:stCondLst>
                                        </p:cTn>
                                        <p:tgtEl>
                                          <p:spTgt spid="4">
                                            <p:txEl>
                                              <p:pRg st="4" end="4"/>
                                            </p:txEl>
                                          </p:spTgt>
                                        </p:tgtEl>
                                        <p:attrNameLst>
                                          <p:attrName>style.visibility</p:attrName>
                                        </p:attrNameLst>
                                      </p:cBhvr>
                                      <p:to>
                                        <p:strVal val="visible"/>
                                      </p:to>
                                    </p:set>
                                    <p:anim calcmode="lin" valueType="num">
                                      <p:cBhvr>
                                        <p:cTn id="47" dur="2000" fill="hold"/>
                                        <p:tgtEl>
                                          <p:spTgt spid="4">
                                            <p:txEl>
                                              <p:pRg st="4" end="4"/>
                                            </p:txEl>
                                          </p:spTgt>
                                        </p:tgtEl>
                                        <p:attrNameLst>
                                          <p:attrName>ppt_w</p:attrName>
                                        </p:attrNameLst>
                                      </p:cBhvr>
                                      <p:tavLst>
                                        <p:tav tm="0">
                                          <p:val>
                                            <p:strVal val="#ppt_w*0.05"/>
                                          </p:val>
                                        </p:tav>
                                        <p:tav tm="100000">
                                          <p:val>
                                            <p:strVal val="#ppt_w"/>
                                          </p:val>
                                        </p:tav>
                                      </p:tavLst>
                                    </p:anim>
                                    <p:anim calcmode="lin" valueType="num">
                                      <p:cBhvr>
                                        <p:cTn id="48" dur="2000" fill="hold"/>
                                        <p:tgtEl>
                                          <p:spTgt spid="4">
                                            <p:txEl>
                                              <p:pRg st="4" end="4"/>
                                            </p:txEl>
                                          </p:spTgt>
                                        </p:tgtEl>
                                        <p:attrNameLst>
                                          <p:attrName>ppt_h</p:attrName>
                                        </p:attrNameLst>
                                      </p:cBhvr>
                                      <p:tavLst>
                                        <p:tav tm="0">
                                          <p:val>
                                            <p:strVal val="#ppt_h"/>
                                          </p:val>
                                        </p:tav>
                                        <p:tav tm="100000">
                                          <p:val>
                                            <p:strVal val="#ppt_h"/>
                                          </p:val>
                                        </p:tav>
                                      </p:tavLst>
                                    </p:anim>
                                    <p:anim calcmode="lin" valueType="num">
                                      <p:cBhvr>
                                        <p:cTn id="49" dur="2000" fill="hold"/>
                                        <p:tgtEl>
                                          <p:spTgt spid="4">
                                            <p:txEl>
                                              <p:pRg st="4" end="4"/>
                                            </p:txEl>
                                          </p:spTgt>
                                        </p:tgtEl>
                                        <p:attrNameLst>
                                          <p:attrName>ppt_x</p:attrName>
                                        </p:attrNameLst>
                                      </p:cBhvr>
                                      <p:tavLst>
                                        <p:tav tm="0">
                                          <p:val>
                                            <p:strVal val="#ppt_x-.2"/>
                                          </p:val>
                                        </p:tav>
                                        <p:tav tm="100000">
                                          <p:val>
                                            <p:strVal val="#ppt_x"/>
                                          </p:val>
                                        </p:tav>
                                      </p:tavLst>
                                    </p:anim>
                                    <p:anim calcmode="lin" valueType="num">
                                      <p:cBhvr>
                                        <p:cTn id="50" dur="2000" fill="hold"/>
                                        <p:tgtEl>
                                          <p:spTgt spid="4">
                                            <p:txEl>
                                              <p:pRg st="4" end="4"/>
                                            </p:txEl>
                                          </p:spTgt>
                                        </p:tgtEl>
                                        <p:attrNameLst>
                                          <p:attrName>ppt_y</p:attrName>
                                        </p:attrNameLst>
                                      </p:cBhvr>
                                      <p:tavLst>
                                        <p:tav tm="0">
                                          <p:val>
                                            <p:strVal val="#ppt_y"/>
                                          </p:val>
                                        </p:tav>
                                        <p:tav tm="100000">
                                          <p:val>
                                            <p:strVal val="#ppt_y"/>
                                          </p:val>
                                        </p:tav>
                                      </p:tavLst>
                                    </p:anim>
                                    <p:animEffect transition="in" filter="fade">
                                      <p:cBhvr>
                                        <p:cTn id="51" dur="2000"/>
                                        <p:tgtEl>
                                          <p:spTgt spid="4">
                                            <p:txEl>
                                              <p:pRg st="4" end="4"/>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4" presetClass="entr" presetSubtype="0" accel="100000" fill="hold" nodeType="clickEffect">
                                  <p:stCondLst>
                                    <p:cond delay="0"/>
                                  </p:stCondLst>
                                  <p:childTnLst>
                                    <p:set>
                                      <p:cBhvr>
                                        <p:cTn id="55" dur="1" fill="hold">
                                          <p:stCondLst>
                                            <p:cond delay="0"/>
                                          </p:stCondLst>
                                        </p:cTn>
                                        <p:tgtEl>
                                          <p:spTgt spid="4">
                                            <p:txEl>
                                              <p:pRg st="5" end="5"/>
                                            </p:txEl>
                                          </p:spTgt>
                                        </p:tgtEl>
                                        <p:attrNameLst>
                                          <p:attrName>style.visibility</p:attrName>
                                        </p:attrNameLst>
                                      </p:cBhvr>
                                      <p:to>
                                        <p:strVal val="visible"/>
                                      </p:to>
                                    </p:set>
                                    <p:anim calcmode="lin" valueType="num">
                                      <p:cBhvr>
                                        <p:cTn id="56" dur="2000" fill="hold"/>
                                        <p:tgtEl>
                                          <p:spTgt spid="4">
                                            <p:txEl>
                                              <p:pRg st="5" end="5"/>
                                            </p:txEl>
                                          </p:spTgt>
                                        </p:tgtEl>
                                        <p:attrNameLst>
                                          <p:attrName>ppt_w</p:attrName>
                                        </p:attrNameLst>
                                      </p:cBhvr>
                                      <p:tavLst>
                                        <p:tav tm="0">
                                          <p:val>
                                            <p:strVal val="#ppt_w*0.05"/>
                                          </p:val>
                                        </p:tav>
                                        <p:tav tm="100000">
                                          <p:val>
                                            <p:strVal val="#ppt_w"/>
                                          </p:val>
                                        </p:tav>
                                      </p:tavLst>
                                    </p:anim>
                                    <p:anim calcmode="lin" valueType="num">
                                      <p:cBhvr>
                                        <p:cTn id="57" dur="2000" fill="hold"/>
                                        <p:tgtEl>
                                          <p:spTgt spid="4">
                                            <p:txEl>
                                              <p:pRg st="5" end="5"/>
                                            </p:txEl>
                                          </p:spTgt>
                                        </p:tgtEl>
                                        <p:attrNameLst>
                                          <p:attrName>ppt_h</p:attrName>
                                        </p:attrNameLst>
                                      </p:cBhvr>
                                      <p:tavLst>
                                        <p:tav tm="0">
                                          <p:val>
                                            <p:strVal val="#ppt_h"/>
                                          </p:val>
                                        </p:tav>
                                        <p:tav tm="100000">
                                          <p:val>
                                            <p:strVal val="#ppt_h"/>
                                          </p:val>
                                        </p:tav>
                                      </p:tavLst>
                                    </p:anim>
                                    <p:anim calcmode="lin" valueType="num">
                                      <p:cBhvr>
                                        <p:cTn id="58" dur="2000" fill="hold"/>
                                        <p:tgtEl>
                                          <p:spTgt spid="4">
                                            <p:txEl>
                                              <p:pRg st="5" end="5"/>
                                            </p:txEl>
                                          </p:spTgt>
                                        </p:tgtEl>
                                        <p:attrNameLst>
                                          <p:attrName>ppt_x</p:attrName>
                                        </p:attrNameLst>
                                      </p:cBhvr>
                                      <p:tavLst>
                                        <p:tav tm="0">
                                          <p:val>
                                            <p:strVal val="#ppt_x-.2"/>
                                          </p:val>
                                        </p:tav>
                                        <p:tav tm="100000">
                                          <p:val>
                                            <p:strVal val="#ppt_x"/>
                                          </p:val>
                                        </p:tav>
                                      </p:tavLst>
                                    </p:anim>
                                    <p:anim calcmode="lin" valueType="num">
                                      <p:cBhvr>
                                        <p:cTn id="59" dur="2000" fill="hold"/>
                                        <p:tgtEl>
                                          <p:spTgt spid="4">
                                            <p:txEl>
                                              <p:pRg st="5" end="5"/>
                                            </p:txEl>
                                          </p:spTgt>
                                        </p:tgtEl>
                                        <p:attrNameLst>
                                          <p:attrName>ppt_y</p:attrName>
                                        </p:attrNameLst>
                                      </p:cBhvr>
                                      <p:tavLst>
                                        <p:tav tm="0">
                                          <p:val>
                                            <p:strVal val="#ppt_y"/>
                                          </p:val>
                                        </p:tav>
                                        <p:tav tm="100000">
                                          <p:val>
                                            <p:strVal val="#ppt_y"/>
                                          </p:val>
                                        </p:tav>
                                      </p:tavLst>
                                    </p:anim>
                                    <p:animEffect transition="in" filter="fade">
                                      <p:cBhvr>
                                        <p:cTn id="60" dur="2000"/>
                                        <p:tgtEl>
                                          <p:spTgt spid="4">
                                            <p:txEl>
                                              <p:pRg st="5" end="5"/>
                                            </p:txEl>
                                          </p:spTgt>
                                        </p:tgtEl>
                                      </p:cBhvr>
                                    </p:animEffect>
                                  </p:childTnLst>
                                </p:cTn>
                              </p:par>
                              <p:par>
                                <p:cTn id="61" presetID="54" presetClass="entr" presetSubtype="0" accel="100000" fill="hold" nodeType="withEffect">
                                  <p:stCondLst>
                                    <p:cond delay="0"/>
                                  </p:stCondLst>
                                  <p:childTnLst>
                                    <p:set>
                                      <p:cBhvr>
                                        <p:cTn id="62" dur="1" fill="hold">
                                          <p:stCondLst>
                                            <p:cond delay="0"/>
                                          </p:stCondLst>
                                        </p:cTn>
                                        <p:tgtEl>
                                          <p:spTgt spid="4">
                                            <p:txEl>
                                              <p:pRg st="6" end="6"/>
                                            </p:txEl>
                                          </p:spTgt>
                                        </p:tgtEl>
                                        <p:attrNameLst>
                                          <p:attrName>style.visibility</p:attrName>
                                        </p:attrNameLst>
                                      </p:cBhvr>
                                      <p:to>
                                        <p:strVal val="visible"/>
                                      </p:to>
                                    </p:set>
                                    <p:anim calcmode="lin" valueType="num">
                                      <p:cBhvr>
                                        <p:cTn id="63" dur="2000" fill="hold"/>
                                        <p:tgtEl>
                                          <p:spTgt spid="4">
                                            <p:txEl>
                                              <p:pRg st="6" end="6"/>
                                            </p:txEl>
                                          </p:spTgt>
                                        </p:tgtEl>
                                        <p:attrNameLst>
                                          <p:attrName>ppt_w</p:attrName>
                                        </p:attrNameLst>
                                      </p:cBhvr>
                                      <p:tavLst>
                                        <p:tav tm="0">
                                          <p:val>
                                            <p:strVal val="#ppt_w*0.05"/>
                                          </p:val>
                                        </p:tav>
                                        <p:tav tm="100000">
                                          <p:val>
                                            <p:strVal val="#ppt_w"/>
                                          </p:val>
                                        </p:tav>
                                      </p:tavLst>
                                    </p:anim>
                                    <p:anim calcmode="lin" valueType="num">
                                      <p:cBhvr>
                                        <p:cTn id="64" dur="2000" fill="hold"/>
                                        <p:tgtEl>
                                          <p:spTgt spid="4">
                                            <p:txEl>
                                              <p:pRg st="6" end="6"/>
                                            </p:txEl>
                                          </p:spTgt>
                                        </p:tgtEl>
                                        <p:attrNameLst>
                                          <p:attrName>ppt_h</p:attrName>
                                        </p:attrNameLst>
                                      </p:cBhvr>
                                      <p:tavLst>
                                        <p:tav tm="0">
                                          <p:val>
                                            <p:strVal val="#ppt_h"/>
                                          </p:val>
                                        </p:tav>
                                        <p:tav tm="100000">
                                          <p:val>
                                            <p:strVal val="#ppt_h"/>
                                          </p:val>
                                        </p:tav>
                                      </p:tavLst>
                                    </p:anim>
                                    <p:anim calcmode="lin" valueType="num">
                                      <p:cBhvr>
                                        <p:cTn id="65" dur="2000" fill="hold"/>
                                        <p:tgtEl>
                                          <p:spTgt spid="4">
                                            <p:txEl>
                                              <p:pRg st="6" end="6"/>
                                            </p:txEl>
                                          </p:spTgt>
                                        </p:tgtEl>
                                        <p:attrNameLst>
                                          <p:attrName>ppt_x</p:attrName>
                                        </p:attrNameLst>
                                      </p:cBhvr>
                                      <p:tavLst>
                                        <p:tav tm="0">
                                          <p:val>
                                            <p:strVal val="#ppt_x-.2"/>
                                          </p:val>
                                        </p:tav>
                                        <p:tav tm="100000">
                                          <p:val>
                                            <p:strVal val="#ppt_x"/>
                                          </p:val>
                                        </p:tav>
                                      </p:tavLst>
                                    </p:anim>
                                    <p:anim calcmode="lin" valueType="num">
                                      <p:cBhvr>
                                        <p:cTn id="66" dur="2000" fill="hold"/>
                                        <p:tgtEl>
                                          <p:spTgt spid="4">
                                            <p:txEl>
                                              <p:pRg st="6" end="6"/>
                                            </p:txEl>
                                          </p:spTgt>
                                        </p:tgtEl>
                                        <p:attrNameLst>
                                          <p:attrName>ppt_y</p:attrName>
                                        </p:attrNameLst>
                                      </p:cBhvr>
                                      <p:tavLst>
                                        <p:tav tm="0">
                                          <p:val>
                                            <p:strVal val="#ppt_y"/>
                                          </p:val>
                                        </p:tav>
                                        <p:tav tm="100000">
                                          <p:val>
                                            <p:strVal val="#ppt_y"/>
                                          </p:val>
                                        </p:tav>
                                      </p:tavLst>
                                    </p:anim>
                                    <p:animEffect transition="in" filter="fade">
                                      <p:cBhvr>
                                        <p:cTn id="67" dur="2000"/>
                                        <p:tgtEl>
                                          <p:spTgt spid="4">
                                            <p:txEl>
                                              <p:pRg st="6" end="6"/>
                                            </p:txEl>
                                          </p:spTgt>
                                        </p:tgtEl>
                                      </p:cBhvr>
                                    </p:animEffect>
                                  </p:childTnLst>
                                </p:cTn>
                              </p:par>
                              <p:par>
                                <p:cTn id="68" presetID="54" presetClass="entr" presetSubtype="0" accel="100000" fill="hold" nodeType="withEffect">
                                  <p:stCondLst>
                                    <p:cond delay="0"/>
                                  </p:stCondLst>
                                  <p:childTnLst>
                                    <p:set>
                                      <p:cBhvr>
                                        <p:cTn id="69" dur="1" fill="hold">
                                          <p:stCondLst>
                                            <p:cond delay="0"/>
                                          </p:stCondLst>
                                        </p:cTn>
                                        <p:tgtEl>
                                          <p:spTgt spid="4">
                                            <p:txEl>
                                              <p:pRg st="7" end="7"/>
                                            </p:txEl>
                                          </p:spTgt>
                                        </p:tgtEl>
                                        <p:attrNameLst>
                                          <p:attrName>style.visibility</p:attrName>
                                        </p:attrNameLst>
                                      </p:cBhvr>
                                      <p:to>
                                        <p:strVal val="visible"/>
                                      </p:to>
                                    </p:set>
                                    <p:anim calcmode="lin" valueType="num">
                                      <p:cBhvr>
                                        <p:cTn id="70" dur="2000" fill="hold"/>
                                        <p:tgtEl>
                                          <p:spTgt spid="4">
                                            <p:txEl>
                                              <p:pRg st="7" end="7"/>
                                            </p:txEl>
                                          </p:spTgt>
                                        </p:tgtEl>
                                        <p:attrNameLst>
                                          <p:attrName>ppt_w</p:attrName>
                                        </p:attrNameLst>
                                      </p:cBhvr>
                                      <p:tavLst>
                                        <p:tav tm="0">
                                          <p:val>
                                            <p:strVal val="#ppt_w*0.05"/>
                                          </p:val>
                                        </p:tav>
                                        <p:tav tm="100000">
                                          <p:val>
                                            <p:strVal val="#ppt_w"/>
                                          </p:val>
                                        </p:tav>
                                      </p:tavLst>
                                    </p:anim>
                                    <p:anim calcmode="lin" valueType="num">
                                      <p:cBhvr>
                                        <p:cTn id="71" dur="2000" fill="hold"/>
                                        <p:tgtEl>
                                          <p:spTgt spid="4">
                                            <p:txEl>
                                              <p:pRg st="7" end="7"/>
                                            </p:txEl>
                                          </p:spTgt>
                                        </p:tgtEl>
                                        <p:attrNameLst>
                                          <p:attrName>ppt_h</p:attrName>
                                        </p:attrNameLst>
                                      </p:cBhvr>
                                      <p:tavLst>
                                        <p:tav tm="0">
                                          <p:val>
                                            <p:strVal val="#ppt_h"/>
                                          </p:val>
                                        </p:tav>
                                        <p:tav tm="100000">
                                          <p:val>
                                            <p:strVal val="#ppt_h"/>
                                          </p:val>
                                        </p:tav>
                                      </p:tavLst>
                                    </p:anim>
                                    <p:anim calcmode="lin" valueType="num">
                                      <p:cBhvr>
                                        <p:cTn id="72" dur="2000" fill="hold"/>
                                        <p:tgtEl>
                                          <p:spTgt spid="4">
                                            <p:txEl>
                                              <p:pRg st="7" end="7"/>
                                            </p:txEl>
                                          </p:spTgt>
                                        </p:tgtEl>
                                        <p:attrNameLst>
                                          <p:attrName>ppt_x</p:attrName>
                                        </p:attrNameLst>
                                      </p:cBhvr>
                                      <p:tavLst>
                                        <p:tav tm="0">
                                          <p:val>
                                            <p:strVal val="#ppt_x-.2"/>
                                          </p:val>
                                        </p:tav>
                                        <p:tav tm="100000">
                                          <p:val>
                                            <p:strVal val="#ppt_x"/>
                                          </p:val>
                                        </p:tav>
                                      </p:tavLst>
                                    </p:anim>
                                    <p:anim calcmode="lin" valueType="num">
                                      <p:cBhvr>
                                        <p:cTn id="73" dur="2000" fill="hold"/>
                                        <p:tgtEl>
                                          <p:spTgt spid="4">
                                            <p:txEl>
                                              <p:pRg st="7" end="7"/>
                                            </p:txEl>
                                          </p:spTgt>
                                        </p:tgtEl>
                                        <p:attrNameLst>
                                          <p:attrName>ppt_y</p:attrName>
                                        </p:attrNameLst>
                                      </p:cBhvr>
                                      <p:tavLst>
                                        <p:tav tm="0">
                                          <p:val>
                                            <p:strVal val="#ppt_y"/>
                                          </p:val>
                                        </p:tav>
                                        <p:tav tm="100000">
                                          <p:val>
                                            <p:strVal val="#ppt_y"/>
                                          </p:val>
                                        </p:tav>
                                      </p:tavLst>
                                    </p:anim>
                                    <p:animEffect transition="in" filter="fade">
                                      <p:cBhvr>
                                        <p:cTn id="74" dur="2000"/>
                                        <p:tgtEl>
                                          <p:spTgt spid="4">
                                            <p:txEl>
                                              <p:pRg st="7" end="7"/>
                                            </p:txEl>
                                          </p:spTgt>
                                        </p:tgtEl>
                                      </p:cBhvr>
                                    </p:animEffect>
                                  </p:childTnLst>
                                </p:cTn>
                              </p:par>
                              <p:par>
                                <p:cTn id="75" presetID="54" presetClass="entr" presetSubtype="0" accel="100000" fill="hold" nodeType="withEffect">
                                  <p:stCondLst>
                                    <p:cond delay="0"/>
                                  </p:stCondLst>
                                  <p:childTnLst>
                                    <p:set>
                                      <p:cBhvr>
                                        <p:cTn id="76" dur="1" fill="hold">
                                          <p:stCondLst>
                                            <p:cond delay="0"/>
                                          </p:stCondLst>
                                        </p:cTn>
                                        <p:tgtEl>
                                          <p:spTgt spid="4">
                                            <p:txEl>
                                              <p:pRg st="8" end="8"/>
                                            </p:txEl>
                                          </p:spTgt>
                                        </p:tgtEl>
                                        <p:attrNameLst>
                                          <p:attrName>style.visibility</p:attrName>
                                        </p:attrNameLst>
                                      </p:cBhvr>
                                      <p:to>
                                        <p:strVal val="visible"/>
                                      </p:to>
                                    </p:set>
                                    <p:anim calcmode="lin" valueType="num">
                                      <p:cBhvr>
                                        <p:cTn id="77" dur="2000" fill="hold"/>
                                        <p:tgtEl>
                                          <p:spTgt spid="4">
                                            <p:txEl>
                                              <p:pRg st="8" end="8"/>
                                            </p:txEl>
                                          </p:spTgt>
                                        </p:tgtEl>
                                        <p:attrNameLst>
                                          <p:attrName>ppt_w</p:attrName>
                                        </p:attrNameLst>
                                      </p:cBhvr>
                                      <p:tavLst>
                                        <p:tav tm="0">
                                          <p:val>
                                            <p:strVal val="#ppt_w*0.05"/>
                                          </p:val>
                                        </p:tav>
                                        <p:tav tm="100000">
                                          <p:val>
                                            <p:strVal val="#ppt_w"/>
                                          </p:val>
                                        </p:tav>
                                      </p:tavLst>
                                    </p:anim>
                                    <p:anim calcmode="lin" valueType="num">
                                      <p:cBhvr>
                                        <p:cTn id="78" dur="2000" fill="hold"/>
                                        <p:tgtEl>
                                          <p:spTgt spid="4">
                                            <p:txEl>
                                              <p:pRg st="8" end="8"/>
                                            </p:txEl>
                                          </p:spTgt>
                                        </p:tgtEl>
                                        <p:attrNameLst>
                                          <p:attrName>ppt_h</p:attrName>
                                        </p:attrNameLst>
                                      </p:cBhvr>
                                      <p:tavLst>
                                        <p:tav tm="0">
                                          <p:val>
                                            <p:strVal val="#ppt_h"/>
                                          </p:val>
                                        </p:tav>
                                        <p:tav tm="100000">
                                          <p:val>
                                            <p:strVal val="#ppt_h"/>
                                          </p:val>
                                        </p:tav>
                                      </p:tavLst>
                                    </p:anim>
                                    <p:anim calcmode="lin" valueType="num">
                                      <p:cBhvr>
                                        <p:cTn id="79" dur="2000" fill="hold"/>
                                        <p:tgtEl>
                                          <p:spTgt spid="4">
                                            <p:txEl>
                                              <p:pRg st="8" end="8"/>
                                            </p:txEl>
                                          </p:spTgt>
                                        </p:tgtEl>
                                        <p:attrNameLst>
                                          <p:attrName>ppt_x</p:attrName>
                                        </p:attrNameLst>
                                      </p:cBhvr>
                                      <p:tavLst>
                                        <p:tav tm="0">
                                          <p:val>
                                            <p:strVal val="#ppt_x-.2"/>
                                          </p:val>
                                        </p:tav>
                                        <p:tav tm="100000">
                                          <p:val>
                                            <p:strVal val="#ppt_x"/>
                                          </p:val>
                                        </p:tav>
                                      </p:tavLst>
                                    </p:anim>
                                    <p:anim calcmode="lin" valueType="num">
                                      <p:cBhvr>
                                        <p:cTn id="80" dur="2000" fill="hold"/>
                                        <p:tgtEl>
                                          <p:spTgt spid="4">
                                            <p:txEl>
                                              <p:pRg st="8" end="8"/>
                                            </p:txEl>
                                          </p:spTgt>
                                        </p:tgtEl>
                                        <p:attrNameLst>
                                          <p:attrName>ppt_y</p:attrName>
                                        </p:attrNameLst>
                                      </p:cBhvr>
                                      <p:tavLst>
                                        <p:tav tm="0">
                                          <p:val>
                                            <p:strVal val="#ppt_y"/>
                                          </p:val>
                                        </p:tav>
                                        <p:tav tm="100000">
                                          <p:val>
                                            <p:strVal val="#ppt_y"/>
                                          </p:val>
                                        </p:tav>
                                      </p:tavLst>
                                    </p:anim>
                                    <p:animEffect transition="in" filter="fade">
                                      <p:cBhvr>
                                        <p:cTn id="81" dur="2000"/>
                                        <p:tgtEl>
                                          <p:spTgt spid="4">
                                            <p:txEl>
                                              <p:pRg st="8" end="8"/>
                                            </p:txEl>
                                          </p:spTgt>
                                        </p:tgtEl>
                                      </p:cBhvr>
                                    </p:animEffect>
                                  </p:childTnLst>
                                </p:cTn>
                              </p:par>
                            </p:childTnLst>
                          </p:cTn>
                        </p:par>
                      </p:childTnLst>
                    </p:cTn>
                  </p:par>
                  <p:par>
                    <p:cTn id="82" fill="hold">
                      <p:stCondLst>
                        <p:cond delay="indefinite"/>
                      </p:stCondLst>
                      <p:childTnLst>
                        <p:par>
                          <p:cTn id="83" fill="hold">
                            <p:stCondLst>
                              <p:cond delay="0"/>
                            </p:stCondLst>
                            <p:childTnLst>
                              <p:par>
                                <p:cTn id="84" presetID="54" presetClass="entr" presetSubtype="0" accel="100000" fill="hold" nodeType="clickEffect">
                                  <p:stCondLst>
                                    <p:cond delay="0"/>
                                  </p:stCondLst>
                                  <p:childTnLst>
                                    <p:set>
                                      <p:cBhvr>
                                        <p:cTn id="85" dur="1" fill="hold">
                                          <p:stCondLst>
                                            <p:cond delay="0"/>
                                          </p:stCondLst>
                                        </p:cTn>
                                        <p:tgtEl>
                                          <p:spTgt spid="4">
                                            <p:txEl>
                                              <p:pRg st="9" end="9"/>
                                            </p:txEl>
                                          </p:spTgt>
                                        </p:tgtEl>
                                        <p:attrNameLst>
                                          <p:attrName>style.visibility</p:attrName>
                                        </p:attrNameLst>
                                      </p:cBhvr>
                                      <p:to>
                                        <p:strVal val="visible"/>
                                      </p:to>
                                    </p:set>
                                    <p:anim calcmode="lin" valueType="num">
                                      <p:cBhvr>
                                        <p:cTn id="86" dur="2000" fill="hold"/>
                                        <p:tgtEl>
                                          <p:spTgt spid="4">
                                            <p:txEl>
                                              <p:pRg st="9" end="9"/>
                                            </p:txEl>
                                          </p:spTgt>
                                        </p:tgtEl>
                                        <p:attrNameLst>
                                          <p:attrName>ppt_w</p:attrName>
                                        </p:attrNameLst>
                                      </p:cBhvr>
                                      <p:tavLst>
                                        <p:tav tm="0">
                                          <p:val>
                                            <p:strVal val="#ppt_w*0.05"/>
                                          </p:val>
                                        </p:tav>
                                        <p:tav tm="100000">
                                          <p:val>
                                            <p:strVal val="#ppt_w"/>
                                          </p:val>
                                        </p:tav>
                                      </p:tavLst>
                                    </p:anim>
                                    <p:anim calcmode="lin" valueType="num">
                                      <p:cBhvr>
                                        <p:cTn id="87" dur="2000" fill="hold"/>
                                        <p:tgtEl>
                                          <p:spTgt spid="4">
                                            <p:txEl>
                                              <p:pRg st="9" end="9"/>
                                            </p:txEl>
                                          </p:spTgt>
                                        </p:tgtEl>
                                        <p:attrNameLst>
                                          <p:attrName>ppt_h</p:attrName>
                                        </p:attrNameLst>
                                      </p:cBhvr>
                                      <p:tavLst>
                                        <p:tav tm="0">
                                          <p:val>
                                            <p:strVal val="#ppt_h"/>
                                          </p:val>
                                        </p:tav>
                                        <p:tav tm="100000">
                                          <p:val>
                                            <p:strVal val="#ppt_h"/>
                                          </p:val>
                                        </p:tav>
                                      </p:tavLst>
                                    </p:anim>
                                    <p:anim calcmode="lin" valueType="num">
                                      <p:cBhvr>
                                        <p:cTn id="88" dur="2000" fill="hold"/>
                                        <p:tgtEl>
                                          <p:spTgt spid="4">
                                            <p:txEl>
                                              <p:pRg st="9" end="9"/>
                                            </p:txEl>
                                          </p:spTgt>
                                        </p:tgtEl>
                                        <p:attrNameLst>
                                          <p:attrName>ppt_x</p:attrName>
                                        </p:attrNameLst>
                                      </p:cBhvr>
                                      <p:tavLst>
                                        <p:tav tm="0">
                                          <p:val>
                                            <p:strVal val="#ppt_x-.2"/>
                                          </p:val>
                                        </p:tav>
                                        <p:tav tm="100000">
                                          <p:val>
                                            <p:strVal val="#ppt_x"/>
                                          </p:val>
                                        </p:tav>
                                      </p:tavLst>
                                    </p:anim>
                                    <p:anim calcmode="lin" valueType="num">
                                      <p:cBhvr>
                                        <p:cTn id="89" dur="2000" fill="hold"/>
                                        <p:tgtEl>
                                          <p:spTgt spid="4">
                                            <p:txEl>
                                              <p:pRg st="9" end="9"/>
                                            </p:txEl>
                                          </p:spTgt>
                                        </p:tgtEl>
                                        <p:attrNameLst>
                                          <p:attrName>ppt_y</p:attrName>
                                        </p:attrNameLst>
                                      </p:cBhvr>
                                      <p:tavLst>
                                        <p:tav tm="0">
                                          <p:val>
                                            <p:strVal val="#ppt_y"/>
                                          </p:val>
                                        </p:tav>
                                        <p:tav tm="100000">
                                          <p:val>
                                            <p:strVal val="#ppt_y"/>
                                          </p:val>
                                        </p:tav>
                                      </p:tavLst>
                                    </p:anim>
                                    <p:animEffect transition="in" filter="fade">
                                      <p:cBhvr>
                                        <p:cTn id="90" dur="2000"/>
                                        <p:tgtEl>
                                          <p:spTgt spid="4">
                                            <p:txEl>
                                              <p:pRg st="9" end="9"/>
                                            </p:txEl>
                                          </p:spTgt>
                                        </p:tgtEl>
                                      </p:cBhvr>
                                    </p:animEffect>
                                  </p:childTnLst>
                                </p:cTn>
                              </p:par>
                              <p:par>
                                <p:cTn id="91" presetID="54" presetClass="entr" presetSubtype="0" accel="100000" fill="hold" nodeType="withEffect">
                                  <p:stCondLst>
                                    <p:cond delay="0"/>
                                  </p:stCondLst>
                                  <p:childTnLst>
                                    <p:set>
                                      <p:cBhvr>
                                        <p:cTn id="92" dur="1" fill="hold">
                                          <p:stCondLst>
                                            <p:cond delay="0"/>
                                          </p:stCondLst>
                                        </p:cTn>
                                        <p:tgtEl>
                                          <p:spTgt spid="4">
                                            <p:txEl>
                                              <p:pRg st="10" end="10"/>
                                            </p:txEl>
                                          </p:spTgt>
                                        </p:tgtEl>
                                        <p:attrNameLst>
                                          <p:attrName>style.visibility</p:attrName>
                                        </p:attrNameLst>
                                      </p:cBhvr>
                                      <p:to>
                                        <p:strVal val="visible"/>
                                      </p:to>
                                    </p:set>
                                    <p:anim calcmode="lin" valueType="num">
                                      <p:cBhvr>
                                        <p:cTn id="93" dur="2000" fill="hold"/>
                                        <p:tgtEl>
                                          <p:spTgt spid="4">
                                            <p:txEl>
                                              <p:pRg st="10" end="10"/>
                                            </p:txEl>
                                          </p:spTgt>
                                        </p:tgtEl>
                                        <p:attrNameLst>
                                          <p:attrName>ppt_w</p:attrName>
                                        </p:attrNameLst>
                                      </p:cBhvr>
                                      <p:tavLst>
                                        <p:tav tm="0">
                                          <p:val>
                                            <p:strVal val="#ppt_w*0.05"/>
                                          </p:val>
                                        </p:tav>
                                        <p:tav tm="100000">
                                          <p:val>
                                            <p:strVal val="#ppt_w"/>
                                          </p:val>
                                        </p:tav>
                                      </p:tavLst>
                                    </p:anim>
                                    <p:anim calcmode="lin" valueType="num">
                                      <p:cBhvr>
                                        <p:cTn id="94" dur="2000" fill="hold"/>
                                        <p:tgtEl>
                                          <p:spTgt spid="4">
                                            <p:txEl>
                                              <p:pRg st="10" end="10"/>
                                            </p:txEl>
                                          </p:spTgt>
                                        </p:tgtEl>
                                        <p:attrNameLst>
                                          <p:attrName>ppt_h</p:attrName>
                                        </p:attrNameLst>
                                      </p:cBhvr>
                                      <p:tavLst>
                                        <p:tav tm="0">
                                          <p:val>
                                            <p:strVal val="#ppt_h"/>
                                          </p:val>
                                        </p:tav>
                                        <p:tav tm="100000">
                                          <p:val>
                                            <p:strVal val="#ppt_h"/>
                                          </p:val>
                                        </p:tav>
                                      </p:tavLst>
                                    </p:anim>
                                    <p:anim calcmode="lin" valueType="num">
                                      <p:cBhvr>
                                        <p:cTn id="95" dur="2000" fill="hold"/>
                                        <p:tgtEl>
                                          <p:spTgt spid="4">
                                            <p:txEl>
                                              <p:pRg st="10" end="10"/>
                                            </p:txEl>
                                          </p:spTgt>
                                        </p:tgtEl>
                                        <p:attrNameLst>
                                          <p:attrName>ppt_x</p:attrName>
                                        </p:attrNameLst>
                                      </p:cBhvr>
                                      <p:tavLst>
                                        <p:tav tm="0">
                                          <p:val>
                                            <p:strVal val="#ppt_x-.2"/>
                                          </p:val>
                                        </p:tav>
                                        <p:tav tm="100000">
                                          <p:val>
                                            <p:strVal val="#ppt_x"/>
                                          </p:val>
                                        </p:tav>
                                      </p:tavLst>
                                    </p:anim>
                                    <p:anim calcmode="lin" valueType="num">
                                      <p:cBhvr>
                                        <p:cTn id="96" dur="2000" fill="hold"/>
                                        <p:tgtEl>
                                          <p:spTgt spid="4">
                                            <p:txEl>
                                              <p:pRg st="10" end="10"/>
                                            </p:txEl>
                                          </p:spTgt>
                                        </p:tgtEl>
                                        <p:attrNameLst>
                                          <p:attrName>ppt_y</p:attrName>
                                        </p:attrNameLst>
                                      </p:cBhvr>
                                      <p:tavLst>
                                        <p:tav tm="0">
                                          <p:val>
                                            <p:strVal val="#ppt_y"/>
                                          </p:val>
                                        </p:tav>
                                        <p:tav tm="100000">
                                          <p:val>
                                            <p:strVal val="#ppt_y"/>
                                          </p:val>
                                        </p:tav>
                                      </p:tavLst>
                                    </p:anim>
                                    <p:animEffect transition="in" filter="fade">
                                      <p:cBhvr>
                                        <p:cTn id="97" dur="2000"/>
                                        <p:tgtEl>
                                          <p:spTgt spid="4">
                                            <p:txEl>
                                              <p:pRg st="10" end="10"/>
                                            </p:txEl>
                                          </p:spTgt>
                                        </p:tgtEl>
                                      </p:cBhvr>
                                    </p:animEffect>
                                  </p:childTnLst>
                                </p:cTn>
                              </p:par>
                              <p:par>
                                <p:cTn id="98" presetID="54" presetClass="entr" presetSubtype="0" accel="100000" fill="hold" nodeType="withEffect">
                                  <p:stCondLst>
                                    <p:cond delay="0"/>
                                  </p:stCondLst>
                                  <p:childTnLst>
                                    <p:set>
                                      <p:cBhvr>
                                        <p:cTn id="99" dur="1" fill="hold">
                                          <p:stCondLst>
                                            <p:cond delay="0"/>
                                          </p:stCondLst>
                                        </p:cTn>
                                        <p:tgtEl>
                                          <p:spTgt spid="4">
                                            <p:txEl>
                                              <p:pRg st="11" end="11"/>
                                            </p:txEl>
                                          </p:spTgt>
                                        </p:tgtEl>
                                        <p:attrNameLst>
                                          <p:attrName>style.visibility</p:attrName>
                                        </p:attrNameLst>
                                      </p:cBhvr>
                                      <p:to>
                                        <p:strVal val="visible"/>
                                      </p:to>
                                    </p:set>
                                    <p:anim calcmode="lin" valueType="num">
                                      <p:cBhvr>
                                        <p:cTn id="100" dur="2000" fill="hold"/>
                                        <p:tgtEl>
                                          <p:spTgt spid="4">
                                            <p:txEl>
                                              <p:pRg st="11" end="11"/>
                                            </p:txEl>
                                          </p:spTgt>
                                        </p:tgtEl>
                                        <p:attrNameLst>
                                          <p:attrName>ppt_w</p:attrName>
                                        </p:attrNameLst>
                                      </p:cBhvr>
                                      <p:tavLst>
                                        <p:tav tm="0">
                                          <p:val>
                                            <p:strVal val="#ppt_w*0.05"/>
                                          </p:val>
                                        </p:tav>
                                        <p:tav tm="100000">
                                          <p:val>
                                            <p:strVal val="#ppt_w"/>
                                          </p:val>
                                        </p:tav>
                                      </p:tavLst>
                                    </p:anim>
                                    <p:anim calcmode="lin" valueType="num">
                                      <p:cBhvr>
                                        <p:cTn id="101" dur="2000" fill="hold"/>
                                        <p:tgtEl>
                                          <p:spTgt spid="4">
                                            <p:txEl>
                                              <p:pRg st="11" end="11"/>
                                            </p:txEl>
                                          </p:spTgt>
                                        </p:tgtEl>
                                        <p:attrNameLst>
                                          <p:attrName>ppt_h</p:attrName>
                                        </p:attrNameLst>
                                      </p:cBhvr>
                                      <p:tavLst>
                                        <p:tav tm="0">
                                          <p:val>
                                            <p:strVal val="#ppt_h"/>
                                          </p:val>
                                        </p:tav>
                                        <p:tav tm="100000">
                                          <p:val>
                                            <p:strVal val="#ppt_h"/>
                                          </p:val>
                                        </p:tav>
                                      </p:tavLst>
                                    </p:anim>
                                    <p:anim calcmode="lin" valueType="num">
                                      <p:cBhvr>
                                        <p:cTn id="102" dur="2000" fill="hold"/>
                                        <p:tgtEl>
                                          <p:spTgt spid="4">
                                            <p:txEl>
                                              <p:pRg st="11" end="11"/>
                                            </p:txEl>
                                          </p:spTgt>
                                        </p:tgtEl>
                                        <p:attrNameLst>
                                          <p:attrName>ppt_x</p:attrName>
                                        </p:attrNameLst>
                                      </p:cBhvr>
                                      <p:tavLst>
                                        <p:tav tm="0">
                                          <p:val>
                                            <p:strVal val="#ppt_x-.2"/>
                                          </p:val>
                                        </p:tav>
                                        <p:tav tm="100000">
                                          <p:val>
                                            <p:strVal val="#ppt_x"/>
                                          </p:val>
                                        </p:tav>
                                      </p:tavLst>
                                    </p:anim>
                                    <p:anim calcmode="lin" valueType="num">
                                      <p:cBhvr>
                                        <p:cTn id="103" dur="2000" fill="hold"/>
                                        <p:tgtEl>
                                          <p:spTgt spid="4">
                                            <p:txEl>
                                              <p:pRg st="11" end="11"/>
                                            </p:txEl>
                                          </p:spTgt>
                                        </p:tgtEl>
                                        <p:attrNameLst>
                                          <p:attrName>ppt_y</p:attrName>
                                        </p:attrNameLst>
                                      </p:cBhvr>
                                      <p:tavLst>
                                        <p:tav tm="0">
                                          <p:val>
                                            <p:strVal val="#ppt_y"/>
                                          </p:val>
                                        </p:tav>
                                        <p:tav tm="100000">
                                          <p:val>
                                            <p:strVal val="#ppt_y"/>
                                          </p:val>
                                        </p:tav>
                                      </p:tavLst>
                                    </p:anim>
                                    <p:animEffect transition="in" filter="fade">
                                      <p:cBhvr>
                                        <p:cTn id="104" dur="2000"/>
                                        <p:tgtEl>
                                          <p:spTgt spid="4">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a:xfrm>
            <a:off x="827584" y="1268760"/>
            <a:ext cx="7687766" cy="4908203"/>
          </a:xfrm>
        </p:spPr>
        <p:txBody>
          <a:bodyPr>
            <a:normAutofit/>
          </a:bodyPr>
          <a:lstStyle/>
          <a:p>
            <a:pPr marL="457200" indent="-457200">
              <a:lnSpc>
                <a:spcPct val="120000"/>
              </a:lnSpc>
              <a:buFont typeface="Wingdings" pitchFamily="2" charset="2"/>
              <a:buChar char="Ø"/>
            </a:pPr>
            <a:r>
              <a:rPr lang="el-GR" sz="1800" b="1" dirty="0" smtClean="0"/>
              <a:t>ΕΚΠΑΙΔΕΥΣΗ ΕΝΗΛΙΚΩΝ</a:t>
            </a:r>
          </a:p>
          <a:p>
            <a:pPr marL="800100" lvl="1" indent="-457200">
              <a:lnSpc>
                <a:spcPct val="120000"/>
              </a:lnSpc>
            </a:pPr>
            <a:r>
              <a:rPr lang="el-GR" sz="1600" b="1" dirty="0" smtClean="0"/>
              <a:t>Εννοιολογική οριοθέτηση</a:t>
            </a:r>
          </a:p>
          <a:p>
            <a:pPr marL="1143000" lvl="2" indent="-457200">
              <a:lnSpc>
                <a:spcPct val="120000"/>
              </a:lnSpc>
              <a:buFont typeface="Wingdings" pitchFamily="2" charset="2"/>
              <a:buChar char="v"/>
            </a:pPr>
            <a:r>
              <a:rPr lang="el-GR" sz="1400" i="1" dirty="0" smtClean="0"/>
              <a:t>Με τον όρο εκπαίδευση ενηλίκων αναφερόμαστε στην οργάνωση της εκπαίδευσης ατόμων που τα ηλικιακά όριά τους έχουν περάσει τη βασική εκπαίδευση, με σκοπό την κατάρτισή τους (ΟΟΣΑ, 1977, όπως αναφέρεται στο Κοντάκος &amp; Γκόβαρης, 2006).</a:t>
            </a:r>
            <a:r>
              <a:rPr lang="el-GR" sz="1400" b="1" i="1" dirty="0" smtClean="0"/>
              <a:t> </a:t>
            </a:r>
          </a:p>
          <a:p>
            <a:pPr marL="800100" lvl="1" indent="-457200">
              <a:lnSpc>
                <a:spcPct val="120000"/>
              </a:lnSpc>
            </a:pPr>
            <a:r>
              <a:rPr lang="el-GR" sz="1600" b="1" dirty="0" smtClean="0"/>
              <a:t>Βασικές θεωρητικές προσεγγίσεις </a:t>
            </a:r>
          </a:p>
          <a:p>
            <a:pPr marL="1143000" lvl="2" indent="-457200">
              <a:lnSpc>
                <a:spcPct val="120000"/>
              </a:lnSpc>
              <a:buFont typeface="Wingdings" pitchFamily="2" charset="2"/>
              <a:buChar char="v"/>
            </a:pPr>
            <a:r>
              <a:rPr lang="el-GR" sz="1400" dirty="0" smtClean="0"/>
              <a:t>" </a:t>
            </a:r>
            <a:r>
              <a:rPr lang="el-GR" sz="1400" dirty="0" err="1" smtClean="0"/>
              <a:t>Ανδραγωγικής</a:t>
            </a:r>
            <a:r>
              <a:rPr lang="el-GR" sz="1400" dirty="0" smtClean="0"/>
              <a:t>"</a:t>
            </a:r>
            <a:r>
              <a:rPr lang="en-US" sz="1400" dirty="0" smtClean="0"/>
              <a:t> </a:t>
            </a:r>
            <a:r>
              <a:rPr lang="en-US" sz="1200" dirty="0" smtClean="0"/>
              <a:t>(</a:t>
            </a:r>
            <a:r>
              <a:rPr lang="el-GR" sz="1200" dirty="0" err="1" smtClean="0"/>
              <a:t>Malcolm</a:t>
            </a:r>
            <a:r>
              <a:rPr lang="el-GR" sz="1200" dirty="0" smtClean="0"/>
              <a:t> </a:t>
            </a:r>
            <a:r>
              <a:rPr lang="el-GR" sz="1200" dirty="0" err="1" smtClean="0"/>
              <a:t>Knowles</a:t>
            </a:r>
            <a:r>
              <a:rPr lang="en-US" sz="1200" dirty="0" smtClean="0"/>
              <a:t>)</a:t>
            </a:r>
            <a:endParaRPr lang="el-GR" sz="1200" dirty="0" smtClean="0"/>
          </a:p>
          <a:p>
            <a:pPr marL="1143000" lvl="2" indent="-457200">
              <a:lnSpc>
                <a:spcPct val="120000"/>
              </a:lnSpc>
              <a:buFont typeface="Wingdings" pitchFamily="2" charset="2"/>
              <a:buChar char="v"/>
            </a:pPr>
            <a:r>
              <a:rPr lang="el-GR" sz="1400" dirty="0" smtClean="0"/>
              <a:t>" </a:t>
            </a:r>
            <a:r>
              <a:rPr lang="el-GR" sz="1400" dirty="0" err="1" smtClean="0"/>
              <a:t>Μετασχηματίζουσα</a:t>
            </a:r>
            <a:r>
              <a:rPr lang="el-GR" sz="1400" dirty="0" smtClean="0"/>
              <a:t> μάθηση" </a:t>
            </a:r>
            <a:r>
              <a:rPr lang="en-US" sz="1200" dirty="0" smtClean="0"/>
              <a:t>(</a:t>
            </a:r>
            <a:r>
              <a:rPr lang="el-GR" sz="1200" dirty="0" err="1" smtClean="0"/>
              <a:t>Jack</a:t>
            </a:r>
            <a:r>
              <a:rPr lang="el-GR" sz="1200" dirty="0" smtClean="0"/>
              <a:t> </a:t>
            </a:r>
            <a:r>
              <a:rPr lang="el-GR" sz="1200" dirty="0" err="1" smtClean="0"/>
              <a:t>Mezirow</a:t>
            </a:r>
            <a:r>
              <a:rPr lang="en-US" sz="1200" dirty="0" smtClean="0"/>
              <a:t>)</a:t>
            </a:r>
            <a:endParaRPr lang="el-GR" sz="1200" dirty="0" smtClean="0"/>
          </a:p>
          <a:p>
            <a:pPr marL="1143000" lvl="2" indent="-457200">
              <a:lnSpc>
                <a:spcPct val="120000"/>
              </a:lnSpc>
              <a:buFont typeface="Wingdings" pitchFamily="2" charset="2"/>
              <a:buChar char="v"/>
            </a:pPr>
            <a:r>
              <a:rPr lang="el-GR" sz="1400" dirty="0" smtClean="0"/>
              <a:t>" Εκπαίδευση για την Κοινωνική Αλλαγή" </a:t>
            </a:r>
            <a:r>
              <a:rPr lang="en-US" sz="1200" dirty="0" smtClean="0"/>
              <a:t>(</a:t>
            </a:r>
            <a:r>
              <a:rPr lang="el-GR" sz="1200" dirty="0" err="1" smtClean="0"/>
              <a:t>Freire</a:t>
            </a:r>
            <a:r>
              <a:rPr lang="en-US" sz="1200" dirty="0" smtClean="0"/>
              <a:t>)</a:t>
            </a:r>
            <a:endParaRPr lang="el-GR" sz="1200" b="1" dirty="0" smtClean="0"/>
          </a:p>
          <a:p>
            <a:pPr marL="800100" lvl="1" indent="-457200">
              <a:lnSpc>
                <a:spcPct val="120000"/>
              </a:lnSpc>
            </a:pPr>
            <a:r>
              <a:rPr lang="el-GR" sz="1600" b="1" dirty="0" smtClean="0"/>
              <a:t>Η συμβολή της ΕξΑΕ</a:t>
            </a:r>
          </a:p>
          <a:p>
            <a:pPr marL="1143000" lvl="2" indent="-457200">
              <a:lnSpc>
                <a:spcPct val="120000"/>
              </a:lnSpc>
              <a:buFont typeface="Wingdings" pitchFamily="2" charset="2"/>
              <a:buChar char="v"/>
            </a:pPr>
            <a:r>
              <a:rPr lang="el-GR" sz="1400" i="1" dirty="0" smtClean="0"/>
              <a:t>Σύμφωνα με τους Φλογαΐτη &amp; Βασάλα, (2002) η αναγκαιότητα για συνεχή επιμόρφωση και εκπαίδευση των ενηλίκων καθιστά την  ΕξΑΕ ένα σημαντικό εργαλείο αφού απομακρύνει τα  εμπόδια που υπάρχουν για πρόσβαση στη γνώση όπως είναι η απόσταση και η έλλειψη χρόνου, αυτό αφορά όλους τους εργαζόμενους δημόσιου, ιδιωτικού τομέα και τους εκπαιδευτικούς.</a:t>
            </a:r>
          </a:p>
          <a:p>
            <a:pPr marL="1143000" lvl="2" indent="-457200">
              <a:lnSpc>
                <a:spcPct val="120000"/>
              </a:lnSpc>
            </a:pPr>
            <a:endParaRPr lang="el-GR" sz="800" b="1" dirty="0" smtClean="0"/>
          </a:p>
          <a:p>
            <a:pPr lvl="1">
              <a:lnSpc>
                <a:spcPct val="100000"/>
              </a:lnSpc>
            </a:pPr>
            <a:endParaRPr lang="el-GR" sz="2000" b="1" dirty="0" smtClean="0"/>
          </a:p>
          <a:p>
            <a:pPr>
              <a:buFont typeface="Wingdings" pitchFamily="2" charset="2"/>
              <a:buChar char="Ø"/>
            </a:pPr>
            <a:endParaRPr lang="el-GR" sz="2400" b="1" dirty="0" smtClean="0"/>
          </a:p>
          <a:p>
            <a:endParaRPr lang="el-GR" dirty="0"/>
          </a:p>
        </p:txBody>
      </p:sp>
      <p:sp>
        <p:nvSpPr>
          <p:cNvPr id="3" name="2 - Τίτλος"/>
          <p:cNvSpPr>
            <a:spLocks noGrp="1"/>
          </p:cNvSpPr>
          <p:nvPr>
            <p:ph type="title"/>
          </p:nvPr>
        </p:nvSpPr>
        <p:spPr>
          <a:xfrm>
            <a:off x="1143000" y="260648"/>
            <a:ext cx="7372350" cy="1179869"/>
          </a:xfrm>
        </p:spPr>
        <p:txBody>
          <a:bodyPr>
            <a:normAutofit/>
          </a:bodyPr>
          <a:lstStyle/>
          <a:p>
            <a:r>
              <a:rPr lang="el-GR" sz="3200" dirty="0" smtClean="0"/>
              <a:t>   </a:t>
            </a:r>
            <a:r>
              <a:rPr lang="el-GR" sz="2800" dirty="0" smtClean="0">
                <a:solidFill>
                  <a:srgbClr val="FF0000"/>
                </a:solidFill>
              </a:rPr>
              <a:t>Θεωρητικό Πλαίσιο (2/3) </a:t>
            </a:r>
            <a:endParaRPr lang="el-GR" sz="2800" dirty="0">
              <a:solidFill>
                <a:srgbClr val="FF0000"/>
              </a:solidFill>
            </a:endParaRPr>
          </a:p>
        </p:txBody>
      </p:sp>
      <p:pic>
        <p:nvPicPr>
          <p:cNvPr id="4" name="Picture 2" descr="C:\Users\Efthymios\Dropbox\My PC (DESKTOP-S61GVK7)\Desktop\Θεωρία.png"/>
          <p:cNvPicPr>
            <a:picLocks noChangeAspect="1" noChangeArrowheads="1"/>
          </p:cNvPicPr>
          <p:nvPr/>
        </p:nvPicPr>
        <p:blipFill>
          <a:blip r:embed="rId2" cstate="print"/>
          <a:srcRect/>
          <a:stretch>
            <a:fillRect/>
          </a:stretch>
        </p:blipFill>
        <p:spPr bwMode="auto">
          <a:xfrm>
            <a:off x="7164288" y="260648"/>
            <a:ext cx="1368152" cy="86409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0.70"/>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 presetClass="entr" presetSubtype="1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checkerboard(across)">
                                      <p:cBhvr>
                                        <p:cTn id="14" dur="10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4" presetClass="entr" presetSubtype="16" fill="hold" nodeType="clickEffect">
                                  <p:stCondLst>
                                    <p:cond delay="0"/>
                                  </p:stCondLst>
                                  <p:childTnLst>
                                    <p:set>
                                      <p:cBhvr>
                                        <p:cTn id="18" dur="1" fill="hold">
                                          <p:stCondLst>
                                            <p:cond delay="0"/>
                                          </p:stCondLst>
                                        </p:cTn>
                                        <p:tgtEl>
                                          <p:spTgt spid="2">
                                            <p:txEl>
                                              <p:pRg st="0" end="0"/>
                                            </p:txEl>
                                          </p:spTgt>
                                        </p:tgtEl>
                                        <p:attrNameLst>
                                          <p:attrName>style.visibility</p:attrName>
                                        </p:attrNameLst>
                                      </p:cBhvr>
                                      <p:to>
                                        <p:strVal val="visible"/>
                                      </p:to>
                                    </p:set>
                                    <p:animEffect transition="in" filter="box(in)">
                                      <p:cBhvr>
                                        <p:cTn id="19" dur="1000"/>
                                        <p:tgtEl>
                                          <p:spTgt spid="2">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54" presetClass="entr" presetSubtype="0" accel="100000" fill="hold" nodeType="clickEffect">
                                  <p:stCondLst>
                                    <p:cond delay="0"/>
                                  </p:stCondLst>
                                  <p:childTnLst>
                                    <p:set>
                                      <p:cBhvr>
                                        <p:cTn id="23" dur="1" fill="hold">
                                          <p:stCondLst>
                                            <p:cond delay="0"/>
                                          </p:stCondLst>
                                        </p:cTn>
                                        <p:tgtEl>
                                          <p:spTgt spid="2">
                                            <p:txEl>
                                              <p:pRg st="1" end="1"/>
                                            </p:txEl>
                                          </p:spTgt>
                                        </p:tgtEl>
                                        <p:attrNameLst>
                                          <p:attrName>style.visibility</p:attrName>
                                        </p:attrNameLst>
                                      </p:cBhvr>
                                      <p:to>
                                        <p:strVal val="visible"/>
                                      </p:to>
                                    </p:set>
                                    <p:anim calcmode="lin" valueType="num">
                                      <p:cBhvr>
                                        <p:cTn id="24" dur="2000" fill="hold"/>
                                        <p:tgtEl>
                                          <p:spTgt spid="2">
                                            <p:txEl>
                                              <p:pRg st="1" end="1"/>
                                            </p:txEl>
                                          </p:spTgt>
                                        </p:tgtEl>
                                        <p:attrNameLst>
                                          <p:attrName>ppt_w</p:attrName>
                                        </p:attrNameLst>
                                      </p:cBhvr>
                                      <p:tavLst>
                                        <p:tav tm="0">
                                          <p:val>
                                            <p:strVal val="#ppt_w*0.05"/>
                                          </p:val>
                                        </p:tav>
                                        <p:tav tm="100000">
                                          <p:val>
                                            <p:strVal val="#ppt_w"/>
                                          </p:val>
                                        </p:tav>
                                      </p:tavLst>
                                    </p:anim>
                                    <p:anim calcmode="lin" valueType="num">
                                      <p:cBhvr>
                                        <p:cTn id="25" dur="2000" fill="hold"/>
                                        <p:tgtEl>
                                          <p:spTgt spid="2">
                                            <p:txEl>
                                              <p:pRg st="1" end="1"/>
                                            </p:txEl>
                                          </p:spTgt>
                                        </p:tgtEl>
                                        <p:attrNameLst>
                                          <p:attrName>ppt_h</p:attrName>
                                        </p:attrNameLst>
                                      </p:cBhvr>
                                      <p:tavLst>
                                        <p:tav tm="0">
                                          <p:val>
                                            <p:strVal val="#ppt_h"/>
                                          </p:val>
                                        </p:tav>
                                        <p:tav tm="100000">
                                          <p:val>
                                            <p:strVal val="#ppt_h"/>
                                          </p:val>
                                        </p:tav>
                                      </p:tavLst>
                                    </p:anim>
                                    <p:anim calcmode="lin" valueType="num">
                                      <p:cBhvr>
                                        <p:cTn id="26" dur="2000" fill="hold"/>
                                        <p:tgtEl>
                                          <p:spTgt spid="2">
                                            <p:txEl>
                                              <p:pRg st="1" end="1"/>
                                            </p:txEl>
                                          </p:spTgt>
                                        </p:tgtEl>
                                        <p:attrNameLst>
                                          <p:attrName>ppt_x</p:attrName>
                                        </p:attrNameLst>
                                      </p:cBhvr>
                                      <p:tavLst>
                                        <p:tav tm="0">
                                          <p:val>
                                            <p:strVal val="#ppt_x-.2"/>
                                          </p:val>
                                        </p:tav>
                                        <p:tav tm="100000">
                                          <p:val>
                                            <p:strVal val="#ppt_x"/>
                                          </p:val>
                                        </p:tav>
                                      </p:tavLst>
                                    </p:anim>
                                    <p:anim calcmode="lin" valueType="num">
                                      <p:cBhvr>
                                        <p:cTn id="27" dur="2000" fill="hold"/>
                                        <p:tgtEl>
                                          <p:spTgt spid="2">
                                            <p:txEl>
                                              <p:pRg st="1" end="1"/>
                                            </p:txEl>
                                          </p:spTgt>
                                        </p:tgtEl>
                                        <p:attrNameLst>
                                          <p:attrName>ppt_y</p:attrName>
                                        </p:attrNameLst>
                                      </p:cBhvr>
                                      <p:tavLst>
                                        <p:tav tm="0">
                                          <p:val>
                                            <p:strVal val="#ppt_y"/>
                                          </p:val>
                                        </p:tav>
                                        <p:tav tm="100000">
                                          <p:val>
                                            <p:strVal val="#ppt_y"/>
                                          </p:val>
                                        </p:tav>
                                      </p:tavLst>
                                    </p:anim>
                                    <p:animEffect transition="in" filter="fade">
                                      <p:cBhvr>
                                        <p:cTn id="28" dur="2000"/>
                                        <p:tgtEl>
                                          <p:spTgt spid="2">
                                            <p:txEl>
                                              <p:pRg st="1" end="1"/>
                                            </p:txEl>
                                          </p:spTgt>
                                        </p:tgtEl>
                                      </p:cBhvr>
                                    </p:animEffect>
                                  </p:childTnLst>
                                </p:cTn>
                              </p:par>
                              <p:par>
                                <p:cTn id="29" presetID="54" presetClass="entr" presetSubtype="0" accel="100000" fill="hold" nodeType="withEffect">
                                  <p:stCondLst>
                                    <p:cond delay="0"/>
                                  </p:stCondLst>
                                  <p:childTnLst>
                                    <p:set>
                                      <p:cBhvr>
                                        <p:cTn id="30" dur="1" fill="hold">
                                          <p:stCondLst>
                                            <p:cond delay="0"/>
                                          </p:stCondLst>
                                        </p:cTn>
                                        <p:tgtEl>
                                          <p:spTgt spid="2">
                                            <p:txEl>
                                              <p:pRg st="2" end="2"/>
                                            </p:txEl>
                                          </p:spTgt>
                                        </p:tgtEl>
                                        <p:attrNameLst>
                                          <p:attrName>style.visibility</p:attrName>
                                        </p:attrNameLst>
                                      </p:cBhvr>
                                      <p:to>
                                        <p:strVal val="visible"/>
                                      </p:to>
                                    </p:set>
                                    <p:anim calcmode="lin" valueType="num">
                                      <p:cBhvr>
                                        <p:cTn id="31" dur="2000" fill="hold"/>
                                        <p:tgtEl>
                                          <p:spTgt spid="2">
                                            <p:txEl>
                                              <p:pRg st="2" end="2"/>
                                            </p:txEl>
                                          </p:spTgt>
                                        </p:tgtEl>
                                        <p:attrNameLst>
                                          <p:attrName>ppt_w</p:attrName>
                                        </p:attrNameLst>
                                      </p:cBhvr>
                                      <p:tavLst>
                                        <p:tav tm="0">
                                          <p:val>
                                            <p:strVal val="#ppt_w*0.05"/>
                                          </p:val>
                                        </p:tav>
                                        <p:tav tm="100000">
                                          <p:val>
                                            <p:strVal val="#ppt_w"/>
                                          </p:val>
                                        </p:tav>
                                      </p:tavLst>
                                    </p:anim>
                                    <p:anim calcmode="lin" valueType="num">
                                      <p:cBhvr>
                                        <p:cTn id="32" dur="2000" fill="hold"/>
                                        <p:tgtEl>
                                          <p:spTgt spid="2">
                                            <p:txEl>
                                              <p:pRg st="2" end="2"/>
                                            </p:txEl>
                                          </p:spTgt>
                                        </p:tgtEl>
                                        <p:attrNameLst>
                                          <p:attrName>ppt_h</p:attrName>
                                        </p:attrNameLst>
                                      </p:cBhvr>
                                      <p:tavLst>
                                        <p:tav tm="0">
                                          <p:val>
                                            <p:strVal val="#ppt_h"/>
                                          </p:val>
                                        </p:tav>
                                        <p:tav tm="100000">
                                          <p:val>
                                            <p:strVal val="#ppt_h"/>
                                          </p:val>
                                        </p:tav>
                                      </p:tavLst>
                                    </p:anim>
                                    <p:anim calcmode="lin" valueType="num">
                                      <p:cBhvr>
                                        <p:cTn id="33" dur="2000" fill="hold"/>
                                        <p:tgtEl>
                                          <p:spTgt spid="2">
                                            <p:txEl>
                                              <p:pRg st="2" end="2"/>
                                            </p:txEl>
                                          </p:spTgt>
                                        </p:tgtEl>
                                        <p:attrNameLst>
                                          <p:attrName>ppt_x</p:attrName>
                                        </p:attrNameLst>
                                      </p:cBhvr>
                                      <p:tavLst>
                                        <p:tav tm="0">
                                          <p:val>
                                            <p:strVal val="#ppt_x-.2"/>
                                          </p:val>
                                        </p:tav>
                                        <p:tav tm="100000">
                                          <p:val>
                                            <p:strVal val="#ppt_x"/>
                                          </p:val>
                                        </p:tav>
                                      </p:tavLst>
                                    </p:anim>
                                    <p:anim calcmode="lin" valueType="num">
                                      <p:cBhvr>
                                        <p:cTn id="34" dur="2000" fill="hold"/>
                                        <p:tgtEl>
                                          <p:spTgt spid="2">
                                            <p:txEl>
                                              <p:pRg st="2" end="2"/>
                                            </p:txEl>
                                          </p:spTgt>
                                        </p:tgtEl>
                                        <p:attrNameLst>
                                          <p:attrName>ppt_y</p:attrName>
                                        </p:attrNameLst>
                                      </p:cBhvr>
                                      <p:tavLst>
                                        <p:tav tm="0">
                                          <p:val>
                                            <p:strVal val="#ppt_y"/>
                                          </p:val>
                                        </p:tav>
                                        <p:tav tm="100000">
                                          <p:val>
                                            <p:strVal val="#ppt_y"/>
                                          </p:val>
                                        </p:tav>
                                      </p:tavLst>
                                    </p:anim>
                                    <p:animEffect transition="in" filter="fade">
                                      <p:cBhvr>
                                        <p:cTn id="35" dur="2000"/>
                                        <p:tgtEl>
                                          <p:spTgt spid="2">
                                            <p:txEl>
                                              <p:pRg st="2" end="2"/>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54" presetClass="entr" presetSubtype="0" accel="100000" fill="hold" nodeType="clickEffect">
                                  <p:stCondLst>
                                    <p:cond delay="0"/>
                                  </p:stCondLst>
                                  <p:childTnLst>
                                    <p:set>
                                      <p:cBhvr>
                                        <p:cTn id="39" dur="1" fill="hold">
                                          <p:stCondLst>
                                            <p:cond delay="0"/>
                                          </p:stCondLst>
                                        </p:cTn>
                                        <p:tgtEl>
                                          <p:spTgt spid="2">
                                            <p:txEl>
                                              <p:pRg st="3" end="3"/>
                                            </p:txEl>
                                          </p:spTgt>
                                        </p:tgtEl>
                                        <p:attrNameLst>
                                          <p:attrName>style.visibility</p:attrName>
                                        </p:attrNameLst>
                                      </p:cBhvr>
                                      <p:to>
                                        <p:strVal val="visible"/>
                                      </p:to>
                                    </p:set>
                                    <p:anim calcmode="lin" valueType="num">
                                      <p:cBhvr>
                                        <p:cTn id="40" dur="2000" fill="hold"/>
                                        <p:tgtEl>
                                          <p:spTgt spid="2">
                                            <p:txEl>
                                              <p:pRg st="3" end="3"/>
                                            </p:txEl>
                                          </p:spTgt>
                                        </p:tgtEl>
                                        <p:attrNameLst>
                                          <p:attrName>ppt_w</p:attrName>
                                        </p:attrNameLst>
                                      </p:cBhvr>
                                      <p:tavLst>
                                        <p:tav tm="0">
                                          <p:val>
                                            <p:strVal val="#ppt_w*0.05"/>
                                          </p:val>
                                        </p:tav>
                                        <p:tav tm="100000">
                                          <p:val>
                                            <p:strVal val="#ppt_w"/>
                                          </p:val>
                                        </p:tav>
                                      </p:tavLst>
                                    </p:anim>
                                    <p:anim calcmode="lin" valueType="num">
                                      <p:cBhvr>
                                        <p:cTn id="41" dur="2000" fill="hold"/>
                                        <p:tgtEl>
                                          <p:spTgt spid="2">
                                            <p:txEl>
                                              <p:pRg st="3" end="3"/>
                                            </p:txEl>
                                          </p:spTgt>
                                        </p:tgtEl>
                                        <p:attrNameLst>
                                          <p:attrName>ppt_h</p:attrName>
                                        </p:attrNameLst>
                                      </p:cBhvr>
                                      <p:tavLst>
                                        <p:tav tm="0">
                                          <p:val>
                                            <p:strVal val="#ppt_h"/>
                                          </p:val>
                                        </p:tav>
                                        <p:tav tm="100000">
                                          <p:val>
                                            <p:strVal val="#ppt_h"/>
                                          </p:val>
                                        </p:tav>
                                      </p:tavLst>
                                    </p:anim>
                                    <p:anim calcmode="lin" valueType="num">
                                      <p:cBhvr>
                                        <p:cTn id="42" dur="2000" fill="hold"/>
                                        <p:tgtEl>
                                          <p:spTgt spid="2">
                                            <p:txEl>
                                              <p:pRg st="3" end="3"/>
                                            </p:txEl>
                                          </p:spTgt>
                                        </p:tgtEl>
                                        <p:attrNameLst>
                                          <p:attrName>ppt_x</p:attrName>
                                        </p:attrNameLst>
                                      </p:cBhvr>
                                      <p:tavLst>
                                        <p:tav tm="0">
                                          <p:val>
                                            <p:strVal val="#ppt_x-.2"/>
                                          </p:val>
                                        </p:tav>
                                        <p:tav tm="100000">
                                          <p:val>
                                            <p:strVal val="#ppt_x"/>
                                          </p:val>
                                        </p:tav>
                                      </p:tavLst>
                                    </p:anim>
                                    <p:anim calcmode="lin" valueType="num">
                                      <p:cBhvr>
                                        <p:cTn id="43" dur="2000" fill="hold"/>
                                        <p:tgtEl>
                                          <p:spTgt spid="2">
                                            <p:txEl>
                                              <p:pRg st="3" end="3"/>
                                            </p:txEl>
                                          </p:spTgt>
                                        </p:tgtEl>
                                        <p:attrNameLst>
                                          <p:attrName>ppt_y</p:attrName>
                                        </p:attrNameLst>
                                      </p:cBhvr>
                                      <p:tavLst>
                                        <p:tav tm="0">
                                          <p:val>
                                            <p:strVal val="#ppt_y"/>
                                          </p:val>
                                        </p:tav>
                                        <p:tav tm="100000">
                                          <p:val>
                                            <p:strVal val="#ppt_y"/>
                                          </p:val>
                                        </p:tav>
                                      </p:tavLst>
                                    </p:anim>
                                    <p:animEffect transition="in" filter="fade">
                                      <p:cBhvr>
                                        <p:cTn id="44" dur="2000"/>
                                        <p:tgtEl>
                                          <p:spTgt spid="2">
                                            <p:txEl>
                                              <p:pRg st="3" end="3"/>
                                            </p:txEl>
                                          </p:spTgt>
                                        </p:tgtEl>
                                      </p:cBhvr>
                                    </p:animEffect>
                                  </p:childTnLst>
                                </p:cTn>
                              </p:par>
                              <p:par>
                                <p:cTn id="45" presetID="54" presetClass="entr" presetSubtype="0" accel="100000" fill="hold" nodeType="withEffect">
                                  <p:stCondLst>
                                    <p:cond delay="0"/>
                                  </p:stCondLst>
                                  <p:childTnLst>
                                    <p:set>
                                      <p:cBhvr>
                                        <p:cTn id="46" dur="1" fill="hold">
                                          <p:stCondLst>
                                            <p:cond delay="0"/>
                                          </p:stCondLst>
                                        </p:cTn>
                                        <p:tgtEl>
                                          <p:spTgt spid="2">
                                            <p:txEl>
                                              <p:pRg st="4" end="4"/>
                                            </p:txEl>
                                          </p:spTgt>
                                        </p:tgtEl>
                                        <p:attrNameLst>
                                          <p:attrName>style.visibility</p:attrName>
                                        </p:attrNameLst>
                                      </p:cBhvr>
                                      <p:to>
                                        <p:strVal val="visible"/>
                                      </p:to>
                                    </p:set>
                                    <p:anim calcmode="lin" valueType="num">
                                      <p:cBhvr>
                                        <p:cTn id="47" dur="2000" fill="hold"/>
                                        <p:tgtEl>
                                          <p:spTgt spid="2">
                                            <p:txEl>
                                              <p:pRg st="4" end="4"/>
                                            </p:txEl>
                                          </p:spTgt>
                                        </p:tgtEl>
                                        <p:attrNameLst>
                                          <p:attrName>ppt_w</p:attrName>
                                        </p:attrNameLst>
                                      </p:cBhvr>
                                      <p:tavLst>
                                        <p:tav tm="0">
                                          <p:val>
                                            <p:strVal val="#ppt_w*0.05"/>
                                          </p:val>
                                        </p:tav>
                                        <p:tav tm="100000">
                                          <p:val>
                                            <p:strVal val="#ppt_w"/>
                                          </p:val>
                                        </p:tav>
                                      </p:tavLst>
                                    </p:anim>
                                    <p:anim calcmode="lin" valueType="num">
                                      <p:cBhvr>
                                        <p:cTn id="48" dur="2000" fill="hold"/>
                                        <p:tgtEl>
                                          <p:spTgt spid="2">
                                            <p:txEl>
                                              <p:pRg st="4" end="4"/>
                                            </p:txEl>
                                          </p:spTgt>
                                        </p:tgtEl>
                                        <p:attrNameLst>
                                          <p:attrName>ppt_h</p:attrName>
                                        </p:attrNameLst>
                                      </p:cBhvr>
                                      <p:tavLst>
                                        <p:tav tm="0">
                                          <p:val>
                                            <p:strVal val="#ppt_h"/>
                                          </p:val>
                                        </p:tav>
                                        <p:tav tm="100000">
                                          <p:val>
                                            <p:strVal val="#ppt_h"/>
                                          </p:val>
                                        </p:tav>
                                      </p:tavLst>
                                    </p:anim>
                                    <p:anim calcmode="lin" valueType="num">
                                      <p:cBhvr>
                                        <p:cTn id="49" dur="2000" fill="hold"/>
                                        <p:tgtEl>
                                          <p:spTgt spid="2">
                                            <p:txEl>
                                              <p:pRg st="4" end="4"/>
                                            </p:txEl>
                                          </p:spTgt>
                                        </p:tgtEl>
                                        <p:attrNameLst>
                                          <p:attrName>ppt_x</p:attrName>
                                        </p:attrNameLst>
                                      </p:cBhvr>
                                      <p:tavLst>
                                        <p:tav tm="0">
                                          <p:val>
                                            <p:strVal val="#ppt_x-.2"/>
                                          </p:val>
                                        </p:tav>
                                        <p:tav tm="100000">
                                          <p:val>
                                            <p:strVal val="#ppt_x"/>
                                          </p:val>
                                        </p:tav>
                                      </p:tavLst>
                                    </p:anim>
                                    <p:anim calcmode="lin" valueType="num">
                                      <p:cBhvr>
                                        <p:cTn id="50" dur="2000" fill="hold"/>
                                        <p:tgtEl>
                                          <p:spTgt spid="2">
                                            <p:txEl>
                                              <p:pRg st="4" end="4"/>
                                            </p:txEl>
                                          </p:spTgt>
                                        </p:tgtEl>
                                        <p:attrNameLst>
                                          <p:attrName>ppt_y</p:attrName>
                                        </p:attrNameLst>
                                      </p:cBhvr>
                                      <p:tavLst>
                                        <p:tav tm="0">
                                          <p:val>
                                            <p:strVal val="#ppt_y"/>
                                          </p:val>
                                        </p:tav>
                                        <p:tav tm="100000">
                                          <p:val>
                                            <p:strVal val="#ppt_y"/>
                                          </p:val>
                                        </p:tav>
                                      </p:tavLst>
                                    </p:anim>
                                    <p:animEffect transition="in" filter="fade">
                                      <p:cBhvr>
                                        <p:cTn id="51" dur="2000"/>
                                        <p:tgtEl>
                                          <p:spTgt spid="2">
                                            <p:txEl>
                                              <p:pRg st="4" end="4"/>
                                            </p:txEl>
                                          </p:spTgt>
                                        </p:tgtEl>
                                      </p:cBhvr>
                                    </p:animEffect>
                                  </p:childTnLst>
                                </p:cTn>
                              </p:par>
                              <p:par>
                                <p:cTn id="52" presetID="54" presetClass="entr" presetSubtype="0" accel="100000" fill="hold" nodeType="withEffect">
                                  <p:stCondLst>
                                    <p:cond delay="0"/>
                                  </p:stCondLst>
                                  <p:childTnLst>
                                    <p:set>
                                      <p:cBhvr>
                                        <p:cTn id="53" dur="1" fill="hold">
                                          <p:stCondLst>
                                            <p:cond delay="0"/>
                                          </p:stCondLst>
                                        </p:cTn>
                                        <p:tgtEl>
                                          <p:spTgt spid="2">
                                            <p:txEl>
                                              <p:pRg st="5" end="5"/>
                                            </p:txEl>
                                          </p:spTgt>
                                        </p:tgtEl>
                                        <p:attrNameLst>
                                          <p:attrName>style.visibility</p:attrName>
                                        </p:attrNameLst>
                                      </p:cBhvr>
                                      <p:to>
                                        <p:strVal val="visible"/>
                                      </p:to>
                                    </p:set>
                                    <p:anim calcmode="lin" valueType="num">
                                      <p:cBhvr>
                                        <p:cTn id="54" dur="2000" fill="hold"/>
                                        <p:tgtEl>
                                          <p:spTgt spid="2">
                                            <p:txEl>
                                              <p:pRg st="5" end="5"/>
                                            </p:txEl>
                                          </p:spTgt>
                                        </p:tgtEl>
                                        <p:attrNameLst>
                                          <p:attrName>ppt_w</p:attrName>
                                        </p:attrNameLst>
                                      </p:cBhvr>
                                      <p:tavLst>
                                        <p:tav tm="0">
                                          <p:val>
                                            <p:strVal val="#ppt_w*0.05"/>
                                          </p:val>
                                        </p:tav>
                                        <p:tav tm="100000">
                                          <p:val>
                                            <p:strVal val="#ppt_w"/>
                                          </p:val>
                                        </p:tav>
                                      </p:tavLst>
                                    </p:anim>
                                    <p:anim calcmode="lin" valueType="num">
                                      <p:cBhvr>
                                        <p:cTn id="55" dur="2000" fill="hold"/>
                                        <p:tgtEl>
                                          <p:spTgt spid="2">
                                            <p:txEl>
                                              <p:pRg st="5" end="5"/>
                                            </p:txEl>
                                          </p:spTgt>
                                        </p:tgtEl>
                                        <p:attrNameLst>
                                          <p:attrName>ppt_h</p:attrName>
                                        </p:attrNameLst>
                                      </p:cBhvr>
                                      <p:tavLst>
                                        <p:tav tm="0">
                                          <p:val>
                                            <p:strVal val="#ppt_h"/>
                                          </p:val>
                                        </p:tav>
                                        <p:tav tm="100000">
                                          <p:val>
                                            <p:strVal val="#ppt_h"/>
                                          </p:val>
                                        </p:tav>
                                      </p:tavLst>
                                    </p:anim>
                                    <p:anim calcmode="lin" valueType="num">
                                      <p:cBhvr>
                                        <p:cTn id="56" dur="2000" fill="hold"/>
                                        <p:tgtEl>
                                          <p:spTgt spid="2">
                                            <p:txEl>
                                              <p:pRg st="5" end="5"/>
                                            </p:txEl>
                                          </p:spTgt>
                                        </p:tgtEl>
                                        <p:attrNameLst>
                                          <p:attrName>ppt_x</p:attrName>
                                        </p:attrNameLst>
                                      </p:cBhvr>
                                      <p:tavLst>
                                        <p:tav tm="0">
                                          <p:val>
                                            <p:strVal val="#ppt_x-.2"/>
                                          </p:val>
                                        </p:tav>
                                        <p:tav tm="100000">
                                          <p:val>
                                            <p:strVal val="#ppt_x"/>
                                          </p:val>
                                        </p:tav>
                                      </p:tavLst>
                                    </p:anim>
                                    <p:anim calcmode="lin" valueType="num">
                                      <p:cBhvr>
                                        <p:cTn id="57" dur="2000" fill="hold"/>
                                        <p:tgtEl>
                                          <p:spTgt spid="2">
                                            <p:txEl>
                                              <p:pRg st="5" end="5"/>
                                            </p:txEl>
                                          </p:spTgt>
                                        </p:tgtEl>
                                        <p:attrNameLst>
                                          <p:attrName>ppt_y</p:attrName>
                                        </p:attrNameLst>
                                      </p:cBhvr>
                                      <p:tavLst>
                                        <p:tav tm="0">
                                          <p:val>
                                            <p:strVal val="#ppt_y"/>
                                          </p:val>
                                        </p:tav>
                                        <p:tav tm="100000">
                                          <p:val>
                                            <p:strVal val="#ppt_y"/>
                                          </p:val>
                                        </p:tav>
                                      </p:tavLst>
                                    </p:anim>
                                    <p:animEffect transition="in" filter="fade">
                                      <p:cBhvr>
                                        <p:cTn id="58" dur="2000"/>
                                        <p:tgtEl>
                                          <p:spTgt spid="2">
                                            <p:txEl>
                                              <p:pRg st="5" end="5"/>
                                            </p:txEl>
                                          </p:spTgt>
                                        </p:tgtEl>
                                      </p:cBhvr>
                                    </p:animEffect>
                                  </p:childTnLst>
                                </p:cTn>
                              </p:par>
                              <p:par>
                                <p:cTn id="59" presetID="54" presetClass="entr" presetSubtype="0" accel="100000" fill="hold" nodeType="withEffect">
                                  <p:stCondLst>
                                    <p:cond delay="0"/>
                                  </p:stCondLst>
                                  <p:childTnLst>
                                    <p:set>
                                      <p:cBhvr>
                                        <p:cTn id="60" dur="1" fill="hold">
                                          <p:stCondLst>
                                            <p:cond delay="0"/>
                                          </p:stCondLst>
                                        </p:cTn>
                                        <p:tgtEl>
                                          <p:spTgt spid="2">
                                            <p:txEl>
                                              <p:pRg st="6" end="6"/>
                                            </p:txEl>
                                          </p:spTgt>
                                        </p:tgtEl>
                                        <p:attrNameLst>
                                          <p:attrName>style.visibility</p:attrName>
                                        </p:attrNameLst>
                                      </p:cBhvr>
                                      <p:to>
                                        <p:strVal val="visible"/>
                                      </p:to>
                                    </p:set>
                                    <p:anim calcmode="lin" valueType="num">
                                      <p:cBhvr>
                                        <p:cTn id="61" dur="2000" fill="hold"/>
                                        <p:tgtEl>
                                          <p:spTgt spid="2">
                                            <p:txEl>
                                              <p:pRg st="6" end="6"/>
                                            </p:txEl>
                                          </p:spTgt>
                                        </p:tgtEl>
                                        <p:attrNameLst>
                                          <p:attrName>ppt_w</p:attrName>
                                        </p:attrNameLst>
                                      </p:cBhvr>
                                      <p:tavLst>
                                        <p:tav tm="0">
                                          <p:val>
                                            <p:strVal val="#ppt_w*0.05"/>
                                          </p:val>
                                        </p:tav>
                                        <p:tav tm="100000">
                                          <p:val>
                                            <p:strVal val="#ppt_w"/>
                                          </p:val>
                                        </p:tav>
                                      </p:tavLst>
                                    </p:anim>
                                    <p:anim calcmode="lin" valueType="num">
                                      <p:cBhvr>
                                        <p:cTn id="62" dur="2000" fill="hold"/>
                                        <p:tgtEl>
                                          <p:spTgt spid="2">
                                            <p:txEl>
                                              <p:pRg st="6" end="6"/>
                                            </p:txEl>
                                          </p:spTgt>
                                        </p:tgtEl>
                                        <p:attrNameLst>
                                          <p:attrName>ppt_h</p:attrName>
                                        </p:attrNameLst>
                                      </p:cBhvr>
                                      <p:tavLst>
                                        <p:tav tm="0">
                                          <p:val>
                                            <p:strVal val="#ppt_h"/>
                                          </p:val>
                                        </p:tav>
                                        <p:tav tm="100000">
                                          <p:val>
                                            <p:strVal val="#ppt_h"/>
                                          </p:val>
                                        </p:tav>
                                      </p:tavLst>
                                    </p:anim>
                                    <p:anim calcmode="lin" valueType="num">
                                      <p:cBhvr>
                                        <p:cTn id="63" dur="2000" fill="hold"/>
                                        <p:tgtEl>
                                          <p:spTgt spid="2">
                                            <p:txEl>
                                              <p:pRg st="6" end="6"/>
                                            </p:txEl>
                                          </p:spTgt>
                                        </p:tgtEl>
                                        <p:attrNameLst>
                                          <p:attrName>ppt_x</p:attrName>
                                        </p:attrNameLst>
                                      </p:cBhvr>
                                      <p:tavLst>
                                        <p:tav tm="0">
                                          <p:val>
                                            <p:strVal val="#ppt_x-.2"/>
                                          </p:val>
                                        </p:tav>
                                        <p:tav tm="100000">
                                          <p:val>
                                            <p:strVal val="#ppt_x"/>
                                          </p:val>
                                        </p:tav>
                                      </p:tavLst>
                                    </p:anim>
                                    <p:anim calcmode="lin" valueType="num">
                                      <p:cBhvr>
                                        <p:cTn id="64" dur="2000" fill="hold"/>
                                        <p:tgtEl>
                                          <p:spTgt spid="2">
                                            <p:txEl>
                                              <p:pRg st="6" end="6"/>
                                            </p:txEl>
                                          </p:spTgt>
                                        </p:tgtEl>
                                        <p:attrNameLst>
                                          <p:attrName>ppt_y</p:attrName>
                                        </p:attrNameLst>
                                      </p:cBhvr>
                                      <p:tavLst>
                                        <p:tav tm="0">
                                          <p:val>
                                            <p:strVal val="#ppt_y"/>
                                          </p:val>
                                        </p:tav>
                                        <p:tav tm="100000">
                                          <p:val>
                                            <p:strVal val="#ppt_y"/>
                                          </p:val>
                                        </p:tav>
                                      </p:tavLst>
                                    </p:anim>
                                    <p:animEffect transition="in" filter="fade">
                                      <p:cBhvr>
                                        <p:cTn id="65" dur="2000"/>
                                        <p:tgtEl>
                                          <p:spTgt spid="2">
                                            <p:txEl>
                                              <p:pRg st="6" end="6"/>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54" presetClass="entr" presetSubtype="0" accel="100000" fill="hold" nodeType="clickEffect">
                                  <p:stCondLst>
                                    <p:cond delay="0"/>
                                  </p:stCondLst>
                                  <p:childTnLst>
                                    <p:set>
                                      <p:cBhvr>
                                        <p:cTn id="69" dur="1" fill="hold">
                                          <p:stCondLst>
                                            <p:cond delay="0"/>
                                          </p:stCondLst>
                                        </p:cTn>
                                        <p:tgtEl>
                                          <p:spTgt spid="2">
                                            <p:txEl>
                                              <p:pRg st="7" end="7"/>
                                            </p:txEl>
                                          </p:spTgt>
                                        </p:tgtEl>
                                        <p:attrNameLst>
                                          <p:attrName>style.visibility</p:attrName>
                                        </p:attrNameLst>
                                      </p:cBhvr>
                                      <p:to>
                                        <p:strVal val="visible"/>
                                      </p:to>
                                    </p:set>
                                    <p:anim calcmode="lin" valueType="num">
                                      <p:cBhvr>
                                        <p:cTn id="70" dur="2000" fill="hold"/>
                                        <p:tgtEl>
                                          <p:spTgt spid="2">
                                            <p:txEl>
                                              <p:pRg st="7" end="7"/>
                                            </p:txEl>
                                          </p:spTgt>
                                        </p:tgtEl>
                                        <p:attrNameLst>
                                          <p:attrName>ppt_w</p:attrName>
                                        </p:attrNameLst>
                                      </p:cBhvr>
                                      <p:tavLst>
                                        <p:tav tm="0">
                                          <p:val>
                                            <p:strVal val="#ppt_w*0.05"/>
                                          </p:val>
                                        </p:tav>
                                        <p:tav tm="100000">
                                          <p:val>
                                            <p:strVal val="#ppt_w"/>
                                          </p:val>
                                        </p:tav>
                                      </p:tavLst>
                                    </p:anim>
                                    <p:anim calcmode="lin" valueType="num">
                                      <p:cBhvr>
                                        <p:cTn id="71" dur="2000" fill="hold"/>
                                        <p:tgtEl>
                                          <p:spTgt spid="2">
                                            <p:txEl>
                                              <p:pRg st="7" end="7"/>
                                            </p:txEl>
                                          </p:spTgt>
                                        </p:tgtEl>
                                        <p:attrNameLst>
                                          <p:attrName>ppt_h</p:attrName>
                                        </p:attrNameLst>
                                      </p:cBhvr>
                                      <p:tavLst>
                                        <p:tav tm="0">
                                          <p:val>
                                            <p:strVal val="#ppt_h"/>
                                          </p:val>
                                        </p:tav>
                                        <p:tav tm="100000">
                                          <p:val>
                                            <p:strVal val="#ppt_h"/>
                                          </p:val>
                                        </p:tav>
                                      </p:tavLst>
                                    </p:anim>
                                    <p:anim calcmode="lin" valueType="num">
                                      <p:cBhvr>
                                        <p:cTn id="72" dur="2000" fill="hold"/>
                                        <p:tgtEl>
                                          <p:spTgt spid="2">
                                            <p:txEl>
                                              <p:pRg st="7" end="7"/>
                                            </p:txEl>
                                          </p:spTgt>
                                        </p:tgtEl>
                                        <p:attrNameLst>
                                          <p:attrName>ppt_x</p:attrName>
                                        </p:attrNameLst>
                                      </p:cBhvr>
                                      <p:tavLst>
                                        <p:tav tm="0">
                                          <p:val>
                                            <p:strVal val="#ppt_x-.2"/>
                                          </p:val>
                                        </p:tav>
                                        <p:tav tm="100000">
                                          <p:val>
                                            <p:strVal val="#ppt_x"/>
                                          </p:val>
                                        </p:tav>
                                      </p:tavLst>
                                    </p:anim>
                                    <p:anim calcmode="lin" valueType="num">
                                      <p:cBhvr>
                                        <p:cTn id="73" dur="2000" fill="hold"/>
                                        <p:tgtEl>
                                          <p:spTgt spid="2">
                                            <p:txEl>
                                              <p:pRg st="7" end="7"/>
                                            </p:txEl>
                                          </p:spTgt>
                                        </p:tgtEl>
                                        <p:attrNameLst>
                                          <p:attrName>ppt_y</p:attrName>
                                        </p:attrNameLst>
                                      </p:cBhvr>
                                      <p:tavLst>
                                        <p:tav tm="0">
                                          <p:val>
                                            <p:strVal val="#ppt_y"/>
                                          </p:val>
                                        </p:tav>
                                        <p:tav tm="100000">
                                          <p:val>
                                            <p:strVal val="#ppt_y"/>
                                          </p:val>
                                        </p:tav>
                                      </p:tavLst>
                                    </p:anim>
                                    <p:animEffect transition="in" filter="fade">
                                      <p:cBhvr>
                                        <p:cTn id="74" dur="2000"/>
                                        <p:tgtEl>
                                          <p:spTgt spid="2">
                                            <p:txEl>
                                              <p:pRg st="7" end="7"/>
                                            </p:txEl>
                                          </p:spTgt>
                                        </p:tgtEl>
                                      </p:cBhvr>
                                    </p:animEffect>
                                  </p:childTnLst>
                                </p:cTn>
                              </p:par>
                              <p:par>
                                <p:cTn id="75" presetID="54" presetClass="entr" presetSubtype="0" accel="100000" fill="hold" nodeType="withEffect">
                                  <p:stCondLst>
                                    <p:cond delay="0"/>
                                  </p:stCondLst>
                                  <p:childTnLst>
                                    <p:set>
                                      <p:cBhvr>
                                        <p:cTn id="76" dur="1" fill="hold">
                                          <p:stCondLst>
                                            <p:cond delay="0"/>
                                          </p:stCondLst>
                                        </p:cTn>
                                        <p:tgtEl>
                                          <p:spTgt spid="2">
                                            <p:txEl>
                                              <p:pRg st="8" end="8"/>
                                            </p:txEl>
                                          </p:spTgt>
                                        </p:tgtEl>
                                        <p:attrNameLst>
                                          <p:attrName>style.visibility</p:attrName>
                                        </p:attrNameLst>
                                      </p:cBhvr>
                                      <p:to>
                                        <p:strVal val="visible"/>
                                      </p:to>
                                    </p:set>
                                    <p:anim calcmode="lin" valueType="num">
                                      <p:cBhvr>
                                        <p:cTn id="77" dur="2000" fill="hold"/>
                                        <p:tgtEl>
                                          <p:spTgt spid="2">
                                            <p:txEl>
                                              <p:pRg st="8" end="8"/>
                                            </p:txEl>
                                          </p:spTgt>
                                        </p:tgtEl>
                                        <p:attrNameLst>
                                          <p:attrName>ppt_w</p:attrName>
                                        </p:attrNameLst>
                                      </p:cBhvr>
                                      <p:tavLst>
                                        <p:tav tm="0">
                                          <p:val>
                                            <p:strVal val="#ppt_w*0.05"/>
                                          </p:val>
                                        </p:tav>
                                        <p:tav tm="100000">
                                          <p:val>
                                            <p:strVal val="#ppt_w"/>
                                          </p:val>
                                        </p:tav>
                                      </p:tavLst>
                                    </p:anim>
                                    <p:anim calcmode="lin" valueType="num">
                                      <p:cBhvr>
                                        <p:cTn id="78" dur="2000" fill="hold"/>
                                        <p:tgtEl>
                                          <p:spTgt spid="2">
                                            <p:txEl>
                                              <p:pRg st="8" end="8"/>
                                            </p:txEl>
                                          </p:spTgt>
                                        </p:tgtEl>
                                        <p:attrNameLst>
                                          <p:attrName>ppt_h</p:attrName>
                                        </p:attrNameLst>
                                      </p:cBhvr>
                                      <p:tavLst>
                                        <p:tav tm="0">
                                          <p:val>
                                            <p:strVal val="#ppt_h"/>
                                          </p:val>
                                        </p:tav>
                                        <p:tav tm="100000">
                                          <p:val>
                                            <p:strVal val="#ppt_h"/>
                                          </p:val>
                                        </p:tav>
                                      </p:tavLst>
                                    </p:anim>
                                    <p:anim calcmode="lin" valueType="num">
                                      <p:cBhvr>
                                        <p:cTn id="79" dur="2000" fill="hold"/>
                                        <p:tgtEl>
                                          <p:spTgt spid="2">
                                            <p:txEl>
                                              <p:pRg st="8" end="8"/>
                                            </p:txEl>
                                          </p:spTgt>
                                        </p:tgtEl>
                                        <p:attrNameLst>
                                          <p:attrName>ppt_x</p:attrName>
                                        </p:attrNameLst>
                                      </p:cBhvr>
                                      <p:tavLst>
                                        <p:tav tm="0">
                                          <p:val>
                                            <p:strVal val="#ppt_x-.2"/>
                                          </p:val>
                                        </p:tav>
                                        <p:tav tm="100000">
                                          <p:val>
                                            <p:strVal val="#ppt_x"/>
                                          </p:val>
                                        </p:tav>
                                      </p:tavLst>
                                    </p:anim>
                                    <p:anim calcmode="lin" valueType="num">
                                      <p:cBhvr>
                                        <p:cTn id="80" dur="2000" fill="hold"/>
                                        <p:tgtEl>
                                          <p:spTgt spid="2">
                                            <p:txEl>
                                              <p:pRg st="8" end="8"/>
                                            </p:txEl>
                                          </p:spTgt>
                                        </p:tgtEl>
                                        <p:attrNameLst>
                                          <p:attrName>ppt_y</p:attrName>
                                        </p:attrNameLst>
                                      </p:cBhvr>
                                      <p:tavLst>
                                        <p:tav tm="0">
                                          <p:val>
                                            <p:strVal val="#ppt_y"/>
                                          </p:val>
                                        </p:tav>
                                        <p:tav tm="100000">
                                          <p:val>
                                            <p:strVal val="#ppt_y"/>
                                          </p:val>
                                        </p:tav>
                                      </p:tavLst>
                                    </p:anim>
                                    <p:animEffect transition="in" filter="fade">
                                      <p:cBhvr>
                                        <p:cTn id="81" dur="20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a:xfrm>
            <a:off x="827584" y="1268760"/>
            <a:ext cx="7687766" cy="5256584"/>
          </a:xfrm>
        </p:spPr>
        <p:txBody>
          <a:bodyPr>
            <a:normAutofit fontScale="92500" lnSpcReduction="10000"/>
          </a:bodyPr>
          <a:lstStyle/>
          <a:p>
            <a:pPr>
              <a:lnSpc>
                <a:spcPct val="100000"/>
              </a:lnSpc>
              <a:buFont typeface="Wingdings" pitchFamily="2" charset="2"/>
              <a:buChar char="Ø"/>
            </a:pPr>
            <a:r>
              <a:rPr lang="el-GR" sz="1800" b="1" dirty="0" smtClean="0"/>
              <a:t>       </a:t>
            </a:r>
            <a:r>
              <a:rPr lang="el-GR" sz="1900" b="1" dirty="0" smtClean="0"/>
              <a:t>ΕΠΙΜΟΡΦΩΣΗ ΕΚΠΑΙΔΕΥΤΙΚΩΝ</a:t>
            </a:r>
          </a:p>
          <a:p>
            <a:pPr lvl="1">
              <a:lnSpc>
                <a:spcPct val="100000"/>
              </a:lnSpc>
            </a:pPr>
            <a:r>
              <a:rPr lang="el-GR" sz="1600" b="1" dirty="0" smtClean="0"/>
              <a:t>      </a:t>
            </a:r>
            <a:r>
              <a:rPr lang="el-GR" sz="1700" b="1" dirty="0" smtClean="0"/>
              <a:t>Βασικές θεωρητικές προσεγγίσεις </a:t>
            </a:r>
          </a:p>
          <a:p>
            <a:pPr lvl="2">
              <a:lnSpc>
                <a:spcPct val="100000"/>
              </a:lnSpc>
              <a:buFont typeface="Wingdings" pitchFamily="2" charset="2"/>
              <a:buChar char="v"/>
            </a:pPr>
            <a:r>
              <a:rPr lang="el-GR" sz="1500" i="1" dirty="0" smtClean="0"/>
              <a:t>Η επιμόρφωση των  εκπαιδευτικών είναι αναπόσπαστο μέρος της δια βίου επαγγελματικής και προσωπικής ανάπτυξης και εξέλιξης τους, μέσα από μια συνεχή διαδικασία πρόκλησης, ενίσχυσης, υποστήριξης και προσφοράς ευκαιριών (Αναστασιάδης &amp; Μανούσου, 2017).</a:t>
            </a:r>
            <a:endParaRPr lang="el-GR" sz="1500" b="1" dirty="0" smtClean="0"/>
          </a:p>
          <a:p>
            <a:pPr lvl="1">
              <a:lnSpc>
                <a:spcPct val="120000"/>
              </a:lnSpc>
            </a:pPr>
            <a:r>
              <a:rPr lang="el-GR" sz="1600" b="1" dirty="0" smtClean="0"/>
              <a:t>      </a:t>
            </a:r>
            <a:r>
              <a:rPr lang="el-GR" sz="1700" b="1" dirty="0" smtClean="0"/>
              <a:t>Η συμβολή της ΕξΑΕ  </a:t>
            </a:r>
          </a:p>
          <a:p>
            <a:pPr lvl="2">
              <a:lnSpc>
                <a:spcPct val="120000"/>
              </a:lnSpc>
              <a:buFont typeface="Wingdings" pitchFamily="2" charset="2"/>
              <a:buChar char="v"/>
            </a:pPr>
            <a:r>
              <a:rPr lang="el-GR" sz="1500" i="1" dirty="0" smtClean="0"/>
              <a:t>Η ΕξΑΕ είναι η ιδανική λύση στην παροχή προγραμμάτων επιμόρφωσης των εκπαιδευτικών, γιατί δεν υπάρχει περιορισμός χώρου και χρόνου οπότε μπορούν να ανταποκριθούν στις εξειδικευμένες ανάγκες τους (Αναστασιάδης &amp; Μανούσου, 2017).</a:t>
            </a:r>
            <a:endParaRPr lang="el-GR" sz="1500" b="1" dirty="0" smtClean="0"/>
          </a:p>
          <a:p>
            <a:pPr>
              <a:lnSpc>
                <a:spcPct val="100000"/>
              </a:lnSpc>
              <a:buFont typeface="Wingdings" pitchFamily="2" charset="2"/>
              <a:buChar char="Ø"/>
            </a:pPr>
            <a:r>
              <a:rPr lang="el-GR" sz="1800" b="1" dirty="0" smtClean="0"/>
              <a:t>       </a:t>
            </a:r>
            <a:r>
              <a:rPr lang="el-GR" sz="1900" b="1" dirty="0" smtClean="0"/>
              <a:t>ΕΠΙΜΟΡΦΩΣΗ ΣΤΕΛΕΧΩΝ ΕΚΠΑΙΔΕΥΣΗΣ</a:t>
            </a:r>
          </a:p>
          <a:p>
            <a:pPr lvl="1">
              <a:lnSpc>
                <a:spcPct val="100000"/>
              </a:lnSpc>
            </a:pPr>
            <a:r>
              <a:rPr lang="el-GR" sz="1600" b="1" dirty="0" smtClean="0"/>
              <a:t>      </a:t>
            </a:r>
            <a:r>
              <a:rPr lang="el-GR" sz="1700" b="1" dirty="0" smtClean="0"/>
              <a:t>Η σημασία και η ανάγκη Επιμόρφωσης Στελεχών Εκπαίδευσης</a:t>
            </a:r>
          </a:p>
          <a:p>
            <a:pPr lvl="2">
              <a:lnSpc>
                <a:spcPct val="100000"/>
              </a:lnSpc>
              <a:buFont typeface="Wingdings" pitchFamily="2" charset="2"/>
              <a:buChar char="v"/>
            </a:pPr>
            <a:r>
              <a:rPr lang="el-GR" sz="1500" i="1" dirty="0" smtClean="0"/>
              <a:t>Η ανάγκη για επιμόρφωση στις νέες τεχνολογίες, η επικαιροποίηση γνώσεων και ότι κρίνεται ανεπαρκής η πληροφόρηση μόνο από εγκυκλίους, προέκυψε από την καταγραφή απόψεων εκπαιδευτικών και στελεχών εκπαίδευσης (Δούκας, κ.ά., 2008).</a:t>
            </a:r>
            <a:endParaRPr lang="el-GR" sz="1500" b="1" dirty="0" smtClean="0"/>
          </a:p>
          <a:p>
            <a:pPr lvl="1">
              <a:lnSpc>
                <a:spcPct val="100000"/>
              </a:lnSpc>
            </a:pPr>
            <a:r>
              <a:rPr lang="el-GR" sz="1700" b="1" dirty="0" smtClean="0"/>
              <a:t>      Η Επιμόρφωση Στελεχών Εκπαίδευσης στην Ελλάδα</a:t>
            </a:r>
            <a:endParaRPr lang="el-GR" sz="1700" dirty="0"/>
          </a:p>
          <a:p>
            <a:pPr lvl="2">
              <a:lnSpc>
                <a:spcPct val="100000"/>
              </a:lnSpc>
              <a:buFont typeface="Wingdings" pitchFamily="2" charset="2"/>
              <a:buChar char="v"/>
            </a:pPr>
            <a:r>
              <a:rPr lang="el-GR" sz="1500" i="1" dirty="0" smtClean="0"/>
              <a:t>Στο πλαίσιο του αστικού εκσυγχρονισμού της εκπαίδευσης μετά τη Μεταπολίτευση, το 1977, θεσμοθετείται στην Ελλάδα η επιμόρφωση των εκπαιδευτικών (Π.Δ. 127/1977 και 459/1978). Τότε έχουμε την ίδρυση των δύο πρώτων σχολών Επιμόρφωσης Λειτουργών Μέσης Εκπαίδευσης (ΣΕΛΜΕ) και στη συνέχεια των δύο πρώτων Σχολών Επιμόρφωσης Λειτουργών Δημοτικής Εκπαίδευσης (ΣΕΛΔΕ) το 1979 (Π.Δ. 255/1979), στις οποίες η φοίτηση ήταν ετήσιας διάρκειας.</a:t>
            </a:r>
            <a:endParaRPr lang="el-GR" sz="1500" b="1" i="1" dirty="0" smtClean="0"/>
          </a:p>
        </p:txBody>
      </p:sp>
      <p:sp>
        <p:nvSpPr>
          <p:cNvPr id="3" name="2 - Τίτλος"/>
          <p:cNvSpPr>
            <a:spLocks noGrp="1"/>
          </p:cNvSpPr>
          <p:nvPr>
            <p:ph type="title"/>
          </p:nvPr>
        </p:nvSpPr>
        <p:spPr>
          <a:xfrm>
            <a:off x="1143000" y="404664"/>
            <a:ext cx="7372350" cy="864096"/>
          </a:xfrm>
        </p:spPr>
        <p:txBody>
          <a:bodyPr/>
          <a:lstStyle/>
          <a:p>
            <a:pPr>
              <a:lnSpc>
                <a:spcPct val="100000"/>
              </a:lnSpc>
            </a:pPr>
            <a:r>
              <a:rPr lang="el-GR" sz="2800" dirty="0" smtClean="0">
                <a:solidFill>
                  <a:srgbClr val="FF0000"/>
                </a:solidFill>
              </a:rPr>
              <a:t>   Θεωρητικό Πλαίσιο (3/3)</a:t>
            </a:r>
            <a:endParaRPr lang="el-GR" dirty="0"/>
          </a:p>
        </p:txBody>
      </p:sp>
      <p:pic>
        <p:nvPicPr>
          <p:cNvPr id="4" name="Picture 2" descr="C:\Users\Efthymios\Dropbox\My PC (DESKTOP-S61GVK7)\Desktop\Θεωρία.png"/>
          <p:cNvPicPr>
            <a:picLocks noChangeAspect="1" noChangeArrowheads="1"/>
          </p:cNvPicPr>
          <p:nvPr/>
        </p:nvPicPr>
        <p:blipFill>
          <a:blip r:embed="rId2" cstate="print"/>
          <a:srcRect/>
          <a:stretch>
            <a:fillRect/>
          </a:stretch>
        </p:blipFill>
        <p:spPr bwMode="auto">
          <a:xfrm>
            <a:off x="7164288" y="260648"/>
            <a:ext cx="1368152" cy="86409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0.70"/>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 presetClass="entr" presetSubtype="1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checkerboard(across)">
                                      <p:cBhvr>
                                        <p:cTn id="14" dur="10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4" presetClass="entr" presetSubtype="16" fill="hold" nodeType="clickEffect">
                                  <p:stCondLst>
                                    <p:cond delay="0"/>
                                  </p:stCondLst>
                                  <p:childTnLst>
                                    <p:set>
                                      <p:cBhvr>
                                        <p:cTn id="18" dur="1" fill="hold">
                                          <p:stCondLst>
                                            <p:cond delay="0"/>
                                          </p:stCondLst>
                                        </p:cTn>
                                        <p:tgtEl>
                                          <p:spTgt spid="2">
                                            <p:txEl>
                                              <p:pRg st="0" end="0"/>
                                            </p:txEl>
                                          </p:spTgt>
                                        </p:tgtEl>
                                        <p:attrNameLst>
                                          <p:attrName>style.visibility</p:attrName>
                                        </p:attrNameLst>
                                      </p:cBhvr>
                                      <p:to>
                                        <p:strVal val="visible"/>
                                      </p:to>
                                    </p:set>
                                    <p:animEffect transition="in" filter="box(in)">
                                      <p:cBhvr>
                                        <p:cTn id="19" dur="1000"/>
                                        <p:tgtEl>
                                          <p:spTgt spid="2">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55" presetClass="entr" presetSubtype="0" fill="hold" nodeType="clickEffect">
                                  <p:stCondLst>
                                    <p:cond delay="0"/>
                                  </p:stCondLst>
                                  <p:childTnLst>
                                    <p:set>
                                      <p:cBhvr>
                                        <p:cTn id="23" dur="1" fill="hold">
                                          <p:stCondLst>
                                            <p:cond delay="0"/>
                                          </p:stCondLst>
                                        </p:cTn>
                                        <p:tgtEl>
                                          <p:spTgt spid="2">
                                            <p:txEl>
                                              <p:pRg st="1" end="1"/>
                                            </p:txEl>
                                          </p:spTgt>
                                        </p:tgtEl>
                                        <p:attrNameLst>
                                          <p:attrName>style.visibility</p:attrName>
                                        </p:attrNameLst>
                                      </p:cBhvr>
                                      <p:to>
                                        <p:strVal val="visible"/>
                                      </p:to>
                                    </p:set>
                                    <p:anim calcmode="lin" valueType="num">
                                      <p:cBhvr>
                                        <p:cTn id="24" dur="1000" fill="hold"/>
                                        <p:tgtEl>
                                          <p:spTgt spid="2">
                                            <p:txEl>
                                              <p:pRg st="1" end="1"/>
                                            </p:txEl>
                                          </p:spTgt>
                                        </p:tgtEl>
                                        <p:attrNameLst>
                                          <p:attrName>ppt_w</p:attrName>
                                        </p:attrNameLst>
                                      </p:cBhvr>
                                      <p:tavLst>
                                        <p:tav tm="0">
                                          <p:val>
                                            <p:strVal val="#ppt_w*0.70"/>
                                          </p:val>
                                        </p:tav>
                                        <p:tav tm="100000">
                                          <p:val>
                                            <p:strVal val="#ppt_w"/>
                                          </p:val>
                                        </p:tav>
                                      </p:tavLst>
                                    </p:anim>
                                    <p:anim calcmode="lin" valueType="num">
                                      <p:cBhvr>
                                        <p:cTn id="25" dur="1000" fill="hold"/>
                                        <p:tgtEl>
                                          <p:spTgt spid="2">
                                            <p:txEl>
                                              <p:pRg st="1" end="1"/>
                                            </p:txEl>
                                          </p:spTgt>
                                        </p:tgtEl>
                                        <p:attrNameLst>
                                          <p:attrName>ppt_h</p:attrName>
                                        </p:attrNameLst>
                                      </p:cBhvr>
                                      <p:tavLst>
                                        <p:tav tm="0">
                                          <p:val>
                                            <p:strVal val="#ppt_h"/>
                                          </p:val>
                                        </p:tav>
                                        <p:tav tm="100000">
                                          <p:val>
                                            <p:strVal val="#ppt_h"/>
                                          </p:val>
                                        </p:tav>
                                      </p:tavLst>
                                    </p:anim>
                                    <p:animEffect transition="in" filter="fade">
                                      <p:cBhvr>
                                        <p:cTn id="26" dur="1000"/>
                                        <p:tgtEl>
                                          <p:spTgt spid="2">
                                            <p:txEl>
                                              <p:pRg st="1" end="1"/>
                                            </p:txEl>
                                          </p:spTgt>
                                        </p:tgtEl>
                                      </p:cBhvr>
                                    </p:animEffect>
                                  </p:childTnLst>
                                </p:cTn>
                              </p:par>
                              <p:par>
                                <p:cTn id="27" presetID="55" presetClass="entr" presetSubtype="0" fill="hold" nodeType="withEffect">
                                  <p:stCondLst>
                                    <p:cond delay="0"/>
                                  </p:stCondLst>
                                  <p:childTnLst>
                                    <p:set>
                                      <p:cBhvr>
                                        <p:cTn id="28" dur="1" fill="hold">
                                          <p:stCondLst>
                                            <p:cond delay="0"/>
                                          </p:stCondLst>
                                        </p:cTn>
                                        <p:tgtEl>
                                          <p:spTgt spid="2">
                                            <p:txEl>
                                              <p:pRg st="2" end="2"/>
                                            </p:txEl>
                                          </p:spTgt>
                                        </p:tgtEl>
                                        <p:attrNameLst>
                                          <p:attrName>style.visibility</p:attrName>
                                        </p:attrNameLst>
                                      </p:cBhvr>
                                      <p:to>
                                        <p:strVal val="visible"/>
                                      </p:to>
                                    </p:set>
                                    <p:anim calcmode="lin" valueType="num">
                                      <p:cBhvr>
                                        <p:cTn id="29" dur="1000" fill="hold"/>
                                        <p:tgtEl>
                                          <p:spTgt spid="2">
                                            <p:txEl>
                                              <p:pRg st="2" end="2"/>
                                            </p:txEl>
                                          </p:spTgt>
                                        </p:tgtEl>
                                        <p:attrNameLst>
                                          <p:attrName>ppt_w</p:attrName>
                                        </p:attrNameLst>
                                      </p:cBhvr>
                                      <p:tavLst>
                                        <p:tav tm="0">
                                          <p:val>
                                            <p:strVal val="#ppt_w*0.70"/>
                                          </p:val>
                                        </p:tav>
                                        <p:tav tm="100000">
                                          <p:val>
                                            <p:strVal val="#ppt_w"/>
                                          </p:val>
                                        </p:tav>
                                      </p:tavLst>
                                    </p:anim>
                                    <p:anim calcmode="lin" valueType="num">
                                      <p:cBhvr>
                                        <p:cTn id="30" dur="1000" fill="hold"/>
                                        <p:tgtEl>
                                          <p:spTgt spid="2">
                                            <p:txEl>
                                              <p:pRg st="2" end="2"/>
                                            </p:txEl>
                                          </p:spTgt>
                                        </p:tgtEl>
                                        <p:attrNameLst>
                                          <p:attrName>ppt_h</p:attrName>
                                        </p:attrNameLst>
                                      </p:cBhvr>
                                      <p:tavLst>
                                        <p:tav tm="0">
                                          <p:val>
                                            <p:strVal val="#ppt_h"/>
                                          </p:val>
                                        </p:tav>
                                        <p:tav tm="100000">
                                          <p:val>
                                            <p:strVal val="#ppt_h"/>
                                          </p:val>
                                        </p:tav>
                                      </p:tavLst>
                                    </p:anim>
                                    <p:animEffect transition="in" filter="fade">
                                      <p:cBhvr>
                                        <p:cTn id="31" dur="1000"/>
                                        <p:tgtEl>
                                          <p:spTgt spid="2">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55" presetClass="entr" presetSubtype="0" fill="hold" nodeType="clickEffect">
                                  <p:stCondLst>
                                    <p:cond delay="0"/>
                                  </p:stCondLst>
                                  <p:childTnLst>
                                    <p:set>
                                      <p:cBhvr>
                                        <p:cTn id="35" dur="1" fill="hold">
                                          <p:stCondLst>
                                            <p:cond delay="0"/>
                                          </p:stCondLst>
                                        </p:cTn>
                                        <p:tgtEl>
                                          <p:spTgt spid="2">
                                            <p:txEl>
                                              <p:pRg st="3" end="3"/>
                                            </p:txEl>
                                          </p:spTgt>
                                        </p:tgtEl>
                                        <p:attrNameLst>
                                          <p:attrName>style.visibility</p:attrName>
                                        </p:attrNameLst>
                                      </p:cBhvr>
                                      <p:to>
                                        <p:strVal val="visible"/>
                                      </p:to>
                                    </p:set>
                                    <p:anim calcmode="lin" valueType="num">
                                      <p:cBhvr>
                                        <p:cTn id="36" dur="1000" fill="hold"/>
                                        <p:tgtEl>
                                          <p:spTgt spid="2">
                                            <p:txEl>
                                              <p:pRg st="3" end="3"/>
                                            </p:txEl>
                                          </p:spTgt>
                                        </p:tgtEl>
                                        <p:attrNameLst>
                                          <p:attrName>ppt_w</p:attrName>
                                        </p:attrNameLst>
                                      </p:cBhvr>
                                      <p:tavLst>
                                        <p:tav tm="0">
                                          <p:val>
                                            <p:strVal val="#ppt_w*0.70"/>
                                          </p:val>
                                        </p:tav>
                                        <p:tav tm="100000">
                                          <p:val>
                                            <p:strVal val="#ppt_w"/>
                                          </p:val>
                                        </p:tav>
                                      </p:tavLst>
                                    </p:anim>
                                    <p:anim calcmode="lin" valueType="num">
                                      <p:cBhvr>
                                        <p:cTn id="37" dur="1000" fill="hold"/>
                                        <p:tgtEl>
                                          <p:spTgt spid="2">
                                            <p:txEl>
                                              <p:pRg st="3" end="3"/>
                                            </p:txEl>
                                          </p:spTgt>
                                        </p:tgtEl>
                                        <p:attrNameLst>
                                          <p:attrName>ppt_h</p:attrName>
                                        </p:attrNameLst>
                                      </p:cBhvr>
                                      <p:tavLst>
                                        <p:tav tm="0">
                                          <p:val>
                                            <p:strVal val="#ppt_h"/>
                                          </p:val>
                                        </p:tav>
                                        <p:tav tm="100000">
                                          <p:val>
                                            <p:strVal val="#ppt_h"/>
                                          </p:val>
                                        </p:tav>
                                      </p:tavLst>
                                    </p:anim>
                                    <p:animEffect transition="in" filter="fade">
                                      <p:cBhvr>
                                        <p:cTn id="38" dur="1000"/>
                                        <p:tgtEl>
                                          <p:spTgt spid="2">
                                            <p:txEl>
                                              <p:pRg st="3" end="3"/>
                                            </p:txEl>
                                          </p:spTgt>
                                        </p:tgtEl>
                                      </p:cBhvr>
                                    </p:animEffect>
                                  </p:childTnLst>
                                </p:cTn>
                              </p:par>
                              <p:par>
                                <p:cTn id="39" presetID="55" presetClass="entr" presetSubtype="0" fill="hold" nodeType="withEffect">
                                  <p:stCondLst>
                                    <p:cond delay="0"/>
                                  </p:stCondLst>
                                  <p:childTnLst>
                                    <p:set>
                                      <p:cBhvr>
                                        <p:cTn id="40" dur="1" fill="hold">
                                          <p:stCondLst>
                                            <p:cond delay="0"/>
                                          </p:stCondLst>
                                        </p:cTn>
                                        <p:tgtEl>
                                          <p:spTgt spid="2">
                                            <p:txEl>
                                              <p:pRg st="4" end="4"/>
                                            </p:txEl>
                                          </p:spTgt>
                                        </p:tgtEl>
                                        <p:attrNameLst>
                                          <p:attrName>style.visibility</p:attrName>
                                        </p:attrNameLst>
                                      </p:cBhvr>
                                      <p:to>
                                        <p:strVal val="visible"/>
                                      </p:to>
                                    </p:set>
                                    <p:anim calcmode="lin" valueType="num">
                                      <p:cBhvr>
                                        <p:cTn id="41" dur="1000" fill="hold"/>
                                        <p:tgtEl>
                                          <p:spTgt spid="2">
                                            <p:txEl>
                                              <p:pRg st="4" end="4"/>
                                            </p:txEl>
                                          </p:spTgt>
                                        </p:tgtEl>
                                        <p:attrNameLst>
                                          <p:attrName>ppt_w</p:attrName>
                                        </p:attrNameLst>
                                      </p:cBhvr>
                                      <p:tavLst>
                                        <p:tav tm="0">
                                          <p:val>
                                            <p:strVal val="#ppt_w*0.70"/>
                                          </p:val>
                                        </p:tav>
                                        <p:tav tm="100000">
                                          <p:val>
                                            <p:strVal val="#ppt_w"/>
                                          </p:val>
                                        </p:tav>
                                      </p:tavLst>
                                    </p:anim>
                                    <p:anim calcmode="lin" valueType="num">
                                      <p:cBhvr>
                                        <p:cTn id="42" dur="1000" fill="hold"/>
                                        <p:tgtEl>
                                          <p:spTgt spid="2">
                                            <p:txEl>
                                              <p:pRg st="4" end="4"/>
                                            </p:txEl>
                                          </p:spTgt>
                                        </p:tgtEl>
                                        <p:attrNameLst>
                                          <p:attrName>ppt_h</p:attrName>
                                        </p:attrNameLst>
                                      </p:cBhvr>
                                      <p:tavLst>
                                        <p:tav tm="0">
                                          <p:val>
                                            <p:strVal val="#ppt_h"/>
                                          </p:val>
                                        </p:tav>
                                        <p:tav tm="100000">
                                          <p:val>
                                            <p:strVal val="#ppt_h"/>
                                          </p:val>
                                        </p:tav>
                                      </p:tavLst>
                                    </p:anim>
                                    <p:animEffect transition="in" filter="fade">
                                      <p:cBhvr>
                                        <p:cTn id="43" dur="1000"/>
                                        <p:tgtEl>
                                          <p:spTgt spid="2">
                                            <p:txEl>
                                              <p:pRg st="4" end="4"/>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4" presetClass="entr" presetSubtype="16" fill="hold" nodeType="clickEffect">
                                  <p:stCondLst>
                                    <p:cond delay="0"/>
                                  </p:stCondLst>
                                  <p:childTnLst>
                                    <p:set>
                                      <p:cBhvr>
                                        <p:cTn id="47" dur="1" fill="hold">
                                          <p:stCondLst>
                                            <p:cond delay="0"/>
                                          </p:stCondLst>
                                        </p:cTn>
                                        <p:tgtEl>
                                          <p:spTgt spid="2">
                                            <p:txEl>
                                              <p:pRg st="5" end="5"/>
                                            </p:txEl>
                                          </p:spTgt>
                                        </p:tgtEl>
                                        <p:attrNameLst>
                                          <p:attrName>style.visibility</p:attrName>
                                        </p:attrNameLst>
                                      </p:cBhvr>
                                      <p:to>
                                        <p:strVal val="visible"/>
                                      </p:to>
                                    </p:set>
                                    <p:animEffect transition="in" filter="box(in)">
                                      <p:cBhvr>
                                        <p:cTn id="48" dur="1000"/>
                                        <p:tgtEl>
                                          <p:spTgt spid="2">
                                            <p:txEl>
                                              <p:pRg st="5" end="5"/>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55" presetClass="entr" presetSubtype="0" fill="hold" nodeType="clickEffect">
                                  <p:stCondLst>
                                    <p:cond delay="0"/>
                                  </p:stCondLst>
                                  <p:childTnLst>
                                    <p:set>
                                      <p:cBhvr>
                                        <p:cTn id="52" dur="1" fill="hold">
                                          <p:stCondLst>
                                            <p:cond delay="0"/>
                                          </p:stCondLst>
                                        </p:cTn>
                                        <p:tgtEl>
                                          <p:spTgt spid="2">
                                            <p:txEl>
                                              <p:pRg st="6" end="6"/>
                                            </p:txEl>
                                          </p:spTgt>
                                        </p:tgtEl>
                                        <p:attrNameLst>
                                          <p:attrName>style.visibility</p:attrName>
                                        </p:attrNameLst>
                                      </p:cBhvr>
                                      <p:to>
                                        <p:strVal val="visible"/>
                                      </p:to>
                                    </p:set>
                                    <p:anim calcmode="lin" valueType="num">
                                      <p:cBhvr>
                                        <p:cTn id="53" dur="1000" fill="hold"/>
                                        <p:tgtEl>
                                          <p:spTgt spid="2">
                                            <p:txEl>
                                              <p:pRg st="6" end="6"/>
                                            </p:txEl>
                                          </p:spTgt>
                                        </p:tgtEl>
                                        <p:attrNameLst>
                                          <p:attrName>ppt_w</p:attrName>
                                        </p:attrNameLst>
                                      </p:cBhvr>
                                      <p:tavLst>
                                        <p:tav tm="0">
                                          <p:val>
                                            <p:strVal val="#ppt_w*0.70"/>
                                          </p:val>
                                        </p:tav>
                                        <p:tav tm="100000">
                                          <p:val>
                                            <p:strVal val="#ppt_w"/>
                                          </p:val>
                                        </p:tav>
                                      </p:tavLst>
                                    </p:anim>
                                    <p:anim calcmode="lin" valueType="num">
                                      <p:cBhvr>
                                        <p:cTn id="54" dur="1000" fill="hold"/>
                                        <p:tgtEl>
                                          <p:spTgt spid="2">
                                            <p:txEl>
                                              <p:pRg st="6" end="6"/>
                                            </p:txEl>
                                          </p:spTgt>
                                        </p:tgtEl>
                                        <p:attrNameLst>
                                          <p:attrName>ppt_h</p:attrName>
                                        </p:attrNameLst>
                                      </p:cBhvr>
                                      <p:tavLst>
                                        <p:tav tm="0">
                                          <p:val>
                                            <p:strVal val="#ppt_h"/>
                                          </p:val>
                                        </p:tav>
                                        <p:tav tm="100000">
                                          <p:val>
                                            <p:strVal val="#ppt_h"/>
                                          </p:val>
                                        </p:tav>
                                      </p:tavLst>
                                    </p:anim>
                                    <p:animEffect transition="in" filter="fade">
                                      <p:cBhvr>
                                        <p:cTn id="55" dur="1000"/>
                                        <p:tgtEl>
                                          <p:spTgt spid="2">
                                            <p:txEl>
                                              <p:pRg st="6" end="6"/>
                                            </p:txEl>
                                          </p:spTgt>
                                        </p:tgtEl>
                                      </p:cBhvr>
                                    </p:animEffect>
                                  </p:childTnLst>
                                </p:cTn>
                              </p:par>
                              <p:par>
                                <p:cTn id="56" presetID="55" presetClass="entr" presetSubtype="0" fill="hold" nodeType="withEffect">
                                  <p:stCondLst>
                                    <p:cond delay="0"/>
                                  </p:stCondLst>
                                  <p:childTnLst>
                                    <p:set>
                                      <p:cBhvr>
                                        <p:cTn id="57" dur="1" fill="hold">
                                          <p:stCondLst>
                                            <p:cond delay="0"/>
                                          </p:stCondLst>
                                        </p:cTn>
                                        <p:tgtEl>
                                          <p:spTgt spid="2">
                                            <p:txEl>
                                              <p:pRg st="7" end="7"/>
                                            </p:txEl>
                                          </p:spTgt>
                                        </p:tgtEl>
                                        <p:attrNameLst>
                                          <p:attrName>style.visibility</p:attrName>
                                        </p:attrNameLst>
                                      </p:cBhvr>
                                      <p:to>
                                        <p:strVal val="visible"/>
                                      </p:to>
                                    </p:set>
                                    <p:anim calcmode="lin" valueType="num">
                                      <p:cBhvr>
                                        <p:cTn id="58" dur="1000" fill="hold"/>
                                        <p:tgtEl>
                                          <p:spTgt spid="2">
                                            <p:txEl>
                                              <p:pRg st="7" end="7"/>
                                            </p:txEl>
                                          </p:spTgt>
                                        </p:tgtEl>
                                        <p:attrNameLst>
                                          <p:attrName>ppt_w</p:attrName>
                                        </p:attrNameLst>
                                      </p:cBhvr>
                                      <p:tavLst>
                                        <p:tav tm="0">
                                          <p:val>
                                            <p:strVal val="#ppt_w*0.70"/>
                                          </p:val>
                                        </p:tav>
                                        <p:tav tm="100000">
                                          <p:val>
                                            <p:strVal val="#ppt_w"/>
                                          </p:val>
                                        </p:tav>
                                      </p:tavLst>
                                    </p:anim>
                                    <p:anim calcmode="lin" valueType="num">
                                      <p:cBhvr>
                                        <p:cTn id="59" dur="1000" fill="hold"/>
                                        <p:tgtEl>
                                          <p:spTgt spid="2">
                                            <p:txEl>
                                              <p:pRg st="7" end="7"/>
                                            </p:txEl>
                                          </p:spTgt>
                                        </p:tgtEl>
                                        <p:attrNameLst>
                                          <p:attrName>ppt_h</p:attrName>
                                        </p:attrNameLst>
                                      </p:cBhvr>
                                      <p:tavLst>
                                        <p:tav tm="0">
                                          <p:val>
                                            <p:strVal val="#ppt_h"/>
                                          </p:val>
                                        </p:tav>
                                        <p:tav tm="100000">
                                          <p:val>
                                            <p:strVal val="#ppt_h"/>
                                          </p:val>
                                        </p:tav>
                                      </p:tavLst>
                                    </p:anim>
                                    <p:animEffect transition="in" filter="fade">
                                      <p:cBhvr>
                                        <p:cTn id="60" dur="1000"/>
                                        <p:tgtEl>
                                          <p:spTgt spid="2">
                                            <p:txEl>
                                              <p:pRg st="7" end="7"/>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55" presetClass="entr" presetSubtype="0" fill="hold" nodeType="clickEffect">
                                  <p:stCondLst>
                                    <p:cond delay="0"/>
                                  </p:stCondLst>
                                  <p:childTnLst>
                                    <p:set>
                                      <p:cBhvr>
                                        <p:cTn id="64" dur="1" fill="hold">
                                          <p:stCondLst>
                                            <p:cond delay="0"/>
                                          </p:stCondLst>
                                        </p:cTn>
                                        <p:tgtEl>
                                          <p:spTgt spid="2">
                                            <p:txEl>
                                              <p:pRg st="8" end="8"/>
                                            </p:txEl>
                                          </p:spTgt>
                                        </p:tgtEl>
                                        <p:attrNameLst>
                                          <p:attrName>style.visibility</p:attrName>
                                        </p:attrNameLst>
                                      </p:cBhvr>
                                      <p:to>
                                        <p:strVal val="visible"/>
                                      </p:to>
                                    </p:set>
                                    <p:anim calcmode="lin" valueType="num">
                                      <p:cBhvr>
                                        <p:cTn id="65" dur="1000" fill="hold"/>
                                        <p:tgtEl>
                                          <p:spTgt spid="2">
                                            <p:txEl>
                                              <p:pRg st="8" end="8"/>
                                            </p:txEl>
                                          </p:spTgt>
                                        </p:tgtEl>
                                        <p:attrNameLst>
                                          <p:attrName>ppt_w</p:attrName>
                                        </p:attrNameLst>
                                      </p:cBhvr>
                                      <p:tavLst>
                                        <p:tav tm="0">
                                          <p:val>
                                            <p:strVal val="#ppt_w*0.70"/>
                                          </p:val>
                                        </p:tav>
                                        <p:tav tm="100000">
                                          <p:val>
                                            <p:strVal val="#ppt_w"/>
                                          </p:val>
                                        </p:tav>
                                      </p:tavLst>
                                    </p:anim>
                                    <p:anim calcmode="lin" valueType="num">
                                      <p:cBhvr>
                                        <p:cTn id="66" dur="1000" fill="hold"/>
                                        <p:tgtEl>
                                          <p:spTgt spid="2">
                                            <p:txEl>
                                              <p:pRg st="8" end="8"/>
                                            </p:txEl>
                                          </p:spTgt>
                                        </p:tgtEl>
                                        <p:attrNameLst>
                                          <p:attrName>ppt_h</p:attrName>
                                        </p:attrNameLst>
                                      </p:cBhvr>
                                      <p:tavLst>
                                        <p:tav tm="0">
                                          <p:val>
                                            <p:strVal val="#ppt_h"/>
                                          </p:val>
                                        </p:tav>
                                        <p:tav tm="100000">
                                          <p:val>
                                            <p:strVal val="#ppt_h"/>
                                          </p:val>
                                        </p:tav>
                                      </p:tavLst>
                                    </p:anim>
                                    <p:animEffect transition="in" filter="fade">
                                      <p:cBhvr>
                                        <p:cTn id="67" dur="1000"/>
                                        <p:tgtEl>
                                          <p:spTgt spid="2">
                                            <p:txEl>
                                              <p:pRg st="8" end="8"/>
                                            </p:txEl>
                                          </p:spTgt>
                                        </p:tgtEl>
                                      </p:cBhvr>
                                    </p:animEffect>
                                  </p:childTnLst>
                                </p:cTn>
                              </p:par>
                              <p:par>
                                <p:cTn id="68" presetID="55" presetClass="entr" presetSubtype="0" fill="hold" nodeType="withEffect">
                                  <p:stCondLst>
                                    <p:cond delay="0"/>
                                  </p:stCondLst>
                                  <p:childTnLst>
                                    <p:set>
                                      <p:cBhvr>
                                        <p:cTn id="69" dur="1" fill="hold">
                                          <p:stCondLst>
                                            <p:cond delay="0"/>
                                          </p:stCondLst>
                                        </p:cTn>
                                        <p:tgtEl>
                                          <p:spTgt spid="2">
                                            <p:txEl>
                                              <p:pRg st="9" end="9"/>
                                            </p:txEl>
                                          </p:spTgt>
                                        </p:tgtEl>
                                        <p:attrNameLst>
                                          <p:attrName>style.visibility</p:attrName>
                                        </p:attrNameLst>
                                      </p:cBhvr>
                                      <p:to>
                                        <p:strVal val="visible"/>
                                      </p:to>
                                    </p:set>
                                    <p:anim calcmode="lin" valueType="num">
                                      <p:cBhvr>
                                        <p:cTn id="70" dur="1000" fill="hold"/>
                                        <p:tgtEl>
                                          <p:spTgt spid="2">
                                            <p:txEl>
                                              <p:pRg st="9" end="9"/>
                                            </p:txEl>
                                          </p:spTgt>
                                        </p:tgtEl>
                                        <p:attrNameLst>
                                          <p:attrName>ppt_w</p:attrName>
                                        </p:attrNameLst>
                                      </p:cBhvr>
                                      <p:tavLst>
                                        <p:tav tm="0">
                                          <p:val>
                                            <p:strVal val="#ppt_w*0.70"/>
                                          </p:val>
                                        </p:tav>
                                        <p:tav tm="100000">
                                          <p:val>
                                            <p:strVal val="#ppt_w"/>
                                          </p:val>
                                        </p:tav>
                                      </p:tavLst>
                                    </p:anim>
                                    <p:anim calcmode="lin" valueType="num">
                                      <p:cBhvr>
                                        <p:cTn id="71" dur="1000" fill="hold"/>
                                        <p:tgtEl>
                                          <p:spTgt spid="2">
                                            <p:txEl>
                                              <p:pRg st="9" end="9"/>
                                            </p:txEl>
                                          </p:spTgt>
                                        </p:tgtEl>
                                        <p:attrNameLst>
                                          <p:attrName>ppt_h</p:attrName>
                                        </p:attrNameLst>
                                      </p:cBhvr>
                                      <p:tavLst>
                                        <p:tav tm="0">
                                          <p:val>
                                            <p:strVal val="#ppt_h"/>
                                          </p:val>
                                        </p:tav>
                                        <p:tav tm="100000">
                                          <p:val>
                                            <p:strVal val="#ppt_h"/>
                                          </p:val>
                                        </p:tav>
                                      </p:tavLst>
                                    </p:anim>
                                    <p:animEffect transition="in" filter="fade">
                                      <p:cBhvr>
                                        <p:cTn id="72" dur="1000"/>
                                        <p:tgtEl>
                                          <p:spTgt spid="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3708</TotalTime>
  <Words>3122</Words>
  <Application>Microsoft Office PowerPoint</Application>
  <PresentationFormat>Προβολή στην οθόνη (4:3)</PresentationFormat>
  <Paragraphs>260</Paragraphs>
  <Slides>28</Slides>
  <Notes>3</Notes>
  <HiddenSlides>0</HiddenSlides>
  <MMClips>0</MMClips>
  <ScaleCrop>false</ScaleCrop>
  <HeadingPairs>
    <vt:vector size="4" baseType="variant">
      <vt:variant>
        <vt:lpstr>Θέμα</vt:lpstr>
      </vt:variant>
      <vt:variant>
        <vt:i4>1</vt:i4>
      </vt:variant>
      <vt:variant>
        <vt:lpstr>Τίτλοι διαφανειών</vt:lpstr>
      </vt:variant>
      <vt:variant>
        <vt:i4>28</vt:i4>
      </vt:variant>
    </vt:vector>
  </HeadingPairs>
  <TitlesOfParts>
    <vt:vector size="29" baseType="lpstr">
      <vt:lpstr>Θέμα του Office</vt:lpstr>
      <vt:lpstr>       Σχεδιασμός, ανάπτυξη και αποτίμηση ολοκληρωμένου περιβάλλοντος εξ αποστάσεως επιμόρφωσης Στελεχών Εκπαίδευσης με θέμα: “Νομοθεσία για τη λειτουργία των υπηρεσιακών συμβουλίων πρωτοβάθμιας και δευτεροβάθμιας εκπαίδευσης”. </vt:lpstr>
      <vt:lpstr>            Ευχαριστίες </vt:lpstr>
      <vt:lpstr>Σκοπός  της διπλωματικής εργασίας</vt:lpstr>
      <vt:lpstr>Συνεισφορά της διπλωματικής εργασίας</vt:lpstr>
      <vt:lpstr>    Ερευνητικά Ερωτήματα </vt:lpstr>
      <vt:lpstr>Δομή της εργασίας </vt:lpstr>
      <vt:lpstr>Θεωρητικό Πλαίσιο (1/3) </vt:lpstr>
      <vt:lpstr>   Θεωρητικό Πλαίσιο (2/3) </vt:lpstr>
      <vt:lpstr>   Θεωρητικό Πλαίσιο (3/3)</vt:lpstr>
      <vt:lpstr>     Διαδικτυακό επιμορφωτικό πρόγραμμα (1/3) </vt:lpstr>
      <vt:lpstr>     Διαδικτυακό επιμορφωτικό πρόγραμμα (2/3) </vt:lpstr>
      <vt:lpstr>     Διαδικτυακό επιμορφωτικό πρόγραμμα (3/3) </vt:lpstr>
      <vt:lpstr>     Ερευνητικό πλαίσιο </vt:lpstr>
      <vt:lpstr>  Μεθοδολογία (1/4)</vt:lpstr>
      <vt:lpstr>   Μεθοδολογία (2/4)</vt:lpstr>
      <vt:lpstr> </vt:lpstr>
      <vt:lpstr>     Μεθοδολογία (4/4) </vt:lpstr>
      <vt:lpstr>     Αποτελέσματα - Κύρια ευρήματα (1/4) </vt:lpstr>
      <vt:lpstr>       Αποτελέσματα - Κύρια ευρήματα (2/4) </vt:lpstr>
      <vt:lpstr>    Αποτελέσματα - Κύρια ευρήματα (3/4)</vt:lpstr>
      <vt:lpstr>    Αποτελέσματα - Κύρια ευρήματα (4/4)</vt:lpstr>
      <vt:lpstr>    Συμπεράσματα (1/6)</vt:lpstr>
      <vt:lpstr>    Συμπεράσματα (2/6)</vt:lpstr>
      <vt:lpstr>    Συμπεράσματα (3/6)</vt:lpstr>
      <vt:lpstr>    Συμπεράσματα (4/6)</vt:lpstr>
      <vt:lpstr>    Συμπεράσματα (5/6)</vt:lpstr>
      <vt:lpstr>    Συμπεράσματα (6/6)</vt:lpstr>
      <vt:lpstr>Διαφάνεια 28</vt:lpstr>
    </vt:vector>
  </TitlesOfParts>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dc:creator>
  <cp:lastModifiedBy>Efthymios</cp:lastModifiedBy>
  <cp:revision>1826</cp:revision>
  <dcterms:created xsi:type="dcterms:W3CDTF">2003-10-16T17:37:47Z</dcterms:created>
  <dcterms:modified xsi:type="dcterms:W3CDTF">2021-11-19T07:27:43Z</dcterms:modified>
</cp:coreProperties>
</file>