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70" r:id="rId1"/>
  </p:sldMasterIdLst>
  <p:notesMasterIdLst>
    <p:notesMasterId r:id="rId27"/>
  </p:notesMasterIdLst>
  <p:sldIdLst>
    <p:sldId id="1482" r:id="rId2"/>
    <p:sldId id="2023" r:id="rId3"/>
    <p:sldId id="2013" r:id="rId4"/>
    <p:sldId id="2021" r:id="rId5"/>
    <p:sldId id="2014" r:id="rId6"/>
    <p:sldId id="2024" r:id="rId7"/>
    <p:sldId id="2020" r:id="rId8"/>
    <p:sldId id="2012" r:id="rId9"/>
    <p:sldId id="2025" r:id="rId10"/>
    <p:sldId id="2026" r:id="rId11"/>
    <p:sldId id="2016" r:id="rId12"/>
    <p:sldId id="2027" r:id="rId13"/>
    <p:sldId id="2028" r:id="rId14"/>
    <p:sldId id="2029" r:id="rId15"/>
    <p:sldId id="2030" r:id="rId16"/>
    <p:sldId id="2032" r:id="rId17"/>
    <p:sldId id="2015" r:id="rId18"/>
    <p:sldId id="2033" r:id="rId19"/>
    <p:sldId id="2017" r:id="rId20"/>
    <p:sldId id="2034" r:id="rId21"/>
    <p:sldId id="2035" r:id="rId22"/>
    <p:sldId id="2018" r:id="rId23"/>
    <p:sldId id="2031" r:id="rId24"/>
    <p:sldId id="2036" r:id="rId25"/>
    <p:sldId id="2019" r:id="rId26"/>
  </p:sldIdLst>
  <p:sldSz cx="9144000" cy="6858000" type="screen4x3"/>
  <p:notesSz cx="6858000" cy="973455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er" initials="RV" lastIdx="2" clrIdx="0">
    <p:extLst>
      <p:ext uri="{19B8F6BF-5375-455C-9EA6-DF929625EA0E}">
        <p15:presenceInfo xmlns:p15="http://schemas.microsoft.com/office/powerpoint/2012/main" userId="review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CCAF"/>
    <a:srgbClr val="FFA54B"/>
    <a:srgbClr val="FFFFCC"/>
    <a:srgbClr val="931B1B"/>
    <a:srgbClr val="EDBE9B"/>
    <a:srgbClr val="ADDB7B"/>
    <a:srgbClr val="F4F694"/>
    <a:srgbClr val="FFAD5B"/>
    <a:srgbClr val="FF9933"/>
    <a:srgbClr val="FFF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58" autoAdjust="0"/>
    <p:restoredTop sz="89528" autoAdjust="0"/>
  </p:normalViewPr>
  <p:slideViewPr>
    <p:cSldViewPr>
      <p:cViewPr varScale="1">
        <p:scale>
          <a:sx n="99" d="100"/>
          <a:sy n="99" d="100"/>
        </p:scale>
        <p:origin x="822" y="78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89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50"/>
    </p:cViewPr>
  </p:sorterViewPr>
  <p:notesViewPr>
    <p:cSldViewPr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EEAD45-6FCB-400D-B14D-B6BA236C2FA5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172B9CF8-C450-49C9-A5CB-FEC5C6FBD92C}">
      <dgm:prSet phldrT="[Κείμενο]" custT="1"/>
      <dgm:spPr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l-GR" sz="4000" dirty="0" err="1"/>
            <a:t>ΕξΑΕ</a:t>
          </a:r>
          <a:endParaRPr lang="el-GR" sz="4000" dirty="0"/>
        </a:p>
      </dgm:t>
    </dgm:pt>
    <dgm:pt modelId="{8F106814-3B06-4333-ABBC-408CACBB59D4}" type="parTrans" cxnId="{2A7E4543-7FB4-43A4-94E0-B4529DFC55C7}">
      <dgm:prSet/>
      <dgm:spPr/>
      <dgm:t>
        <a:bodyPr/>
        <a:lstStyle/>
        <a:p>
          <a:endParaRPr lang="el-GR"/>
        </a:p>
      </dgm:t>
    </dgm:pt>
    <dgm:pt modelId="{64BE8A3E-DF8E-481E-8B21-AD75A9874532}" type="sibTrans" cxnId="{2A7E4543-7FB4-43A4-94E0-B4529DFC55C7}">
      <dgm:prSet/>
      <dgm:spPr/>
      <dgm:t>
        <a:bodyPr/>
        <a:lstStyle/>
        <a:p>
          <a:endParaRPr lang="el-GR"/>
        </a:p>
      </dgm:t>
    </dgm:pt>
    <dgm:pt modelId="{1FB68A48-5C43-4036-8056-89D1F82E6BE0}">
      <dgm:prSet phldrT="[Κείμενο]" custT="1"/>
      <dgm:spPr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l-GR" sz="1600" dirty="0"/>
            <a:t>Ιστορική Αναδρομή</a:t>
          </a:r>
        </a:p>
      </dgm:t>
    </dgm:pt>
    <dgm:pt modelId="{22294F8D-98E6-4E84-9CE4-567E13FE8088}" type="parTrans" cxnId="{3589B2F7-9659-457F-9240-2E2959F732C3}">
      <dgm:prSet/>
      <dgm:spPr/>
      <dgm:t>
        <a:bodyPr/>
        <a:lstStyle/>
        <a:p>
          <a:endParaRPr lang="el-GR"/>
        </a:p>
      </dgm:t>
    </dgm:pt>
    <dgm:pt modelId="{1CA2637D-4A8E-4ED6-A25B-1A97A6024043}" type="sibTrans" cxnId="{3589B2F7-9659-457F-9240-2E2959F732C3}">
      <dgm:prSet/>
      <dgm:spPr/>
      <dgm:t>
        <a:bodyPr/>
        <a:lstStyle/>
        <a:p>
          <a:endParaRPr lang="el-GR"/>
        </a:p>
      </dgm:t>
    </dgm:pt>
    <dgm:pt modelId="{261111CC-FD43-4AAE-A7C4-9632EC721A82}">
      <dgm:prSet phldrT="[Κείμενο]" custT="1"/>
      <dgm:spPr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l-GR" sz="1600" dirty="0"/>
            <a:t>Χαρακτηριστικά της </a:t>
          </a:r>
          <a:r>
            <a:rPr lang="el-GR" sz="1600" dirty="0" err="1"/>
            <a:t>ΕξΑΕ</a:t>
          </a:r>
          <a:endParaRPr lang="el-GR" sz="1600" dirty="0"/>
        </a:p>
      </dgm:t>
    </dgm:pt>
    <dgm:pt modelId="{83365131-79CF-47EF-99CC-B56C88D9E58D}" type="parTrans" cxnId="{52337B12-1DA3-4687-B6B8-8A630008EBC9}">
      <dgm:prSet/>
      <dgm:spPr/>
      <dgm:t>
        <a:bodyPr/>
        <a:lstStyle/>
        <a:p>
          <a:endParaRPr lang="el-GR"/>
        </a:p>
      </dgm:t>
    </dgm:pt>
    <dgm:pt modelId="{42DBE097-04E9-4D2F-903B-F6B34420485F}" type="sibTrans" cxnId="{52337B12-1DA3-4687-B6B8-8A630008EBC9}">
      <dgm:prSet/>
      <dgm:spPr/>
      <dgm:t>
        <a:bodyPr/>
        <a:lstStyle/>
        <a:p>
          <a:endParaRPr lang="el-GR"/>
        </a:p>
      </dgm:t>
    </dgm:pt>
    <dgm:pt modelId="{ECCC2B7A-91F6-45A2-B5FB-CC7F25CCE851}">
      <dgm:prSet phldrT="[Κείμενο]" custT="1"/>
      <dgm:spPr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l-GR" sz="1600" dirty="0"/>
            <a:t>Ανοικτή Εκπαίδευση</a:t>
          </a:r>
        </a:p>
      </dgm:t>
    </dgm:pt>
    <dgm:pt modelId="{5A60447C-B640-446B-8784-16AFC2018E9B}" type="parTrans" cxnId="{F376DB8C-9248-4127-A712-E0F74C47D507}">
      <dgm:prSet/>
      <dgm:spPr/>
      <dgm:t>
        <a:bodyPr/>
        <a:lstStyle/>
        <a:p>
          <a:endParaRPr lang="el-GR"/>
        </a:p>
      </dgm:t>
    </dgm:pt>
    <dgm:pt modelId="{95C4CE8B-3E47-4210-9C94-D2E45FD94500}" type="sibTrans" cxnId="{F376DB8C-9248-4127-A712-E0F74C47D507}">
      <dgm:prSet/>
      <dgm:spPr/>
      <dgm:t>
        <a:bodyPr/>
        <a:lstStyle/>
        <a:p>
          <a:endParaRPr lang="el-GR"/>
        </a:p>
      </dgm:t>
    </dgm:pt>
    <dgm:pt modelId="{C0DC3461-1B8C-4614-ABA5-E0BB0B2C4196}">
      <dgm:prSet phldrT="[Κείμενο]" custT="1"/>
      <dgm:spPr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l-GR" sz="1600" dirty="0"/>
            <a:t>Συμπληρωματική Σχολική </a:t>
          </a:r>
          <a:r>
            <a:rPr lang="el-GR" sz="1600" dirty="0" err="1"/>
            <a:t>ΕξΑΕ</a:t>
          </a:r>
          <a:endParaRPr lang="el-GR" sz="1600" dirty="0"/>
        </a:p>
      </dgm:t>
    </dgm:pt>
    <dgm:pt modelId="{4EBDE6F9-21F1-465A-93D9-B3E04EBCD46D}" type="parTrans" cxnId="{2F1D069F-33F1-4321-A2B9-39D75FFC9551}">
      <dgm:prSet/>
      <dgm:spPr/>
      <dgm:t>
        <a:bodyPr/>
        <a:lstStyle/>
        <a:p>
          <a:endParaRPr lang="el-GR"/>
        </a:p>
      </dgm:t>
    </dgm:pt>
    <dgm:pt modelId="{DED09DEE-6AF1-4713-8B67-DC52A4C123A5}" type="sibTrans" cxnId="{2F1D069F-33F1-4321-A2B9-39D75FFC9551}">
      <dgm:prSet/>
      <dgm:spPr/>
      <dgm:t>
        <a:bodyPr/>
        <a:lstStyle/>
        <a:p>
          <a:endParaRPr lang="el-GR"/>
        </a:p>
      </dgm:t>
    </dgm:pt>
    <dgm:pt modelId="{E605A52F-6195-4316-B5E5-E5D657DF148C}">
      <dgm:prSet phldrT="[Κείμενο]" custT="1"/>
      <dgm:spPr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l-GR" sz="1600" dirty="0"/>
            <a:t>Ανεστραμμένη τάξη</a:t>
          </a:r>
        </a:p>
      </dgm:t>
    </dgm:pt>
    <dgm:pt modelId="{4CCC7B8A-3783-4C41-A211-A048D0204081}" type="parTrans" cxnId="{80577AAF-51D5-460F-B804-797259CBAE0A}">
      <dgm:prSet/>
      <dgm:spPr/>
      <dgm:t>
        <a:bodyPr/>
        <a:lstStyle/>
        <a:p>
          <a:endParaRPr lang="el-GR"/>
        </a:p>
      </dgm:t>
    </dgm:pt>
    <dgm:pt modelId="{9A27B8D4-253D-4771-B287-5EB2C6E6B341}" type="sibTrans" cxnId="{80577AAF-51D5-460F-B804-797259CBAE0A}">
      <dgm:prSet/>
      <dgm:spPr/>
      <dgm:t>
        <a:bodyPr/>
        <a:lstStyle/>
        <a:p>
          <a:endParaRPr lang="el-GR"/>
        </a:p>
      </dgm:t>
    </dgm:pt>
    <dgm:pt modelId="{ECEA16CC-A7A6-430A-AC1D-1BFC4BC756E3}" type="pres">
      <dgm:prSet presAssocID="{BFEEAD45-6FCB-400D-B14D-B6BA236C2FA5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DF9F0746-2901-44CA-AE0F-8561B36F4A67}" type="pres">
      <dgm:prSet presAssocID="{172B9CF8-C450-49C9-A5CB-FEC5C6FBD92C}" presName="singleCycle" presStyleCnt="0"/>
      <dgm:spPr/>
    </dgm:pt>
    <dgm:pt modelId="{16ED7875-98E3-42D3-ADD9-850A59601F9C}" type="pres">
      <dgm:prSet presAssocID="{172B9CF8-C450-49C9-A5CB-FEC5C6FBD92C}" presName="singleCenter" presStyleLbl="node1" presStyleIdx="0" presStyleCnt="6" custScaleX="141748" custScaleY="115015">
        <dgm:presLayoutVars>
          <dgm:chMax val="7"/>
          <dgm:chPref val="7"/>
        </dgm:presLayoutVars>
      </dgm:prSet>
      <dgm:spPr/>
    </dgm:pt>
    <dgm:pt modelId="{597DA9DC-2409-4326-B50A-F94DD678B0D0}" type="pres">
      <dgm:prSet presAssocID="{22294F8D-98E6-4E84-9CE4-567E13FE8088}" presName="Name56" presStyleLbl="parChTrans1D2" presStyleIdx="0" presStyleCnt="5"/>
      <dgm:spPr/>
    </dgm:pt>
    <dgm:pt modelId="{A1B071A8-EA56-410C-A2EA-91AC3BE4A30C}" type="pres">
      <dgm:prSet presAssocID="{1FB68A48-5C43-4036-8056-89D1F82E6BE0}" presName="text0" presStyleLbl="node1" presStyleIdx="1" presStyleCnt="6" custScaleX="168654">
        <dgm:presLayoutVars>
          <dgm:bulletEnabled val="1"/>
        </dgm:presLayoutVars>
      </dgm:prSet>
      <dgm:spPr/>
    </dgm:pt>
    <dgm:pt modelId="{6A37CB47-D87F-40C3-BBDA-F3F4BB287010}" type="pres">
      <dgm:prSet presAssocID="{83365131-79CF-47EF-99CC-B56C88D9E58D}" presName="Name56" presStyleLbl="parChTrans1D2" presStyleIdx="1" presStyleCnt="5"/>
      <dgm:spPr/>
    </dgm:pt>
    <dgm:pt modelId="{432E04C6-EEFB-4052-9748-ED757658C484}" type="pres">
      <dgm:prSet presAssocID="{261111CC-FD43-4AAE-A7C4-9632EC721A82}" presName="text0" presStyleLbl="node1" presStyleIdx="2" presStyleCnt="6" custScaleX="201374" custRadScaleRad="138419" custRadScaleInc="-28824">
        <dgm:presLayoutVars>
          <dgm:bulletEnabled val="1"/>
        </dgm:presLayoutVars>
      </dgm:prSet>
      <dgm:spPr/>
    </dgm:pt>
    <dgm:pt modelId="{6B40F6EA-5746-4DA8-9AEE-32A0A11F7D2F}" type="pres">
      <dgm:prSet presAssocID="{5A60447C-B640-446B-8784-16AFC2018E9B}" presName="Name56" presStyleLbl="parChTrans1D2" presStyleIdx="2" presStyleCnt="5"/>
      <dgm:spPr/>
    </dgm:pt>
    <dgm:pt modelId="{E111EBBE-5C6A-4DB4-8F80-AEAD68EE160D}" type="pres">
      <dgm:prSet presAssocID="{ECCC2B7A-91F6-45A2-B5FB-CC7F25CCE851}" presName="text0" presStyleLbl="node1" presStyleIdx="3" presStyleCnt="6" custScaleX="172727" custRadScaleRad="145787" custRadScaleInc="-60568">
        <dgm:presLayoutVars>
          <dgm:bulletEnabled val="1"/>
        </dgm:presLayoutVars>
      </dgm:prSet>
      <dgm:spPr/>
    </dgm:pt>
    <dgm:pt modelId="{33E6876A-AD7B-427F-AE04-EC8E03A3C60D}" type="pres">
      <dgm:prSet presAssocID="{4EBDE6F9-21F1-465A-93D9-B3E04EBCD46D}" presName="Name56" presStyleLbl="parChTrans1D2" presStyleIdx="3" presStyleCnt="5"/>
      <dgm:spPr/>
    </dgm:pt>
    <dgm:pt modelId="{26C8643B-18A6-4034-8061-F942349CD91A}" type="pres">
      <dgm:prSet presAssocID="{C0DC3461-1B8C-4614-ABA5-E0BB0B2C4196}" presName="text0" presStyleLbl="node1" presStyleIdx="4" presStyleCnt="6" custScaleX="217346" custScaleY="135263" custRadScaleRad="139948" custRadScaleInc="62053">
        <dgm:presLayoutVars>
          <dgm:bulletEnabled val="1"/>
        </dgm:presLayoutVars>
      </dgm:prSet>
      <dgm:spPr/>
    </dgm:pt>
    <dgm:pt modelId="{6352E1B1-B10B-4711-8E28-D95772702D11}" type="pres">
      <dgm:prSet presAssocID="{4CCC7B8A-3783-4C41-A211-A048D0204081}" presName="Name56" presStyleLbl="parChTrans1D2" presStyleIdx="4" presStyleCnt="5"/>
      <dgm:spPr/>
    </dgm:pt>
    <dgm:pt modelId="{71E35EE5-1964-4EF1-AA74-366427521230}" type="pres">
      <dgm:prSet presAssocID="{E605A52F-6195-4316-B5E5-E5D657DF148C}" presName="text0" presStyleLbl="node1" presStyleIdx="5" presStyleCnt="6" custScaleX="221081" custScaleY="122346" custRadScaleRad="134642" custRadScaleInc="13107">
        <dgm:presLayoutVars>
          <dgm:bulletEnabled val="1"/>
        </dgm:presLayoutVars>
      </dgm:prSet>
      <dgm:spPr/>
    </dgm:pt>
  </dgm:ptLst>
  <dgm:cxnLst>
    <dgm:cxn modelId="{52337B12-1DA3-4687-B6B8-8A630008EBC9}" srcId="{172B9CF8-C450-49C9-A5CB-FEC5C6FBD92C}" destId="{261111CC-FD43-4AAE-A7C4-9632EC721A82}" srcOrd="1" destOrd="0" parTransId="{83365131-79CF-47EF-99CC-B56C88D9E58D}" sibTransId="{42DBE097-04E9-4D2F-903B-F6B34420485F}"/>
    <dgm:cxn modelId="{1ED3E824-70AE-4C0F-A07C-F42951CFFE5F}" type="presOf" srcId="{5A60447C-B640-446B-8784-16AFC2018E9B}" destId="{6B40F6EA-5746-4DA8-9AEE-32A0A11F7D2F}" srcOrd="0" destOrd="0" presId="urn:microsoft.com/office/officeart/2008/layout/RadialCluster"/>
    <dgm:cxn modelId="{DC2B1B3A-843C-4BDA-8598-6605DA643C2E}" type="presOf" srcId="{172B9CF8-C450-49C9-A5CB-FEC5C6FBD92C}" destId="{16ED7875-98E3-42D3-ADD9-850A59601F9C}" srcOrd="0" destOrd="0" presId="urn:microsoft.com/office/officeart/2008/layout/RadialCluster"/>
    <dgm:cxn modelId="{2A7E4543-7FB4-43A4-94E0-B4529DFC55C7}" srcId="{BFEEAD45-6FCB-400D-B14D-B6BA236C2FA5}" destId="{172B9CF8-C450-49C9-A5CB-FEC5C6FBD92C}" srcOrd="0" destOrd="0" parTransId="{8F106814-3B06-4333-ABBC-408CACBB59D4}" sibTransId="{64BE8A3E-DF8E-481E-8B21-AD75A9874532}"/>
    <dgm:cxn modelId="{0D22696A-4D8E-4401-938E-9C9D1F05C1AE}" type="presOf" srcId="{1FB68A48-5C43-4036-8056-89D1F82E6BE0}" destId="{A1B071A8-EA56-410C-A2EA-91AC3BE4A30C}" srcOrd="0" destOrd="0" presId="urn:microsoft.com/office/officeart/2008/layout/RadialCluster"/>
    <dgm:cxn modelId="{B05F1379-8275-4D8F-BE1F-FE5C9E810437}" type="presOf" srcId="{4CCC7B8A-3783-4C41-A211-A048D0204081}" destId="{6352E1B1-B10B-4711-8E28-D95772702D11}" srcOrd="0" destOrd="0" presId="urn:microsoft.com/office/officeart/2008/layout/RadialCluster"/>
    <dgm:cxn modelId="{1CF9DE88-686D-4824-A3E0-A6F1F65CCC47}" type="presOf" srcId="{83365131-79CF-47EF-99CC-B56C88D9E58D}" destId="{6A37CB47-D87F-40C3-BBDA-F3F4BB287010}" srcOrd="0" destOrd="0" presId="urn:microsoft.com/office/officeart/2008/layout/RadialCluster"/>
    <dgm:cxn modelId="{F376DB8C-9248-4127-A712-E0F74C47D507}" srcId="{172B9CF8-C450-49C9-A5CB-FEC5C6FBD92C}" destId="{ECCC2B7A-91F6-45A2-B5FB-CC7F25CCE851}" srcOrd="2" destOrd="0" parTransId="{5A60447C-B640-446B-8784-16AFC2018E9B}" sibTransId="{95C4CE8B-3E47-4210-9C94-D2E45FD94500}"/>
    <dgm:cxn modelId="{38CC2094-3839-4073-A6DA-22FE17B0BD6C}" type="presOf" srcId="{261111CC-FD43-4AAE-A7C4-9632EC721A82}" destId="{432E04C6-EEFB-4052-9748-ED757658C484}" srcOrd="0" destOrd="0" presId="urn:microsoft.com/office/officeart/2008/layout/RadialCluster"/>
    <dgm:cxn modelId="{2F1D069F-33F1-4321-A2B9-39D75FFC9551}" srcId="{172B9CF8-C450-49C9-A5CB-FEC5C6FBD92C}" destId="{C0DC3461-1B8C-4614-ABA5-E0BB0B2C4196}" srcOrd="3" destOrd="0" parTransId="{4EBDE6F9-21F1-465A-93D9-B3E04EBCD46D}" sibTransId="{DED09DEE-6AF1-4713-8B67-DC52A4C123A5}"/>
    <dgm:cxn modelId="{1D122EA0-8CDA-4BF0-A198-221854959EA7}" type="presOf" srcId="{C0DC3461-1B8C-4614-ABA5-E0BB0B2C4196}" destId="{26C8643B-18A6-4034-8061-F942349CD91A}" srcOrd="0" destOrd="0" presId="urn:microsoft.com/office/officeart/2008/layout/RadialCluster"/>
    <dgm:cxn modelId="{05D9C7A1-5BA1-431D-B353-9E29EC275642}" type="presOf" srcId="{ECCC2B7A-91F6-45A2-B5FB-CC7F25CCE851}" destId="{E111EBBE-5C6A-4DB4-8F80-AEAD68EE160D}" srcOrd="0" destOrd="0" presId="urn:microsoft.com/office/officeart/2008/layout/RadialCluster"/>
    <dgm:cxn modelId="{F02E5FAF-26BA-4A2B-BDBF-CDDAF285857C}" type="presOf" srcId="{E605A52F-6195-4316-B5E5-E5D657DF148C}" destId="{71E35EE5-1964-4EF1-AA74-366427521230}" srcOrd="0" destOrd="0" presId="urn:microsoft.com/office/officeart/2008/layout/RadialCluster"/>
    <dgm:cxn modelId="{80577AAF-51D5-460F-B804-797259CBAE0A}" srcId="{172B9CF8-C450-49C9-A5CB-FEC5C6FBD92C}" destId="{E605A52F-6195-4316-B5E5-E5D657DF148C}" srcOrd="4" destOrd="0" parTransId="{4CCC7B8A-3783-4C41-A211-A048D0204081}" sibTransId="{9A27B8D4-253D-4771-B287-5EB2C6E6B341}"/>
    <dgm:cxn modelId="{2D604DC4-4F8E-46A2-A2FD-DE8785DD72BB}" type="presOf" srcId="{4EBDE6F9-21F1-465A-93D9-B3E04EBCD46D}" destId="{33E6876A-AD7B-427F-AE04-EC8E03A3C60D}" srcOrd="0" destOrd="0" presId="urn:microsoft.com/office/officeart/2008/layout/RadialCluster"/>
    <dgm:cxn modelId="{6071F4DB-C329-4F53-9908-66D280ED9259}" type="presOf" srcId="{22294F8D-98E6-4E84-9CE4-567E13FE8088}" destId="{597DA9DC-2409-4326-B50A-F94DD678B0D0}" srcOrd="0" destOrd="0" presId="urn:microsoft.com/office/officeart/2008/layout/RadialCluster"/>
    <dgm:cxn modelId="{3589B2F7-9659-457F-9240-2E2959F732C3}" srcId="{172B9CF8-C450-49C9-A5CB-FEC5C6FBD92C}" destId="{1FB68A48-5C43-4036-8056-89D1F82E6BE0}" srcOrd="0" destOrd="0" parTransId="{22294F8D-98E6-4E84-9CE4-567E13FE8088}" sibTransId="{1CA2637D-4A8E-4ED6-A25B-1A97A6024043}"/>
    <dgm:cxn modelId="{E35785F8-B160-46C0-9A69-523697EA2542}" type="presOf" srcId="{BFEEAD45-6FCB-400D-B14D-B6BA236C2FA5}" destId="{ECEA16CC-A7A6-430A-AC1D-1BFC4BC756E3}" srcOrd="0" destOrd="0" presId="urn:microsoft.com/office/officeart/2008/layout/RadialCluster"/>
    <dgm:cxn modelId="{F49A7D84-B87E-421B-92A8-D517701EE4E5}" type="presParOf" srcId="{ECEA16CC-A7A6-430A-AC1D-1BFC4BC756E3}" destId="{DF9F0746-2901-44CA-AE0F-8561B36F4A67}" srcOrd="0" destOrd="0" presId="urn:microsoft.com/office/officeart/2008/layout/RadialCluster"/>
    <dgm:cxn modelId="{1EEF614B-2D75-46AB-A49C-6CC4C3434FC8}" type="presParOf" srcId="{DF9F0746-2901-44CA-AE0F-8561B36F4A67}" destId="{16ED7875-98E3-42D3-ADD9-850A59601F9C}" srcOrd="0" destOrd="0" presId="urn:microsoft.com/office/officeart/2008/layout/RadialCluster"/>
    <dgm:cxn modelId="{1889D1C1-E9DB-45DF-A55A-D08E11303380}" type="presParOf" srcId="{DF9F0746-2901-44CA-AE0F-8561B36F4A67}" destId="{597DA9DC-2409-4326-B50A-F94DD678B0D0}" srcOrd="1" destOrd="0" presId="urn:microsoft.com/office/officeart/2008/layout/RadialCluster"/>
    <dgm:cxn modelId="{4DF4F9E1-5484-44AB-B8F0-506AE7278150}" type="presParOf" srcId="{DF9F0746-2901-44CA-AE0F-8561B36F4A67}" destId="{A1B071A8-EA56-410C-A2EA-91AC3BE4A30C}" srcOrd="2" destOrd="0" presId="urn:microsoft.com/office/officeart/2008/layout/RadialCluster"/>
    <dgm:cxn modelId="{AC142189-AC30-4D31-865D-A39F14AA9090}" type="presParOf" srcId="{DF9F0746-2901-44CA-AE0F-8561B36F4A67}" destId="{6A37CB47-D87F-40C3-BBDA-F3F4BB287010}" srcOrd="3" destOrd="0" presId="urn:microsoft.com/office/officeart/2008/layout/RadialCluster"/>
    <dgm:cxn modelId="{3220FA5A-483B-4B4B-AE30-79EB295EA7FA}" type="presParOf" srcId="{DF9F0746-2901-44CA-AE0F-8561B36F4A67}" destId="{432E04C6-EEFB-4052-9748-ED757658C484}" srcOrd="4" destOrd="0" presId="urn:microsoft.com/office/officeart/2008/layout/RadialCluster"/>
    <dgm:cxn modelId="{C6A03C4C-7FA9-450A-B7CA-90888F7C8E73}" type="presParOf" srcId="{DF9F0746-2901-44CA-AE0F-8561B36F4A67}" destId="{6B40F6EA-5746-4DA8-9AEE-32A0A11F7D2F}" srcOrd="5" destOrd="0" presId="urn:microsoft.com/office/officeart/2008/layout/RadialCluster"/>
    <dgm:cxn modelId="{00B6A1B0-93B4-4460-A99B-F8C510283484}" type="presParOf" srcId="{DF9F0746-2901-44CA-AE0F-8561B36F4A67}" destId="{E111EBBE-5C6A-4DB4-8F80-AEAD68EE160D}" srcOrd="6" destOrd="0" presId="urn:microsoft.com/office/officeart/2008/layout/RadialCluster"/>
    <dgm:cxn modelId="{57EA150B-9BAE-4CB6-9A6C-D7CD192A5EE3}" type="presParOf" srcId="{DF9F0746-2901-44CA-AE0F-8561B36F4A67}" destId="{33E6876A-AD7B-427F-AE04-EC8E03A3C60D}" srcOrd="7" destOrd="0" presId="urn:microsoft.com/office/officeart/2008/layout/RadialCluster"/>
    <dgm:cxn modelId="{2D6E2490-D92C-4154-8069-7A0BEEA4FC24}" type="presParOf" srcId="{DF9F0746-2901-44CA-AE0F-8561B36F4A67}" destId="{26C8643B-18A6-4034-8061-F942349CD91A}" srcOrd="8" destOrd="0" presId="urn:microsoft.com/office/officeart/2008/layout/RadialCluster"/>
    <dgm:cxn modelId="{09FE91CC-A981-4A95-9F87-0D1B63035284}" type="presParOf" srcId="{DF9F0746-2901-44CA-AE0F-8561B36F4A67}" destId="{6352E1B1-B10B-4711-8E28-D95772702D11}" srcOrd="9" destOrd="0" presId="urn:microsoft.com/office/officeart/2008/layout/RadialCluster"/>
    <dgm:cxn modelId="{192F554F-72EF-40EF-B296-6EA04052D7C0}" type="presParOf" srcId="{DF9F0746-2901-44CA-AE0F-8561B36F4A67}" destId="{71E35EE5-1964-4EF1-AA74-366427521230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32D6B9B-8EC4-43BC-8055-13F0E4402C66}" type="doc">
      <dgm:prSet loTypeId="urn:microsoft.com/office/officeart/2005/8/layout/vList2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l-GR"/>
        </a:p>
      </dgm:t>
    </dgm:pt>
    <dgm:pt modelId="{298B3FB2-4F16-44D0-A765-68E1C9669F8A}">
      <dgm:prSet phldrT="[Κείμενο]"/>
      <dgm:spPr/>
      <dgm:t>
        <a:bodyPr/>
        <a:lstStyle/>
        <a:p>
          <a:r>
            <a: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Το ΕΥ έχει σχεδιαστεί σύμφωνα με τις αρχές και τη μεθοδολογία της </a:t>
          </a:r>
          <a:r>
            <a:rPr lang="el-GR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ΕξΑΕ</a:t>
          </a:r>
          <a:endParaRPr lang="el-GR" dirty="0">
            <a:solidFill>
              <a:schemeClr val="bg1"/>
            </a:solidFill>
          </a:endParaRPr>
        </a:p>
      </dgm:t>
    </dgm:pt>
    <dgm:pt modelId="{F34CACB3-895A-4704-B7B7-DF0E25FD5CDE}" type="parTrans" cxnId="{53F1A295-0EF4-4553-A417-87B61E20A00B}">
      <dgm:prSet/>
      <dgm:spPr/>
      <dgm:t>
        <a:bodyPr/>
        <a:lstStyle/>
        <a:p>
          <a:endParaRPr lang="el-GR"/>
        </a:p>
      </dgm:t>
    </dgm:pt>
    <dgm:pt modelId="{77515188-29C2-4659-87EA-91417C56235F}" type="sibTrans" cxnId="{53F1A295-0EF4-4553-A417-87B61E20A00B}">
      <dgm:prSet/>
      <dgm:spPr/>
      <dgm:t>
        <a:bodyPr/>
        <a:lstStyle/>
        <a:p>
          <a:endParaRPr lang="el-GR"/>
        </a:p>
      </dgm:t>
    </dgm:pt>
    <dgm:pt modelId="{1C0C1A20-B470-4A49-B6B6-5985E24C33EB}">
      <dgm:prSet phldrT="[Κείμενο]"/>
      <dgm:spPr/>
      <dgm:t>
        <a:bodyPr/>
        <a:lstStyle/>
        <a:p>
          <a:r>
            <a:rPr lang="el-GR" b="1" dirty="0">
              <a:solidFill>
                <a:schemeClr val="accent2">
                  <a:lumMod val="75000"/>
                </a:schemeClr>
              </a:solidFill>
            </a:rPr>
            <a:t>Ποιοτική έρευνα. </a:t>
          </a:r>
        </a:p>
      </dgm:t>
    </dgm:pt>
    <dgm:pt modelId="{25C8EE5D-CC99-4FF0-831D-E19CF2522715}" type="parTrans" cxnId="{333BBEDF-FB31-400B-9E26-0D620B105048}">
      <dgm:prSet/>
      <dgm:spPr/>
      <dgm:t>
        <a:bodyPr/>
        <a:lstStyle/>
        <a:p>
          <a:endParaRPr lang="el-GR"/>
        </a:p>
      </dgm:t>
    </dgm:pt>
    <dgm:pt modelId="{FC61E18B-18DF-4209-82BE-1353F4B66307}" type="sibTrans" cxnId="{333BBEDF-FB31-400B-9E26-0D620B105048}">
      <dgm:prSet/>
      <dgm:spPr/>
      <dgm:t>
        <a:bodyPr/>
        <a:lstStyle/>
        <a:p>
          <a:endParaRPr lang="el-GR"/>
        </a:p>
      </dgm:t>
    </dgm:pt>
    <dgm:pt modelId="{188FB773-A70D-4301-B083-8EA64B560755}">
      <dgm:prSet phldrT="[Κείμενο]"/>
      <dgm:spPr/>
      <dgm:t>
        <a:bodyPr/>
        <a:lstStyle/>
        <a:p>
          <a:r>
            <a: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Εφαρμόζονται οι αρχές της </a:t>
          </a:r>
          <a:r>
            <a:rPr lang="el-GR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Πολυμεσικής</a:t>
          </a:r>
          <a:r>
            <a: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Μάθησης</a:t>
          </a:r>
          <a:endParaRPr lang="el-GR" dirty="0">
            <a:solidFill>
              <a:schemeClr val="bg1"/>
            </a:solidFill>
          </a:endParaRPr>
        </a:p>
      </dgm:t>
    </dgm:pt>
    <dgm:pt modelId="{D0647D64-C46A-4C03-9ECE-571332C0077C}" type="parTrans" cxnId="{909E4BD1-05FF-411B-9596-A2AA30C4E33C}">
      <dgm:prSet/>
      <dgm:spPr/>
      <dgm:t>
        <a:bodyPr/>
        <a:lstStyle/>
        <a:p>
          <a:endParaRPr lang="el-GR"/>
        </a:p>
      </dgm:t>
    </dgm:pt>
    <dgm:pt modelId="{698B0A74-BFD2-495E-A418-608D9F51E7F5}" type="sibTrans" cxnId="{909E4BD1-05FF-411B-9596-A2AA30C4E33C}">
      <dgm:prSet/>
      <dgm:spPr/>
      <dgm:t>
        <a:bodyPr/>
        <a:lstStyle/>
        <a:p>
          <a:endParaRPr lang="el-GR"/>
        </a:p>
      </dgm:t>
    </dgm:pt>
    <dgm:pt modelId="{A02B0717-37C9-471E-B3CD-FFC84C57E4F8}">
      <dgm:prSet phldrT="[Κείμενο]"/>
      <dgm:spPr/>
      <dgm:t>
        <a:bodyPr/>
        <a:lstStyle/>
        <a:p>
          <a:r>
            <a:rPr lang="el-GR" b="1" dirty="0">
              <a:solidFill>
                <a:schemeClr val="accent2">
                  <a:lumMod val="75000"/>
                </a:schemeClr>
              </a:solidFill>
            </a:rPr>
            <a:t>Ποιοτική έρευνα</a:t>
          </a:r>
        </a:p>
      </dgm:t>
    </dgm:pt>
    <dgm:pt modelId="{A1B66CE1-41EA-4E9E-B5E7-48BD658BB1B6}" type="parTrans" cxnId="{3DDE0AD6-EA32-4836-8142-3ADACEA7195E}">
      <dgm:prSet/>
      <dgm:spPr/>
      <dgm:t>
        <a:bodyPr/>
        <a:lstStyle/>
        <a:p>
          <a:endParaRPr lang="el-GR"/>
        </a:p>
      </dgm:t>
    </dgm:pt>
    <dgm:pt modelId="{96C99FB6-CEE7-4F9F-8717-27FCA27A051F}" type="sibTrans" cxnId="{3DDE0AD6-EA32-4836-8142-3ADACEA7195E}">
      <dgm:prSet/>
      <dgm:spPr/>
      <dgm:t>
        <a:bodyPr/>
        <a:lstStyle/>
        <a:p>
          <a:endParaRPr lang="el-GR"/>
        </a:p>
      </dgm:t>
    </dgm:pt>
    <dgm:pt modelId="{3087EE0F-B126-4204-BF82-0857CD5F7CC5}">
      <dgm:prSet phldrT="[Κείμενο]"/>
      <dgm:spPr/>
      <dgm:t>
        <a:bodyPr/>
        <a:lstStyle/>
        <a:p>
          <a:endParaRPr lang="el-GR" dirty="0"/>
        </a:p>
      </dgm:t>
    </dgm:pt>
    <dgm:pt modelId="{9BB9E85B-C04A-4612-A968-819AC9C74C46}" type="parTrans" cxnId="{C5936829-08C9-4A6A-9176-983AC03F01C0}">
      <dgm:prSet/>
      <dgm:spPr/>
      <dgm:t>
        <a:bodyPr/>
        <a:lstStyle/>
        <a:p>
          <a:endParaRPr lang="el-GR"/>
        </a:p>
      </dgm:t>
    </dgm:pt>
    <dgm:pt modelId="{9994A3CB-D5F4-4518-9FED-48554C6F57DE}" type="sibTrans" cxnId="{C5936829-08C9-4A6A-9176-983AC03F01C0}">
      <dgm:prSet/>
      <dgm:spPr/>
      <dgm:t>
        <a:bodyPr/>
        <a:lstStyle/>
        <a:p>
          <a:endParaRPr lang="el-GR"/>
        </a:p>
      </dgm:t>
    </dgm:pt>
    <dgm:pt modelId="{06BDA420-0E01-4E5D-BFE7-0BA7EF708120}">
      <dgm:prSet phldrT="[Κείμενο]"/>
      <dgm:spPr/>
      <dgm:t>
        <a:bodyPr/>
        <a:lstStyle/>
        <a:p>
          <a:r>
            <a:rPr lang="el-GR" b="1" dirty="0">
              <a:solidFill>
                <a:schemeClr val="accent2">
                  <a:lumMod val="75000"/>
                </a:schemeClr>
              </a:solidFill>
            </a:rPr>
            <a:t>Το υλικό πληροί όλες τις απαραίτητες προϋποθέσεις οι οποίες είναι σύμφωνες με τις αρχές και τη μεθοδολογία της </a:t>
          </a:r>
          <a:r>
            <a:rPr lang="el-GR" b="1" dirty="0" err="1">
              <a:solidFill>
                <a:schemeClr val="accent2">
                  <a:lumMod val="75000"/>
                </a:schemeClr>
              </a:solidFill>
            </a:rPr>
            <a:t>ΕξΑΕ</a:t>
          </a:r>
          <a:endParaRPr lang="el-GR" b="1" dirty="0">
            <a:solidFill>
              <a:schemeClr val="accent2">
                <a:lumMod val="75000"/>
              </a:schemeClr>
            </a:solidFill>
          </a:endParaRPr>
        </a:p>
      </dgm:t>
    </dgm:pt>
    <dgm:pt modelId="{DFE34E0B-6A3B-4DFF-9979-311E3D8364FF}" type="parTrans" cxnId="{4699DB52-A043-4FE8-BC71-DB336DF03667}">
      <dgm:prSet/>
      <dgm:spPr/>
      <dgm:t>
        <a:bodyPr/>
        <a:lstStyle/>
        <a:p>
          <a:endParaRPr lang="el-GR"/>
        </a:p>
      </dgm:t>
    </dgm:pt>
    <dgm:pt modelId="{999172F2-C939-4653-A614-7389C52B50DD}" type="sibTrans" cxnId="{4699DB52-A043-4FE8-BC71-DB336DF03667}">
      <dgm:prSet/>
      <dgm:spPr/>
      <dgm:t>
        <a:bodyPr/>
        <a:lstStyle/>
        <a:p>
          <a:endParaRPr lang="el-GR"/>
        </a:p>
      </dgm:t>
    </dgm:pt>
    <dgm:pt modelId="{93F90F81-C4AE-4973-B5F0-3C6CD44AB516}">
      <dgm:prSet phldrT="[Κείμενο]"/>
      <dgm:spPr/>
      <dgm:t>
        <a:bodyPr/>
        <a:lstStyle/>
        <a:p>
          <a:endParaRPr lang="el-GR" dirty="0"/>
        </a:p>
      </dgm:t>
    </dgm:pt>
    <dgm:pt modelId="{0112B06F-7F73-40F1-9A5C-3279B0A27C67}" type="parTrans" cxnId="{65BEA323-A501-4DF9-B363-25BEE52A4503}">
      <dgm:prSet/>
      <dgm:spPr/>
      <dgm:t>
        <a:bodyPr/>
        <a:lstStyle/>
        <a:p>
          <a:endParaRPr lang="el-GR"/>
        </a:p>
      </dgm:t>
    </dgm:pt>
    <dgm:pt modelId="{1FAF211A-D565-4892-8A9B-6154127B6790}" type="sibTrans" cxnId="{65BEA323-A501-4DF9-B363-25BEE52A4503}">
      <dgm:prSet/>
      <dgm:spPr/>
      <dgm:t>
        <a:bodyPr/>
        <a:lstStyle/>
        <a:p>
          <a:endParaRPr lang="el-GR"/>
        </a:p>
      </dgm:t>
    </dgm:pt>
    <dgm:pt modelId="{A847BDEB-C3E5-4F77-8087-790EFFE1ABDB}">
      <dgm:prSet phldrT="[Κείμενο]"/>
      <dgm:spPr/>
      <dgm:t>
        <a:bodyPr/>
        <a:lstStyle/>
        <a:p>
          <a:r>
            <a:rPr lang="el-GR" b="1" dirty="0">
              <a:solidFill>
                <a:schemeClr val="accent2">
                  <a:lumMod val="75000"/>
                </a:schemeClr>
              </a:solidFill>
            </a:rPr>
            <a:t>Το υλικό πληροί τις αρχές της </a:t>
          </a:r>
          <a:r>
            <a:rPr lang="el-GR" b="1" dirty="0" err="1">
              <a:solidFill>
                <a:schemeClr val="accent2">
                  <a:lumMod val="75000"/>
                </a:schemeClr>
              </a:solidFill>
            </a:rPr>
            <a:t>πολυμεσικής</a:t>
          </a:r>
          <a:r>
            <a:rPr lang="el-GR" b="1" dirty="0">
              <a:solidFill>
                <a:schemeClr val="accent2">
                  <a:lumMod val="75000"/>
                </a:schemeClr>
              </a:solidFill>
            </a:rPr>
            <a:t> μάθησης. Δυνατά σημεία κρίνονται η επάρκεια πληροφοριών, ο εμπλουτισμός των διαφανειών με εικόνες, πίνακες ζωγραφικής, έργα τέχνης, μουσική και βίντεο.</a:t>
          </a:r>
        </a:p>
      </dgm:t>
    </dgm:pt>
    <dgm:pt modelId="{9D8FD503-84AD-4DEA-A140-CC5374CE661F}" type="parTrans" cxnId="{9DB36125-6F0F-45AA-BCA4-5DD40D466007}">
      <dgm:prSet/>
      <dgm:spPr/>
      <dgm:t>
        <a:bodyPr/>
        <a:lstStyle/>
        <a:p>
          <a:endParaRPr lang="el-GR"/>
        </a:p>
      </dgm:t>
    </dgm:pt>
    <dgm:pt modelId="{4E494573-7FC6-45FE-BCF7-FC9357FBAD62}" type="sibTrans" cxnId="{9DB36125-6F0F-45AA-BCA4-5DD40D466007}">
      <dgm:prSet/>
      <dgm:spPr/>
      <dgm:t>
        <a:bodyPr/>
        <a:lstStyle/>
        <a:p>
          <a:endParaRPr lang="el-GR"/>
        </a:p>
      </dgm:t>
    </dgm:pt>
    <dgm:pt modelId="{DA647810-55C2-4ED1-B42B-ADE3EC05D63C}">
      <dgm:prSet phldrT="[Κείμενο]"/>
      <dgm:spPr/>
      <dgm:t>
        <a:bodyPr/>
        <a:lstStyle/>
        <a:p>
          <a:r>
            <a:rPr lang="el-GR" b="1" dirty="0">
              <a:solidFill>
                <a:schemeClr val="accent2">
                  <a:lumMod val="50000"/>
                </a:schemeClr>
              </a:solidFill>
            </a:rPr>
            <a:t>Προτάσεις βελτίωσης: Σε ορισμένες διαφάνειες υπάρχει αρκετός όγκος πληροφοριών και συνιστάται η διαμοίρασή του σε περισσότερες</a:t>
          </a:r>
        </a:p>
      </dgm:t>
    </dgm:pt>
    <dgm:pt modelId="{B53884F5-8359-415D-817D-2627F9DAC11E}" type="parTrans" cxnId="{B15EF9CF-F1C5-439E-A598-C7B4992FB1BF}">
      <dgm:prSet/>
      <dgm:spPr/>
      <dgm:t>
        <a:bodyPr/>
        <a:lstStyle/>
        <a:p>
          <a:endParaRPr lang="el-GR"/>
        </a:p>
      </dgm:t>
    </dgm:pt>
    <dgm:pt modelId="{B7948AF0-6C1F-41B3-94A4-6987FDDB2B5D}" type="sibTrans" cxnId="{B15EF9CF-F1C5-439E-A598-C7B4992FB1BF}">
      <dgm:prSet/>
      <dgm:spPr/>
      <dgm:t>
        <a:bodyPr/>
        <a:lstStyle/>
        <a:p>
          <a:endParaRPr lang="el-GR"/>
        </a:p>
      </dgm:t>
    </dgm:pt>
    <dgm:pt modelId="{EA5A2B91-DD6B-4BC0-B54F-47D7F543B06B}">
      <dgm:prSet phldrT="[Κείμενο]"/>
      <dgm:spPr/>
      <dgm:t>
        <a:bodyPr/>
        <a:lstStyle/>
        <a:p>
          <a:r>
            <a:rPr lang="el-GR" b="1" dirty="0">
              <a:solidFill>
                <a:schemeClr val="accent2">
                  <a:lumMod val="50000"/>
                </a:schemeClr>
              </a:solidFill>
            </a:rPr>
            <a:t>Αδυναμίες: Όγκος πληροφοριών σε ορισμένες διαφάνειες, κατάχρηση έντονης γραφής.</a:t>
          </a:r>
        </a:p>
      </dgm:t>
    </dgm:pt>
    <dgm:pt modelId="{6A656CBA-70BC-40A0-AC40-E62F189AC420}" type="parTrans" cxnId="{EC928F89-5137-4339-9D2D-301911628DDC}">
      <dgm:prSet/>
      <dgm:spPr/>
      <dgm:t>
        <a:bodyPr/>
        <a:lstStyle/>
        <a:p>
          <a:endParaRPr lang="el-GR"/>
        </a:p>
      </dgm:t>
    </dgm:pt>
    <dgm:pt modelId="{DDB725D9-76EB-4CD6-930D-0A6F0A17EEC1}" type="sibTrans" cxnId="{EC928F89-5137-4339-9D2D-301911628DDC}">
      <dgm:prSet/>
      <dgm:spPr/>
      <dgm:t>
        <a:bodyPr/>
        <a:lstStyle/>
        <a:p>
          <a:endParaRPr lang="el-GR"/>
        </a:p>
      </dgm:t>
    </dgm:pt>
    <dgm:pt modelId="{A5654BA7-9AAE-45E5-82E4-B20F9FD4254D}" type="pres">
      <dgm:prSet presAssocID="{332D6B9B-8EC4-43BC-8055-13F0E4402C66}" presName="linear" presStyleCnt="0">
        <dgm:presLayoutVars>
          <dgm:animLvl val="lvl"/>
          <dgm:resizeHandles val="exact"/>
        </dgm:presLayoutVars>
      </dgm:prSet>
      <dgm:spPr/>
    </dgm:pt>
    <dgm:pt modelId="{8CE5B401-99A7-4FF4-B988-0493648ABE4D}" type="pres">
      <dgm:prSet presAssocID="{298B3FB2-4F16-44D0-A765-68E1C9669F8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C3D6CA2-26CC-4BE6-BFB3-3CE63D0EA1F9}" type="pres">
      <dgm:prSet presAssocID="{298B3FB2-4F16-44D0-A765-68E1C9669F8A}" presName="childText" presStyleLbl="revTx" presStyleIdx="0" presStyleCnt="2">
        <dgm:presLayoutVars>
          <dgm:bulletEnabled val="1"/>
        </dgm:presLayoutVars>
      </dgm:prSet>
      <dgm:spPr/>
    </dgm:pt>
    <dgm:pt modelId="{4511EEA5-48F9-4F5C-A549-4AAE2B676D59}" type="pres">
      <dgm:prSet presAssocID="{188FB773-A70D-4301-B083-8EA64B56075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95F3C55-B661-40DC-AB19-F04FA4E0D9AA}" type="pres">
      <dgm:prSet presAssocID="{188FB773-A70D-4301-B083-8EA64B560755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8D5B2E07-94B2-43EF-86FC-02EAEFB05DAF}" type="presOf" srcId="{298B3FB2-4F16-44D0-A765-68E1C9669F8A}" destId="{8CE5B401-99A7-4FF4-B988-0493648ABE4D}" srcOrd="0" destOrd="0" presId="urn:microsoft.com/office/officeart/2005/8/layout/vList2"/>
    <dgm:cxn modelId="{BA7CB50E-7735-4714-8EBE-9D514348A2FC}" type="presOf" srcId="{332D6B9B-8EC4-43BC-8055-13F0E4402C66}" destId="{A5654BA7-9AAE-45E5-82E4-B20F9FD4254D}" srcOrd="0" destOrd="0" presId="urn:microsoft.com/office/officeart/2005/8/layout/vList2"/>
    <dgm:cxn modelId="{3B9C5310-F6A2-48CD-ADD4-16D3FC608AC8}" type="presOf" srcId="{06BDA420-0E01-4E5D-BFE7-0BA7EF708120}" destId="{2C3D6CA2-26CC-4BE6-BFB3-3CE63D0EA1F9}" srcOrd="0" destOrd="1" presId="urn:microsoft.com/office/officeart/2005/8/layout/vList2"/>
    <dgm:cxn modelId="{E96B601C-9B05-4F7D-B939-27EE95C6B980}" type="presOf" srcId="{188FB773-A70D-4301-B083-8EA64B560755}" destId="{4511EEA5-48F9-4F5C-A549-4AAE2B676D59}" srcOrd="0" destOrd="0" presId="urn:microsoft.com/office/officeart/2005/8/layout/vList2"/>
    <dgm:cxn modelId="{ADA29E1F-DD79-49E6-A636-B3CB3199E74F}" type="presOf" srcId="{DA647810-55C2-4ED1-B42B-ADE3EC05D63C}" destId="{2C3D6CA2-26CC-4BE6-BFB3-3CE63D0EA1F9}" srcOrd="0" destOrd="2" presId="urn:microsoft.com/office/officeart/2005/8/layout/vList2"/>
    <dgm:cxn modelId="{65BEA323-A501-4DF9-B363-25BEE52A4503}" srcId="{188FB773-A70D-4301-B083-8EA64B560755}" destId="{93F90F81-C4AE-4973-B5F0-3C6CD44AB516}" srcOrd="3" destOrd="0" parTransId="{0112B06F-7F73-40F1-9A5C-3279B0A27C67}" sibTransId="{1FAF211A-D565-4892-8A9B-6154127B6790}"/>
    <dgm:cxn modelId="{9DB36125-6F0F-45AA-BCA4-5DD40D466007}" srcId="{188FB773-A70D-4301-B083-8EA64B560755}" destId="{A847BDEB-C3E5-4F77-8087-790EFFE1ABDB}" srcOrd="1" destOrd="0" parTransId="{9D8FD503-84AD-4DEA-A140-CC5374CE661F}" sibTransId="{4E494573-7FC6-45FE-BCF7-FC9357FBAD62}"/>
    <dgm:cxn modelId="{3DEC6326-57D9-492C-9BC7-0D313D3782FA}" type="presOf" srcId="{3087EE0F-B126-4204-BF82-0857CD5F7CC5}" destId="{395F3C55-B661-40DC-AB19-F04FA4E0D9AA}" srcOrd="0" destOrd="4" presId="urn:microsoft.com/office/officeart/2005/8/layout/vList2"/>
    <dgm:cxn modelId="{C5936829-08C9-4A6A-9176-983AC03F01C0}" srcId="{188FB773-A70D-4301-B083-8EA64B560755}" destId="{3087EE0F-B126-4204-BF82-0857CD5F7CC5}" srcOrd="4" destOrd="0" parTransId="{9BB9E85B-C04A-4612-A968-819AC9C74C46}" sibTransId="{9994A3CB-D5F4-4518-9FED-48554C6F57DE}"/>
    <dgm:cxn modelId="{C41DE82B-2833-489A-9FB9-24AC6ADF21D7}" type="presOf" srcId="{93F90F81-C4AE-4973-B5F0-3C6CD44AB516}" destId="{395F3C55-B661-40DC-AB19-F04FA4E0D9AA}" srcOrd="0" destOrd="3" presId="urn:microsoft.com/office/officeart/2005/8/layout/vList2"/>
    <dgm:cxn modelId="{38339E63-B57D-465A-A1D2-2EF63A0E9F70}" type="presOf" srcId="{A02B0717-37C9-471E-B3CD-FFC84C57E4F8}" destId="{395F3C55-B661-40DC-AB19-F04FA4E0D9AA}" srcOrd="0" destOrd="0" presId="urn:microsoft.com/office/officeart/2005/8/layout/vList2"/>
    <dgm:cxn modelId="{4699DB52-A043-4FE8-BC71-DB336DF03667}" srcId="{298B3FB2-4F16-44D0-A765-68E1C9669F8A}" destId="{06BDA420-0E01-4E5D-BFE7-0BA7EF708120}" srcOrd="1" destOrd="0" parTransId="{DFE34E0B-6A3B-4DFF-9979-311E3D8364FF}" sibTransId="{999172F2-C939-4653-A614-7389C52B50DD}"/>
    <dgm:cxn modelId="{BAFF0D77-D0D6-4084-84D6-3368E63CEA9D}" type="presOf" srcId="{EA5A2B91-DD6B-4BC0-B54F-47D7F543B06B}" destId="{395F3C55-B661-40DC-AB19-F04FA4E0D9AA}" srcOrd="0" destOrd="2" presId="urn:microsoft.com/office/officeart/2005/8/layout/vList2"/>
    <dgm:cxn modelId="{EC928F89-5137-4339-9D2D-301911628DDC}" srcId="{188FB773-A70D-4301-B083-8EA64B560755}" destId="{EA5A2B91-DD6B-4BC0-B54F-47D7F543B06B}" srcOrd="2" destOrd="0" parTransId="{6A656CBA-70BC-40A0-AC40-E62F189AC420}" sibTransId="{DDB725D9-76EB-4CD6-930D-0A6F0A17EEC1}"/>
    <dgm:cxn modelId="{53F1A295-0EF4-4553-A417-87B61E20A00B}" srcId="{332D6B9B-8EC4-43BC-8055-13F0E4402C66}" destId="{298B3FB2-4F16-44D0-A765-68E1C9669F8A}" srcOrd="0" destOrd="0" parTransId="{F34CACB3-895A-4704-B7B7-DF0E25FD5CDE}" sibTransId="{77515188-29C2-4659-87EA-91417C56235F}"/>
    <dgm:cxn modelId="{5F59AB9D-B879-4AC1-B280-CAE33E6D0D2F}" type="presOf" srcId="{1C0C1A20-B470-4A49-B6B6-5985E24C33EB}" destId="{2C3D6CA2-26CC-4BE6-BFB3-3CE63D0EA1F9}" srcOrd="0" destOrd="0" presId="urn:microsoft.com/office/officeart/2005/8/layout/vList2"/>
    <dgm:cxn modelId="{B15EF9CF-F1C5-439E-A598-C7B4992FB1BF}" srcId="{298B3FB2-4F16-44D0-A765-68E1C9669F8A}" destId="{DA647810-55C2-4ED1-B42B-ADE3EC05D63C}" srcOrd="2" destOrd="0" parTransId="{B53884F5-8359-415D-817D-2627F9DAC11E}" sibTransId="{B7948AF0-6C1F-41B3-94A4-6987FDDB2B5D}"/>
    <dgm:cxn modelId="{909E4BD1-05FF-411B-9596-A2AA30C4E33C}" srcId="{332D6B9B-8EC4-43BC-8055-13F0E4402C66}" destId="{188FB773-A70D-4301-B083-8EA64B560755}" srcOrd="1" destOrd="0" parTransId="{D0647D64-C46A-4C03-9ECE-571332C0077C}" sibTransId="{698B0A74-BFD2-495E-A418-608D9F51E7F5}"/>
    <dgm:cxn modelId="{3DDE0AD6-EA32-4836-8142-3ADACEA7195E}" srcId="{188FB773-A70D-4301-B083-8EA64B560755}" destId="{A02B0717-37C9-471E-B3CD-FFC84C57E4F8}" srcOrd="0" destOrd="0" parTransId="{A1B66CE1-41EA-4E9E-B5E7-48BD658BB1B6}" sibTransId="{96C99FB6-CEE7-4F9F-8717-27FCA27A051F}"/>
    <dgm:cxn modelId="{487C14D6-ABE7-4A28-97EE-A91F81F3CF7E}" type="presOf" srcId="{A847BDEB-C3E5-4F77-8087-790EFFE1ABDB}" destId="{395F3C55-B661-40DC-AB19-F04FA4E0D9AA}" srcOrd="0" destOrd="1" presId="urn:microsoft.com/office/officeart/2005/8/layout/vList2"/>
    <dgm:cxn modelId="{333BBEDF-FB31-400B-9E26-0D620B105048}" srcId="{298B3FB2-4F16-44D0-A765-68E1C9669F8A}" destId="{1C0C1A20-B470-4A49-B6B6-5985E24C33EB}" srcOrd="0" destOrd="0" parTransId="{25C8EE5D-CC99-4FF0-831D-E19CF2522715}" sibTransId="{FC61E18B-18DF-4209-82BE-1353F4B66307}"/>
    <dgm:cxn modelId="{412B9822-867E-4142-B648-62B13B09E669}" type="presParOf" srcId="{A5654BA7-9AAE-45E5-82E4-B20F9FD4254D}" destId="{8CE5B401-99A7-4FF4-B988-0493648ABE4D}" srcOrd="0" destOrd="0" presId="urn:microsoft.com/office/officeart/2005/8/layout/vList2"/>
    <dgm:cxn modelId="{5E2F1AFB-A441-4780-82DD-44D9CA3C5BD5}" type="presParOf" srcId="{A5654BA7-9AAE-45E5-82E4-B20F9FD4254D}" destId="{2C3D6CA2-26CC-4BE6-BFB3-3CE63D0EA1F9}" srcOrd="1" destOrd="0" presId="urn:microsoft.com/office/officeart/2005/8/layout/vList2"/>
    <dgm:cxn modelId="{E70E2C8B-A471-4BCC-A3FB-6B7153C8DAF6}" type="presParOf" srcId="{A5654BA7-9AAE-45E5-82E4-B20F9FD4254D}" destId="{4511EEA5-48F9-4F5C-A549-4AAE2B676D59}" srcOrd="2" destOrd="0" presId="urn:microsoft.com/office/officeart/2005/8/layout/vList2"/>
    <dgm:cxn modelId="{0623CA61-4BE7-48E9-BE95-6007CA410A4D}" type="presParOf" srcId="{A5654BA7-9AAE-45E5-82E4-B20F9FD4254D}" destId="{395F3C55-B661-40DC-AB19-F04FA4E0D9A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B869622-2F3D-4258-8A68-16A4B2DECD8A}" type="doc">
      <dgm:prSet loTypeId="urn:microsoft.com/office/officeart/2005/8/layout/matrix1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l-GR"/>
        </a:p>
      </dgm:t>
    </dgm:pt>
    <dgm:pt modelId="{314034DF-0B1A-4F0E-A13D-7BE20FF0D8AA}">
      <dgm:prSet phldrT="[Κείμενο]"/>
      <dgm:spPr/>
      <dgm:t>
        <a:bodyPr/>
        <a:lstStyle/>
        <a:p>
          <a:r>
            <a:rPr lang="el-GR" dirty="0"/>
            <a:t>Μελοποιημένη Ποίηση</a:t>
          </a:r>
        </a:p>
      </dgm:t>
    </dgm:pt>
    <dgm:pt modelId="{53F3F1D1-49F0-43CF-BDFA-228402FBC54D}" type="parTrans" cxnId="{35A67906-2FE8-4908-A421-DBEEB8E1F6F1}">
      <dgm:prSet/>
      <dgm:spPr/>
      <dgm:t>
        <a:bodyPr/>
        <a:lstStyle/>
        <a:p>
          <a:endParaRPr lang="el-GR"/>
        </a:p>
      </dgm:t>
    </dgm:pt>
    <dgm:pt modelId="{4B64037D-1259-473B-9740-E677E56A9078}" type="sibTrans" cxnId="{35A67906-2FE8-4908-A421-DBEEB8E1F6F1}">
      <dgm:prSet/>
      <dgm:spPr/>
      <dgm:t>
        <a:bodyPr/>
        <a:lstStyle/>
        <a:p>
          <a:endParaRPr lang="el-GR"/>
        </a:p>
      </dgm:t>
    </dgm:pt>
    <dgm:pt modelId="{FAAC81D6-864A-49CF-A758-F5864AB67A63}">
      <dgm:prSet phldrT="[Κείμενο]"/>
      <dgm:spPr/>
      <dgm:t>
        <a:bodyPr/>
        <a:lstStyle/>
        <a:p>
          <a:r>
            <a:rPr lang="el-GR" dirty="0"/>
            <a:t>Προσαρμογή του Ε.Υ. για τη διδασκαλία και άλλων μαθημάτων όπως Νεοελληνική Λογοτεχνία ή Ιστορία</a:t>
          </a:r>
        </a:p>
      </dgm:t>
    </dgm:pt>
    <dgm:pt modelId="{95BEE0E1-1164-4575-BFB1-6E1D048F7501}" type="parTrans" cxnId="{9F4A3931-F1E8-4A06-B5E4-9BC96D22CC8B}">
      <dgm:prSet/>
      <dgm:spPr/>
      <dgm:t>
        <a:bodyPr/>
        <a:lstStyle/>
        <a:p>
          <a:endParaRPr lang="el-GR"/>
        </a:p>
      </dgm:t>
    </dgm:pt>
    <dgm:pt modelId="{87F18084-964B-4405-BAA9-984F42FD3A32}" type="sibTrans" cxnId="{9F4A3931-F1E8-4A06-B5E4-9BC96D22CC8B}">
      <dgm:prSet/>
      <dgm:spPr/>
      <dgm:t>
        <a:bodyPr/>
        <a:lstStyle/>
        <a:p>
          <a:endParaRPr lang="el-GR"/>
        </a:p>
      </dgm:t>
    </dgm:pt>
    <dgm:pt modelId="{43360216-A32F-4997-AC1F-D17915BBAFE3}">
      <dgm:prSet phldrT="[Κείμενο]"/>
      <dgm:spPr/>
      <dgm:t>
        <a:bodyPr/>
        <a:lstStyle/>
        <a:p>
          <a:r>
            <a:rPr lang="el-GR" dirty="0"/>
            <a:t>Μπορεί να συμβάλλει στην ανάπτυξη ψηφιακών δεξιοτήτων υπό κανονικές συνθήκες λειτουργίας των σχολείων;</a:t>
          </a:r>
        </a:p>
      </dgm:t>
    </dgm:pt>
    <dgm:pt modelId="{658AD901-FA36-4CAA-810A-7506BFB68F5B}" type="parTrans" cxnId="{50D7A217-745B-46BA-88C7-C629BE051685}">
      <dgm:prSet/>
      <dgm:spPr/>
      <dgm:t>
        <a:bodyPr/>
        <a:lstStyle/>
        <a:p>
          <a:endParaRPr lang="el-GR"/>
        </a:p>
      </dgm:t>
    </dgm:pt>
    <dgm:pt modelId="{FCD1BB59-F260-4056-80AA-559F7D2E5CF7}" type="sibTrans" cxnId="{50D7A217-745B-46BA-88C7-C629BE051685}">
      <dgm:prSet/>
      <dgm:spPr/>
      <dgm:t>
        <a:bodyPr/>
        <a:lstStyle/>
        <a:p>
          <a:endParaRPr lang="el-GR"/>
        </a:p>
      </dgm:t>
    </dgm:pt>
    <dgm:pt modelId="{A4F6FCDC-AD09-46BD-8EA9-A8A135FC7056}">
      <dgm:prSet phldrT="[Κείμενο]"/>
      <dgm:spPr/>
      <dgm:t>
        <a:bodyPr/>
        <a:lstStyle/>
        <a:p>
          <a:r>
            <a:rPr lang="el-GR" dirty="0"/>
            <a:t>Έχουν τις ίδιες απόψεις για την αποτελεσματικότητα του Ε.Υ. συνάδελφοι μη ειδικοί της </a:t>
          </a:r>
          <a:r>
            <a:rPr lang="el-GR" dirty="0" err="1"/>
            <a:t>ΕξΑΕ</a:t>
          </a:r>
          <a:r>
            <a:rPr lang="el-GR" dirty="0"/>
            <a:t>; </a:t>
          </a:r>
        </a:p>
      </dgm:t>
    </dgm:pt>
    <dgm:pt modelId="{AB04CF5F-C288-4277-B205-A01E92030779}" type="parTrans" cxnId="{55E820E4-0C96-4AED-B03D-5C6D5C785BC9}">
      <dgm:prSet/>
      <dgm:spPr/>
      <dgm:t>
        <a:bodyPr/>
        <a:lstStyle/>
        <a:p>
          <a:endParaRPr lang="el-GR"/>
        </a:p>
      </dgm:t>
    </dgm:pt>
    <dgm:pt modelId="{07CFCBF2-86F2-4457-B5B0-91A5BC574D3E}" type="sibTrans" cxnId="{55E820E4-0C96-4AED-B03D-5C6D5C785BC9}">
      <dgm:prSet/>
      <dgm:spPr/>
      <dgm:t>
        <a:bodyPr/>
        <a:lstStyle/>
        <a:p>
          <a:endParaRPr lang="el-GR"/>
        </a:p>
      </dgm:t>
    </dgm:pt>
    <dgm:pt modelId="{54E98176-AF39-4EDD-B860-A16D65F379EE}">
      <dgm:prSet phldrT="[Κείμενο]"/>
      <dgm:spPr/>
      <dgm:t>
        <a:bodyPr/>
        <a:lstStyle/>
        <a:p>
          <a:r>
            <a:rPr lang="el-GR" dirty="0"/>
            <a:t>Σχετίζεται η στάση των μαθητών απέναντι στο μάθημα της Φιλοσοφίας όταν το δείγμα της έρευνας προέρχεται από διαφορετικά κοινωνικά περιβάλλοντα;</a:t>
          </a:r>
        </a:p>
      </dgm:t>
    </dgm:pt>
    <dgm:pt modelId="{CBB414E2-CE1E-45B6-9B39-8046FFB52628}" type="parTrans" cxnId="{B2AFDF61-47C8-457F-AE9A-0D3D40EAF720}">
      <dgm:prSet/>
      <dgm:spPr/>
      <dgm:t>
        <a:bodyPr/>
        <a:lstStyle/>
        <a:p>
          <a:endParaRPr lang="el-GR"/>
        </a:p>
      </dgm:t>
    </dgm:pt>
    <dgm:pt modelId="{44FFE67C-9D16-47E6-BF55-2A49E2ABDAD2}" type="sibTrans" cxnId="{B2AFDF61-47C8-457F-AE9A-0D3D40EAF720}">
      <dgm:prSet/>
      <dgm:spPr/>
      <dgm:t>
        <a:bodyPr/>
        <a:lstStyle/>
        <a:p>
          <a:endParaRPr lang="el-GR"/>
        </a:p>
      </dgm:t>
    </dgm:pt>
    <dgm:pt modelId="{123591A0-6414-49FF-9E6B-B5FFA86ECA29}" type="pres">
      <dgm:prSet presAssocID="{0B869622-2F3D-4258-8A68-16A4B2DECD8A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0966FCD-CD9F-49D9-B5A1-07331553E512}" type="pres">
      <dgm:prSet presAssocID="{0B869622-2F3D-4258-8A68-16A4B2DECD8A}" presName="matrix" presStyleCnt="0"/>
      <dgm:spPr/>
    </dgm:pt>
    <dgm:pt modelId="{05C45C3D-93D6-4CC7-A9F5-5BB97372BD79}" type="pres">
      <dgm:prSet presAssocID="{0B869622-2F3D-4258-8A68-16A4B2DECD8A}" presName="tile1" presStyleLbl="node1" presStyleIdx="0" presStyleCnt="4"/>
      <dgm:spPr/>
    </dgm:pt>
    <dgm:pt modelId="{932DCDE7-1362-404B-B474-E7B8719B077D}" type="pres">
      <dgm:prSet presAssocID="{0B869622-2F3D-4258-8A68-16A4B2DECD8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3645754-BE46-4A0F-9155-F438C6691446}" type="pres">
      <dgm:prSet presAssocID="{0B869622-2F3D-4258-8A68-16A4B2DECD8A}" presName="tile2" presStyleLbl="node1" presStyleIdx="1" presStyleCnt="4"/>
      <dgm:spPr/>
    </dgm:pt>
    <dgm:pt modelId="{C764DB7C-7813-497E-A80C-90C415FF614E}" type="pres">
      <dgm:prSet presAssocID="{0B869622-2F3D-4258-8A68-16A4B2DECD8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B96A428-B6E3-4E11-9911-3EDF6F6609E7}" type="pres">
      <dgm:prSet presAssocID="{0B869622-2F3D-4258-8A68-16A4B2DECD8A}" presName="tile3" presStyleLbl="node1" presStyleIdx="2" presStyleCnt="4"/>
      <dgm:spPr/>
    </dgm:pt>
    <dgm:pt modelId="{E83E2658-016C-4869-93AA-B200F3B019DB}" type="pres">
      <dgm:prSet presAssocID="{0B869622-2F3D-4258-8A68-16A4B2DECD8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8E5FBF3-2F98-4ECE-BDFE-66886C8E696C}" type="pres">
      <dgm:prSet presAssocID="{0B869622-2F3D-4258-8A68-16A4B2DECD8A}" presName="tile4" presStyleLbl="node1" presStyleIdx="3" presStyleCnt="4"/>
      <dgm:spPr/>
    </dgm:pt>
    <dgm:pt modelId="{6786D7CB-B9DB-452A-BFED-AA4FDF1A39A3}" type="pres">
      <dgm:prSet presAssocID="{0B869622-2F3D-4258-8A68-16A4B2DECD8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FBA61EE7-ED6E-4DC1-9C41-7D7967A979B5}" type="pres">
      <dgm:prSet presAssocID="{0B869622-2F3D-4258-8A68-16A4B2DECD8A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491BEC00-3AD6-4F56-A8F7-E6D3B7A2C82B}" type="presOf" srcId="{43360216-A32F-4997-AC1F-D17915BBAFE3}" destId="{C764DB7C-7813-497E-A80C-90C415FF614E}" srcOrd="1" destOrd="0" presId="urn:microsoft.com/office/officeart/2005/8/layout/matrix1"/>
    <dgm:cxn modelId="{A4B39203-4904-4AEC-AE0D-C58CD9275EA8}" type="presOf" srcId="{0B869622-2F3D-4258-8A68-16A4B2DECD8A}" destId="{123591A0-6414-49FF-9E6B-B5FFA86ECA29}" srcOrd="0" destOrd="0" presId="urn:microsoft.com/office/officeart/2005/8/layout/matrix1"/>
    <dgm:cxn modelId="{35A67906-2FE8-4908-A421-DBEEB8E1F6F1}" srcId="{0B869622-2F3D-4258-8A68-16A4B2DECD8A}" destId="{314034DF-0B1A-4F0E-A13D-7BE20FF0D8AA}" srcOrd="0" destOrd="0" parTransId="{53F3F1D1-49F0-43CF-BDFA-228402FBC54D}" sibTransId="{4B64037D-1259-473B-9740-E677E56A9078}"/>
    <dgm:cxn modelId="{50D7A217-745B-46BA-88C7-C629BE051685}" srcId="{314034DF-0B1A-4F0E-A13D-7BE20FF0D8AA}" destId="{43360216-A32F-4997-AC1F-D17915BBAFE3}" srcOrd="1" destOrd="0" parTransId="{658AD901-FA36-4CAA-810A-7506BFB68F5B}" sibTransId="{FCD1BB59-F260-4056-80AA-559F7D2E5CF7}"/>
    <dgm:cxn modelId="{9F4A3931-F1E8-4A06-B5E4-9BC96D22CC8B}" srcId="{314034DF-0B1A-4F0E-A13D-7BE20FF0D8AA}" destId="{FAAC81D6-864A-49CF-A758-F5864AB67A63}" srcOrd="0" destOrd="0" parTransId="{95BEE0E1-1164-4575-BFB1-6E1D048F7501}" sibTransId="{87F18084-964B-4405-BAA9-984F42FD3A32}"/>
    <dgm:cxn modelId="{96E0C334-DCCC-495D-B76C-DD51D480AFF1}" type="presOf" srcId="{54E98176-AF39-4EDD-B860-A16D65F379EE}" destId="{B8E5FBF3-2F98-4ECE-BDFE-66886C8E696C}" srcOrd="0" destOrd="0" presId="urn:microsoft.com/office/officeart/2005/8/layout/matrix1"/>
    <dgm:cxn modelId="{B2AFDF61-47C8-457F-AE9A-0D3D40EAF720}" srcId="{314034DF-0B1A-4F0E-A13D-7BE20FF0D8AA}" destId="{54E98176-AF39-4EDD-B860-A16D65F379EE}" srcOrd="3" destOrd="0" parTransId="{CBB414E2-CE1E-45B6-9B39-8046FFB52628}" sibTransId="{44FFE67C-9D16-47E6-BF55-2A49E2ABDAD2}"/>
    <dgm:cxn modelId="{EC9DC768-8B30-4D4D-B987-5E1A81315221}" type="presOf" srcId="{314034DF-0B1A-4F0E-A13D-7BE20FF0D8AA}" destId="{FBA61EE7-ED6E-4DC1-9C41-7D7967A979B5}" srcOrd="0" destOrd="0" presId="urn:microsoft.com/office/officeart/2005/8/layout/matrix1"/>
    <dgm:cxn modelId="{87D5E677-DEE4-4E88-8046-0FDB23ACFF0F}" type="presOf" srcId="{54E98176-AF39-4EDD-B860-A16D65F379EE}" destId="{6786D7CB-B9DB-452A-BFED-AA4FDF1A39A3}" srcOrd="1" destOrd="0" presId="urn:microsoft.com/office/officeart/2005/8/layout/matrix1"/>
    <dgm:cxn modelId="{3A9DC759-64D7-4248-9473-664B46084EC7}" type="presOf" srcId="{A4F6FCDC-AD09-46BD-8EA9-A8A135FC7056}" destId="{E83E2658-016C-4869-93AA-B200F3B019DB}" srcOrd="1" destOrd="0" presId="urn:microsoft.com/office/officeart/2005/8/layout/matrix1"/>
    <dgm:cxn modelId="{2872B895-1FF4-4D44-9FF8-104715919055}" type="presOf" srcId="{43360216-A32F-4997-AC1F-D17915BBAFE3}" destId="{93645754-BE46-4A0F-9155-F438C6691446}" srcOrd="0" destOrd="0" presId="urn:microsoft.com/office/officeart/2005/8/layout/matrix1"/>
    <dgm:cxn modelId="{BF7E4BC4-4673-4D59-8458-EBBECD8D33DD}" type="presOf" srcId="{FAAC81D6-864A-49CF-A758-F5864AB67A63}" destId="{932DCDE7-1362-404B-B474-E7B8719B077D}" srcOrd="1" destOrd="0" presId="urn:microsoft.com/office/officeart/2005/8/layout/matrix1"/>
    <dgm:cxn modelId="{2BB243E2-AD6B-44C6-A377-D87C0987361D}" type="presOf" srcId="{A4F6FCDC-AD09-46BD-8EA9-A8A135FC7056}" destId="{1B96A428-B6E3-4E11-9911-3EDF6F6609E7}" srcOrd="0" destOrd="0" presId="urn:microsoft.com/office/officeart/2005/8/layout/matrix1"/>
    <dgm:cxn modelId="{55E820E4-0C96-4AED-B03D-5C6D5C785BC9}" srcId="{314034DF-0B1A-4F0E-A13D-7BE20FF0D8AA}" destId="{A4F6FCDC-AD09-46BD-8EA9-A8A135FC7056}" srcOrd="2" destOrd="0" parTransId="{AB04CF5F-C288-4277-B205-A01E92030779}" sibTransId="{07CFCBF2-86F2-4457-B5B0-91A5BC574D3E}"/>
    <dgm:cxn modelId="{C38018FF-A2A8-496C-9D6F-E6B0BF7FC981}" type="presOf" srcId="{FAAC81D6-864A-49CF-A758-F5864AB67A63}" destId="{05C45C3D-93D6-4CC7-A9F5-5BB97372BD79}" srcOrd="0" destOrd="0" presId="urn:microsoft.com/office/officeart/2005/8/layout/matrix1"/>
    <dgm:cxn modelId="{873EE0CB-C188-4583-A5CD-F4C7F22FE47F}" type="presParOf" srcId="{123591A0-6414-49FF-9E6B-B5FFA86ECA29}" destId="{F0966FCD-CD9F-49D9-B5A1-07331553E512}" srcOrd="0" destOrd="0" presId="urn:microsoft.com/office/officeart/2005/8/layout/matrix1"/>
    <dgm:cxn modelId="{2F5C555E-91E9-43CD-9D4A-BAF7CCA39B2F}" type="presParOf" srcId="{F0966FCD-CD9F-49D9-B5A1-07331553E512}" destId="{05C45C3D-93D6-4CC7-A9F5-5BB97372BD79}" srcOrd="0" destOrd="0" presId="urn:microsoft.com/office/officeart/2005/8/layout/matrix1"/>
    <dgm:cxn modelId="{106B1189-2D51-4A9D-884A-12400E7FBA68}" type="presParOf" srcId="{F0966FCD-CD9F-49D9-B5A1-07331553E512}" destId="{932DCDE7-1362-404B-B474-E7B8719B077D}" srcOrd="1" destOrd="0" presId="urn:microsoft.com/office/officeart/2005/8/layout/matrix1"/>
    <dgm:cxn modelId="{7FF923F9-4467-4227-9C4A-C0380E6B1831}" type="presParOf" srcId="{F0966FCD-CD9F-49D9-B5A1-07331553E512}" destId="{93645754-BE46-4A0F-9155-F438C6691446}" srcOrd="2" destOrd="0" presId="urn:microsoft.com/office/officeart/2005/8/layout/matrix1"/>
    <dgm:cxn modelId="{3256356A-FF7D-4499-8306-F8B01D285B5D}" type="presParOf" srcId="{F0966FCD-CD9F-49D9-B5A1-07331553E512}" destId="{C764DB7C-7813-497E-A80C-90C415FF614E}" srcOrd="3" destOrd="0" presId="urn:microsoft.com/office/officeart/2005/8/layout/matrix1"/>
    <dgm:cxn modelId="{289E229F-F098-41BA-927B-C3CB56CCEEDF}" type="presParOf" srcId="{F0966FCD-CD9F-49D9-B5A1-07331553E512}" destId="{1B96A428-B6E3-4E11-9911-3EDF6F6609E7}" srcOrd="4" destOrd="0" presId="urn:microsoft.com/office/officeart/2005/8/layout/matrix1"/>
    <dgm:cxn modelId="{DC7D71A1-380A-4DDB-AC94-819EE6071472}" type="presParOf" srcId="{F0966FCD-CD9F-49D9-B5A1-07331553E512}" destId="{E83E2658-016C-4869-93AA-B200F3B019DB}" srcOrd="5" destOrd="0" presId="urn:microsoft.com/office/officeart/2005/8/layout/matrix1"/>
    <dgm:cxn modelId="{ADB4C93A-5F66-4FF2-9643-C50DC753A23C}" type="presParOf" srcId="{F0966FCD-CD9F-49D9-B5A1-07331553E512}" destId="{B8E5FBF3-2F98-4ECE-BDFE-66886C8E696C}" srcOrd="6" destOrd="0" presId="urn:microsoft.com/office/officeart/2005/8/layout/matrix1"/>
    <dgm:cxn modelId="{F1E2EEA6-1B59-4772-91BA-4476F8B2750C}" type="presParOf" srcId="{F0966FCD-CD9F-49D9-B5A1-07331553E512}" destId="{6786D7CB-B9DB-452A-BFED-AA4FDF1A39A3}" srcOrd="7" destOrd="0" presId="urn:microsoft.com/office/officeart/2005/8/layout/matrix1"/>
    <dgm:cxn modelId="{DEAD7AE6-86F7-4B70-B36D-2653261AEFA2}" type="presParOf" srcId="{123591A0-6414-49FF-9E6B-B5FFA86ECA29}" destId="{FBA61EE7-ED6E-4DC1-9C41-7D7967A979B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330426-EFED-40BA-8A78-4F864FB25E1F}" type="doc">
      <dgm:prSet loTypeId="urn:microsoft.com/office/officeart/2005/8/layout/equation1" loCatId="relationship" qsTypeId="urn:microsoft.com/office/officeart/2005/8/quickstyle/simple1" qsCatId="simple" csTypeId="urn:microsoft.com/office/officeart/2005/8/colors/accent1_2" csCatId="accent1" phldr="1"/>
      <dgm:spPr/>
    </dgm:pt>
    <dgm:pt modelId="{72060C98-A8B2-427F-BAE0-52FB67212EE2}">
      <dgm:prSet phldrT="[Κείμενο]" custT="1"/>
      <dgm:spPr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l-GR" sz="2000" dirty="0"/>
            <a:t>Ποίηση</a:t>
          </a:r>
        </a:p>
      </dgm:t>
    </dgm:pt>
    <dgm:pt modelId="{F6B61EC7-EFD4-4091-9BF6-E9C6D0562097}" type="parTrans" cxnId="{487DADD6-CFED-4D34-9818-FC94BCCD0479}">
      <dgm:prSet/>
      <dgm:spPr/>
      <dgm:t>
        <a:bodyPr/>
        <a:lstStyle/>
        <a:p>
          <a:endParaRPr lang="el-GR"/>
        </a:p>
      </dgm:t>
    </dgm:pt>
    <dgm:pt modelId="{152B6906-3303-4993-BC20-892EE3732959}" type="sibTrans" cxnId="{487DADD6-CFED-4D34-9818-FC94BCCD0479}">
      <dgm:prSet/>
      <dgm:spPr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endParaRPr lang="el-GR"/>
        </a:p>
      </dgm:t>
    </dgm:pt>
    <dgm:pt modelId="{F0A9273A-F673-4966-B35D-704196206DF3}">
      <dgm:prSet phldrT="[Κείμενο]" custT="1"/>
      <dgm:spPr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l-GR" sz="2000" dirty="0"/>
            <a:t>Μουσική</a:t>
          </a:r>
        </a:p>
      </dgm:t>
    </dgm:pt>
    <dgm:pt modelId="{B6CC1907-EE7E-40C8-8CFD-05B5D2817EF6}" type="parTrans" cxnId="{0B6D2179-91C9-47B9-AEAD-0814F7E1B101}">
      <dgm:prSet/>
      <dgm:spPr/>
      <dgm:t>
        <a:bodyPr/>
        <a:lstStyle/>
        <a:p>
          <a:endParaRPr lang="el-GR"/>
        </a:p>
      </dgm:t>
    </dgm:pt>
    <dgm:pt modelId="{56F365FE-5FF8-40CD-AC05-39B051A6267B}" type="sibTrans" cxnId="{0B6D2179-91C9-47B9-AEAD-0814F7E1B101}">
      <dgm:prSet/>
      <dgm:spPr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endParaRPr lang="el-GR"/>
        </a:p>
      </dgm:t>
    </dgm:pt>
    <dgm:pt modelId="{DA40B760-E046-4BBA-947E-9E9F5B79F2B4}">
      <dgm:prSet phldrT="[Κείμενο]" custT="1"/>
      <dgm:spPr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l-GR" sz="2000" dirty="0"/>
            <a:t>Μελοποιημένη Ποίηση</a:t>
          </a:r>
        </a:p>
      </dgm:t>
    </dgm:pt>
    <dgm:pt modelId="{D847C22C-0D37-414F-BC29-5F9B6AE20078}" type="parTrans" cxnId="{C2C6D3A8-B406-41BD-9BE3-371A02B9F95B}">
      <dgm:prSet/>
      <dgm:spPr/>
      <dgm:t>
        <a:bodyPr/>
        <a:lstStyle/>
        <a:p>
          <a:endParaRPr lang="el-GR"/>
        </a:p>
      </dgm:t>
    </dgm:pt>
    <dgm:pt modelId="{9290317A-09BE-4723-BBE8-A90C23447CA8}" type="sibTrans" cxnId="{C2C6D3A8-B406-41BD-9BE3-371A02B9F95B}">
      <dgm:prSet/>
      <dgm:spPr/>
      <dgm:t>
        <a:bodyPr/>
        <a:lstStyle/>
        <a:p>
          <a:endParaRPr lang="el-GR"/>
        </a:p>
      </dgm:t>
    </dgm:pt>
    <dgm:pt modelId="{ECE7247C-F50F-4A63-8B31-8E4F4AA2DA59}" type="pres">
      <dgm:prSet presAssocID="{02330426-EFED-40BA-8A78-4F864FB25E1F}" presName="linearFlow" presStyleCnt="0">
        <dgm:presLayoutVars>
          <dgm:dir/>
          <dgm:resizeHandles val="exact"/>
        </dgm:presLayoutVars>
      </dgm:prSet>
      <dgm:spPr/>
    </dgm:pt>
    <dgm:pt modelId="{195691AE-B6E8-425A-8E14-9FE2300EAB25}" type="pres">
      <dgm:prSet presAssocID="{72060C98-A8B2-427F-BAE0-52FB67212EE2}" presName="node" presStyleLbl="node1" presStyleIdx="0" presStyleCnt="3">
        <dgm:presLayoutVars>
          <dgm:bulletEnabled val="1"/>
        </dgm:presLayoutVars>
      </dgm:prSet>
      <dgm:spPr/>
    </dgm:pt>
    <dgm:pt modelId="{14DDDB9C-55E6-4DCD-866F-E5331133862F}" type="pres">
      <dgm:prSet presAssocID="{152B6906-3303-4993-BC20-892EE3732959}" presName="spacerL" presStyleCnt="0"/>
      <dgm:spPr/>
    </dgm:pt>
    <dgm:pt modelId="{9B3BFA34-A3CF-448E-A4B8-F7A87168C997}" type="pres">
      <dgm:prSet presAssocID="{152B6906-3303-4993-BC20-892EE3732959}" presName="sibTrans" presStyleLbl="sibTrans2D1" presStyleIdx="0" presStyleCnt="2"/>
      <dgm:spPr/>
    </dgm:pt>
    <dgm:pt modelId="{C455FDF0-D1EA-4306-B084-C0B5F64C26CD}" type="pres">
      <dgm:prSet presAssocID="{152B6906-3303-4993-BC20-892EE3732959}" presName="spacerR" presStyleCnt="0"/>
      <dgm:spPr/>
    </dgm:pt>
    <dgm:pt modelId="{D1BB06FE-FD01-4075-900F-2BC069908B44}" type="pres">
      <dgm:prSet presAssocID="{F0A9273A-F673-4966-B35D-704196206DF3}" presName="node" presStyleLbl="node1" presStyleIdx="1" presStyleCnt="3" custScaleX="117478" custLinFactNeighborX="-27949" custLinFactNeighborY="553">
        <dgm:presLayoutVars>
          <dgm:bulletEnabled val="1"/>
        </dgm:presLayoutVars>
      </dgm:prSet>
      <dgm:spPr/>
    </dgm:pt>
    <dgm:pt modelId="{2BBB3BA1-2BC6-4DFC-9213-F8B861686AD2}" type="pres">
      <dgm:prSet presAssocID="{56F365FE-5FF8-40CD-AC05-39B051A6267B}" presName="spacerL" presStyleCnt="0"/>
      <dgm:spPr/>
    </dgm:pt>
    <dgm:pt modelId="{C0737F0F-0AC3-4081-9709-A31B41085510}" type="pres">
      <dgm:prSet presAssocID="{56F365FE-5FF8-40CD-AC05-39B051A6267B}" presName="sibTrans" presStyleLbl="sibTrans2D1" presStyleIdx="1" presStyleCnt="2"/>
      <dgm:spPr/>
    </dgm:pt>
    <dgm:pt modelId="{2C01BBD4-250D-46DF-B403-F5C2E264AE29}" type="pres">
      <dgm:prSet presAssocID="{56F365FE-5FF8-40CD-AC05-39B051A6267B}" presName="spacerR" presStyleCnt="0"/>
      <dgm:spPr/>
    </dgm:pt>
    <dgm:pt modelId="{DBFEF61A-8CEE-4290-ACA0-F268E4DCE167}" type="pres">
      <dgm:prSet presAssocID="{DA40B760-E046-4BBA-947E-9E9F5B79F2B4}" presName="node" presStyleLbl="node1" presStyleIdx="2" presStyleCnt="3" custScaleX="174972">
        <dgm:presLayoutVars>
          <dgm:bulletEnabled val="1"/>
        </dgm:presLayoutVars>
      </dgm:prSet>
      <dgm:spPr/>
    </dgm:pt>
  </dgm:ptLst>
  <dgm:cxnLst>
    <dgm:cxn modelId="{A4BE4238-B573-4A5E-8FBF-8351ECF6C9F1}" type="presOf" srcId="{F0A9273A-F673-4966-B35D-704196206DF3}" destId="{D1BB06FE-FD01-4075-900F-2BC069908B44}" srcOrd="0" destOrd="0" presId="urn:microsoft.com/office/officeart/2005/8/layout/equation1"/>
    <dgm:cxn modelId="{570A4740-4FF7-414F-9579-793CE7225281}" type="presOf" srcId="{02330426-EFED-40BA-8A78-4F864FB25E1F}" destId="{ECE7247C-F50F-4A63-8B31-8E4F4AA2DA59}" srcOrd="0" destOrd="0" presId="urn:microsoft.com/office/officeart/2005/8/layout/equation1"/>
    <dgm:cxn modelId="{08835342-8CCF-4188-AEAE-BBB5421C9909}" type="presOf" srcId="{DA40B760-E046-4BBA-947E-9E9F5B79F2B4}" destId="{DBFEF61A-8CEE-4290-ACA0-F268E4DCE167}" srcOrd="0" destOrd="0" presId="urn:microsoft.com/office/officeart/2005/8/layout/equation1"/>
    <dgm:cxn modelId="{0B6D2179-91C9-47B9-AEAD-0814F7E1B101}" srcId="{02330426-EFED-40BA-8A78-4F864FB25E1F}" destId="{F0A9273A-F673-4966-B35D-704196206DF3}" srcOrd="1" destOrd="0" parTransId="{B6CC1907-EE7E-40C8-8CFD-05B5D2817EF6}" sibTransId="{56F365FE-5FF8-40CD-AC05-39B051A6267B}"/>
    <dgm:cxn modelId="{93A58A7B-6AEB-43F6-AFD2-1DEA38AB0CEE}" type="presOf" srcId="{56F365FE-5FF8-40CD-AC05-39B051A6267B}" destId="{C0737F0F-0AC3-4081-9709-A31B41085510}" srcOrd="0" destOrd="0" presId="urn:microsoft.com/office/officeart/2005/8/layout/equation1"/>
    <dgm:cxn modelId="{C2C6D3A8-B406-41BD-9BE3-371A02B9F95B}" srcId="{02330426-EFED-40BA-8A78-4F864FB25E1F}" destId="{DA40B760-E046-4BBA-947E-9E9F5B79F2B4}" srcOrd="2" destOrd="0" parTransId="{D847C22C-0D37-414F-BC29-5F9B6AE20078}" sibTransId="{9290317A-09BE-4723-BBE8-A90C23447CA8}"/>
    <dgm:cxn modelId="{E26F26BB-1B86-4C96-9024-259613F54D50}" type="presOf" srcId="{152B6906-3303-4993-BC20-892EE3732959}" destId="{9B3BFA34-A3CF-448E-A4B8-F7A87168C997}" srcOrd="0" destOrd="0" presId="urn:microsoft.com/office/officeart/2005/8/layout/equation1"/>
    <dgm:cxn modelId="{487DADD6-CFED-4D34-9818-FC94BCCD0479}" srcId="{02330426-EFED-40BA-8A78-4F864FB25E1F}" destId="{72060C98-A8B2-427F-BAE0-52FB67212EE2}" srcOrd="0" destOrd="0" parTransId="{F6B61EC7-EFD4-4091-9BF6-E9C6D0562097}" sibTransId="{152B6906-3303-4993-BC20-892EE3732959}"/>
    <dgm:cxn modelId="{185B48E9-9528-4720-B886-6AC72FD1A541}" type="presOf" srcId="{72060C98-A8B2-427F-BAE0-52FB67212EE2}" destId="{195691AE-B6E8-425A-8E14-9FE2300EAB25}" srcOrd="0" destOrd="0" presId="urn:microsoft.com/office/officeart/2005/8/layout/equation1"/>
    <dgm:cxn modelId="{BD6284E6-F289-48EE-8C22-61E288E8C1E2}" type="presParOf" srcId="{ECE7247C-F50F-4A63-8B31-8E4F4AA2DA59}" destId="{195691AE-B6E8-425A-8E14-9FE2300EAB25}" srcOrd="0" destOrd="0" presId="urn:microsoft.com/office/officeart/2005/8/layout/equation1"/>
    <dgm:cxn modelId="{DC24DE77-BF86-463E-8E6C-4711697C0856}" type="presParOf" srcId="{ECE7247C-F50F-4A63-8B31-8E4F4AA2DA59}" destId="{14DDDB9C-55E6-4DCD-866F-E5331133862F}" srcOrd="1" destOrd="0" presId="urn:microsoft.com/office/officeart/2005/8/layout/equation1"/>
    <dgm:cxn modelId="{95EBB435-4B40-4BBF-B406-D33EE8AAC0C6}" type="presParOf" srcId="{ECE7247C-F50F-4A63-8B31-8E4F4AA2DA59}" destId="{9B3BFA34-A3CF-448E-A4B8-F7A87168C997}" srcOrd="2" destOrd="0" presId="urn:microsoft.com/office/officeart/2005/8/layout/equation1"/>
    <dgm:cxn modelId="{A48B9E27-6BEB-43AA-8851-977122D757BF}" type="presParOf" srcId="{ECE7247C-F50F-4A63-8B31-8E4F4AA2DA59}" destId="{C455FDF0-D1EA-4306-B084-C0B5F64C26CD}" srcOrd="3" destOrd="0" presId="urn:microsoft.com/office/officeart/2005/8/layout/equation1"/>
    <dgm:cxn modelId="{E093A592-DEDA-4667-A2AE-8A3F492899A0}" type="presParOf" srcId="{ECE7247C-F50F-4A63-8B31-8E4F4AA2DA59}" destId="{D1BB06FE-FD01-4075-900F-2BC069908B44}" srcOrd="4" destOrd="0" presId="urn:microsoft.com/office/officeart/2005/8/layout/equation1"/>
    <dgm:cxn modelId="{3109BC77-D808-42A8-B60C-0AD0F7DAAD0B}" type="presParOf" srcId="{ECE7247C-F50F-4A63-8B31-8E4F4AA2DA59}" destId="{2BBB3BA1-2BC6-4DFC-9213-F8B861686AD2}" srcOrd="5" destOrd="0" presId="urn:microsoft.com/office/officeart/2005/8/layout/equation1"/>
    <dgm:cxn modelId="{56FF0B02-0481-450E-A3AB-3CC1B4A0C05D}" type="presParOf" srcId="{ECE7247C-F50F-4A63-8B31-8E4F4AA2DA59}" destId="{C0737F0F-0AC3-4081-9709-A31B41085510}" srcOrd="6" destOrd="0" presId="urn:microsoft.com/office/officeart/2005/8/layout/equation1"/>
    <dgm:cxn modelId="{83555FBA-8E78-46BD-B55D-8BE20D96166C}" type="presParOf" srcId="{ECE7247C-F50F-4A63-8B31-8E4F4AA2DA59}" destId="{2C01BBD4-250D-46DF-B403-F5C2E264AE29}" srcOrd="7" destOrd="0" presId="urn:microsoft.com/office/officeart/2005/8/layout/equation1"/>
    <dgm:cxn modelId="{E47AEFDD-AD89-4A1E-AFAD-A600F5E2B262}" type="presParOf" srcId="{ECE7247C-F50F-4A63-8B31-8E4F4AA2DA59}" destId="{DBFEF61A-8CEE-4290-ACA0-F268E4DCE167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CB7D95-280B-4999-9787-62B68B0F7829}" type="doc">
      <dgm:prSet loTypeId="urn:microsoft.com/office/officeart/2005/8/layout/hProcess9" loCatId="process" qsTypeId="urn:microsoft.com/office/officeart/2005/8/quickstyle/3d5" qsCatId="3D" csTypeId="urn:microsoft.com/office/officeart/2005/8/colors/colorful1" csCatId="colorful" phldr="1"/>
      <dgm:spPr/>
    </dgm:pt>
    <dgm:pt modelId="{1FDDD1B4-5257-4428-89CB-9115C4ADEA84}">
      <dgm:prSet phldrT="[Κείμενο]"/>
      <dgm:spPr/>
      <dgm:t>
        <a:bodyPr/>
        <a:lstStyle/>
        <a:p>
          <a:r>
            <a:rPr lang="el-GR" dirty="0"/>
            <a:t>Έρευνα</a:t>
          </a:r>
        </a:p>
      </dgm:t>
    </dgm:pt>
    <dgm:pt modelId="{36308CC3-9DBB-4D47-A9CA-52ACE2210677}" type="parTrans" cxnId="{37C97238-F290-423D-A3BD-667706BB5680}">
      <dgm:prSet/>
      <dgm:spPr/>
      <dgm:t>
        <a:bodyPr/>
        <a:lstStyle/>
        <a:p>
          <a:endParaRPr lang="el-GR"/>
        </a:p>
      </dgm:t>
    </dgm:pt>
    <dgm:pt modelId="{22BC8594-D165-4AC7-84A3-0005F8A8C263}" type="sibTrans" cxnId="{37C97238-F290-423D-A3BD-667706BB5680}">
      <dgm:prSet/>
      <dgm:spPr/>
      <dgm:t>
        <a:bodyPr/>
        <a:lstStyle/>
        <a:p>
          <a:endParaRPr lang="el-GR"/>
        </a:p>
      </dgm:t>
    </dgm:pt>
    <dgm:pt modelId="{F301E4C4-B54E-4BB8-9371-9F0E7A77C71F}">
      <dgm:prSet phldrT="[Κείμενο]"/>
      <dgm:spPr/>
      <dgm:t>
        <a:bodyPr/>
        <a:lstStyle/>
        <a:p>
          <a:r>
            <a:rPr lang="el-GR" dirty="0"/>
            <a:t>Συλλογή πληροφοριών και </a:t>
          </a:r>
          <a:r>
            <a:rPr lang="el-GR" dirty="0" err="1"/>
            <a:t>υλικόύ</a:t>
          </a:r>
          <a:endParaRPr lang="el-GR" dirty="0"/>
        </a:p>
      </dgm:t>
    </dgm:pt>
    <dgm:pt modelId="{D4F878C7-C78E-45F3-B9F8-B8C0D69D7554}" type="parTrans" cxnId="{5D748885-08C6-42AA-AF20-75B2FDC0AB19}">
      <dgm:prSet/>
      <dgm:spPr/>
      <dgm:t>
        <a:bodyPr/>
        <a:lstStyle/>
        <a:p>
          <a:endParaRPr lang="el-GR"/>
        </a:p>
      </dgm:t>
    </dgm:pt>
    <dgm:pt modelId="{A7C8B677-D7DD-413F-9B10-AE69D70C80FA}" type="sibTrans" cxnId="{5D748885-08C6-42AA-AF20-75B2FDC0AB19}">
      <dgm:prSet/>
      <dgm:spPr/>
      <dgm:t>
        <a:bodyPr/>
        <a:lstStyle/>
        <a:p>
          <a:endParaRPr lang="el-GR"/>
        </a:p>
      </dgm:t>
    </dgm:pt>
    <dgm:pt modelId="{B4EC7BF8-4B8B-4A33-B4A8-B49B29E9DC7A}">
      <dgm:prSet phldrT="[Κείμενο]"/>
      <dgm:spPr/>
      <dgm:t>
        <a:bodyPr/>
        <a:lstStyle/>
        <a:p>
          <a:r>
            <a:rPr lang="el-GR" dirty="0"/>
            <a:t>Δημιουργία- σύνθεση πρωτότυπου </a:t>
          </a:r>
          <a:r>
            <a:rPr lang="el-GR" dirty="0" err="1"/>
            <a:t>διαδραστικού</a:t>
          </a:r>
          <a:r>
            <a:rPr lang="el-GR" dirty="0"/>
            <a:t> υλικού</a:t>
          </a:r>
        </a:p>
      </dgm:t>
    </dgm:pt>
    <dgm:pt modelId="{69D5E51C-913C-478A-AB36-09BE40A878A0}" type="parTrans" cxnId="{E5E3A2C0-D044-447F-B4E0-053C6FAE1C0E}">
      <dgm:prSet/>
      <dgm:spPr/>
      <dgm:t>
        <a:bodyPr/>
        <a:lstStyle/>
        <a:p>
          <a:endParaRPr lang="el-GR"/>
        </a:p>
      </dgm:t>
    </dgm:pt>
    <dgm:pt modelId="{1E5B2FD3-4DBA-4D7A-AC14-FA9FD763218C}" type="sibTrans" cxnId="{E5E3A2C0-D044-447F-B4E0-053C6FAE1C0E}">
      <dgm:prSet/>
      <dgm:spPr/>
      <dgm:t>
        <a:bodyPr/>
        <a:lstStyle/>
        <a:p>
          <a:endParaRPr lang="el-GR"/>
        </a:p>
      </dgm:t>
    </dgm:pt>
    <dgm:pt modelId="{F58A881A-3910-4A23-86B8-1362D09B2A6A}" type="pres">
      <dgm:prSet presAssocID="{9ACB7D95-280B-4999-9787-62B68B0F7829}" presName="CompostProcess" presStyleCnt="0">
        <dgm:presLayoutVars>
          <dgm:dir/>
          <dgm:resizeHandles val="exact"/>
        </dgm:presLayoutVars>
      </dgm:prSet>
      <dgm:spPr/>
    </dgm:pt>
    <dgm:pt modelId="{DA99A2F4-E707-4B41-85EC-F01AE8EE25A1}" type="pres">
      <dgm:prSet presAssocID="{9ACB7D95-280B-4999-9787-62B68B0F7829}" presName="arrow" presStyleLbl="bgShp" presStyleIdx="0" presStyleCnt="1"/>
      <dgm:spPr/>
    </dgm:pt>
    <dgm:pt modelId="{E88CEE2C-6A09-4F58-8A39-6B18FAA1FB37}" type="pres">
      <dgm:prSet presAssocID="{9ACB7D95-280B-4999-9787-62B68B0F7829}" presName="linearProcess" presStyleCnt="0"/>
      <dgm:spPr/>
    </dgm:pt>
    <dgm:pt modelId="{528760F6-B00E-404B-96DC-26AFDD01A2FB}" type="pres">
      <dgm:prSet presAssocID="{1FDDD1B4-5257-4428-89CB-9115C4ADEA84}" presName="textNode" presStyleLbl="node1" presStyleIdx="0" presStyleCnt="3">
        <dgm:presLayoutVars>
          <dgm:bulletEnabled val="1"/>
        </dgm:presLayoutVars>
      </dgm:prSet>
      <dgm:spPr/>
    </dgm:pt>
    <dgm:pt modelId="{F5C70033-8FCF-46C6-B504-40AA728ADF0C}" type="pres">
      <dgm:prSet presAssocID="{22BC8594-D165-4AC7-84A3-0005F8A8C263}" presName="sibTrans" presStyleCnt="0"/>
      <dgm:spPr/>
    </dgm:pt>
    <dgm:pt modelId="{324F1F7D-8C33-446E-943C-496323C62A7D}" type="pres">
      <dgm:prSet presAssocID="{F301E4C4-B54E-4BB8-9371-9F0E7A77C71F}" presName="textNode" presStyleLbl="node1" presStyleIdx="1" presStyleCnt="3" custLinFactNeighborX="6667" custLinFactNeighborY="-147">
        <dgm:presLayoutVars>
          <dgm:bulletEnabled val="1"/>
        </dgm:presLayoutVars>
      </dgm:prSet>
      <dgm:spPr/>
    </dgm:pt>
    <dgm:pt modelId="{45320C7E-C55A-4532-B1EA-802D12F59101}" type="pres">
      <dgm:prSet presAssocID="{A7C8B677-D7DD-413F-9B10-AE69D70C80FA}" presName="sibTrans" presStyleCnt="0"/>
      <dgm:spPr/>
    </dgm:pt>
    <dgm:pt modelId="{6454EFA6-0191-4D0A-8179-8C1B731D47C8}" type="pres">
      <dgm:prSet presAssocID="{B4EC7BF8-4B8B-4A33-B4A8-B49B29E9DC7A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B9324904-2C4D-4F20-83E6-B934D623A8B7}" type="presOf" srcId="{B4EC7BF8-4B8B-4A33-B4A8-B49B29E9DC7A}" destId="{6454EFA6-0191-4D0A-8179-8C1B731D47C8}" srcOrd="0" destOrd="0" presId="urn:microsoft.com/office/officeart/2005/8/layout/hProcess9"/>
    <dgm:cxn modelId="{37C97238-F290-423D-A3BD-667706BB5680}" srcId="{9ACB7D95-280B-4999-9787-62B68B0F7829}" destId="{1FDDD1B4-5257-4428-89CB-9115C4ADEA84}" srcOrd="0" destOrd="0" parTransId="{36308CC3-9DBB-4D47-A9CA-52ACE2210677}" sibTransId="{22BC8594-D165-4AC7-84A3-0005F8A8C263}"/>
    <dgm:cxn modelId="{866C8848-A000-4143-BE55-88850CD532DE}" type="presOf" srcId="{9ACB7D95-280B-4999-9787-62B68B0F7829}" destId="{F58A881A-3910-4A23-86B8-1362D09B2A6A}" srcOrd="0" destOrd="0" presId="urn:microsoft.com/office/officeart/2005/8/layout/hProcess9"/>
    <dgm:cxn modelId="{17B6CC79-3227-4250-9ED7-BFE5EE3700BD}" type="presOf" srcId="{F301E4C4-B54E-4BB8-9371-9F0E7A77C71F}" destId="{324F1F7D-8C33-446E-943C-496323C62A7D}" srcOrd="0" destOrd="0" presId="urn:microsoft.com/office/officeart/2005/8/layout/hProcess9"/>
    <dgm:cxn modelId="{5D748885-08C6-42AA-AF20-75B2FDC0AB19}" srcId="{9ACB7D95-280B-4999-9787-62B68B0F7829}" destId="{F301E4C4-B54E-4BB8-9371-9F0E7A77C71F}" srcOrd="1" destOrd="0" parTransId="{D4F878C7-C78E-45F3-B9F8-B8C0D69D7554}" sibTransId="{A7C8B677-D7DD-413F-9B10-AE69D70C80FA}"/>
    <dgm:cxn modelId="{E5E3A2C0-D044-447F-B4E0-053C6FAE1C0E}" srcId="{9ACB7D95-280B-4999-9787-62B68B0F7829}" destId="{B4EC7BF8-4B8B-4A33-B4A8-B49B29E9DC7A}" srcOrd="2" destOrd="0" parTransId="{69D5E51C-913C-478A-AB36-09BE40A878A0}" sibTransId="{1E5B2FD3-4DBA-4D7A-AC14-FA9FD763218C}"/>
    <dgm:cxn modelId="{963079E2-B83E-4271-9506-31CC4288509D}" type="presOf" srcId="{1FDDD1B4-5257-4428-89CB-9115C4ADEA84}" destId="{528760F6-B00E-404B-96DC-26AFDD01A2FB}" srcOrd="0" destOrd="0" presId="urn:microsoft.com/office/officeart/2005/8/layout/hProcess9"/>
    <dgm:cxn modelId="{4C407FE7-9449-4505-9BA6-D58CE8911E55}" type="presParOf" srcId="{F58A881A-3910-4A23-86B8-1362D09B2A6A}" destId="{DA99A2F4-E707-4B41-85EC-F01AE8EE25A1}" srcOrd="0" destOrd="0" presId="urn:microsoft.com/office/officeart/2005/8/layout/hProcess9"/>
    <dgm:cxn modelId="{54D89906-33FD-498A-9364-D776A44429E7}" type="presParOf" srcId="{F58A881A-3910-4A23-86B8-1362D09B2A6A}" destId="{E88CEE2C-6A09-4F58-8A39-6B18FAA1FB37}" srcOrd="1" destOrd="0" presId="urn:microsoft.com/office/officeart/2005/8/layout/hProcess9"/>
    <dgm:cxn modelId="{9597E0ED-8E71-4F0A-9D20-2FFA9F2C634B}" type="presParOf" srcId="{E88CEE2C-6A09-4F58-8A39-6B18FAA1FB37}" destId="{528760F6-B00E-404B-96DC-26AFDD01A2FB}" srcOrd="0" destOrd="0" presId="urn:microsoft.com/office/officeart/2005/8/layout/hProcess9"/>
    <dgm:cxn modelId="{F022E9B9-29F2-4703-932D-F67EC2E67ED6}" type="presParOf" srcId="{E88CEE2C-6A09-4F58-8A39-6B18FAA1FB37}" destId="{F5C70033-8FCF-46C6-B504-40AA728ADF0C}" srcOrd="1" destOrd="0" presId="urn:microsoft.com/office/officeart/2005/8/layout/hProcess9"/>
    <dgm:cxn modelId="{549A669C-0457-4DBF-A835-DB0E2136353B}" type="presParOf" srcId="{E88CEE2C-6A09-4F58-8A39-6B18FAA1FB37}" destId="{324F1F7D-8C33-446E-943C-496323C62A7D}" srcOrd="2" destOrd="0" presId="urn:microsoft.com/office/officeart/2005/8/layout/hProcess9"/>
    <dgm:cxn modelId="{DB2A004E-57D7-4F48-8171-492980765C0A}" type="presParOf" srcId="{E88CEE2C-6A09-4F58-8A39-6B18FAA1FB37}" destId="{45320C7E-C55A-4532-B1EA-802D12F59101}" srcOrd="3" destOrd="0" presId="urn:microsoft.com/office/officeart/2005/8/layout/hProcess9"/>
    <dgm:cxn modelId="{6E4726C1-A912-4ACC-A517-E08B5A17311F}" type="presParOf" srcId="{E88CEE2C-6A09-4F58-8A39-6B18FAA1FB37}" destId="{6454EFA6-0191-4D0A-8179-8C1B731D47C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5235102-36D3-48D1-84F3-42BBFF3E0D5C}" type="doc">
      <dgm:prSet loTypeId="urn:microsoft.com/office/officeart/2005/8/layout/cycle4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l-GR"/>
        </a:p>
      </dgm:t>
    </dgm:pt>
    <dgm:pt modelId="{D8CCBB5D-688A-4F24-9556-9F2F6BB7D0B2}">
      <dgm:prSet phldrT="[Κείμενο]"/>
      <dgm:spPr/>
      <dgm:t>
        <a:bodyPr/>
        <a:lstStyle/>
        <a:p>
          <a:r>
            <a:rPr lang="el-GR" dirty="0"/>
            <a:t>Αρχές </a:t>
          </a:r>
          <a:r>
            <a:rPr lang="el-GR" dirty="0" err="1"/>
            <a:t>ΕξΑΕ</a:t>
          </a:r>
          <a:endParaRPr lang="el-GR" dirty="0"/>
        </a:p>
      </dgm:t>
    </dgm:pt>
    <dgm:pt modelId="{24144D7E-9741-4AAB-A146-2B24D62F9265}" type="parTrans" cxnId="{9B1CC731-85BB-419F-B2A6-0B6A1582ED66}">
      <dgm:prSet/>
      <dgm:spPr/>
      <dgm:t>
        <a:bodyPr/>
        <a:lstStyle/>
        <a:p>
          <a:endParaRPr lang="el-GR"/>
        </a:p>
      </dgm:t>
    </dgm:pt>
    <dgm:pt modelId="{F8D26522-830A-408A-85CB-71CF2A4A2486}" type="sibTrans" cxnId="{9B1CC731-85BB-419F-B2A6-0B6A1582ED66}">
      <dgm:prSet/>
      <dgm:spPr/>
      <dgm:t>
        <a:bodyPr/>
        <a:lstStyle/>
        <a:p>
          <a:endParaRPr lang="el-GR"/>
        </a:p>
      </dgm:t>
    </dgm:pt>
    <dgm:pt modelId="{9370EF33-D961-4D2D-B8D0-4BC4D91F76A5}">
      <dgm:prSet phldrT="[Κείμενο]" custT="1"/>
      <dgm:spPr/>
      <dgm:t>
        <a:bodyPr/>
        <a:lstStyle/>
        <a:p>
          <a:r>
            <a:rPr lang="el-GR" sz="1600" b="1" dirty="0">
              <a:solidFill>
                <a:schemeClr val="accent2">
                  <a:lumMod val="50000"/>
                </a:schemeClr>
              </a:solidFill>
            </a:rPr>
            <a:t>Αυτονομία</a:t>
          </a:r>
        </a:p>
      </dgm:t>
    </dgm:pt>
    <dgm:pt modelId="{FD697A82-5883-4D41-B4F1-0C8A843249F7}" type="parTrans" cxnId="{34F93988-DEB1-4D16-B7EA-CA79A53AB45C}">
      <dgm:prSet/>
      <dgm:spPr/>
      <dgm:t>
        <a:bodyPr/>
        <a:lstStyle/>
        <a:p>
          <a:endParaRPr lang="el-GR"/>
        </a:p>
      </dgm:t>
    </dgm:pt>
    <dgm:pt modelId="{7C118738-39B6-4F0F-AC61-A88C9C5D8F92}" type="sibTrans" cxnId="{34F93988-DEB1-4D16-B7EA-CA79A53AB45C}">
      <dgm:prSet/>
      <dgm:spPr/>
      <dgm:t>
        <a:bodyPr/>
        <a:lstStyle/>
        <a:p>
          <a:endParaRPr lang="el-GR"/>
        </a:p>
      </dgm:t>
    </dgm:pt>
    <dgm:pt modelId="{4CA97CC6-87AF-4A11-9A96-029B06D135CD}">
      <dgm:prSet phldrT="[Κείμενο]"/>
      <dgm:spPr/>
      <dgm:t>
        <a:bodyPr/>
        <a:lstStyle/>
        <a:p>
          <a:r>
            <a:rPr lang="el-GR" dirty="0"/>
            <a:t>Διδακτική της Φιλοσοφίας</a:t>
          </a:r>
        </a:p>
      </dgm:t>
    </dgm:pt>
    <dgm:pt modelId="{9380DCC5-3E21-4AFF-BAAC-B3189943807A}" type="parTrans" cxnId="{19223B06-CDBE-4F7C-B6BC-14CCAB0792D2}">
      <dgm:prSet/>
      <dgm:spPr/>
      <dgm:t>
        <a:bodyPr/>
        <a:lstStyle/>
        <a:p>
          <a:endParaRPr lang="el-GR"/>
        </a:p>
      </dgm:t>
    </dgm:pt>
    <dgm:pt modelId="{5E2269BD-FA71-45DC-8C17-797DA2CEE501}" type="sibTrans" cxnId="{19223B06-CDBE-4F7C-B6BC-14CCAB0792D2}">
      <dgm:prSet/>
      <dgm:spPr/>
      <dgm:t>
        <a:bodyPr/>
        <a:lstStyle/>
        <a:p>
          <a:endParaRPr lang="el-GR"/>
        </a:p>
      </dgm:t>
    </dgm:pt>
    <dgm:pt modelId="{02FEF059-A4D4-46E3-B8C6-B396B69E847E}">
      <dgm:prSet phldrT="[Κείμενο]" custT="1"/>
      <dgm:spPr/>
      <dgm:t>
        <a:bodyPr/>
        <a:lstStyle/>
        <a:p>
          <a:r>
            <a:rPr lang="el-GR" sz="1600" b="1" dirty="0">
              <a:solidFill>
                <a:schemeClr val="accent2">
                  <a:lumMod val="50000"/>
                </a:schemeClr>
              </a:solidFill>
            </a:rPr>
            <a:t>Διαθεματικότητα</a:t>
          </a:r>
        </a:p>
      </dgm:t>
    </dgm:pt>
    <dgm:pt modelId="{4A374E60-9AF3-4409-984A-68B6233449C1}" type="parTrans" cxnId="{81345A56-EA11-4368-9B1E-2E179248908D}">
      <dgm:prSet/>
      <dgm:spPr/>
      <dgm:t>
        <a:bodyPr/>
        <a:lstStyle/>
        <a:p>
          <a:endParaRPr lang="el-GR"/>
        </a:p>
      </dgm:t>
    </dgm:pt>
    <dgm:pt modelId="{DE2E22C8-25C9-4E2D-AF26-420723E08F75}" type="sibTrans" cxnId="{81345A56-EA11-4368-9B1E-2E179248908D}">
      <dgm:prSet/>
      <dgm:spPr/>
      <dgm:t>
        <a:bodyPr/>
        <a:lstStyle/>
        <a:p>
          <a:endParaRPr lang="el-GR"/>
        </a:p>
      </dgm:t>
    </dgm:pt>
    <dgm:pt modelId="{70088AC3-4B30-4A1C-871E-959022CC4924}">
      <dgm:prSet phldrT="[Κείμενο]"/>
      <dgm:spPr/>
      <dgm:t>
        <a:bodyPr/>
        <a:lstStyle/>
        <a:p>
          <a:r>
            <a:rPr lang="el-GR" dirty="0"/>
            <a:t>Αρχές δημιουργίας Ε.Υ. στην </a:t>
          </a:r>
          <a:r>
            <a:rPr lang="el-GR" dirty="0" err="1"/>
            <a:t>ΕξΑΕ</a:t>
          </a:r>
          <a:endParaRPr lang="el-GR" dirty="0"/>
        </a:p>
      </dgm:t>
    </dgm:pt>
    <dgm:pt modelId="{82479C94-08E4-4BCB-8FCC-F265109A6C34}" type="parTrans" cxnId="{AFC98E54-11BA-4AE8-AFC9-1E5F6C04FFAC}">
      <dgm:prSet/>
      <dgm:spPr/>
      <dgm:t>
        <a:bodyPr/>
        <a:lstStyle/>
        <a:p>
          <a:endParaRPr lang="el-GR"/>
        </a:p>
      </dgm:t>
    </dgm:pt>
    <dgm:pt modelId="{CC962C4D-321F-4DC2-B1B2-54424F2323C5}" type="sibTrans" cxnId="{AFC98E54-11BA-4AE8-AFC9-1E5F6C04FFAC}">
      <dgm:prSet/>
      <dgm:spPr/>
      <dgm:t>
        <a:bodyPr/>
        <a:lstStyle/>
        <a:p>
          <a:endParaRPr lang="el-GR"/>
        </a:p>
      </dgm:t>
    </dgm:pt>
    <dgm:pt modelId="{337E8524-D8C3-4805-9D8C-8A5C6CBFD3F6}">
      <dgm:prSet phldrT="[Κείμενο]"/>
      <dgm:spPr/>
      <dgm:t>
        <a:bodyPr/>
        <a:lstStyle/>
        <a:p>
          <a:r>
            <a:rPr lang="en-US" b="1" dirty="0">
              <a:solidFill>
                <a:schemeClr val="accent2">
                  <a:lumMod val="50000"/>
                </a:schemeClr>
              </a:solidFill>
            </a:rPr>
            <a:t>Holmberg</a:t>
          </a:r>
          <a:endParaRPr lang="el-GR" b="1" dirty="0">
            <a:solidFill>
              <a:schemeClr val="accent2">
                <a:lumMod val="50000"/>
              </a:schemeClr>
            </a:solidFill>
          </a:endParaRPr>
        </a:p>
      </dgm:t>
    </dgm:pt>
    <dgm:pt modelId="{C2C286E6-1B18-43FC-98B8-CF8BC754B755}" type="parTrans" cxnId="{836BA70F-48D1-470F-8B04-16AD3B337A45}">
      <dgm:prSet/>
      <dgm:spPr/>
      <dgm:t>
        <a:bodyPr/>
        <a:lstStyle/>
        <a:p>
          <a:endParaRPr lang="el-GR"/>
        </a:p>
      </dgm:t>
    </dgm:pt>
    <dgm:pt modelId="{A35AE83A-940F-4B8B-B273-90E22EB056FB}" type="sibTrans" cxnId="{836BA70F-48D1-470F-8B04-16AD3B337A45}">
      <dgm:prSet/>
      <dgm:spPr/>
      <dgm:t>
        <a:bodyPr/>
        <a:lstStyle/>
        <a:p>
          <a:endParaRPr lang="el-GR"/>
        </a:p>
      </dgm:t>
    </dgm:pt>
    <dgm:pt modelId="{F0D99E94-5CF2-4679-80CC-FA928EA4ED27}">
      <dgm:prSet phldrT="[Κείμενο]"/>
      <dgm:spPr/>
      <dgm:t>
        <a:bodyPr/>
        <a:lstStyle/>
        <a:p>
          <a:r>
            <a:rPr lang="el-GR" dirty="0"/>
            <a:t> Θεωρίες</a:t>
          </a:r>
        </a:p>
        <a:p>
          <a:r>
            <a:rPr lang="el-GR" dirty="0"/>
            <a:t>μάθησης</a:t>
          </a:r>
        </a:p>
      </dgm:t>
    </dgm:pt>
    <dgm:pt modelId="{0A1674A4-723C-4C4D-9D7B-78BCED8656A1}" type="parTrans" cxnId="{F2FFD6FF-0645-4A54-BA84-C726A3D2C414}">
      <dgm:prSet/>
      <dgm:spPr/>
      <dgm:t>
        <a:bodyPr/>
        <a:lstStyle/>
        <a:p>
          <a:endParaRPr lang="el-GR"/>
        </a:p>
      </dgm:t>
    </dgm:pt>
    <dgm:pt modelId="{47509359-DD96-40BF-91A1-E5F8B2D08DB2}" type="sibTrans" cxnId="{F2FFD6FF-0645-4A54-BA84-C726A3D2C414}">
      <dgm:prSet/>
      <dgm:spPr/>
      <dgm:t>
        <a:bodyPr/>
        <a:lstStyle/>
        <a:p>
          <a:endParaRPr lang="el-GR"/>
        </a:p>
      </dgm:t>
    </dgm:pt>
    <dgm:pt modelId="{5CDD8E5F-A9D6-4756-870D-EF7C6A83C4B8}">
      <dgm:prSet phldrT="[Κείμενο]" custT="1"/>
      <dgm:spPr/>
      <dgm:t>
        <a:bodyPr/>
        <a:lstStyle/>
        <a:p>
          <a:r>
            <a:rPr lang="el-GR" sz="1600" b="1" dirty="0" err="1">
              <a:solidFill>
                <a:schemeClr val="accent2">
                  <a:lumMod val="50000"/>
                </a:schemeClr>
              </a:solidFill>
            </a:rPr>
            <a:t>Εποικοδομισμός</a:t>
          </a:r>
          <a:endParaRPr lang="el-GR" sz="1600" b="1" dirty="0">
            <a:solidFill>
              <a:schemeClr val="accent2">
                <a:lumMod val="50000"/>
              </a:schemeClr>
            </a:solidFill>
          </a:endParaRPr>
        </a:p>
      </dgm:t>
    </dgm:pt>
    <dgm:pt modelId="{753D3622-4800-49B7-9BC7-307D77901BD5}" type="parTrans" cxnId="{1524136A-4A58-4FB3-B5A4-67C07075A2E6}">
      <dgm:prSet/>
      <dgm:spPr/>
      <dgm:t>
        <a:bodyPr/>
        <a:lstStyle/>
        <a:p>
          <a:endParaRPr lang="el-GR"/>
        </a:p>
      </dgm:t>
    </dgm:pt>
    <dgm:pt modelId="{EF4B488D-F23A-470C-8F09-4032986D5223}" type="sibTrans" cxnId="{1524136A-4A58-4FB3-B5A4-67C07075A2E6}">
      <dgm:prSet/>
      <dgm:spPr/>
      <dgm:t>
        <a:bodyPr/>
        <a:lstStyle/>
        <a:p>
          <a:endParaRPr lang="el-GR"/>
        </a:p>
      </dgm:t>
    </dgm:pt>
    <dgm:pt modelId="{976B4DC2-DE7A-4582-A4FF-33D842D6BA27}">
      <dgm:prSet phldrT="[Κείμενο]" custT="1"/>
      <dgm:spPr/>
      <dgm:t>
        <a:bodyPr/>
        <a:lstStyle/>
        <a:p>
          <a:r>
            <a:rPr lang="el-GR" sz="1600" b="1" dirty="0">
              <a:solidFill>
                <a:schemeClr val="accent2">
                  <a:lumMod val="50000"/>
                </a:schemeClr>
              </a:solidFill>
            </a:rPr>
            <a:t>Αυτορρύθμιση</a:t>
          </a:r>
        </a:p>
      </dgm:t>
    </dgm:pt>
    <dgm:pt modelId="{C2E73848-5003-430D-8584-B5A4575D9EEB}" type="parTrans" cxnId="{48758DFD-2334-4AB4-A86E-F2D28E7F1AC1}">
      <dgm:prSet/>
      <dgm:spPr/>
      <dgm:t>
        <a:bodyPr/>
        <a:lstStyle/>
        <a:p>
          <a:endParaRPr lang="el-GR"/>
        </a:p>
      </dgm:t>
    </dgm:pt>
    <dgm:pt modelId="{9F836C02-76BC-49AE-8668-C3BC92AA2D79}" type="sibTrans" cxnId="{48758DFD-2334-4AB4-A86E-F2D28E7F1AC1}">
      <dgm:prSet/>
      <dgm:spPr/>
      <dgm:t>
        <a:bodyPr/>
        <a:lstStyle/>
        <a:p>
          <a:endParaRPr lang="el-GR"/>
        </a:p>
      </dgm:t>
    </dgm:pt>
    <dgm:pt modelId="{E7DF939F-7FD2-4532-9439-2FC687200633}">
      <dgm:prSet phldrT="[Κείμενο]" custT="1"/>
      <dgm:spPr/>
      <dgm:t>
        <a:bodyPr/>
        <a:lstStyle/>
        <a:p>
          <a:r>
            <a:rPr lang="el-GR" sz="1600" b="1" dirty="0" err="1">
              <a:solidFill>
                <a:schemeClr val="accent2">
                  <a:lumMod val="50000"/>
                </a:schemeClr>
              </a:solidFill>
            </a:rPr>
            <a:t>Προϋπάρχουσα</a:t>
          </a:r>
          <a:r>
            <a:rPr lang="el-GR" sz="1600" b="1" dirty="0">
              <a:solidFill>
                <a:schemeClr val="accent2">
                  <a:lumMod val="50000"/>
                </a:schemeClr>
              </a:solidFill>
            </a:rPr>
            <a:t> γνώση</a:t>
          </a:r>
        </a:p>
      </dgm:t>
    </dgm:pt>
    <dgm:pt modelId="{6D716BD8-E4D7-40D9-A12A-37E443A724CA}" type="parTrans" cxnId="{B42124CA-A550-4643-B937-6237E6E84666}">
      <dgm:prSet/>
      <dgm:spPr/>
      <dgm:t>
        <a:bodyPr/>
        <a:lstStyle/>
        <a:p>
          <a:endParaRPr lang="el-GR"/>
        </a:p>
      </dgm:t>
    </dgm:pt>
    <dgm:pt modelId="{3D2BB8B6-56FA-4B33-A3C9-90ACA635DF55}" type="sibTrans" cxnId="{B42124CA-A550-4643-B937-6237E6E84666}">
      <dgm:prSet/>
      <dgm:spPr/>
      <dgm:t>
        <a:bodyPr/>
        <a:lstStyle/>
        <a:p>
          <a:endParaRPr lang="el-GR"/>
        </a:p>
      </dgm:t>
    </dgm:pt>
    <dgm:pt modelId="{347E66B1-1140-4162-8187-8F7EC7073A50}">
      <dgm:prSet phldrT="[Κείμενο]"/>
      <dgm:spPr/>
      <dgm:t>
        <a:bodyPr/>
        <a:lstStyle/>
        <a:p>
          <a:endParaRPr lang="el-GR" sz="1100" dirty="0"/>
        </a:p>
      </dgm:t>
    </dgm:pt>
    <dgm:pt modelId="{3A69E774-C390-4109-984C-D6D7177AF7B7}" type="parTrans" cxnId="{504D0791-66C1-4F7E-8D7A-23107B36CC81}">
      <dgm:prSet/>
      <dgm:spPr/>
      <dgm:t>
        <a:bodyPr/>
        <a:lstStyle/>
        <a:p>
          <a:endParaRPr lang="el-GR"/>
        </a:p>
      </dgm:t>
    </dgm:pt>
    <dgm:pt modelId="{8E706BA6-F1EE-4B2F-8D4D-6810CA3B6C22}" type="sibTrans" cxnId="{504D0791-66C1-4F7E-8D7A-23107B36CC81}">
      <dgm:prSet/>
      <dgm:spPr/>
      <dgm:t>
        <a:bodyPr/>
        <a:lstStyle/>
        <a:p>
          <a:endParaRPr lang="el-GR"/>
        </a:p>
      </dgm:t>
    </dgm:pt>
    <dgm:pt modelId="{B44811D7-51A3-4FDB-B421-BB2B30D5F91B}">
      <dgm:prSet phldrT="[Κείμενο]" custT="1"/>
      <dgm:spPr/>
      <dgm:t>
        <a:bodyPr/>
        <a:lstStyle/>
        <a:p>
          <a:r>
            <a:rPr lang="el-GR" sz="1600" b="1" dirty="0">
              <a:solidFill>
                <a:schemeClr val="accent2">
                  <a:lumMod val="50000"/>
                </a:schemeClr>
              </a:solidFill>
            </a:rPr>
            <a:t>Συμπεριφορισμός</a:t>
          </a:r>
        </a:p>
      </dgm:t>
    </dgm:pt>
    <dgm:pt modelId="{A9D85BF5-5269-4DD4-A431-DB4A5FB86FB7}" type="parTrans" cxnId="{8BC37346-D97D-486A-B3B0-28343B59C8C4}">
      <dgm:prSet/>
      <dgm:spPr/>
      <dgm:t>
        <a:bodyPr/>
        <a:lstStyle/>
        <a:p>
          <a:endParaRPr lang="el-GR"/>
        </a:p>
      </dgm:t>
    </dgm:pt>
    <dgm:pt modelId="{35CBC1D0-0CFD-43FC-823C-C0D91CB89AE6}" type="sibTrans" cxnId="{8BC37346-D97D-486A-B3B0-28343B59C8C4}">
      <dgm:prSet/>
      <dgm:spPr/>
      <dgm:t>
        <a:bodyPr/>
        <a:lstStyle/>
        <a:p>
          <a:endParaRPr lang="el-GR"/>
        </a:p>
      </dgm:t>
    </dgm:pt>
    <dgm:pt modelId="{F09DF74A-22FC-496D-A17D-19907378261D}">
      <dgm:prSet phldrT="[Κείμενο]" custT="1"/>
      <dgm:spPr/>
      <dgm:t>
        <a:bodyPr/>
        <a:lstStyle/>
        <a:p>
          <a:r>
            <a:rPr lang="el-GR" sz="1600" b="1" dirty="0">
              <a:solidFill>
                <a:schemeClr val="accent2">
                  <a:lumMod val="50000"/>
                </a:schemeClr>
              </a:solidFill>
            </a:rPr>
            <a:t>Μαθαίνω πώς να μαθαίνω</a:t>
          </a:r>
        </a:p>
      </dgm:t>
    </dgm:pt>
    <dgm:pt modelId="{E518A022-E9CF-41E8-94A1-058080217CE8}" type="parTrans" cxnId="{9DC56034-C962-4D5F-A87B-A351BDB9A6DE}">
      <dgm:prSet/>
      <dgm:spPr/>
      <dgm:t>
        <a:bodyPr/>
        <a:lstStyle/>
        <a:p>
          <a:endParaRPr lang="el-GR"/>
        </a:p>
      </dgm:t>
    </dgm:pt>
    <dgm:pt modelId="{E814D61D-2126-4836-9750-CC00E1F4BDC7}" type="sibTrans" cxnId="{9DC56034-C962-4D5F-A87B-A351BDB9A6DE}">
      <dgm:prSet/>
      <dgm:spPr/>
      <dgm:t>
        <a:bodyPr/>
        <a:lstStyle/>
        <a:p>
          <a:endParaRPr lang="el-GR"/>
        </a:p>
      </dgm:t>
    </dgm:pt>
    <dgm:pt modelId="{4FB8D854-B6D0-4AB0-86A5-C64303D145CE}">
      <dgm:prSet phldrT="[Κείμενο]"/>
      <dgm:spPr/>
      <dgm:t>
        <a:bodyPr/>
        <a:lstStyle/>
        <a:p>
          <a:r>
            <a:rPr lang="en-US" b="1" dirty="0">
              <a:solidFill>
                <a:schemeClr val="accent2">
                  <a:lumMod val="50000"/>
                </a:schemeClr>
              </a:solidFill>
            </a:rPr>
            <a:t>Mayer</a:t>
          </a:r>
          <a:endParaRPr lang="el-GR" b="1" dirty="0">
            <a:solidFill>
              <a:schemeClr val="accent2">
                <a:lumMod val="50000"/>
              </a:schemeClr>
            </a:solidFill>
          </a:endParaRPr>
        </a:p>
      </dgm:t>
    </dgm:pt>
    <dgm:pt modelId="{EF070EBF-D59A-4A77-9187-5DBAE5121DA0}" type="parTrans" cxnId="{E30F1793-8B2E-43AA-A775-916D1E4DA521}">
      <dgm:prSet/>
      <dgm:spPr/>
      <dgm:t>
        <a:bodyPr/>
        <a:lstStyle/>
        <a:p>
          <a:endParaRPr lang="el-GR"/>
        </a:p>
      </dgm:t>
    </dgm:pt>
    <dgm:pt modelId="{529D553C-E1DB-4842-9062-8548AB66E8EB}" type="sibTrans" cxnId="{E30F1793-8B2E-43AA-A775-916D1E4DA521}">
      <dgm:prSet/>
      <dgm:spPr/>
      <dgm:t>
        <a:bodyPr/>
        <a:lstStyle/>
        <a:p>
          <a:endParaRPr lang="el-GR"/>
        </a:p>
      </dgm:t>
    </dgm:pt>
    <dgm:pt modelId="{5DC1C0B8-2D82-4D0B-9F04-BF2A9B5EB1E7}">
      <dgm:prSet phldrT="[Κείμενο]"/>
      <dgm:spPr/>
      <dgm:t>
        <a:bodyPr/>
        <a:lstStyle/>
        <a:p>
          <a:r>
            <a:rPr lang="el-GR" b="1" dirty="0" err="1">
              <a:solidFill>
                <a:schemeClr val="accent2">
                  <a:lumMod val="50000"/>
                </a:schemeClr>
              </a:solidFill>
            </a:rPr>
            <a:t>Λιοναράκης</a:t>
          </a:r>
          <a:endParaRPr lang="el-GR" b="1" dirty="0">
            <a:solidFill>
              <a:schemeClr val="accent2">
                <a:lumMod val="50000"/>
              </a:schemeClr>
            </a:solidFill>
          </a:endParaRPr>
        </a:p>
      </dgm:t>
    </dgm:pt>
    <dgm:pt modelId="{29484D5E-53A1-4A2B-B869-7A69FC066A66}" type="parTrans" cxnId="{37CFB3F3-FE8C-4327-BBF7-B1212511D312}">
      <dgm:prSet/>
      <dgm:spPr/>
      <dgm:t>
        <a:bodyPr/>
        <a:lstStyle/>
        <a:p>
          <a:endParaRPr lang="el-GR"/>
        </a:p>
      </dgm:t>
    </dgm:pt>
    <dgm:pt modelId="{963B73D4-07E2-4E83-A78F-2EB06FF6FF11}" type="sibTrans" cxnId="{37CFB3F3-FE8C-4327-BBF7-B1212511D312}">
      <dgm:prSet/>
      <dgm:spPr/>
      <dgm:t>
        <a:bodyPr/>
        <a:lstStyle/>
        <a:p>
          <a:endParaRPr lang="el-GR"/>
        </a:p>
      </dgm:t>
    </dgm:pt>
    <dgm:pt modelId="{54394C5A-C71A-402D-BC41-1AD716B6C289}" type="pres">
      <dgm:prSet presAssocID="{A5235102-36D3-48D1-84F3-42BBFF3E0D5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51525AE4-D6FF-4237-8A1B-D1F3D2D4E5C8}" type="pres">
      <dgm:prSet presAssocID="{A5235102-36D3-48D1-84F3-42BBFF3E0D5C}" presName="children" presStyleCnt="0"/>
      <dgm:spPr/>
    </dgm:pt>
    <dgm:pt modelId="{E0D62CF8-B53F-4055-835A-60D5A9C1C35A}" type="pres">
      <dgm:prSet presAssocID="{A5235102-36D3-48D1-84F3-42BBFF3E0D5C}" presName="child1group" presStyleCnt="0"/>
      <dgm:spPr/>
    </dgm:pt>
    <dgm:pt modelId="{9224EEAA-6496-456D-BCF2-90244AEF3241}" type="pres">
      <dgm:prSet presAssocID="{A5235102-36D3-48D1-84F3-42BBFF3E0D5C}" presName="child1" presStyleLbl="bgAcc1" presStyleIdx="0" presStyleCnt="4" custScaleX="112336" custLinFactNeighborX="-17804" custLinFactNeighborY="5584"/>
      <dgm:spPr/>
    </dgm:pt>
    <dgm:pt modelId="{FE882786-942D-49FC-B742-C52E5E34C88D}" type="pres">
      <dgm:prSet presAssocID="{A5235102-36D3-48D1-84F3-42BBFF3E0D5C}" presName="child1Text" presStyleLbl="bgAcc1" presStyleIdx="0" presStyleCnt="4">
        <dgm:presLayoutVars>
          <dgm:bulletEnabled val="1"/>
        </dgm:presLayoutVars>
      </dgm:prSet>
      <dgm:spPr/>
    </dgm:pt>
    <dgm:pt modelId="{9AD52FCC-2E45-4C52-B8D2-71A7E230849D}" type="pres">
      <dgm:prSet presAssocID="{A5235102-36D3-48D1-84F3-42BBFF3E0D5C}" presName="child2group" presStyleCnt="0"/>
      <dgm:spPr/>
    </dgm:pt>
    <dgm:pt modelId="{A730D168-987A-4263-8EF7-B35723743C86}" type="pres">
      <dgm:prSet presAssocID="{A5235102-36D3-48D1-84F3-42BBFF3E0D5C}" presName="child2" presStyleLbl="bgAcc1" presStyleIdx="1" presStyleCnt="4" custScaleX="112805" custLinFactNeighborX="6215" custLinFactNeighborY="1004"/>
      <dgm:spPr/>
    </dgm:pt>
    <dgm:pt modelId="{E84437A1-2033-4306-AC84-79FE5037C407}" type="pres">
      <dgm:prSet presAssocID="{A5235102-36D3-48D1-84F3-42BBFF3E0D5C}" presName="child2Text" presStyleLbl="bgAcc1" presStyleIdx="1" presStyleCnt="4">
        <dgm:presLayoutVars>
          <dgm:bulletEnabled val="1"/>
        </dgm:presLayoutVars>
      </dgm:prSet>
      <dgm:spPr/>
    </dgm:pt>
    <dgm:pt modelId="{0144DFAE-52D4-4C03-B4DF-92BB085A2CE4}" type="pres">
      <dgm:prSet presAssocID="{A5235102-36D3-48D1-84F3-42BBFF3E0D5C}" presName="child3group" presStyleCnt="0"/>
      <dgm:spPr/>
    </dgm:pt>
    <dgm:pt modelId="{4532135D-DADB-4030-B138-F03F02CCE5E0}" type="pres">
      <dgm:prSet presAssocID="{A5235102-36D3-48D1-84F3-42BBFF3E0D5C}" presName="child3" presStyleLbl="bgAcc1" presStyleIdx="2" presStyleCnt="4" custLinFactNeighborX="20584" custLinFactNeighborY="-9940"/>
      <dgm:spPr/>
    </dgm:pt>
    <dgm:pt modelId="{69438F02-349E-4799-8FA4-C23B2BE032A9}" type="pres">
      <dgm:prSet presAssocID="{A5235102-36D3-48D1-84F3-42BBFF3E0D5C}" presName="child3Text" presStyleLbl="bgAcc1" presStyleIdx="2" presStyleCnt="4">
        <dgm:presLayoutVars>
          <dgm:bulletEnabled val="1"/>
        </dgm:presLayoutVars>
      </dgm:prSet>
      <dgm:spPr/>
    </dgm:pt>
    <dgm:pt modelId="{366AC04B-4450-42FF-B2D9-0AEFF22F0D6A}" type="pres">
      <dgm:prSet presAssocID="{A5235102-36D3-48D1-84F3-42BBFF3E0D5C}" presName="child4group" presStyleCnt="0"/>
      <dgm:spPr/>
    </dgm:pt>
    <dgm:pt modelId="{05D78451-10D1-440D-828F-3B72CF13CD3C}" type="pres">
      <dgm:prSet presAssocID="{A5235102-36D3-48D1-84F3-42BBFF3E0D5C}" presName="child4" presStyleLbl="bgAcc1" presStyleIdx="3" presStyleCnt="4" custScaleX="123738" custLinFactNeighborX="-234" custLinFactNeighborY="-778"/>
      <dgm:spPr/>
    </dgm:pt>
    <dgm:pt modelId="{B5E07942-2B7E-48D0-B5D6-4527E25543BC}" type="pres">
      <dgm:prSet presAssocID="{A5235102-36D3-48D1-84F3-42BBFF3E0D5C}" presName="child4Text" presStyleLbl="bgAcc1" presStyleIdx="3" presStyleCnt="4">
        <dgm:presLayoutVars>
          <dgm:bulletEnabled val="1"/>
        </dgm:presLayoutVars>
      </dgm:prSet>
      <dgm:spPr/>
    </dgm:pt>
    <dgm:pt modelId="{BFA44E57-D4F0-4F23-BA52-980DF4947A55}" type="pres">
      <dgm:prSet presAssocID="{A5235102-36D3-48D1-84F3-42BBFF3E0D5C}" presName="childPlaceholder" presStyleCnt="0"/>
      <dgm:spPr/>
    </dgm:pt>
    <dgm:pt modelId="{22BFF21F-4FC2-4B9C-B0B3-A8E25D33E1CB}" type="pres">
      <dgm:prSet presAssocID="{A5235102-36D3-48D1-84F3-42BBFF3E0D5C}" presName="circle" presStyleCnt="0"/>
      <dgm:spPr/>
    </dgm:pt>
    <dgm:pt modelId="{40887A25-97EF-4C02-9113-5084E1895D48}" type="pres">
      <dgm:prSet presAssocID="{A5235102-36D3-48D1-84F3-42BBFF3E0D5C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41029DF4-D389-43F8-A69A-49503CA27831}" type="pres">
      <dgm:prSet presAssocID="{A5235102-36D3-48D1-84F3-42BBFF3E0D5C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51EFF10A-F789-41C5-B234-83FEEE3F3019}" type="pres">
      <dgm:prSet presAssocID="{A5235102-36D3-48D1-84F3-42BBFF3E0D5C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63EE1122-C476-40EA-BD5A-A35D1F0C2E7F}" type="pres">
      <dgm:prSet presAssocID="{A5235102-36D3-48D1-84F3-42BBFF3E0D5C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2C7322F8-AB44-4746-9A95-4BE118035526}" type="pres">
      <dgm:prSet presAssocID="{A5235102-36D3-48D1-84F3-42BBFF3E0D5C}" presName="quadrantPlaceholder" presStyleCnt="0"/>
      <dgm:spPr/>
    </dgm:pt>
    <dgm:pt modelId="{13CFBC03-4A9B-470F-A84E-6FE0DA6318C6}" type="pres">
      <dgm:prSet presAssocID="{A5235102-36D3-48D1-84F3-42BBFF3E0D5C}" presName="center1" presStyleLbl="fgShp" presStyleIdx="0" presStyleCnt="2" custLinFactNeighborX="3928"/>
      <dgm:spPr/>
    </dgm:pt>
    <dgm:pt modelId="{0C0ED7DD-726E-4EE8-A2D2-AAEAE05D93F1}" type="pres">
      <dgm:prSet presAssocID="{A5235102-36D3-48D1-84F3-42BBFF3E0D5C}" presName="center2" presStyleLbl="fgShp" presStyleIdx="1" presStyleCnt="2" custLinFactNeighborX="3777" custLinFactNeighborY="-1823"/>
      <dgm:spPr/>
    </dgm:pt>
  </dgm:ptLst>
  <dgm:cxnLst>
    <dgm:cxn modelId="{19223B06-CDBE-4F7C-B6BC-14CCAB0792D2}" srcId="{A5235102-36D3-48D1-84F3-42BBFF3E0D5C}" destId="{4CA97CC6-87AF-4A11-9A96-029B06D135CD}" srcOrd="1" destOrd="0" parTransId="{9380DCC5-3E21-4AFF-BAAC-B3189943807A}" sibTransId="{5E2269BD-FA71-45DC-8C17-797DA2CEE501}"/>
    <dgm:cxn modelId="{851DEB09-AFF0-4D8C-8B14-797D072E01F1}" type="presOf" srcId="{02FEF059-A4D4-46E3-B8C6-B396B69E847E}" destId="{E84437A1-2033-4306-AC84-79FE5037C407}" srcOrd="1" destOrd="0" presId="urn:microsoft.com/office/officeart/2005/8/layout/cycle4"/>
    <dgm:cxn modelId="{315DC50A-65A3-4C62-89E5-723AF1F696A3}" type="presOf" srcId="{02FEF059-A4D4-46E3-B8C6-B396B69E847E}" destId="{A730D168-987A-4263-8EF7-B35723743C86}" srcOrd="0" destOrd="0" presId="urn:microsoft.com/office/officeart/2005/8/layout/cycle4"/>
    <dgm:cxn modelId="{C10C590E-3D6B-4E49-BE3C-5B8F38EB0E71}" type="presOf" srcId="{E7DF939F-7FD2-4532-9439-2FC687200633}" destId="{FE882786-942D-49FC-B742-C52E5E34C88D}" srcOrd="1" destOrd="2" presId="urn:microsoft.com/office/officeart/2005/8/layout/cycle4"/>
    <dgm:cxn modelId="{19E3380F-F48C-4E63-893D-1E935C08011B}" type="presOf" srcId="{5CDD8E5F-A9D6-4756-870D-EF7C6A83C4B8}" destId="{05D78451-10D1-440D-828F-3B72CF13CD3C}" srcOrd="0" destOrd="0" presId="urn:microsoft.com/office/officeart/2005/8/layout/cycle4"/>
    <dgm:cxn modelId="{836BA70F-48D1-470F-8B04-16AD3B337A45}" srcId="{70088AC3-4B30-4A1C-871E-959022CC4924}" destId="{337E8524-D8C3-4805-9D8C-8A5C6CBFD3F6}" srcOrd="0" destOrd="0" parTransId="{C2C286E6-1B18-43FC-98B8-CF8BC754B755}" sibTransId="{A35AE83A-940F-4B8B-B273-90E22EB056FB}"/>
    <dgm:cxn modelId="{0AC72F1A-1153-4F3A-B03C-EA08CEA771FC}" type="presOf" srcId="{F09DF74A-22FC-496D-A17D-19907378261D}" destId="{9224EEAA-6496-456D-BCF2-90244AEF3241}" srcOrd="0" destOrd="3" presId="urn:microsoft.com/office/officeart/2005/8/layout/cycle4"/>
    <dgm:cxn modelId="{3183A11C-7AC5-4FB0-B10B-9179C97C40EC}" type="presOf" srcId="{E7DF939F-7FD2-4532-9439-2FC687200633}" destId="{9224EEAA-6496-456D-BCF2-90244AEF3241}" srcOrd="0" destOrd="2" presId="urn:microsoft.com/office/officeart/2005/8/layout/cycle4"/>
    <dgm:cxn modelId="{8A72DD1E-2730-4DAE-8FD4-81519B1C55E1}" type="presOf" srcId="{D8CCBB5D-688A-4F24-9556-9F2F6BB7D0B2}" destId="{40887A25-97EF-4C02-9113-5084E1895D48}" srcOrd="0" destOrd="0" presId="urn:microsoft.com/office/officeart/2005/8/layout/cycle4"/>
    <dgm:cxn modelId="{01B4B021-2596-4BCF-AB6F-98FA715DCEF1}" type="presOf" srcId="{347E66B1-1140-4162-8187-8F7EC7073A50}" destId="{9224EEAA-6496-456D-BCF2-90244AEF3241}" srcOrd="0" destOrd="4" presId="urn:microsoft.com/office/officeart/2005/8/layout/cycle4"/>
    <dgm:cxn modelId="{9B1CC731-85BB-419F-B2A6-0B6A1582ED66}" srcId="{A5235102-36D3-48D1-84F3-42BBFF3E0D5C}" destId="{D8CCBB5D-688A-4F24-9556-9F2F6BB7D0B2}" srcOrd="0" destOrd="0" parTransId="{24144D7E-9741-4AAB-A146-2B24D62F9265}" sibTransId="{F8D26522-830A-408A-85CB-71CF2A4A2486}"/>
    <dgm:cxn modelId="{9DC56034-C962-4D5F-A87B-A351BDB9A6DE}" srcId="{D8CCBB5D-688A-4F24-9556-9F2F6BB7D0B2}" destId="{F09DF74A-22FC-496D-A17D-19907378261D}" srcOrd="3" destOrd="0" parTransId="{E518A022-E9CF-41E8-94A1-058080217CE8}" sibTransId="{E814D61D-2126-4836-9750-CC00E1F4BDC7}"/>
    <dgm:cxn modelId="{7B5B8435-8068-4635-9F6B-08D177FEB4E9}" type="presOf" srcId="{976B4DC2-DE7A-4582-A4FF-33D842D6BA27}" destId="{FE882786-942D-49FC-B742-C52E5E34C88D}" srcOrd="1" destOrd="1" presId="urn:microsoft.com/office/officeart/2005/8/layout/cycle4"/>
    <dgm:cxn modelId="{6B1CCE36-9226-4F91-ABA5-233DF364D753}" type="presOf" srcId="{337E8524-D8C3-4805-9D8C-8A5C6CBFD3F6}" destId="{4532135D-DADB-4030-B138-F03F02CCE5E0}" srcOrd="0" destOrd="0" presId="urn:microsoft.com/office/officeart/2005/8/layout/cycle4"/>
    <dgm:cxn modelId="{BA072A3F-EF66-4BE4-AC7B-F4B735F238E5}" type="presOf" srcId="{A5235102-36D3-48D1-84F3-42BBFF3E0D5C}" destId="{54394C5A-C71A-402D-BC41-1AD716B6C289}" srcOrd="0" destOrd="0" presId="urn:microsoft.com/office/officeart/2005/8/layout/cycle4"/>
    <dgm:cxn modelId="{66B7BB5F-78D5-4305-8E7E-4917C5E290B8}" type="presOf" srcId="{70088AC3-4B30-4A1C-871E-959022CC4924}" destId="{51EFF10A-F789-41C5-B234-83FEEE3F3019}" srcOrd="0" destOrd="0" presId="urn:microsoft.com/office/officeart/2005/8/layout/cycle4"/>
    <dgm:cxn modelId="{5CDA9D60-0A5D-47E1-BC55-4181C72CCCEE}" type="presOf" srcId="{B44811D7-51A3-4FDB-B421-BB2B30D5F91B}" destId="{05D78451-10D1-440D-828F-3B72CF13CD3C}" srcOrd="0" destOrd="1" presId="urn:microsoft.com/office/officeart/2005/8/layout/cycle4"/>
    <dgm:cxn modelId="{1302AA63-9D86-41C4-AB42-75CE0428BA35}" type="presOf" srcId="{337E8524-D8C3-4805-9D8C-8A5C6CBFD3F6}" destId="{69438F02-349E-4799-8FA4-C23B2BE032A9}" srcOrd="1" destOrd="0" presId="urn:microsoft.com/office/officeart/2005/8/layout/cycle4"/>
    <dgm:cxn modelId="{8BC37346-D97D-486A-B3B0-28343B59C8C4}" srcId="{F0D99E94-5CF2-4679-80CC-FA928EA4ED27}" destId="{B44811D7-51A3-4FDB-B421-BB2B30D5F91B}" srcOrd="1" destOrd="0" parTransId="{A9D85BF5-5269-4DD4-A431-DB4A5FB86FB7}" sibTransId="{35CBC1D0-0CFD-43FC-823C-C0D91CB89AE6}"/>
    <dgm:cxn modelId="{B1B6F547-BAFC-4205-B6D9-5731DF587C16}" type="presOf" srcId="{F09DF74A-22FC-496D-A17D-19907378261D}" destId="{FE882786-942D-49FC-B742-C52E5E34C88D}" srcOrd="1" destOrd="3" presId="urn:microsoft.com/office/officeart/2005/8/layout/cycle4"/>
    <dgm:cxn modelId="{1524136A-4A58-4FB3-B5A4-67C07075A2E6}" srcId="{F0D99E94-5CF2-4679-80CC-FA928EA4ED27}" destId="{5CDD8E5F-A9D6-4756-870D-EF7C6A83C4B8}" srcOrd="0" destOrd="0" parTransId="{753D3622-4800-49B7-9BC7-307D77901BD5}" sibTransId="{EF4B488D-F23A-470C-8F09-4032986D5223}"/>
    <dgm:cxn modelId="{90A82C6A-0142-48DA-90A8-244CA5941528}" type="presOf" srcId="{976B4DC2-DE7A-4582-A4FF-33D842D6BA27}" destId="{9224EEAA-6496-456D-BCF2-90244AEF3241}" srcOrd="0" destOrd="1" presId="urn:microsoft.com/office/officeart/2005/8/layout/cycle4"/>
    <dgm:cxn modelId="{334AC54A-06F8-4D47-B89E-46D583087209}" type="presOf" srcId="{5DC1C0B8-2D82-4D0B-9F04-BF2A9B5EB1E7}" destId="{69438F02-349E-4799-8FA4-C23B2BE032A9}" srcOrd="1" destOrd="2" presId="urn:microsoft.com/office/officeart/2005/8/layout/cycle4"/>
    <dgm:cxn modelId="{AFC98E54-11BA-4AE8-AFC9-1E5F6C04FFAC}" srcId="{A5235102-36D3-48D1-84F3-42BBFF3E0D5C}" destId="{70088AC3-4B30-4A1C-871E-959022CC4924}" srcOrd="2" destOrd="0" parTransId="{82479C94-08E4-4BCB-8FCC-F265109A6C34}" sibTransId="{CC962C4D-321F-4DC2-B1B2-54424F2323C5}"/>
    <dgm:cxn modelId="{81345A56-EA11-4368-9B1E-2E179248908D}" srcId="{4CA97CC6-87AF-4A11-9A96-029B06D135CD}" destId="{02FEF059-A4D4-46E3-B8C6-B396B69E847E}" srcOrd="0" destOrd="0" parTransId="{4A374E60-9AF3-4409-984A-68B6233449C1}" sibTransId="{DE2E22C8-25C9-4E2D-AF26-420723E08F75}"/>
    <dgm:cxn modelId="{CD46BF7E-52A3-45A2-B682-C320AA999835}" type="presOf" srcId="{4CA97CC6-87AF-4A11-9A96-029B06D135CD}" destId="{41029DF4-D389-43F8-A69A-49503CA27831}" srcOrd="0" destOrd="0" presId="urn:microsoft.com/office/officeart/2005/8/layout/cycle4"/>
    <dgm:cxn modelId="{34F93988-DEB1-4D16-B7EA-CA79A53AB45C}" srcId="{D8CCBB5D-688A-4F24-9556-9F2F6BB7D0B2}" destId="{9370EF33-D961-4D2D-B8D0-4BC4D91F76A5}" srcOrd="0" destOrd="0" parTransId="{FD697A82-5883-4D41-B4F1-0C8A843249F7}" sibTransId="{7C118738-39B6-4F0F-AC61-A88C9C5D8F92}"/>
    <dgm:cxn modelId="{B7C3218B-72C6-400D-84F4-012624990ACA}" type="presOf" srcId="{5DC1C0B8-2D82-4D0B-9F04-BF2A9B5EB1E7}" destId="{4532135D-DADB-4030-B138-F03F02CCE5E0}" srcOrd="0" destOrd="2" presId="urn:microsoft.com/office/officeart/2005/8/layout/cycle4"/>
    <dgm:cxn modelId="{8C01A38E-0D9E-41BD-92E2-43E51FD98722}" type="presOf" srcId="{9370EF33-D961-4D2D-B8D0-4BC4D91F76A5}" destId="{9224EEAA-6496-456D-BCF2-90244AEF3241}" srcOrd="0" destOrd="0" presId="urn:microsoft.com/office/officeart/2005/8/layout/cycle4"/>
    <dgm:cxn modelId="{504D0791-66C1-4F7E-8D7A-23107B36CC81}" srcId="{D8CCBB5D-688A-4F24-9556-9F2F6BB7D0B2}" destId="{347E66B1-1140-4162-8187-8F7EC7073A50}" srcOrd="4" destOrd="0" parTransId="{3A69E774-C390-4109-984C-D6D7177AF7B7}" sibTransId="{8E706BA6-F1EE-4B2F-8D4D-6810CA3B6C22}"/>
    <dgm:cxn modelId="{E30F1793-8B2E-43AA-A775-916D1E4DA521}" srcId="{70088AC3-4B30-4A1C-871E-959022CC4924}" destId="{4FB8D854-B6D0-4AB0-86A5-C64303D145CE}" srcOrd="1" destOrd="0" parTransId="{EF070EBF-D59A-4A77-9187-5DBAE5121DA0}" sibTransId="{529D553C-E1DB-4842-9062-8548AB66E8EB}"/>
    <dgm:cxn modelId="{A8B5EDA6-713A-49DB-A599-ED23E062824E}" type="presOf" srcId="{F0D99E94-5CF2-4679-80CC-FA928EA4ED27}" destId="{63EE1122-C476-40EA-BD5A-A35D1F0C2E7F}" srcOrd="0" destOrd="0" presId="urn:microsoft.com/office/officeart/2005/8/layout/cycle4"/>
    <dgm:cxn modelId="{8D6BF7B5-251B-48CB-86AA-4C4A060FBB17}" type="presOf" srcId="{B44811D7-51A3-4FDB-B421-BB2B30D5F91B}" destId="{B5E07942-2B7E-48D0-B5D6-4527E25543BC}" srcOrd="1" destOrd="1" presId="urn:microsoft.com/office/officeart/2005/8/layout/cycle4"/>
    <dgm:cxn modelId="{B42124CA-A550-4643-B937-6237E6E84666}" srcId="{D8CCBB5D-688A-4F24-9556-9F2F6BB7D0B2}" destId="{E7DF939F-7FD2-4532-9439-2FC687200633}" srcOrd="2" destOrd="0" parTransId="{6D716BD8-E4D7-40D9-A12A-37E443A724CA}" sibTransId="{3D2BB8B6-56FA-4B33-A3C9-90ACA635DF55}"/>
    <dgm:cxn modelId="{1BF984CE-F109-49AD-B1AF-DF67EB9591AE}" type="presOf" srcId="{347E66B1-1140-4162-8187-8F7EC7073A50}" destId="{FE882786-942D-49FC-B742-C52E5E34C88D}" srcOrd="1" destOrd="4" presId="urn:microsoft.com/office/officeart/2005/8/layout/cycle4"/>
    <dgm:cxn modelId="{0CD33FD0-2B4D-420F-B2AF-1F3E7C0BFB65}" type="presOf" srcId="{9370EF33-D961-4D2D-B8D0-4BC4D91F76A5}" destId="{FE882786-942D-49FC-B742-C52E5E34C88D}" srcOrd="1" destOrd="0" presId="urn:microsoft.com/office/officeart/2005/8/layout/cycle4"/>
    <dgm:cxn modelId="{DD7640E0-AD71-4BB2-BD44-A4C19ABE6E16}" type="presOf" srcId="{4FB8D854-B6D0-4AB0-86A5-C64303D145CE}" destId="{69438F02-349E-4799-8FA4-C23B2BE032A9}" srcOrd="1" destOrd="1" presId="urn:microsoft.com/office/officeart/2005/8/layout/cycle4"/>
    <dgm:cxn modelId="{48D716E8-F001-4DD3-8BFE-3D0FE999F41D}" type="presOf" srcId="{5CDD8E5F-A9D6-4756-870D-EF7C6A83C4B8}" destId="{B5E07942-2B7E-48D0-B5D6-4527E25543BC}" srcOrd="1" destOrd="0" presId="urn:microsoft.com/office/officeart/2005/8/layout/cycle4"/>
    <dgm:cxn modelId="{3D8DC7F2-2514-4ABA-80BF-D11E764ABAAD}" type="presOf" srcId="{4FB8D854-B6D0-4AB0-86A5-C64303D145CE}" destId="{4532135D-DADB-4030-B138-F03F02CCE5E0}" srcOrd="0" destOrd="1" presId="urn:microsoft.com/office/officeart/2005/8/layout/cycle4"/>
    <dgm:cxn modelId="{37CFB3F3-FE8C-4327-BBF7-B1212511D312}" srcId="{70088AC3-4B30-4A1C-871E-959022CC4924}" destId="{5DC1C0B8-2D82-4D0B-9F04-BF2A9B5EB1E7}" srcOrd="2" destOrd="0" parTransId="{29484D5E-53A1-4A2B-B869-7A69FC066A66}" sibTransId="{963B73D4-07E2-4E83-A78F-2EB06FF6FF11}"/>
    <dgm:cxn modelId="{48758DFD-2334-4AB4-A86E-F2D28E7F1AC1}" srcId="{D8CCBB5D-688A-4F24-9556-9F2F6BB7D0B2}" destId="{976B4DC2-DE7A-4582-A4FF-33D842D6BA27}" srcOrd="1" destOrd="0" parTransId="{C2E73848-5003-430D-8584-B5A4575D9EEB}" sibTransId="{9F836C02-76BC-49AE-8668-C3BC92AA2D79}"/>
    <dgm:cxn modelId="{F2FFD6FF-0645-4A54-BA84-C726A3D2C414}" srcId="{A5235102-36D3-48D1-84F3-42BBFF3E0D5C}" destId="{F0D99E94-5CF2-4679-80CC-FA928EA4ED27}" srcOrd="3" destOrd="0" parTransId="{0A1674A4-723C-4C4D-9D7B-78BCED8656A1}" sibTransId="{47509359-DD96-40BF-91A1-E5F8B2D08DB2}"/>
    <dgm:cxn modelId="{E9732FAF-0AA3-4019-A7DA-F598D4983063}" type="presParOf" srcId="{54394C5A-C71A-402D-BC41-1AD716B6C289}" destId="{51525AE4-D6FF-4237-8A1B-D1F3D2D4E5C8}" srcOrd="0" destOrd="0" presId="urn:microsoft.com/office/officeart/2005/8/layout/cycle4"/>
    <dgm:cxn modelId="{4B8D057E-6608-4B18-A054-A4FF9267AC95}" type="presParOf" srcId="{51525AE4-D6FF-4237-8A1B-D1F3D2D4E5C8}" destId="{E0D62CF8-B53F-4055-835A-60D5A9C1C35A}" srcOrd="0" destOrd="0" presId="urn:microsoft.com/office/officeart/2005/8/layout/cycle4"/>
    <dgm:cxn modelId="{796DDBA3-3A99-4463-A025-86809FA0D1CB}" type="presParOf" srcId="{E0D62CF8-B53F-4055-835A-60D5A9C1C35A}" destId="{9224EEAA-6496-456D-BCF2-90244AEF3241}" srcOrd="0" destOrd="0" presId="urn:microsoft.com/office/officeart/2005/8/layout/cycle4"/>
    <dgm:cxn modelId="{D22FE9EA-F605-4EFA-B88E-5D609535F563}" type="presParOf" srcId="{E0D62CF8-B53F-4055-835A-60D5A9C1C35A}" destId="{FE882786-942D-49FC-B742-C52E5E34C88D}" srcOrd="1" destOrd="0" presId="urn:microsoft.com/office/officeart/2005/8/layout/cycle4"/>
    <dgm:cxn modelId="{F41904C9-02D3-44B7-B62E-999DA47F9FAE}" type="presParOf" srcId="{51525AE4-D6FF-4237-8A1B-D1F3D2D4E5C8}" destId="{9AD52FCC-2E45-4C52-B8D2-71A7E230849D}" srcOrd="1" destOrd="0" presId="urn:microsoft.com/office/officeart/2005/8/layout/cycle4"/>
    <dgm:cxn modelId="{7BC7DC41-3D14-4739-BB52-CFDCED3BFA12}" type="presParOf" srcId="{9AD52FCC-2E45-4C52-B8D2-71A7E230849D}" destId="{A730D168-987A-4263-8EF7-B35723743C86}" srcOrd="0" destOrd="0" presId="urn:microsoft.com/office/officeart/2005/8/layout/cycle4"/>
    <dgm:cxn modelId="{339A6C32-5400-4A23-B4FE-A6DBBB9AF4C4}" type="presParOf" srcId="{9AD52FCC-2E45-4C52-B8D2-71A7E230849D}" destId="{E84437A1-2033-4306-AC84-79FE5037C407}" srcOrd="1" destOrd="0" presId="urn:microsoft.com/office/officeart/2005/8/layout/cycle4"/>
    <dgm:cxn modelId="{03C929ED-AF93-438A-A850-F5A94C064ECF}" type="presParOf" srcId="{51525AE4-D6FF-4237-8A1B-D1F3D2D4E5C8}" destId="{0144DFAE-52D4-4C03-B4DF-92BB085A2CE4}" srcOrd="2" destOrd="0" presId="urn:microsoft.com/office/officeart/2005/8/layout/cycle4"/>
    <dgm:cxn modelId="{5AF76DB9-1596-4092-82E7-D9C41E3EE4A4}" type="presParOf" srcId="{0144DFAE-52D4-4C03-B4DF-92BB085A2CE4}" destId="{4532135D-DADB-4030-B138-F03F02CCE5E0}" srcOrd="0" destOrd="0" presId="urn:microsoft.com/office/officeart/2005/8/layout/cycle4"/>
    <dgm:cxn modelId="{40EC5041-5E83-48D6-B870-098A4F2BED69}" type="presParOf" srcId="{0144DFAE-52D4-4C03-B4DF-92BB085A2CE4}" destId="{69438F02-349E-4799-8FA4-C23B2BE032A9}" srcOrd="1" destOrd="0" presId="urn:microsoft.com/office/officeart/2005/8/layout/cycle4"/>
    <dgm:cxn modelId="{ACFF07B8-DC29-4DA3-92AA-41FD41DC04EB}" type="presParOf" srcId="{51525AE4-D6FF-4237-8A1B-D1F3D2D4E5C8}" destId="{366AC04B-4450-42FF-B2D9-0AEFF22F0D6A}" srcOrd="3" destOrd="0" presId="urn:microsoft.com/office/officeart/2005/8/layout/cycle4"/>
    <dgm:cxn modelId="{9CE4ABB3-584B-4ADF-A596-E215A056F7F4}" type="presParOf" srcId="{366AC04B-4450-42FF-B2D9-0AEFF22F0D6A}" destId="{05D78451-10D1-440D-828F-3B72CF13CD3C}" srcOrd="0" destOrd="0" presId="urn:microsoft.com/office/officeart/2005/8/layout/cycle4"/>
    <dgm:cxn modelId="{1B7B3237-E9B2-4313-A3A4-F59B5A2EDBC7}" type="presParOf" srcId="{366AC04B-4450-42FF-B2D9-0AEFF22F0D6A}" destId="{B5E07942-2B7E-48D0-B5D6-4527E25543BC}" srcOrd="1" destOrd="0" presId="urn:microsoft.com/office/officeart/2005/8/layout/cycle4"/>
    <dgm:cxn modelId="{7410CEA4-C523-437E-A04D-2BD41208745B}" type="presParOf" srcId="{51525AE4-D6FF-4237-8A1B-D1F3D2D4E5C8}" destId="{BFA44E57-D4F0-4F23-BA52-980DF4947A55}" srcOrd="4" destOrd="0" presId="urn:microsoft.com/office/officeart/2005/8/layout/cycle4"/>
    <dgm:cxn modelId="{18E638B6-9EC1-4769-9797-A373690D38E1}" type="presParOf" srcId="{54394C5A-C71A-402D-BC41-1AD716B6C289}" destId="{22BFF21F-4FC2-4B9C-B0B3-A8E25D33E1CB}" srcOrd="1" destOrd="0" presId="urn:microsoft.com/office/officeart/2005/8/layout/cycle4"/>
    <dgm:cxn modelId="{880AD2F2-8FDA-47FA-AF95-A476EF88AA1C}" type="presParOf" srcId="{22BFF21F-4FC2-4B9C-B0B3-A8E25D33E1CB}" destId="{40887A25-97EF-4C02-9113-5084E1895D48}" srcOrd="0" destOrd="0" presId="urn:microsoft.com/office/officeart/2005/8/layout/cycle4"/>
    <dgm:cxn modelId="{C662DD70-FD88-4EF8-A74D-556615AAF7E1}" type="presParOf" srcId="{22BFF21F-4FC2-4B9C-B0B3-A8E25D33E1CB}" destId="{41029DF4-D389-43F8-A69A-49503CA27831}" srcOrd="1" destOrd="0" presId="urn:microsoft.com/office/officeart/2005/8/layout/cycle4"/>
    <dgm:cxn modelId="{78519066-F96F-416A-82A0-401B66B3E462}" type="presParOf" srcId="{22BFF21F-4FC2-4B9C-B0B3-A8E25D33E1CB}" destId="{51EFF10A-F789-41C5-B234-83FEEE3F3019}" srcOrd="2" destOrd="0" presId="urn:microsoft.com/office/officeart/2005/8/layout/cycle4"/>
    <dgm:cxn modelId="{0E58BC8B-3C78-4A65-9A49-8EC46CD2F78C}" type="presParOf" srcId="{22BFF21F-4FC2-4B9C-B0B3-A8E25D33E1CB}" destId="{63EE1122-C476-40EA-BD5A-A35D1F0C2E7F}" srcOrd="3" destOrd="0" presId="urn:microsoft.com/office/officeart/2005/8/layout/cycle4"/>
    <dgm:cxn modelId="{11141D70-A277-4F14-A723-1B7C1DF1C7B6}" type="presParOf" srcId="{22BFF21F-4FC2-4B9C-B0B3-A8E25D33E1CB}" destId="{2C7322F8-AB44-4746-9A95-4BE118035526}" srcOrd="4" destOrd="0" presId="urn:microsoft.com/office/officeart/2005/8/layout/cycle4"/>
    <dgm:cxn modelId="{F0DF26C8-AEA9-487D-9303-C5CF13A9DBDD}" type="presParOf" srcId="{54394C5A-C71A-402D-BC41-1AD716B6C289}" destId="{13CFBC03-4A9B-470F-A84E-6FE0DA6318C6}" srcOrd="2" destOrd="0" presId="urn:microsoft.com/office/officeart/2005/8/layout/cycle4"/>
    <dgm:cxn modelId="{06A468A0-E1AE-48A2-9FEB-7516180820DE}" type="presParOf" srcId="{54394C5A-C71A-402D-BC41-1AD716B6C289}" destId="{0C0ED7DD-726E-4EE8-A2D2-AAEAE05D93F1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2D0400D-D3D1-417C-901B-F55A1541887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98AAB14B-EC51-4B3B-89C4-2B5055BFB5E8}">
      <dgm:prSet phldrT="[Κείμενο]"/>
      <dgm:sp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el-GR" dirty="0"/>
            <a:t>Εισαγωγική καρτέλα</a:t>
          </a:r>
        </a:p>
      </dgm:t>
    </dgm:pt>
    <dgm:pt modelId="{F7DC3B88-17CC-4D1A-8E2D-636F2CAEEF0D}" type="parTrans" cxnId="{5AAF4DF5-BCB9-4F19-BE20-C593DAED6025}">
      <dgm:prSet/>
      <dgm:spPr/>
      <dgm:t>
        <a:bodyPr/>
        <a:lstStyle/>
        <a:p>
          <a:endParaRPr lang="el-GR"/>
        </a:p>
      </dgm:t>
    </dgm:pt>
    <dgm:pt modelId="{966A0B16-5670-4D28-93D7-7EE8D8CAD202}" type="sibTrans" cxnId="{5AAF4DF5-BCB9-4F19-BE20-C593DAED6025}">
      <dgm:prSet/>
      <dgm:spPr/>
      <dgm:t>
        <a:bodyPr/>
        <a:lstStyle/>
        <a:p>
          <a:endParaRPr lang="el-GR"/>
        </a:p>
      </dgm:t>
    </dgm:pt>
    <dgm:pt modelId="{09B12E69-5A2D-47D6-B3B0-4E48F32388D5}">
      <dgm:prSet phldrT="[Κείμενο]"/>
      <dgm:sp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el-GR" dirty="0"/>
            <a:t>Πληροφορίες μαθήματος</a:t>
          </a:r>
        </a:p>
      </dgm:t>
    </dgm:pt>
    <dgm:pt modelId="{604311D1-7D9B-4A2D-9CD3-9857FB1979DE}" type="parTrans" cxnId="{E0B5ABBA-E135-4226-A2E9-7025C396407D}">
      <dgm:prSet/>
      <dgm:spPr/>
      <dgm:t>
        <a:bodyPr/>
        <a:lstStyle/>
        <a:p>
          <a:endParaRPr lang="el-GR"/>
        </a:p>
      </dgm:t>
    </dgm:pt>
    <dgm:pt modelId="{5E1A9BD4-CAAC-4F45-8BDC-5C7BADF5846F}" type="sibTrans" cxnId="{E0B5ABBA-E135-4226-A2E9-7025C396407D}">
      <dgm:prSet/>
      <dgm:spPr/>
      <dgm:t>
        <a:bodyPr/>
        <a:lstStyle/>
        <a:p>
          <a:endParaRPr lang="el-GR"/>
        </a:p>
      </dgm:t>
    </dgm:pt>
    <dgm:pt modelId="{B8FA6161-95D1-42C1-AE22-16CE91F5849E}">
      <dgm:prSet phldrT="[Κείμενο]"/>
      <dgm:sp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el-GR" dirty="0"/>
            <a:t>Εισαγωγικά στοιχεία ενότητας</a:t>
          </a:r>
        </a:p>
      </dgm:t>
    </dgm:pt>
    <dgm:pt modelId="{00E27590-8DEE-4CCE-8AEC-1E83C33BA44B}" type="parTrans" cxnId="{300E2415-959B-4AC1-81FF-49573B09EDA9}">
      <dgm:prSet/>
      <dgm:spPr/>
      <dgm:t>
        <a:bodyPr/>
        <a:lstStyle/>
        <a:p>
          <a:endParaRPr lang="el-GR"/>
        </a:p>
      </dgm:t>
    </dgm:pt>
    <dgm:pt modelId="{D5861777-E7ED-4F2F-8350-0527DE48E1DB}" type="sibTrans" cxnId="{300E2415-959B-4AC1-81FF-49573B09EDA9}">
      <dgm:prSet/>
      <dgm:spPr/>
      <dgm:t>
        <a:bodyPr/>
        <a:lstStyle/>
        <a:p>
          <a:endParaRPr lang="el-GR"/>
        </a:p>
      </dgm:t>
    </dgm:pt>
    <dgm:pt modelId="{2828D5E8-F280-47D9-AF67-3FAA88B2CB6C}" type="pres">
      <dgm:prSet presAssocID="{B2D0400D-D3D1-417C-901B-F55A15418873}" presName="linear" presStyleCnt="0">
        <dgm:presLayoutVars>
          <dgm:dir/>
          <dgm:animLvl val="lvl"/>
          <dgm:resizeHandles val="exact"/>
        </dgm:presLayoutVars>
      </dgm:prSet>
      <dgm:spPr/>
    </dgm:pt>
    <dgm:pt modelId="{69ABDE57-D274-4DF0-8D07-FA2F46316B97}" type="pres">
      <dgm:prSet presAssocID="{98AAB14B-EC51-4B3B-89C4-2B5055BFB5E8}" presName="parentLin" presStyleCnt="0"/>
      <dgm:spPr/>
    </dgm:pt>
    <dgm:pt modelId="{36C219A9-CB09-42AB-95D5-D9186F710071}" type="pres">
      <dgm:prSet presAssocID="{98AAB14B-EC51-4B3B-89C4-2B5055BFB5E8}" presName="parentLeftMargin" presStyleLbl="node1" presStyleIdx="0" presStyleCnt="3"/>
      <dgm:spPr/>
    </dgm:pt>
    <dgm:pt modelId="{2E165E92-FDB9-43DB-A1A1-F20D1ECF10BF}" type="pres">
      <dgm:prSet presAssocID="{98AAB14B-EC51-4B3B-89C4-2B5055BFB5E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E076374-5B36-4188-A861-97DFF5D9C0D2}" type="pres">
      <dgm:prSet presAssocID="{98AAB14B-EC51-4B3B-89C4-2B5055BFB5E8}" presName="negativeSpace" presStyleCnt="0"/>
      <dgm:spPr/>
    </dgm:pt>
    <dgm:pt modelId="{F864A62F-10BF-4572-8137-855A727C88A9}" type="pres">
      <dgm:prSet presAssocID="{98AAB14B-EC51-4B3B-89C4-2B5055BFB5E8}" presName="childText" presStyleLbl="conFgAcc1" presStyleIdx="0" presStyleCnt="3">
        <dgm:presLayoutVars>
          <dgm:bulletEnabled val="1"/>
        </dgm:presLayoutVars>
      </dgm:prSet>
      <dgm:spPr/>
    </dgm:pt>
    <dgm:pt modelId="{4E674D22-DA77-4C6C-88BD-5D9E980EE90E}" type="pres">
      <dgm:prSet presAssocID="{966A0B16-5670-4D28-93D7-7EE8D8CAD202}" presName="spaceBetweenRectangles" presStyleCnt="0"/>
      <dgm:spPr/>
    </dgm:pt>
    <dgm:pt modelId="{1A0AF178-2DD6-4E39-9535-AEF5ED6D5FB1}" type="pres">
      <dgm:prSet presAssocID="{09B12E69-5A2D-47D6-B3B0-4E48F32388D5}" presName="parentLin" presStyleCnt="0"/>
      <dgm:spPr/>
    </dgm:pt>
    <dgm:pt modelId="{24B7F711-FF46-4274-845E-2E429F902D86}" type="pres">
      <dgm:prSet presAssocID="{09B12E69-5A2D-47D6-B3B0-4E48F32388D5}" presName="parentLeftMargin" presStyleLbl="node1" presStyleIdx="0" presStyleCnt="3"/>
      <dgm:spPr/>
    </dgm:pt>
    <dgm:pt modelId="{AF65F844-18C2-42D0-8053-D3E74E4BAFED}" type="pres">
      <dgm:prSet presAssocID="{09B12E69-5A2D-47D6-B3B0-4E48F32388D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CE5FA6B-2712-4C48-8111-765A267C7A67}" type="pres">
      <dgm:prSet presAssocID="{09B12E69-5A2D-47D6-B3B0-4E48F32388D5}" presName="negativeSpace" presStyleCnt="0"/>
      <dgm:spPr/>
    </dgm:pt>
    <dgm:pt modelId="{D4CB186F-439C-41BD-AF80-A9F324FDDA73}" type="pres">
      <dgm:prSet presAssocID="{09B12E69-5A2D-47D6-B3B0-4E48F32388D5}" presName="childText" presStyleLbl="conFgAcc1" presStyleIdx="1" presStyleCnt="3">
        <dgm:presLayoutVars>
          <dgm:bulletEnabled val="1"/>
        </dgm:presLayoutVars>
      </dgm:prSet>
      <dgm:spPr/>
    </dgm:pt>
    <dgm:pt modelId="{71A7AFE3-0ED3-4318-92F7-3423391BD152}" type="pres">
      <dgm:prSet presAssocID="{5E1A9BD4-CAAC-4F45-8BDC-5C7BADF5846F}" presName="spaceBetweenRectangles" presStyleCnt="0"/>
      <dgm:spPr/>
    </dgm:pt>
    <dgm:pt modelId="{0941A087-E98A-4B8E-A6F4-3C4638E32FD2}" type="pres">
      <dgm:prSet presAssocID="{B8FA6161-95D1-42C1-AE22-16CE91F5849E}" presName="parentLin" presStyleCnt="0"/>
      <dgm:spPr/>
    </dgm:pt>
    <dgm:pt modelId="{6F18E80D-D3DB-4E7E-A6D3-CF46F1D31A3D}" type="pres">
      <dgm:prSet presAssocID="{B8FA6161-95D1-42C1-AE22-16CE91F5849E}" presName="parentLeftMargin" presStyleLbl="node1" presStyleIdx="1" presStyleCnt="3"/>
      <dgm:spPr/>
    </dgm:pt>
    <dgm:pt modelId="{C1CB1B4A-673E-48EF-9983-DB199456CE67}" type="pres">
      <dgm:prSet presAssocID="{B8FA6161-95D1-42C1-AE22-16CE91F5849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BC3D39E-D5BF-47D9-BF19-60C1E286EFE1}" type="pres">
      <dgm:prSet presAssocID="{B8FA6161-95D1-42C1-AE22-16CE91F5849E}" presName="negativeSpace" presStyleCnt="0"/>
      <dgm:spPr/>
    </dgm:pt>
    <dgm:pt modelId="{F487D0B3-B795-458A-B93F-1D038B648B06}" type="pres">
      <dgm:prSet presAssocID="{B8FA6161-95D1-42C1-AE22-16CE91F5849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139750D-47CE-41ED-A599-5EAC9C83D880}" type="presOf" srcId="{09B12E69-5A2D-47D6-B3B0-4E48F32388D5}" destId="{AF65F844-18C2-42D0-8053-D3E74E4BAFED}" srcOrd="1" destOrd="0" presId="urn:microsoft.com/office/officeart/2005/8/layout/list1"/>
    <dgm:cxn modelId="{300E2415-959B-4AC1-81FF-49573B09EDA9}" srcId="{B2D0400D-D3D1-417C-901B-F55A15418873}" destId="{B8FA6161-95D1-42C1-AE22-16CE91F5849E}" srcOrd="2" destOrd="0" parTransId="{00E27590-8DEE-4CCE-8AEC-1E83C33BA44B}" sibTransId="{D5861777-E7ED-4F2F-8350-0527DE48E1DB}"/>
    <dgm:cxn modelId="{2283DF68-CE46-4F26-BEDF-2E4F246D8DA4}" type="presOf" srcId="{98AAB14B-EC51-4B3B-89C4-2B5055BFB5E8}" destId="{2E165E92-FDB9-43DB-A1A1-F20D1ECF10BF}" srcOrd="1" destOrd="0" presId="urn:microsoft.com/office/officeart/2005/8/layout/list1"/>
    <dgm:cxn modelId="{CF033987-B85E-491C-8AF5-717EFEB3DAD6}" type="presOf" srcId="{98AAB14B-EC51-4B3B-89C4-2B5055BFB5E8}" destId="{36C219A9-CB09-42AB-95D5-D9186F710071}" srcOrd="0" destOrd="0" presId="urn:microsoft.com/office/officeart/2005/8/layout/list1"/>
    <dgm:cxn modelId="{9AE32391-0036-4050-B0B6-39FD3A8F5AF6}" type="presOf" srcId="{B8FA6161-95D1-42C1-AE22-16CE91F5849E}" destId="{6F18E80D-D3DB-4E7E-A6D3-CF46F1D31A3D}" srcOrd="0" destOrd="0" presId="urn:microsoft.com/office/officeart/2005/8/layout/list1"/>
    <dgm:cxn modelId="{06BD3CB3-5310-4044-8AAE-598F60802DDD}" type="presOf" srcId="{09B12E69-5A2D-47D6-B3B0-4E48F32388D5}" destId="{24B7F711-FF46-4274-845E-2E429F902D86}" srcOrd="0" destOrd="0" presId="urn:microsoft.com/office/officeart/2005/8/layout/list1"/>
    <dgm:cxn modelId="{E0B5ABBA-E135-4226-A2E9-7025C396407D}" srcId="{B2D0400D-D3D1-417C-901B-F55A15418873}" destId="{09B12E69-5A2D-47D6-B3B0-4E48F32388D5}" srcOrd="1" destOrd="0" parTransId="{604311D1-7D9B-4A2D-9CD3-9857FB1979DE}" sibTransId="{5E1A9BD4-CAAC-4F45-8BDC-5C7BADF5846F}"/>
    <dgm:cxn modelId="{8D6A4AD4-1CDA-4CBC-9862-2A650E72C87C}" type="presOf" srcId="{B2D0400D-D3D1-417C-901B-F55A15418873}" destId="{2828D5E8-F280-47D9-AF67-3FAA88B2CB6C}" srcOrd="0" destOrd="0" presId="urn:microsoft.com/office/officeart/2005/8/layout/list1"/>
    <dgm:cxn modelId="{5AAF4DF5-BCB9-4F19-BE20-C593DAED6025}" srcId="{B2D0400D-D3D1-417C-901B-F55A15418873}" destId="{98AAB14B-EC51-4B3B-89C4-2B5055BFB5E8}" srcOrd="0" destOrd="0" parTransId="{F7DC3B88-17CC-4D1A-8E2D-636F2CAEEF0D}" sibTransId="{966A0B16-5670-4D28-93D7-7EE8D8CAD202}"/>
    <dgm:cxn modelId="{2CDB5EFA-ED00-4F2D-AFD9-4A89897ED538}" type="presOf" srcId="{B8FA6161-95D1-42C1-AE22-16CE91F5849E}" destId="{C1CB1B4A-673E-48EF-9983-DB199456CE67}" srcOrd="1" destOrd="0" presId="urn:microsoft.com/office/officeart/2005/8/layout/list1"/>
    <dgm:cxn modelId="{18C5FD2E-5A20-487C-B1A0-A534BB4A127E}" type="presParOf" srcId="{2828D5E8-F280-47D9-AF67-3FAA88B2CB6C}" destId="{69ABDE57-D274-4DF0-8D07-FA2F46316B97}" srcOrd="0" destOrd="0" presId="urn:microsoft.com/office/officeart/2005/8/layout/list1"/>
    <dgm:cxn modelId="{20D470A6-35A7-40EC-8B9B-5C3350C91FB5}" type="presParOf" srcId="{69ABDE57-D274-4DF0-8D07-FA2F46316B97}" destId="{36C219A9-CB09-42AB-95D5-D9186F710071}" srcOrd="0" destOrd="0" presId="urn:microsoft.com/office/officeart/2005/8/layout/list1"/>
    <dgm:cxn modelId="{E413512B-4FC3-4BA5-8705-0E6C1D9AA1E1}" type="presParOf" srcId="{69ABDE57-D274-4DF0-8D07-FA2F46316B97}" destId="{2E165E92-FDB9-43DB-A1A1-F20D1ECF10BF}" srcOrd="1" destOrd="0" presId="urn:microsoft.com/office/officeart/2005/8/layout/list1"/>
    <dgm:cxn modelId="{B8418216-9899-49DA-A673-3517E263D279}" type="presParOf" srcId="{2828D5E8-F280-47D9-AF67-3FAA88B2CB6C}" destId="{3E076374-5B36-4188-A861-97DFF5D9C0D2}" srcOrd="1" destOrd="0" presId="urn:microsoft.com/office/officeart/2005/8/layout/list1"/>
    <dgm:cxn modelId="{BFB353B7-2D5E-44FD-80D3-3945E3713B95}" type="presParOf" srcId="{2828D5E8-F280-47D9-AF67-3FAA88B2CB6C}" destId="{F864A62F-10BF-4572-8137-855A727C88A9}" srcOrd="2" destOrd="0" presId="urn:microsoft.com/office/officeart/2005/8/layout/list1"/>
    <dgm:cxn modelId="{6A670AE6-FB74-4511-8B49-59B88F3312D2}" type="presParOf" srcId="{2828D5E8-F280-47D9-AF67-3FAA88B2CB6C}" destId="{4E674D22-DA77-4C6C-88BD-5D9E980EE90E}" srcOrd="3" destOrd="0" presId="urn:microsoft.com/office/officeart/2005/8/layout/list1"/>
    <dgm:cxn modelId="{388B6740-CB06-4456-A3C8-03A7FA35CCDC}" type="presParOf" srcId="{2828D5E8-F280-47D9-AF67-3FAA88B2CB6C}" destId="{1A0AF178-2DD6-4E39-9535-AEF5ED6D5FB1}" srcOrd="4" destOrd="0" presId="urn:microsoft.com/office/officeart/2005/8/layout/list1"/>
    <dgm:cxn modelId="{A8A3186D-0E43-41BD-AE20-451393A4B655}" type="presParOf" srcId="{1A0AF178-2DD6-4E39-9535-AEF5ED6D5FB1}" destId="{24B7F711-FF46-4274-845E-2E429F902D86}" srcOrd="0" destOrd="0" presId="urn:microsoft.com/office/officeart/2005/8/layout/list1"/>
    <dgm:cxn modelId="{E78C5C2F-B410-42BD-A44E-D2CCE20B761A}" type="presParOf" srcId="{1A0AF178-2DD6-4E39-9535-AEF5ED6D5FB1}" destId="{AF65F844-18C2-42D0-8053-D3E74E4BAFED}" srcOrd="1" destOrd="0" presId="urn:microsoft.com/office/officeart/2005/8/layout/list1"/>
    <dgm:cxn modelId="{E5C38E68-E985-44FF-9EF1-CEBBFC2B4B89}" type="presParOf" srcId="{2828D5E8-F280-47D9-AF67-3FAA88B2CB6C}" destId="{BCE5FA6B-2712-4C48-8111-765A267C7A67}" srcOrd="5" destOrd="0" presId="urn:microsoft.com/office/officeart/2005/8/layout/list1"/>
    <dgm:cxn modelId="{03AD254B-A8BD-4D1D-847A-88B231D22640}" type="presParOf" srcId="{2828D5E8-F280-47D9-AF67-3FAA88B2CB6C}" destId="{D4CB186F-439C-41BD-AF80-A9F324FDDA73}" srcOrd="6" destOrd="0" presId="urn:microsoft.com/office/officeart/2005/8/layout/list1"/>
    <dgm:cxn modelId="{14D9C02F-9D73-40C8-A310-6447FF465C23}" type="presParOf" srcId="{2828D5E8-F280-47D9-AF67-3FAA88B2CB6C}" destId="{71A7AFE3-0ED3-4318-92F7-3423391BD152}" srcOrd="7" destOrd="0" presId="urn:microsoft.com/office/officeart/2005/8/layout/list1"/>
    <dgm:cxn modelId="{0090BFF5-3495-4CF9-8BE6-97C16128E1B5}" type="presParOf" srcId="{2828D5E8-F280-47D9-AF67-3FAA88B2CB6C}" destId="{0941A087-E98A-4B8E-A6F4-3C4638E32FD2}" srcOrd="8" destOrd="0" presId="urn:microsoft.com/office/officeart/2005/8/layout/list1"/>
    <dgm:cxn modelId="{16293855-014F-4DD7-A4E3-DF995CAB3A69}" type="presParOf" srcId="{0941A087-E98A-4B8E-A6F4-3C4638E32FD2}" destId="{6F18E80D-D3DB-4E7E-A6D3-CF46F1D31A3D}" srcOrd="0" destOrd="0" presId="urn:microsoft.com/office/officeart/2005/8/layout/list1"/>
    <dgm:cxn modelId="{243A28C4-F95B-4817-B5A7-B78AFF765265}" type="presParOf" srcId="{0941A087-E98A-4B8E-A6F4-3C4638E32FD2}" destId="{C1CB1B4A-673E-48EF-9983-DB199456CE67}" srcOrd="1" destOrd="0" presId="urn:microsoft.com/office/officeart/2005/8/layout/list1"/>
    <dgm:cxn modelId="{97041F51-9A88-4CAF-9977-1F63DEA6A9E8}" type="presParOf" srcId="{2828D5E8-F280-47D9-AF67-3FAA88B2CB6C}" destId="{3BC3D39E-D5BF-47D9-BF19-60C1E286EFE1}" srcOrd="9" destOrd="0" presId="urn:microsoft.com/office/officeart/2005/8/layout/list1"/>
    <dgm:cxn modelId="{7EF18DFE-63F3-481E-BF17-423AFB423884}" type="presParOf" srcId="{2828D5E8-F280-47D9-AF67-3FAA88B2CB6C}" destId="{F487D0B3-B795-458A-B93F-1D038B648B0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2D0400D-D3D1-417C-901B-F55A1541887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98AAB14B-EC51-4B3B-89C4-2B5055BFB5E8}">
      <dgm:prSet phldrT="[Κείμενο]"/>
      <dgm:sp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el-GR" dirty="0"/>
            <a:t>Εισαγωγική διαφάνεια</a:t>
          </a:r>
        </a:p>
      </dgm:t>
    </dgm:pt>
    <dgm:pt modelId="{F7DC3B88-17CC-4D1A-8E2D-636F2CAEEF0D}" type="parTrans" cxnId="{5AAF4DF5-BCB9-4F19-BE20-C593DAED6025}">
      <dgm:prSet/>
      <dgm:spPr/>
      <dgm:t>
        <a:bodyPr/>
        <a:lstStyle/>
        <a:p>
          <a:endParaRPr lang="el-GR"/>
        </a:p>
      </dgm:t>
    </dgm:pt>
    <dgm:pt modelId="{966A0B16-5670-4D28-93D7-7EE8D8CAD202}" type="sibTrans" cxnId="{5AAF4DF5-BCB9-4F19-BE20-C593DAED6025}">
      <dgm:prSet/>
      <dgm:spPr/>
      <dgm:t>
        <a:bodyPr/>
        <a:lstStyle/>
        <a:p>
          <a:endParaRPr lang="el-GR"/>
        </a:p>
      </dgm:t>
    </dgm:pt>
    <dgm:pt modelId="{09B12E69-5A2D-47D6-B3B0-4E48F32388D5}">
      <dgm:prSet phldrT="[Κείμενο]"/>
      <dgm:sp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el-GR" dirty="0" err="1"/>
            <a:t>Διαδραστικό</a:t>
          </a:r>
          <a:r>
            <a:rPr lang="el-GR" dirty="0"/>
            <a:t> βίντεο </a:t>
          </a:r>
          <a:r>
            <a:rPr lang="el-GR" dirty="0" err="1"/>
            <a:t>αφόρμησης</a:t>
          </a:r>
          <a:endParaRPr lang="el-GR" dirty="0"/>
        </a:p>
      </dgm:t>
    </dgm:pt>
    <dgm:pt modelId="{604311D1-7D9B-4A2D-9CD3-9857FB1979DE}" type="parTrans" cxnId="{E0B5ABBA-E135-4226-A2E9-7025C396407D}">
      <dgm:prSet/>
      <dgm:spPr/>
      <dgm:t>
        <a:bodyPr/>
        <a:lstStyle/>
        <a:p>
          <a:endParaRPr lang="el-GR"/>
        </a:p>
      </dgm:t>
    </dgm:pt>
    <dgm:pt modelId="{5E1A9BD4-CAAC-4F45-8BDC-5C7BADF5846F}" type="sibTrans" cxnId="{E0B5ABBA-E135-4226-A2E9-7025C396407D}">
      <dgm:prSet/>
      <dgm:spPr/>
      <dgm:t>
        <a:bodyPr/>
        <a:lstStyle/>
        <a:p>
          <a:endParaRPr lang="el-GR"/>
        </a:p>
      </dgm:t>
    </dgm:pt>
    <dgm:pt modelId="{B8FA6161-95D1-42C1-AE22-16CE91F5849E}">
      <dgm:prSet phldrT="[Κείμενο]"/>
      <dgm:sp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el-GR" dirty="0"/>
            <a:t>Διερεύνηση </a:t>
          </a:r>
          <a:r>
            <a:rPr lang="el-GR" dirty="0" err="1"/>
            <a:t>προϋπάρχουσας</a:t>
          </a:r>
          <a:r>
            <a:rPr lang="el-GR" dirty="0"/>
            <a:t> γνώσης</a:t>
          </a:r>
        </a:p>
      </dgm:t>
    </dgm:pt>
    <dgm:pt modelId="{00E27590-8DEE-4CCE-8AEC-1E83C33BA44B}" type="parTrans" cxnId="{300E2415-959B-4AC1-81FF-49573B09EDA9}">
      <dgm:prSet/>
      <dgm:spPr/>
      <dgm:t>
        <a:bodyPr/>
        <a:lstStyle/>
        <a:p>
          <a:endParaRPr lang="el-GR"/>
        </a:p>
      </dgm:t>
    </dgm:pt>
    <dgm:pt modelId="{D5861777-E7ED-4F2F-8350-0527DE48E1DB}" type="sibTrans" cxnId="{300E2415-959B-4AC1-81FF-49573B09EDA9}">
      <dgm:prSet/>
      <dgm:spPr/>
      <dgm:t>
        <a:bodyPr/>
        <a:lstStyle/>
        <a:p>
          <a:endParaRPr lang="el-GR"/>
        </a:p>
      </dgm:t>
    </dgm:pt>
    <dgm:pt modelId="{2828D5E8-F280-47D9-AF67-3FAA88B2CB6C}" type="pres">
      <dgm:prSet presAssocID="{B2D0400D-D3D1-417C-901B-F55A15418873}" presName="linear" presStyleCnt="0">
        <dgm:presLayoutVars>
          <dgm:dir/>
          <dgm:animLvl val="lvl"/>
          <dgm:resizeHandles val="exact"/>
        </dgm:presLayoutVars>
      </dgm:prSet>
      <dgm:spPr/>
    </dgm:pt>
    <dgm:pt modelId="{69ABDE57-D274-4DF0-8D07-FA2F46316B97}" type="pres">
      <dgm:prSet presAssocID="{98AAB14B-EC51-4B3B-89C4-2B5055BFB5E8}" presName="parentLin" presStyleCnt="0"/>
      <dgm:spPr/>
    </dgm:pt>
    <dgm:pt modelId="{36C219A9-CB09-42AB-95D5-D9186F710071}" type="pres">
      <dgm:prSet presAssocID="{98AAB14B-EC51-4B3B-89C4-2B5055BFB5E8}" presName="parentLeftMargin" presStyleLbl="node1" presStyleIdx="0" presStyleCnt="3"/>
      <dgm:spPr/>
    </dgm:pt>
    <dgm:pt modelId="{2E165E92-FDB9-43DB-A1A1-F20D1ECF10BF}" type="pres">
      <dgm:prSet presAssocID="{98AAB14B-EC51-4B3B-89C4-2B5055BFB5E8}" presName="parentText" presStyleLbl="node1" presStyleIdx="0" presStyleCnt="3" custLinFactNeighborX="11899" custLinFactNeighborY="-98502">
        <dgm:presLayoutVars>
          <dgm:chMax val="0"/>
          <dgm:bulletEnabled val="1"/>
        </dgm:presLayoutVars>
      </dgm:prSet>
      <dgm:spPr/>
    </dgm:pt>
    <dgm:pt modelId="{3E076374-5B36-4188-A861-97DFF5D9C0D2}" type="pres">
      <dgm:prSet presAssocID="{98AAB14B-EC51-4B3B-89C4-2B5055BFB5E8}" presName="negativeSpace" presStyleCnt="0"/>
      <dgm:spPr/>
    </dgm:pt>
    <dgm:pt modelId="{F864A62F-10BF-4572-8137-855A727C88A9}" type="pres">
      <dgm:prSet presAssocID="{98AAB14B-EC51-4B3B-89C4-2B5055BFB5E8}" presName="childText" presStyleLbl="conFgAcc1" presStyleIdx="0" presStyleCnt="3" custLinFactY="-122531" custLinFactNeighborX="631" custLinFactNeighborY="-200000">
        <dgm:presLayoutVars>
          <dgm:bulletEnabled val="1"/>
        </dgm:presLayoutVars>
      </dgm:prSet>
      <dgm:spPr/>
    </dgm:pt>
    <dgm:pt modelId="{4E674D22-DA77-4C6C-88BD-5D9E980EE90E}" type="pres">
      <dgm:prSet presAssocID="{966A0B16-5670-4D28-93D7-7EE8D8CAD202}" presName="spaceBetweenRectangles" presStyleCnt="0"/>
      <dgm:spPr/>
    </dgm:pt>
    <dgm:pt modelId="{1A0AF178-2DD6-4E39-9535-AEF5ED6D5FB1}" type="pres">
      <dgm:prSet presAssocID="{09B12E69-5A2D-47D6-B3B0-4E48F32388D5}" presName="parentLin" presStyleCnt="0"/>
      <dgm:spPr/>
    </dgm:pt>
    <dgm:pt modelId="{24B7F711-FF46-4274-845E-2E429F902D86}" type="pres">
      <dgm:prSet presAssocID="{09B12E69-5A2D-47D6-B3B0-4E48F32388D5}" presName="parentLeftMargin" presStyleLbl="node1" presStyleIdx="0" presStyleCnt="3"/>
      <dgm:spPr/>
    </dgm:pt>
    <dgm:pt modelId="{AF65F844-18C2-42D0-8053-D3E74E4BAFED}" type="pres">
      <dgm:prSet presAssocID="{09B12E69-5A2D-47D6-B3B0-4E48F32388D5}" presName="parentText" presStyleLbl="node1" presStyleIdx="1" presStyleCnt="3" custLinFactNeighborX="11899" custLinFactNeighborY="3113">
        <dgm:presLayoutVars>
          <dgm:chMax val="0"/>
          <dgm:bulletEnabled val="1"/>
        </dgm:presLayoutVars>
      </dgm:prSet>
      <dgm:spPr/>
    </dgm:pt>
    <dgm:pt modelId="{BCE5FA6B-2712-4C48-8111-765A267C7A67}" type="pres">
      <dgm:prSet presAssocID="{09B12E69-5A2D-47D6-B3B0-4E48F32388D5}" presName="negativeSpace" presStyleCnt="0"/>
      <dgm:spPr/>
    </dgm:pt>
    <dgm:pt modelId="{D4CB186F-439C-41BD-AF80-A9F324FDDA73}" type="pres">
      <dgm:prSet presAssocID="{09B12E69-5A2D-47D6-B3B0-4E48F32388D5}" presName="childText" presStyleLbl="conFgAcc1" presStyleIdx="1" presStyleCnt="3" custLinFactY="-16687" custLinFactNeighborY="-100000">
        <dgm:presLayoutVars>
          <dgm:bulletEnabled val="1"/>
        </dgm:presLayoutVars>
      </dgm:prSet>
      <dgm:spPr/>
    </dgm:pt>
    <dgm:pt modelId="{71A7AFE3-0ED3-4318-92F7-3423391BD152}" type="pres">
      <dgm:prSet presAssocID="{5E1A9BD4-CAAC-4F45-8BDC-5C7BADF5846F}" presName="spaceBetweenRectangles" presStyleCnt="0"/>
      <dgm:spPr/>
    </dgm:pt>
    <dgm:pt modelId="{0941A087-E98A-4B8E-A6F4-3C4638E32FD2}" type="pres">
      <dgm:prSet presAssocID="{B8FA6161-95D1-42C1-AE22-16CE91F5849E}" presName="parentLin" presStyleCnt="0"/>
      <dgm:spPr/>
    </dgm:pt>
    <dgm:pt modelId="{6F18E80D-D3DB-4E7E-A6D3-CF46F1D31A3D}" type="pres">
      <dgm:prSet presAssocID="{B8FA6161-95D1-42C1-AE22-16CE91F5849E}" presName="parentLeftMargin" presStyleLbl="node1" presStyleIdx="1" presStyleCnt="3"/>
      <dgm:spPr/>
    </dgm:pt>
    <dgm:pt modelId="{C1CB1B4A-673E-48EF-9983-DB199456CE67}" type="pres">
      <dgm:prSet presAssocID="{B8FA6161-95D1-42C1-AE22-16CE91F5849E}" presName="parentText" presStyleLbl="node1" presStyleIdx="2" presStyleCnt="3" custLinFactY="22082" custLinFactNeighborX="-16076" custLinFactNeighborY="100000">
        <dgm:presLayoutVars>
          <dgm:chMax val="0"/>
          <dgm:bulletEnabled val="1"/>
        </dgm:presLayoutVars>
      </dgm:prSet>
      <dgm:spPr/>
    </dgm:pt>
    <dgm:pt modelId="{3BC3D39E-D5BF-47D9-BF19-60C1E286EFE1}" type="pres">
      <dgm:prSet presAssocID="{B8FA6161-95D1-42C1-AE22-16CE91F5849E}" presName="negativeSpace" presStyleCnt="0"/>
      <dgm:spPr/>
    </dgm:pt>
    <dgm:pt modelId="{F487D0B3-B795-458A-B93F-1D038B648B06}" type="pres">
      <dgm:prSet presAssocID="{B8FA6161-95D1-42C1-AE22-16CE91F5849E}" presName="childText" presStyleLbl="conFgAcc1" presStyleIdx="2" presStyleCnt="3" custLinFactY="42676" custLinFactNeighborX="364" custLinFactNeighborY="100000">
        <dgm:presLayoutVars>
          <dgm:bulletEnabled val="1"/>
        </dgm:presLayoutVars>
      </dgm:prSet>
      <dgm:spPr/>
    </dgm:pt>
  </dgm:ptLst>
  <dgm:cxnLst>
    <dgm:cxn modelId="{7139750D-47CE-41ED-A599-5EAC9C83D880}" type="presOf" srcId="{09B12E69-5A2D-47D6-B3B0-4E48F32388D5}" destId="{AF65F844-18C2-42D0-8053-D3E74E4BAFED}" srcOrd="1" destOrd="0" presId="urn:microsoft.com/office/officeart/2005/8/layout/list1"/>
    <dgm:cxn modelId="{300E2415-959B-4AC1-81FF-49573B09EDA9}" srcId="{B2D0400D-D3D1-417C-901B-F55A15418873}" destId="{B8FA6161-95D1-42C1-AE22-16CE91F5849E}" srcOrd="2" destOrd="0" parTransId="{00E27590-8DEE-4CCE-8AEC-1E83C33BA44B}" sibTransId="{D5861777-E7ED-4F2F-8350-0527DE48E1DB}"/>
    <dgm:cxn modelId="{2283DF68-CE46-4F26-BEDF-2E4F246D8DA4}" type="presOf" srcId="{98AAB14B-EC51-4B3B-89C4-2B5055BFB5E8}" destId="{2E165E92-FDB9-43DB-A1A1-F20D1ECF10BF}" srcOrd="1" destOrd="0" presId="urn:microsoft.com/office/officeart/2005/8/layout/list1"/>
    <dgm:cxn modelId="{CF033987-B85E-491C-8AF5-717EFEB3DAD6}" type="presOf" srcId="{98AAB14B-EC51-4B3B-89C4-2B5055BFB5E8}" destId="{36C219A9-CB09-42AB-95D5-D9186F710071}" srcOrd="0" destOrd="0" presId="urn:microsoft.com/office/officeart/2005/8/layout/list1"/>
    <dgm:cxn modelId="{9AE32391-0036-4050-B0B6-39FD3A8F5AF6}" type="presOf" srcId="{B8FA6161-95D1-42C1-AE22-16CE91F5849E}" destId="{6F18E80D-D3DB-4E7E-A6D3-CF46F1D31A3D}" srcOrd="0" destOrd="0" presId="urn:microsoft.com/office/officeart/2005/8/layout/list1"/>
    <dgm:cxn modelId="{06BD3CB3-5310-4044-8AAE-598F60802DDD}" type="presOf" srcId="{09B12E69-5A2D-47D6-B3B0-4E48F32388D5}" destId="{24B7F711-FF46-4274-845E-2E429F902D86}" srcOrd="0" destOrd="0" presId="urn:microsoft.com/office/officeart/2005/8/layout/list1"/>
    <dgm:cxn modelId="{E0B5ABBA-E135-4226-A2E9-7025C396407D}" srcId="{B2D0400D-D3D1-417C-901B-F55A15418873}" destId="{09B12E69-5A2D-47D6-B3B0-4E48F32388D5}" srcOrd="1" destOrd="0" parTransId="{604311D1-7D9B-4A2D-9CD3-9857FB1979DE}" sibTransId="{5E1A9BD4-CAAC-4F45-8BDC-5C7BADF5846F}"/>
    <dgm:cxn modelId="{8D6A4AD4-1CDA-4CBC-9862-2A650E72C87C}" type="presOf" srcId="{B2D0400D-D3D1-417C-901B-F55A15418873}" destId="{2828D5E8-F280-47D9-AF67-3FAA88B2CB6C}" srcOrd="0" destOrd="0" presId="urn:microsoft.com/office/officeart/2005/8/layout/list1"/>
    <dgm:cxn modelId="{5AAF4DF5-BCB9-4F19-BE20-C593DAED6025}" srcId="{B2D0400D-D3D1-417C-901B-F55A15418873}" destId="{98AAB14B-EC51-4B3B-89C4-2B5055BFB5E8}" srcOrd="0" destOrd="0" parTransId="{F7DC3B88-17CC-4D1A-8E2D-636F2CAEEF0D}" sibTransId="{966A0B16-5670-4D28-93D7-7EE8D8CAD202}"/>
    <dgm:cxn modelId="{2CDB5EFA-ED00-4F2D-AFD9-4A89897ED538}" type="presOf" srcId="{B8FA6161-95D1-42C1-AE22-16CE91F5849E}" destId="{C1CB1B4A-673E-48EF-9983-DB199456CE67}" srcOrd="1" destOrd="0" presId="urn:microsoft.com/office/officeart/2005/8/layout/list1"/>
    <dgm:cxn modelId="{18C5FD2E-5A20-487C-B1A0-A534BB4A127E}" type="presParOf" srcId="{2828D5E8-F280-47D9-AF67-3FAA88B2CB6C}" destId="{69ABDE57-D274-4DF0-8D07-FA2F46316B97}" srcOrd="0" destOrd="0" presId="urn:microsoft.com/office/officeart/2005/8/layout/list1"/>
    <dgm:cxn modelId="{20D470A6-35A7-40EC-8B9B-5C3350C91FB5}" type="presParOf" srcId="{69ABDE57-D274-4DF0-8D07-FA2F46316B97}" destId="{36C219A9-CB09-42AB-95D5-D9186F710071}" srcOrd="0" destOrd="0" presId="urn:microsoft.com/office/officeart/2005/8/layout/list1"/>
    <dgm:cxn modelId="{E413512B-4FC3-4BA5-8705-0E6C1D9AA1E1}" type="presParOf" srcId="{69ABDE57-D274-4DF0-8D07-FA2F46316B97}" destId="{2E165E92-FDB9-43DB-A1A1-F20D1ECF10BF}" srcOrd="1" destOrd="0" presId="urn:microsoft.com/office/officeart/2005/8/layout/list1"/>
    <dgm:cxn modelId="{B8418216-9899-49DA-A673-3517E263D279}" type="presParOf" srcId="{2828D5E8-F280-47D9-AF67-3FAA88B2CB6C}" destId="{3E076374-5B36-4188-A861-97DFF5D9C0D2}" srcOrd="1" destOrd="0" presId="urn:microsoft.com/office/officeart/2005/8/layout/list1"/>
    <dgm:cxn modelId="{BFB353B7-2D5E-44FD-80D3-3945E3713B95}" type="presParOf" srcId="{2828D5E8-F280-47D9-AF67-3FAA88B2CB6C}" destId="{F864A62F-10BF-4572-8137-855A727C88A9}" srcOrd="2" destOrd="0" presId="urn:microsoft.com/office/officeart/2005/8/layout/list1"/>
    <dgm:cxn modelId="{6A670AE6-FB74-4511-8B49-59B88F3312D2}" type="presParOf" srcId="{2828D5E8-F280-47D9-AF67-3FAA88B2CB6C}" destId="{4E674D22-DA77-4C6C-88BD-5D9E980EE90E}" srcOrd="3" destOrd="0" presId="urn:microsoft.com/office/officeart/2005/8/layout/list1"/>
    <dgm:cxn modelId="{388B6740-CB06-4456-A3C8-03A7FA35CCDC}" type="presParOf" srcId="{2828D5E8-F280-47D9-AF67-3FAA88B2CB6C}" destId="{1A0AF178-2DD6-4E39-9535-AEF5ED6D5FB1}" srcOrd="4" destOrd="0" presId="urn:microsoft.com/office/officeart/2005/8/layout/list1"/>
    <dgm:cxn modelId="{A8A3186D-0E43-41BD-AE20-451393A4B655}" type="presParOf" srcId="{1A0AF178-2DD6-4E39-9535-AEF5ED6D5FB1}" destId="{24B7F711-FF46-4274-845E-2E429F902D86}" srcOrd="0" destOrd="0" presId="urn:microsoft.com/office/officeart/2005/8/layout/list1"/>
    <dgm:cxn modelId="{E78C5C2F-B410-42BD-A44E-D2CCE20B761A}" type="presParOf" srcId="{1A0AF178-2DD6-4E39-9535-AEF5ED6D5FB1}" destId="{AF65F844-18C2-42D0-8053-D3E74E4BAFED}" srcOrd="1" destOrd="0" presId="urn:microsoft.com/office/officeart/2005/8/layout/list1"/>
    <dgm:cxn modelId="{E5C38E68-E985-44FF-9EF1-CEBBFC2B4B89}" type="presParOf" srcId="{2828D5E8-F280-47D9-AF67-3FAA88B2CB6C}" destId="{BCE5FA6B-2712-4C48-8111-765A267C7A67}" srcOrd="5" destOrd="0" presId="urn:microsoft.com/office/officeart/2005/8/layout/list1"/>
    <dgm:cxn modelId="{03AD254B-A8BD-4D1D-847A-88B231D22640}" type="presParOf" srcId="{2828D5E8-F280-47D9-AF67-3FAA88B2CB6C}" destId="{D4CB186F-439C-41BD-AF80-A9F324FDDA73}" srcOrd="6" destOrd="0" presId="urn:microsoft.com/office/officeart/2005/8/layout/list1"/>
    <dgm:cxn modelId="{14D9C02F-9D73-40C8-A310-6447FF465C23}" type="presParOf" srcId="{2828D5E8-F280-47D9-AF67-3FAA88B2CB6C}" destId="{71A7AFE3-0ED3-4318-92F7-3423391BD152}" srcOrd="7" destOrd="0" presId="urn:microsoft.com/office/officeart/2005/8/layout/list1"/>
    <dgm:cxn modelId="{0090BFF5-3495-4CF9-8BE6-97C16128E1B5}" type="presParOf" srcId="{2828D5E8-F280-47D9-AF67-3FAA88B2CB6C}" destId="{0941A087-E98A-4B8E-A6F4-3C4638E32FD2}" srcOrd="8" destOrd="0" presId="urn:microsoft.com/office/officeart/2005/8/layout/list1"/>
    <dgm:cxn modelId="{16293855-014F-4DD7-A4E3-DF995CAB3A69}" type="presParOf" srcId="{0941A087-E98A-4B8E-A6F4-3C4638E32FD2}" destId="{6F18E80D-D3DB-4E7E-A6D3-CF46F1D31A3D}" srcOrd="0" destOrd="0" presId="urn:microsoft.com/office/officeart/2005/8/layout/list1"/>
    <dgm:cxn modelId="{243A28C4-F95B-4817-B5A7-B78AFF765265}" type="presParOf" srcId="{0941A087-E98A-4B8E-A6F4-3C4638E32FD2}" destId="{C1CB1B4A-673E-48EF-9983-DB199456CE67}" srcOrd="1" destOrd="0" presId="urn:microsoft.com/office/officeart/2005/8/layout/list1"/>
    <dgm:cxn modelId="{97041F51-9A88-4CAF-9977-1F63DEA6A9E8}" type="presParOf" srcId="{2828D5E8-F280-47D9-AF67-3FAA88B2CB6C}" destId="{3BC3D39E-D5BF-47D9-BF19-60C1E286EFE1}" srcOrd="9" destOrd="0" presId="urn:microsoft.com/office/officeart/2005/8/layout/list1"/>
    <dgm:cxn modelId="{7EF18DFE-63F3-481E-BF17-423AFB423884}" type="presParOf" srcId="{2828D5E8-F280-47D9-AF67-3FAA88B2CB6C}" destId="{F487D0B3-B795-458A-B93F-1D038B648B0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2D0400D-D3D1-417C-901B-F55A1541887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98AAB14B-EC51-4B3B-89C4-2B5055BFB5E8}">
      <dgm:prSet phldrT="[Κείμενο]"/>
      <dgm:sp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el-GR" dirty="0"/>
            <a:t>Παρουσίαση της ενότητας</a:t>
          </a:r>
        </a:p>
      </dgm:t>
    </dgm:pt>
    <dgm:pt modelId="{F7DC3B88-17CC-4D1A-8E2D-636F2CAEEF0D}" type="parTrans" cxnId="{5AAF4DF5-BCB9-4F19-BE20-C593DAED6025}">
      <dgm:prSet/>
      <dgm:spPr/>
      <dgm:t>
        <a:bodyPr/>
        <a:lstStyle/>
        <a:p>
          <a:endParaRPr lang="el-GR"/>
        </a:p>
      </dgm:t>
    </dgm:pt>
    <dgm:pt modelId="{966A0B16-5670-4D28-93D7-7EE8D8CAD202}" type="sibTrans" cxnId="{5AAF4DF5-BCB9-4F19-BE20-C593DAED6025}">
      <dgm:prSet/>
      <dgm:spPr/>
      <dgm:t>
        <a:bodyPr/>
        <a:lstStyle/>
        <a:p>
          <a:endParaRPr lang="el-GR"/>
        </a:p>
      </dgm:t>
    </dgm:pt>
    <dgm:pt modelId="{09B12E69-5A2D-47D6-B3B0-4E48F32388D5}">
      <dgm:prSet phldrT="[Κείμενο]"/>
      <dgm:sp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el-GR" dirty="0"/>
            <a:t>Ερωτήσεις </a:t>
          </a:r>
          <a:r>
            <a:rPr lang="el-GR" dirty="0" err="1"/>
            <a:t>αυτοαξιολόγησης</a:t>
          </a:r>
          <a:endParaRPr lang="el-GR" dirty="0"/>
        </a:p>
      </dgm:t>
    </dgm:pt>
    <dgm:pt modelId="{604311D1-7D9B-4A2D-9CD3-9857FB1979DE}" type="parTrans" cxnId="{E0B5ABBA-E135-4226-A2E9-7025C396407D}">
      <dgm:prSet/>
      <dgm:spPr/>
      <dgm:t>
        <a:bodyPr/>
        <a:lstStyle/>
        <a:p>
          <a:endParaRPr lang="el-GR"/>
        </a:p>
      </dgm:t>
    </dgm:pt>
    <dgm:pt modelId="{5E1A9BD4-CAAC-4F45-8BDC-5C7BADF5846F}" type="sibTrans" cxnId="{E0B5ABBA-E135-4226-A2E9-7025C396407D}">
      <dgm:prSet/>
      <dgm:spPr/>
      <dgm:t>
        <a:bodyPr/>
        <a:lstStyle/>
        <a:p>
          <a:endParaRPr lang="el-GR"/>
        </a:p>
      </dgm:t>
    </dgm:pt>
    <dgm:pt modelId="{B8FA6161-95D1-42C1-AE22-16CE91F5849E}">
      <dgm:prSet phldrT="[Κείμενο]"/>
      <dgm:spPr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el-GR" dirty="0"/>
            <a:t>Σύνοψη ενότητας</a:t>
          </a:r>
        </a:p>
      </dgm:t>
    </dgm:pt>
    <dgm:pt modelId="{00E27590-8DEE-4CCE-8AEC-1E83C33BA44B}" type="parTrans" cxnId="{300E2415-959B-4AC1-81FF-49573B09EDA9}">
      <dgm:prSet/>
      <dgm:spPr/>
      <dgm:t>
        <a:bodyPr/>
        <a:lstStyle/>
        <a:p>
          <a:endParaRPr lang="el-GR"/>
        </a:p>
      </dgm:t>
    </dgm:pt>
    <dgm:pt modelId="{D5861777-E7ED-4F2F-8350-0527DE48E1DB}" type="sibTrans" cxnId="{300E2415-959B-4AC1-81FF-49573B09EDA9}">
      <dgm:prSet/>
      <dgm:spPr/>
      <dgm:t>
        <a:bodyPr/>
        <a:lstStyle/>
        <a:p>
          <a:endParaRPr lang="el-GR"/>
        </a:p>
      </dgm:t>
    </dgm:pt>
    <dgm:pt modelId="{2828D5E8-F280-47D9-AF67-3FAA88B2CB6C}" type="pres">
      <dgm:prSet presAssocID="{B2D0400D-D3D1-417C-901B-F55A15418873}" presName="linear" presStyleCnt="0">
        <dgm:presLayoutVars>
          <dgm:dir/>
          <dgm:animLvl val="lvl"/>
          <dgm:resizeHandles val="exact"/>
        </dgm:presLayoutVars>
      </dgm:prSet>
      <dgm:spPr/>
    </dgm:pt>
    <dgm:pt modelId="{69ABDE57-D274-4DF0-8D07-FA2F46316B97}" type="pres">
      <dgm:prSet presAssocID="{98AAB14B-EC51-4B3B-89C4-2B5055BFB5E8}" presName="parentLin" presStyleCnt="0"/>
      <dgm:spPr/>
    </dgm:pt>
    <dgm:pt modelId="{36C219A9-CB09-42AB-95D5-D9186F710071}" type="pres">
      <dgm:prSet presAssocID="{98AAB14B-EC51-4B3B-89C4-2B5055BFB5E8}" presName="parentLeftMargin" presStyleLbl="node1" presStyleIdx="0" presStyleCnt="3"/>
      <dgm:spPr/>
    </dgm:pt>
    <dgm:pt modelId="{2E165E92-FDB9-43DB-A1A1-F20D1ECF10BF}" type="pres">
      <dgm:prSet presAssocID="{98AAB14B-EC51-4B3B-89C4-2B5055BFB5E8}" presName="parentText" presStyleLbl="node1" presStyleIdx="0" presStyleCnt="3" custLinFactNeighborX="11899" custLinFactNeighborY="-98502">
        <dgm:presLayoutVars>
          <dgm:chMax val="0"/>
          <dgm:bulletEnabled val="1"/>
        </dgm:presLayoutVars>
      </dgm:prSet>
      <dgm:spPr/>
    </dgm:pt>
    <dgm:pt modelId="{3E076374-5B36-4188-A861-97DFF5D9C0D2}" type="pres">
      <dgm:prSet presAssocID="{98AAB14B-EC51-4B3B-89C4-2B5055BFB5E8}" presName="negativeSpace" presStyleCnt="0"/>
      <dgm:spPr/>
    </dgm:pt>
    <dgm:pt modelId="{F864A62F-10BF-4572-8137-855A727C88A9}" type="pres">
      <dgm:prSet presAssocID="{98AAB14B-EC51-4B3B-89C4-2B5055BFB5E8}" presName="childText" presStyleLbl="conFgAcc1" presStyleIdx="0" presStyleCnt="3" custLinFactY="-122531" custLinFactNeighborX="631" custLinFactNeighborY="-200000">
        <dgm:presLayoutVars>
          <dgm:bulletEnabled val="1"/>
        </dgm:presLayoutVars>
      </dgm:prSet>
      <dgm:spPr/>
    </dgm:pt>
    <dgm:pt modelId="{4E674D22-DA77-4C6C-88BD-5D9E980EE90E}" type="pres">
      <dgm:prSet presAssocID="{966A0B16-5670-4D28-93D7-7EE8D8CAD202}" presName="spaceBetweenRectangles" presStyleCnt="0"/>
      <dgm:spPr/>
    </dgm:pt>
    <dgm:pt modelId="{1A0AF178-2DD6-4E39-9535-AEF5ED6D5FB1}" type="pres">
      <dgm:prSet presAssocID="{09B12E69-5A2D-47D6-B3B0-4E48F32388D5}" presName="parentLin" presStyleCnt="0"/>
      <dgm:spPr/>
    </dgm:pt>
    <dgm:pt modelId="{24B7F711-FF46-4274-845E-2E429F902D86}" type="pres">
      <dgm:prSet presAssocID="{09B12E69-5A2D-47D6-B3B0-4E48F32388D5}" presName="parentLeftMargin" presStyleLbl="node1" presStyleIdx="0" presStyleCnt="3"/>
      <dgm:spPr/>
    </dgm:pt>
    <dgm:pt modelId="{AF65F844-18C2-42D0-8053-D3E74E4BAFED}" type="pres">
      <dgm:prSet presAssocID="{09B12E69-5A2D-47D6-B3B0-4E48F32388D5}" presName="parentText" presStyleLbl="node1" presStyleIdx="1" presStyleCnt="3" custLinFactNeighborX="14286" custLinFactNeighborY="3113">
        <dgm:presLayoutVars>
          <dgm:chMax val="0"/>
          <dgm:bulletEnabled val="1"/>
        </dgm:presLayoutVars>
      </dgm:prSet>
      <dgm:spPr/>
    </dgm:pt>
    <dgm:pt modelId="{BCE5FA6B-2712-4C48-8111-765A267C7A67}" type="pres">
      <dgm:prSet presAssocID="{09B12E69-5A2D-47D6-B3B0-4E48F32388D5}" presName="negativeSpace" presStyleCnt="0"/>
      <dgm:spPr/>
    </dgm:pt>
    <dgm:pt modelId="{D4CB186F-439C-41BD-AF80-A9F324FDDA73}" type="pres">
      <dgm:prSet presAssocID="{09B12E69-5A2D-47D6-B3B0-4E48F32388D5}" presName="childText" presStyleLbl="conFgAcc1" presStyleIdx="1" presStyleCnt="3" custLinFactY="-16687" custLinFactNeighborY="-100000">
        <dgm:presLayoutVars>
          <dgm:bulletEnabled val="1"/>
        </dgm:presLayoutVars>
      </dgm:prSet>
      <dgm:spPr/>
    </dgm:pt>
    <dgm:pt modelId="{71A7AFE3-0ED3-4318-92F7-3423391BD152}" type="pres">
      <dgm:prSet presAssocID="{5E1A9BD4-CAAC-4F45-8BDC-5C7BADF5846F}" presName="spaceBetweenRectangles" presStyleCnt="0"/>
      <dgm:spPr/>
    </dgm:pt>
    <dgm:pt modelId="{0941A087-E98A-4B8E-A6F4-3C4638E32FD2}" type="pres">
      <dgm:prSet presAssocID="{B8FA6161-95D1-42C1-AE22-16CE91F5849E}" presName="parentLin" presStyleCnt="0"/>
      <dgm:spPr/>
    </dgm:pt>
    <dgm:pt modelId="{6F18E80D-D3DB-4E7E-A6D3-CF46F1D31A3D}" type="pres">
      <dgm:prSet presAssocID="{B8FA6161-95D1-42C1-AE22-16CE91F5849E}" presName="parentLeftMargin" presStyleLbl="node1" presStyleIdx="1" presStyleCnt="3"/>
      <dgm:spPr/>
    </dgm:pt>
    <dgm:pt modelId="{C1CB1B4A-673E-48EF-9983-DB199456CE67}" type="pres">
      <dgm:prSet presAssocID="{B8FA6161-95D1-42C1-AE22-16CE91F5849E}" presName="parentText" presStyleLbl="node1" presStyleIdx="2" presStyleCnt="3" custLinFactY="22082" custLinFactNeighborX="14286" custLinFactNeighborY="100000">
        <dgm:presLayoutVars>
          <dgm:chMax val="0"/>
          <dgm:bulletEnabled val="1"/>
        </dgm:presLayoutVars>
      </dgm:prSet>
      <dgm:spPr/>
    </dgm:pt>
    <dgm:pt modelId="{3BC3D39E-D5BF-47D9-BF19-60C1E286EFE1}" type="pres">
      <dgm:prSet presAssocID="{B8FA6161-95D1-42C1-AE22-16CE91F5849E}" presName="negativeSpace" presStyleCnt="0"/>
      <dgm:spPr/>
    </dgm:pt>
    <dgm:pt modelId="{F487D0B3-B795-458A-B93F-1D038B648B06}" type="pres">
      <dgm:prSet presAssocID="{B8FA6161-95D1-42C1-AE22-16CE91F5849E}" presName="childText" presStyleLbl="conFgAcc1" presStyleIdx="2" presStyleCnt="3" custLinFactY="42676" custLinFactNeighborX="364" custLinFactNeighborY="100000">
        <dgm:presLayoutVars>
          <dgm:bulletEnabled val="1"/>
        </dgm:presLayoutVars>
      </dgm:prSet>
      <dgm:spPr/>
    </dgm:pt>
  </dgm:ptLst>
  <dgm:cxnLst>
    <dgm:cxn modelId="{7139750D-47CE-41ED-A599-5EAC9C83D880}" type="presOf" srcId="{09B12E69-5A2D-47D6-B3B0-4E48F32388D5}" destId="{AF65F844-18C2-42D0-8053-D3E74E4BAFED}" srcOrd="1" destOrd="0" presId="urn:microsoft.com/office/officeart/2005/8/layout/list1"/>
    <dgm:cxn modelId="{300E2415-959B-4AC1-81FF-49573B09EDA9}" srcId="{B2D0400D-D3D1-417C-901B-F55A15418873}" destId="{B8FA6161-95D1-42C1-AE22-16CE91F5849E}" srcOrd="2" destOrd="0" parTransId="{00E27590-8DEE-4CCE-8AEC-1E83C33BA44B}" sibTransId="{D5861777-E7ED-4F2F-8350-0527DE48E1DB}"/>
    <dgm:cxn modelId="{2283DF68-CE46-4F26-BEDF-2E4F246D8DA4}" type="presOf" srcId="{98AAB14B-EC51-4B3B-89C4-2B5055BFB5E8}" destId="{2E165E92-FDB9-43DB-A1A1-F20D1ECF10BF}" srcOrd="1" destOrd="0" presId="urn:microsoft.com/office/officeart/2005/8/layout/list1"/>
    <dgm:cxn modelId="{CF033987-B85E-491C-8AF5-717EFEB3DAD6}" type="presOf" srcId="{98AAB14B-EC51-4B3B-89C4-2B5055BFB5E8}" destId="{36C219A9-CB09-42AB-95D5-D9186F710071}" srcOrd="0" destOrd="0" presId="urn:microsoft.com/office/officeart/2005/8/layout/list1"/>
    <dgm:cxn modelId="{9AE32391-0036-4050-B0B6-39FD3A8F5AF6}" type="presOf" srcId="{B8FA6161-95D1-42C1-AE22-16CE91F5849E}" destId="{6F18E80D-D3DB-4E7E-A6D3-CF46F1D31A3D}" srcOrd="0" destOrd="0" presId="urn:microsoft.com/office/officeart/2005/8/layout/list1"/>
    <dgm:cxn modelId="{06BD3CB3-5310-4044-8AAE-598F60802DDD}" type="presOf" srcId="{09B12E69-5A2D-47D6-B3B0-4E48F32388D5}" destId="{24B7F711-FF46-4274-845E-2E429F902D86}" srcOrd="0" destOrd="0" presId="urn:microsoft.com/office/officeart/2005/8/layout/list1"/>
    <dgm:cxn modelId="{E0B5ABBA-E135-4226-A2E9-7025C396407D}" srcId="{B2D0400D-D3D1-417C-901B-F55A15418873}" destId="{09B12E69-5A2D-47D6-B3B0-4E48F32388D5}" srcOrd="1" destOrd="0" parTransId="{604311D1-7D9B-4A2D-9CD3-9857FB1979DE}" sibTransId="{5E1A9BD4-CAAC-4F45-8BDC-5C7BADF5846F}"/>
    <dgm:cxn modelId="{8D6A4AD4-1CDA-4CBC-9862-2A650E72C87C}" type="presOf" srcId="{B2D0400D-D3D1-417C-901B-F55A15418873}" destId="{2828D5E8-F280-47D9-AF67-3FAA88B2CB6C}" srcOrd="0" destOrd="0" presId="urn:microsoft.com/office/officeart/2005/8/layout/list1"/>
    <dgm:cxn modelId="{5AAF4DF5-BCB9-4F19-BE20-C593DAED6025}" srcId="{B2D0400D-D3D1-417C-901B-F55A15418873}" destId="{98AAB14B-EC51-4B3B-89C4-2B5055BFB5E8}" srcOrd="0" destOrd="0" parTransId="{F7DC3B88-17CC-4D1A-8E2D-636F2CAEEF0D}" sibTransId="{966A0B16-5670-4D28-93D7-7EE8D8CAD202}"/>
    <dgm:cxn modelId="{2CDB5EFA-ED00-4F2D-AFD9-4A89897ED538}" type="presOf" srcId="{B8FA6161-95D1-42C1-AE22-16CE91F5849E}" destId="{C1CB1B4A-673E-48EF-9983-DB199456CE67}" srcOrd="1" destOrd="0" presId="urn:microsoft.com/office/officeart/2005/8/layout/list1"/>
    <dgm:cxn modelId="{18C5FD2E-5A20-487C-B1A0-A534BB4A127E}" type="presParOf" srcId="{2828D5E8-F280-47D9-AF67-3FAA88B2CB6C}" destId="{69ABDE57-D274-4DF0-8D07-FA2F46316B97}" srcOrd="0" destOrd="0" presId="urn:microsoft.com/office/officeart/2005/8/layout/list1"/>
    <dgm:cxn modelId="{20D470A6-35A7-40EC-8B9B-5C3350C91FB5}" type="presParOf" srcId="{69ABDE57-D274-4DF0-8D07-FA2F46316B97}" destId="{36C219A9-CB09-42AB-95D5-D9186F710071}" srcOrd="0" destOrd="0" presId="urn:microsoft.com/office/officeart/2005/8/layout/list1"/>
    <dgm:cxn modelId="{E413512B-4FC3-4BA5-8705-0E6C1D9AA1E1}" type="presParOf" srcId="{69ABDE57-D274-4DF0-8D07-FA2F46316B97}" destId="{2E165E92-FDB9-43DB-A1A1-F20D1ECF10BF}" srcOrd="1" destOrd="0" presId="urn:microsoft.com/office/officeart/2005/8/layout/list1"/>
    <dgm:cxn modelId="{B8418216-9899-49DA-A673-3517E263D279}" type="presParOf" srcId="{2828D5E8-F280-47D9-AF67-3FAA88B2CB6C}" destId="{3E076374-5B36-4188-A861-97DFF5D9C0D2}" srcOrd="1" destOrd="0" presId="urn:microsoft.com/office/officeart/2005/8/layout/list1"/>
    <dgm:cxn modelId="{BFB353B7-2D5E-44FD-80D3-3945E3713B95}" type="presParOf" srcId="{2828D5E8-F280-47D9-AF67-3FAA88B2CB6C}" destId="{F864A62F-10BF-4572-8137-855A727C88A9}" srcOrd="2" destOrd="0" presId="urn:microsoft.com/office/officeart/2005/8/layout/list1"/>
    <dgm:cxn modelId="{6A670AE6-FB74-4511-8B49-59B88F3312D2}" type="presParOf" srcId="{2828D5E8-F280-47D9-AF67-3FAA88B2CB6C}" destId="{4E674D22-DA77-4C6C-88BD-5D9E980EE90E}" srcOrd="3" destOrd="0" presId="urn:microsoft.com/office/officeart/2005/8/layout/list1"/>
    <dgm:cxn modelId="{388B6740-CB06-4456-A3C8-03A7FA35CCDC}" type="presParOf" srcId="{2828D5E8-F280-47D9-AF67-3FAA88B2CB6C}" destId="{1A0AF178-2DD6-4E39-9535-AEF5ED6D5FB1}" srcOrd="4" destOrd="0" presId="urn:microsoft.com/office/officeart/2005/8/layout/list1"/>
    <dgm:cxn modelId="{A8A3186D-0E43-41BD-AE20-451393A4B655}" type="presParOf" srcId="{1A0AF178-2DD6-4E39-9535-AEF5ED6D5FB1}" destId="{24B7F711-FF46-4274-845E-2E429F902D86}" srcOrd="0" destOrd="0" presId="urn:microsoft.com/office/officeart/2005/8/layout/list1"/>
    <dgm:cxn modelId="{E78C5C2F-B410-42BD-A44E-D2CCE20B761A}" type="presParOf" srcId="{1A0AF178-2DD6-4E39-9535-AEF5ED6D5FB1}" destId="{AF65F844-18C2-42D0-8053-D3E74E4BAFED}" srcOrd="1" destOrd="0" presId="urn:microsoft.com/office/officeart/2005/8/layout/list1"/>
    <dgm:cxn modelId="{E5C38E68-E985-44FF-9EF1-CEBBFC2B4B89}" type="presParOf" srcId="{2828D5E8-F280-47D9-AF67-3FAA88B2CB6C}" destId="{BCE5FA6B-2712-4C48-8111-765A267C7A67}" srcOrd="5" destOrd="0" presId="urn:microsoft.com/office/officeart/2005/8/layout/list1"/>
    <dgm:cxn modelId="{03AD254B-A8BD-4D1D-847A-88B231D22640}" type="presParOf" srcId="{2828D5E8-F280-47D9-AF67-3FAA88B2CB6C}" destId="{D4CB186F-439C-41BD-AF80-A9F324FDDA73}" srcOrd="6" destOrd="0" presId="urn:microsoft.com/office/officeart/2005/8/layout/list1"/>
    <dgm:cxn modelId="{14D9C02F-9D73-40C8-A310-6447FF465C23}" type="presParOf" srcId="{2828D5E8-F280-47D9-AF67-3FAA88B2CB6C}" destId="{71A7AFE3-0ED3-4318-92F7-3423391BD152}" srcOrd="7" destOrd="0" presId="urn:microsoft.com/office/officeart/2005/8/layout/list1"/>
    <dgm:cxn modelId="{0090BFF5-3495-4CF9-8BE6-97C16128E1B5}" type="presParOf" srcId="{2828D5E8-F280-47D9-AF67-3FAA88B2CB6C}" destId="{0941A087-E98A-4B8E-A6F4-3C4638E32FD2}" srcOrd="8" destOrd="0" presId="urn:microsoft.com/office/officeart/2005/8/layout/list1"/>
    <dgm:cxn modelId="{16293855-014F-4DD7-A4E3-DF995CAB3A69}" type="presParOf" srcId="{0941A087-E98A-4B8E-A6F4-3C4638E32FD2}" destId="{6F18E80D-D3DB-4E7E-A6D3-CF46F1D31A3D}" srcOrd="0" destOrd="0" presId="urn:microsoft.com/office/officeart/2005/8/layout/list1"/>
    <dgm:cxn modelId="{243A28C4-F95B-4817-B5A7-B78AFF765265}" type="presParOf" srcId="{0941A087-E98A-4B8E-A6F4-3C4638E32FD2}" destId="{C1CB1B4A-673E-48EF-9983-DB199456CE67}" srcOrd="1" destOrd="0" presId="urn:microsoft.com/office/officeart/2005/8/layout/list1"/>
    <dgm:cxn modelId="{97041F51-9A88-4CAF-9977-1F63DEA6A9E8}" type="presParOf" srcId="{2828D5E8-F280-47D9-AF67-3FAA88B2CB6C}" destId="{3BC3D39E-D5BF-47D9-BF19-60C1E286EFE1}" srcOrd="9" destOrd="0" presId="urn:microsoft.com/office/officeart/2005/8/layout/list1"/>
    <dgm:cxn modelId="{7EF18DFE-63F3-481E-BF17-423AFB423884}" type="presParOf" srcId="{2828D5E8-F280-47D9-AF67-3FAA88B2CB6C}" destId="{F487D0B3-B795-458A-B93F-1D038B648B0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2D6B9B-8EC4-43BC-8055-13F0E4402C66}" type="doc">
      <dgm:prSet loTypeId="urn:microsoft.com/office/officeart/2005/8/layout/vList2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l-GR"/>
        </a:p>
      </dgm:t>
    </dgm:pt>
    <dgm:pt modelId="{298B3FB2-4F16-44D0-A765-68E1C9669F8A}">
      <dgm:prSet phldrT="[Κείμενο]"/>
      <dgm:spPr/>
      <dgm:t>
        <a:bodyPr/>
        <a:lstStyle/>
        <a:p>
          <a:r>
            <a:rPr lang="el-GR" dirty="0"/>
            <a:t>Ψηφιακός </a:t>
          </a:r>
          <a:r>
            <a:rPr lang="el-GR" dirty="0" err="1"/>
            <a:t>γραμματισμός</a:t>
          </a:r>
          <a:endParaRPr lang="el-GR" dirty="0"/>
        </a:p>
      </dgm:t>
    </dgm:pt>
    <dgm:pt modelId="{F34CACB3-895A-4704-B7B7-DF0E25FD5CDE}" type="parTrans" cxnId="{53F1A295-0EF4-4553-A417-87B61E20A00B}">
      <dgm:prSet/>
      <dgm:spPr/>
      <dgm:t>
        <a:bodyPr/>
        <a:lstStyle/>
        <a:p>
          <a:endParaRPr lang="el-GR"/>
        </a:p>
      </dgm:t>
    </dgm:pt>
    <dgm:pt modelId="{77515188-29C2-4659-87EA-91417C56235F}" type="sibTrans" cxnId="{53F1A295-0EF4-4553-A417-87B61E20A00B}">
      <dgm:prSet/>
      <dgm:spPr/>
      <dgm:t>
        <a:bodyPr/>
        <a:lstStyle/>
        <a:p>
          <a:endParaRPr lang="el-GR"/>
        </a:p>
      </dgm:t>
    </dgm:pt>
    <dgm:pt modelId="{1C0C1A20-B470-4A49-B6B6-5985E24C33EB}">
      <dgm:prSet phldrT="[Κείμενο]"/>
      <dgm:spPr/>
      <dgm:t>
        <a:bodyPr/>
        <a:lstStyle/>
        <a:p>
          <a:r>
            <a:rPr lang="el-GR" b="1" dirty="0">
              <a:solidFill>
                <a:schemeClr val="accent2">
                  <a:lumMod val="75000"/>
                </a:schemeClr>
              </a:solidFill>
            </a:rPr>
            <a:t>Ποσοτική έρευνα. </a:t>
          </a:r>
        </a:p>
      </dgm:t>
    </dgm:pt>
    <dgm:pt modelId="{25C8EE5D-CC99-4FF0-831D-E19CF2522715}" type="parTrans" cxnId="{333BBEDF-FB31-400B-9E26-0D620B105048}">
      <dgm:prSet/>
      <dgm:spPr/>
      <dgm:t>
        <a:bodyPr/>
        <a:lstStyle/>
        <a:p>
          <a:endParaRPr lang="el-GR"/>
        </a:p>
      </dgm:t>
    </dgm:pt>
    <dgm:pt modelId="{FC61E18B-18DF-4209-82BE-1353F4B66307}" type="sibTrans" cxnId="{333BBEDF-FB31-400B-9E26-0D620B105048}">
      <dgm:prSet/>
      <dgm:spPr/>
      <dgm:t>
        <a:bodyPr/>
        <a:lstStyle/>
        <a:p>
          <a:endParaRPr lang="el-GR"/>
        </a:p>
      </dgm:t>
    </dgm:pt>
    <dgm:pt modelId="{188FB773-A70D-4301-B083-8EA64B560755}">
      <dgm:prSet phldrT="[Κείμενο]"/>
      <dgm:spPr/>
      <dgm:t>
        <a:bodyPr/>
        <a:lstStyle/>
        <a:p>
          <a:r>
            <a:rPr lang="el-GR" dirty="0"/>
            <a:t>Στάση των μαθητών απέναντι στη Φιλοσοφία</a:t>
          </a:r>
        </a:p>
      </dgm:t>
    </dgm:pt>
    <dgm:pt modelId="{D0647D64-C46A-4C03-9ECE-571332C0077C}" type="parTrans" cxnId="{909E4BD1-05FF-411B-9596-A2AA30C4E33C}">
      <dgm:prSet/>
      <dgm:spPr/>
      <dgm:t>
        <a:bodyPr/>
        <a:lstStyle/>
        <a:p>
          <a:endParaRPr lang="el-GR"/>
        </a:p>
      </dgm:t>
    </dgm:pt>
    <dgm:pt modelId="{698B0A74-BFD2-495E-A418-608D9F51E7F5}" type="sibTrans" cxnId="{909E4BD1-05FF-411B-9596-A2AA30C4E33C}">
      <dgm:prSet/>
      <dgm:spPr/>
      <dgm:t>
        <a:bodyPr/>
        <a:lstStyle/>
        <a:p>
          <a:endParaRPr lang="el-GR"/>
        </a:p>
      </dgm:t>
    </dgm:pt>
    <dgm:pt modelId="{A02B0717-37C9-471E-B3CD-FFC84C57E4F8}">
      <dgm:prSet phldrT="[Κείμενο]"/>
      <dgm:spPr/>
      <dgm:t>
        <a:bodyPr/>
        <a:lstStyle/>
        <a:p>
          <a:r>
            <a:rPr lang="el-GR" b="1" dirty="0">
              <a:solidFill>
                <a:schemeClr val="accent2">
                  <a:lumMod val="75000"/>
                </a:schemeClr>
              </a:solidFill>
            </a:rPr>
            <a:t>Συνδυασμός ποσοτικής &amp; Ποιοτικής έρευνας</a:t>
          </a:r>
        </a:p>
      </dgm:t>
    </dgm:pt>
    <dgm:pt modelId="{A1B66CE1-41EA-4E9E-B5E7-48BD658BB1B6}" type="parTrans" cxnId="{3DDE0AD6-EA32-4836-8142-3ADACEA7195E}">
      <dgm:prSet/>
      <dgm:spPr/>
      <dgm:t>
        <a:bodyPr/>
        <a:lstStyle/>
        <a:p>
          <a:endParaRPr lang="el-GR"/>
        </a:p>
      </dgm:t>
    </dgm:pt>
    <dgm:pt modelId="{96C99FB6-CEE7-4F9F-8717-27FCA27A051F}" type="sibTrans" cxnId="{3DDE0AD6-EA32-4836-8142-3ADACEA7195E}">
      <dgm:prSet/>
      <dgm:spPr/>
      <dgm:t>
        <a:bodyPr/>
        <a:lstStyle/>
        <a:p>
          <a:endParaRPr lang="el-GR"/>
        </a:p>
      </dgm:t>
    </dgm:pt>
    <dgm:pt modelId="{F8B1CA92-6EE6-4BC3-AE8D-4284BDB7FF2B}">
      <dgm:prSet phldrT="[Κείμενο]"/>
      <dgm:spPr/>
      <dgm:t>
        <a:bodyPr/>
        <a:lstStyle/>
        <a:p>
          <a:r>
            <a:rPr lang="el-GR" b="1" dirty="0">
              <a:solidFill>
                <a:schemeClr val="accent2">
                  <a:lumMod val="75000"/>
                </a:schemeClr>
              </a:solidFill>
            </a:rPr>
            <a:t>Πιθανή εξήγηση: α) Το επίπεδο του τεχνολογικού προφίλ των μαθητών και β) η εκτεταμένη χρήση ορισμένων ψηφιακών εργαλείων κατά τις τηλεδιασκέψεις, όσο τα σχολεία παρέμεναν κλειστά</a:t>
          </a:r>
        </a:p>
      </dgm:t>
    </dgm:pt>
    <dgm:pt modelId="{80F30D20-160E-4CBB-BD79-FD082E95C041}" type="parTrans" cxnId="{E7298DCB-8F28-47AB-8B89-9EB6CB21E8BC}">
      <dgm:prSet/>
      <dgm:spPr/>
      <dgm:t>
        <a:bodyPr/>
        <a:lstStyle/>
        <a:p>
          <a:endParaRPr lang="el-GR"/>
        </a:p>
      </dgm:t>
    </dgm:pt>
    <dgm:pt modelId="{F4E201B8-683C-405E-A101-60114826E29B}" type="sibTrans" cxnId="{E7298DCB-8F28-47AB-8B89-9EB6CB21E8BC}">
      <dgm:prSet/>
      <dgm:spPr/>
      <dgm:t>
        <a:bodyPr/>
        <a:lstStyle/>
        <a:p>
          <a:endParaRPr lang="el-GR"/>
        </a:p>
      </dgm:t>
    </dgm:pt>
    <dgm:pt modelId="{3087EE0F-B126-4204-BF82-0857CD5F7CC5}">
      <dgm:prSet phldrT="[Κείμενο]"/>
      <dgm:spPr/>
      <dgm:t>
        <a:bodyPr/>
        <a:lstStyle/>
        <a:p>
          <a:endParaRPr lang="el-GR" dirty="0"/>
        </a:p>
      </dgm:t>
    </dgm:pt>
    <dgm:pt modelId="{9BB9E85B-C04A-4612-A968-819AC9C74C46}" type="parTrans" cxnId="{C5936829-08C9-4A6A-9176-983AC03F01C0}">
      <dgm:prSet/>
      <dgm:spPr/>
      <dgm:t>
        <a:bodyPr/>
        <a:lstStyle/>
        <a:p>
          <a:endParaRPr lang="el-GR"/>
        </a:p>
      </dgm:t>
    </dgm:pt>
    <dgm:pt modelId="{9994A3CB-D5F4-4518-9FED-48554C6F57DE}" type="sibTrans" cxnId="{C5936829-08C9-4A6A-9176-983AC03F01C0}">
      <dgm:prSet/>
      <dgm:spPr/>
      <dgm:t>
        <a:bodyPr/>
        <a:lstStyle/>
        <a:p>
          <a:endParaRPr lang="el-GR"/>
        </a:p>
      </dgm:t>
    </dgm:pt>
    <dgm:pt modelId="{06BDA420-0E01-4E5D-BFE7-0BA7EF708120}">
      <dgm:prSet phldrT="[Κείμενο]"/>
      <dgm:spPr/>
      <dgm:t>
        <a:bodyPr/>
        <a:lstStyle/>
        <a:p>
          <a:r>
            <a:rPr lang="el-GR" b="1" dirty="0">
              <a:solidFill>
                <a:schemeClr val="accent2">
                  <a:lumMod val="75000"/>
                </a:schemeClr>
              </a:solidFill>
            </a:rPr>
            <a:t>Δεν προκύπτει αξιοσημείωτη μεταβολή στην ανάπτυξη ψηφιακών δεξιοτήτων</a:t>
          </a:r>
        </a:p>
      </dgm:t>
    </dgm:pt>
    <dgm:pt modelId="{DFE34E0B-6A3B-4DFF-9979-311E3D8364FF}" type="parTrans" cxnId="{4699DB52-A043-4FE8-BC71-DB336DF03667}">
      <dgm:prSet/>
      <dgm:spPr/>
      <dgm:t>
        <a:bodyPr/>
        <a:lstStyle/>
        <a:p>
          <a:endParaRPr lang="el-GR"/>
        </a:p>
      </dgm:t>
    </dgm:pt>
    <dgm:pt modelId="{999172F2-C939-4653-A614-7389C52B50DD}" type="sibTrans" cxnId="{4699DB52-A043-4FE8-BC71-DB336DF03667}">
      <dgm:prSet/>
      <dgm:spPr/>
      <dgm:t>
        <a:bodyPr/>
        <a:lstStyle/>
        <a:p>
          <a:endParaRPr lang="el-GR"/>
        </a:p>
      </dgm:t>
    </dgm:pt>
    <dgm:pt modelId="{93F90F81-C4AE-4973-B5F0-3C6CD44AB516}">
      <dgm:prSet phldrT="[Κείμενο]"/>
      <dgm:spPr/>
      <dgm:t>
        <a:bodyPr/>
        <a:lstStyle/>
        <a:p>
          <a:endParaRPr lang="el-GR" dirty="0"/>
        </a:p>
      </dgm:t>
    </dgm:pt>
    <dgm:pt modelId="{0112B06F-7F73-40F1-9A5C-3279B0A27C67}" type="parTrans" cxnId="{65BEA323-A501-4DF9-B363-25BEE52A4503}">
      <dgm:prSet/>
      <dgm:spPr/>
      <dgm:t>
        <a:bodyPr/>
        <a:lstStyle/>
        <a:p>
          <a:endParaRPr lang="el-GR"/>
        </a:p>
      </dgm:t>
    </dgm:pt>
    <dgm:pt modelId="{1FAF211A-D565-4892-8A9B-6154127B6790}" type="sibTrans" cxnId="{65BEA323-A501-4DF9-B363-25BEE52A4503}">
      <dgm:prSet/>
      <dgm:spPr/>
      <dgm:t>
        <a:bodyPr/>
        <a:lstStyle/>
        <a:p>
          <a:endParaRPr lang="el-GR"/>
        </a:p>
      </dgm:t>
    </dgm:pt>
    <dgm:pt modelId="{A847BDEB-C3E5-4F77-8087-790EFFE1ABDB}">
      <dgm:prSet phldrT="[Κείμενο]"/>
      <dgm:spPr/>
      <dgm:t>
        <a:bodyPr/>
        <a:lstStyle/>
        <a:p>
          <a:r>
            <a:rPr lang="el-GR" b="1" dirty="0">
              <a:solidFill>
                <a:schemeClr val="accent2">
                  <a:lumMod val="75000"/>
                </a:schemeClr>
              </a:solidFill>
            </a:rPr>
            <a:t>Άρεσε ο εναλλακτικός τρόπος διδασκαλίας και η αλληλεπίδραση που είχαν με τους συμμαθητές τους τούς έκανε να βελτιώσουν τη σχέση τους με το αντικείμενο της Φιλοσοφίας</a:t>
          </a:r>
        </a:p>
      </dgm:t>
    </dgm:pt>
    <dgm:pt modelId="{9D8FD503-84AD-4DEA-A140-CC5374CE661F}" type="parTrans" cxnId="{9DB36125-6F0F-45AA-BCA4-5DD40D466007}">
      <dgm:prSet/>
      <dgm:spPr/>
      <dgm:t>
        <a:bodyPr/>
        <a:lstStyle/>
        <a:p>
          <a:endParaRPr lang="el-GR"/>
        </a:p>
      </dgm:t>
    </dgm:pt>
    <dgm:pt modelId="{4E494573-7FC6-45FE-BCF7-FC9357FBAD62}" type="sibTrans" cxnId="{9DB36125-6F0F-45AA-BCA4-5DD40D466007}">
      <dgm:prSet/>
      <dgm:spPr/>
      <dgm:t>
        <a:bodyPr/>
        <a:lstStyle/>
        <a:p>
          <a:endParaRPr lang="el-GR"/>
        </a:p>
      </dgm:t>
    </dgm:pt>
    <dgm:pt modelId="{A5654BA7-9AAE-45E5-82E4-B20F9FD4254D}" type="pres">
      <dgm:prSet presAssocID="{332D6B9B-8EC4-43BC-8055-13F0E4402C66}" presName="linear" presStyleCnt="0">
        <dgm:presLayoutVars>
          <dgm:animLvl val="lvl"/>
          <dgm:resizeHandles val="exact"/>
        </dgm:presLayoutVars>
      </dgm:prSet>
      <dgm:spPr/>
    </dgm:pt>
    <dgm:pt modelId="{8CE5B401-99A7-4FF4-B988-0493648ABE4D}" type="pres">
      <dgm:prSet presAssocID="{298B3FB2-4F16-44D0-A765-68E1C9669F8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C3D6CA2-26CC-4BE6-BFB3-3CE63D0EA1F9}" type="pres">
      <dgm:prSet presAssocID="{298B3FB2-4F16-44D0-A765-68E1C9669F8A}" presName="childText" presStyleLbl="revTx" presStyleIdx="0" presStyleCnt="2">
        <dgm:presLayoutVars>
          <dgm:bulletEnabled val="1"/>
        </dgm:presLayoutVars>
      </dgm:prSet>
      <dgm:spPr/>
    </dgm:pt>
    <dgm:pt modelId="{4511EEA5-48F9-4F5C-A549-4AAE2B676D59}" type="pres">
      <dgm:prSet presAssocID="{188FB773-A70D-4301-B083-8EA64B56075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95F3C55-B661-40DC-AB19-F04FA4E0D9AA}" type="pres">
      <dgm:prSet presAssocID="{188FB773-A70D-4301-B083-8EA64B560755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8D5B2E07-94B2-43EF-86FC-02EAEFB05DAF}" type="presOf" srcId="{298B3FB2-4F16-44D0-A765-68E1C9669F8A}" destId="{8CE5B401-99A7-4FF4-B988-0493648ABE4D}" srcOrd="0" destOrd="0" presId="urn:microsoft.com/office/officeart/2005/8/layout/vList2"/>
    <dgm:cxn modelId="{BA7CB50E-7735-4714-8EBE-9D514348A2FC}" type="presOf" srcId="{332D6B9B-8EC4-43BC-8055-13F0E4402C66}" destId="{A5654BA7-9AAE-45E5-82E4-B20F9FD4254D}" srcOrd="0" destOrd="0" presId="urn:microsoft.com/office/officeart/2005/8/layout/vList2"/>
    <dgm:cxn modelId="{3B9C5310-F6A2-48CD-ADD4-16D3FC608AC8}" type="presOf" srcId="{06BDA420-0E01-4E5D-BFE7-0BA7EF708120}" destId="{2C3D6CA2-26CC-4BE6-BFB3-3CE63D0EA1F9}" srcOrd="0" destOrd="1" presId="urn:microsoft.com/office/officeart/2005/8/layout/vList2"/>
    <dgm:cxn modelId="{E96B601C-9B05-4F7D-B939-27EE95C6B980}" type="presOf" srcId="{188FB773-A70D-4301-B083-8EA64B560755}" destId="{4511EEA5-48F9-4F5C-A549-4AAE2B676D59}" srcOrd="0" destOrd="0" presId="urn:microsoft.com/office/officeart/2005/8/layout/vList2"/>
    <dgm:cxn modelId="{65BEA323-A501-4DF9-B363-25BEE52A4503}" srcId="{188FB773-A70D-4301-B083-8EA64B560755}" destId="{93F90F81-C4AE-4973-B5F0-3C6CD44AB516}" srcOrd="2" destOrd="0" parTransId="{0112B06F-7F73-40F1-9A5C-3279B0A27C67}" sibTransId="{1FAF211A-D565-4892-8A9B-6154127B6790}"/>
    <dgm:cxn modelId="{9DB36125-6F0F-45AA-BCA4-5DD40D466007}" srcId="{188FB773-A70D-4301-B083-8EA64B560755}" destId="{A847BDEB-C3E5-4F77-8087-790EFFE1ABDB}" srcOrd="1" destOrd="0" parTransId="{9D8FD503-84AD-4DEA-A140-CC5374CE661F}" sibTransId="{4E494573-7FC6-45FE-BCF7-FC9357FBAD62}"/>
    <dgm:cxn modelId="{3DEC6326-57D9-492C-9BC7-0D313D3782FA}" type="presOf" srcId="{3087EE0F-B126-4204-BF82-0857CD5F7CC5}" destId="{395F3C55-B661-40DC-AB19-F04FA4E0D9AA}" srcOrd="0" destOrd="3" presId="urn:microsoft.com/office/officeart/2005/8/layout/vList2"/>
    <dgm:cxn modelId="{C5936829-08C9-4A6A-9176-983AC03F01C0}" srcId="{188FB773-A70D-4301-B083-8EA64B560755}" destId="{3087EE0F-B126-4204-BF82-0857CD5F7CC5}" srcOrd="3" destOrd="0" parTransId="{9BB9E85B-C04A-4612-A968-819AC9C74C46}" sibTransId="{9994A3CB-D5F4-4518-9FED-48554C6F57DE}"/>
    <dgm:cxn modelId="{C41DE82B-2833-489A-9FB9-24AC6ADF21D7}" type="presOf" srcId="{93F90F81-C4AE-4973-B5F0-3C6CD44AB516}" destId="{395F3C55-B661-40DC-AB19-F04FA4E0D9AA}" srcOrd="0" destOrd="2" presId="urn:microsoft.com/office/officeart/2005/8/layout/vList2"/>
    <dgm:cxn modelId="{38339E63-B57D-465A-A1D2-2EF63A0E9F70}" type="presOf" srcId="{A02B0717-37C9-471E-B3CD-FFC84C57E4F8}" destId="{395F3C55-B661-40DC-AB19-F04FA4E0D9AA}" srcOrd="0" destOrd="0" presId="urn:microsoft.com/office/officeart/2005/8/layout/vList2"/>
    <dgm:cxn modelId="{4699DB52-A043-4FE8-BC71-DB336DF03667}" srcId="{298B3FB2-4F16-44D0-A765-68E1C9669F8A}" destId="{06BDA420-0E01-4E5D-BFE7-0BA7EF708120}" srcOrd="1" destOrd="0" parTransId="{DFE34E0B-6A3B-4DFF-9979-311E3D8364FF}" sibTransId="{999172F2-C939-4653-A614-7389C52B50DD}"/>
    <dgm:cxn modelId="{84528559-503A-4FB7-A3CC-FA4C5435A467}" type="presOf" srcId="{F8B1CA92-6EE6-4BC3-AE8D-4284BDB7FF2B}" destId="{2C3D6CA2-26CC-4BE6-BFB3-3CE63D0EA1F9}" srcOrd="0" destOrd="2" presId="urn:microsoft.com/office/officeart/2005/8/layout/vList2"/>
    <dgm:cxn modelId="{53F1A295-0EF4-4553-A417-87B61E20A00B}" srcId="{332D6B9B-8EC4-43BC-8055-13F0E4402C66}" destId="{298B3FB2-4F16-44D0-A765-68E1C9669F8A}" srcOrd="0" destOrd="0" parTransId="{F34CACB3-895A-4704-B7B7-DF0E25FD5CDE}" sibTransId="{77515188-29C2-4659-87EA-91417C56235F}"/>
    <dgm:cxn modelId="{5F59AB9D-B879-4AC1-B280-CAE33E6D0D2F}" type="presOf" srcId="{1C0C1A20-B470-4A49-B6B6-5985E24C33EB}" destId="{2C3D6CA2-26CC-4BE6-BFB3-3CE63D0EA1F9}" srcOrd="0" destOrd="0" presId="urn:microsoft.com/office/officeart/2005/8/layout/vList2"/>
    <dgm:cxn modelId="{E7298DCB-8F28-47AB-8B89-9EB6CB21E8BC}" srcId="{298B3FB2-4F16-44D0-A765-68E1C9669F8A}" destId="{F8B1CA92-6EE6-4BC3-AE8D-4284BDB7FF2B}" srcOrd="2" destOrd="0" parTransId="{80F30D20-160E-4CBB-BD79-FD082E95C041}" sibTransId="{F4E201B8-683C-405E-A101-60114826E29B}"/>
    <dgm:cxn modelId="{909E4BD1-05FF-411B-9596-A2AA30C4E33C}" srcId="{332D6B9B-8EC4-43BC-8055-13F0E4402C66}" destId="{188FB773-A70D-4301-B083-8EA64B560755}" srcOrd="1" destOrd="0" parTransId="{D0647D64-C46A-4C03-9ECE-571332C0077C}" sibTransId="{698B0A74-BFD2-495E-A418-608D9F51E7F5}"/>
    <dgm:cxn modelId="{3DDE0AD6-EA32-4836-8142-3ADACEA7195E}" srcId="{188FB773-A70D-4301-B083-8EA64B560755}" destId="{A02B0717-37C9-471E-B3CD-FFC84C57E4F8}" srcOrd="0" destOrd="0" parTransId="{A1B66CE1-41EA-4E9E-B5E7-48BD658BB1B6}" sibTransId="{96C99FB6-CEE7-4F9F-8717-27FCA27A051F}"/>
    <dgm:cxn modelId="{487C14D6-ABE7-4A28-97EE-A91F81F3CF7E}" type="presOf" srcId="{A847BDEB-C3E5-4F77-8087-790EFFE1ABDB}" destId="{395F3C55-B661-40DC-AB19-F04FA4E0D9AA}" srcOrd="0" destOrd="1" presId="urn:microsoft.com/office/officeart/2005/8/layout/vList2"/>
    <dgm:cxn modelId="{333BBEDF-FB31-400B-9E26-0D620B105048}" srcId="{298B3FB2-4F16-44D0-A765-68E1C9669F8A}" destId="{1C0C1A20-B470-4A49-B6B6-5985E24C33EB}" srcOrd="0" destOrd="0" parTransId="{25C8EE5D-CC99-4FF0-831D-E19CF2522715}" sibTransId="{FC61E18B-18DF-4209-82BE-1353F4B66307}"/>
    <dgm:cxn modelId="{412B9822-867E-4142-B648-62B13B09E669}" type="presParOf" srcId="{A5654BA7-9AAE-45E5-82E4-B20F9FD4254D}" destId="{8CE5B401-99A7-4FF4-B988-0493648ABE4D}" srcOrd="0" destOrd="0" presId="urn:microsoft.com/office/officeart/2005/8/layout/vList2"/>
    <dgm:cxn modelId="{5E2F1AFB-A441-4780-82DD-44D9CA3C5BD5}" type="presParOf" srcId="{A5654BA7-9AAE-45E5-82E4-B20F9FD4254D}" destId="{2C3D6CA2-26CC-4BE6-BFB3-3CE63D0EA1F9}" srcOrd="1" destOrd="0" presId="urn:microsoft.com/office/officeart/2005/8/layout/vList2"/>
    <dgm:cxn modelId="{E70E2C8B-A471-4BCC-A3FB-6B7153C8DAF6}" type="presParOf" srcId="{A5654BA7-9AAE-45E5-82E4-B20F9FD4254D}" destId="{4511EEA5-48F9-4F5C-A549-4AAE2B676D59}" srcOrd="2" destOrd="0" presId="urn:microsoft.com/office/officeart/2005/8/layout/vList2"/>
    <dgm:cxn modelId="{0623CA61-4BE7-48E9-BE95-6007CA410A4D}" type="presParOf" srcId="{A5654BA7-9AAE-45E5-82E4-B20F9FD4254D}" destId="{395F3C55-B661-40DC-AB19-F04FA4E0D9A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32D6B9B-8EC4-43BC-8055-13F0E4402C66}" type="doc">
      <dgm:prSet loTypeId="urn:microsoft.com/office/officeart/2005/8/layout/vList2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l-GR"/>
        </a:p>
      </dgm:t>
    </dgm:pt>
    <dgm:pt modelId="{298B3FB2-4F16-44D0-A765-68E1C9669F8A}">
      <dgm:prSet phldrT="[Κείμενο]"/>
      <dgm:spPr/>
      <dgm:t>
        <a:bodyPr/>
        <a:lstStyle/>
        <a:p>
          <a:r>
            <a:rPr lang="el-GR" dirty="0"/>
            <a:t>Λειτουργικότητα &amp; Αποτελεσματικότητα Ε.Υ.</a:t>
          </a:r>
        </a:p>
      </dgm:t>
    </dgm:pt>
    <dgm:pt modelId="{F34CACB3-895A-4704-B7B7-DF0E25FD5CDE}" type="parTrans" cxnId="{53F1A295-0EF4-4553-A417-87B61E20A00B}">
      <dgm:prSet/>
      <dgm:spPr/>
      <dgm:t>
        <a:bodyPr/>
        <a:lstStyle/>
        <a:p>
          <a:endParaRPr lang="el-GR"/>
        </a:p>
      </dgm:t>
    </dgm:pt>
    <dgm:pt modelId="{77515188-29C2-4659-87EA-91417C56235F}" type="sibTrans" cxnId="{53F1A295-0EF4-4553-A417-87B61E20A00B}">
      <dgm:prSet/>
      <dgm:spPr/>
      <dgm:t>
        <a:bodyPr/>
        <a:lstStyle/>
        <a:p>
          <a:endParaRPr lang="el-GR"/>
        </a:p>
      </dgm:t>
    </dgm:pt>
    <dgm:pt modelId="{A5654BA7-9AAE-45E5-82E4-B20F9FD4254D}" type="pres">
      <dgm:prSet presAssocID="{332D6B9B-8EC4-43BC-8055-13F0E4402C66}" presName="linear" presStyleCnt="0">
        <dgm:presLayoutVars>
          <dgm:animLvl val="lvl"/>
          <dgm:resizeHandles val="exact"/>
        </dgm:presLayoutVars>
      </dgm:prSet>
      <dgm:spPr/>
    </dgm:pt>
    <dgm:pt modelId="{8CE5B401-99A7-4FF4-B988-0493648ABE4D}" type="pres">
      <dgm:prSet presAssocID="{298B3FB2-4F16-44D0-A765-68E1C9669F8A}" presName="parentText" presStyleLbl="node1" presStyleIdx="0" presStyleCnt="1" custScaleY="30115" custLinFactY="-10482" custLinFactNeighborY="-100000">
        <dgm:presLayoutVars>
          <dgm:chMax val="0"/>
          <dgm:bulletEnabled val="1"/>
        </dgm:presLayoutVars>
      </dgm:prSet>
      <dgm:spPr/>
    </dgm:pt>
  </dgm:ptLst>
  <dgm:cxnLst>
    <dgm:cxn modelId="{8D5B2E07-94B2-43EF-86FC-02EAEFB05DAF}" type="presOf" srcId="{298B3FB2-4F16-44D0-A765-68E1C9669F8A}" destId="{8CE5B401-99A7-4FF4-B988-0493648ABE4D}" srcOrd="0" destOrd="0" presId="urn:microsoft.com/office/officeart/2005/8/layout/vList2"/>
    <dgm:cxn modelId="{BA7CB50E-7735-4714-8EBE-9D514348A2FC}" type="presOf" srcId="{332D6B9B-8EC4-43BC-8055-13F0E4402C66}" destId="{A5654BA7-9AAE-45E5-82E4-B20F9FD4254D}" srcOrd="0" destOrd="0" presId="urn:microsoft.com/office/officeart/2005/8/layout/vList2"/>
    <dgm:cxn modelId="{53F1A295-0EF4-4553-A417-87B61E20A00B}" srcId="{332D6B9B-8EC4-43BC-8055-13F0E4402C66}" destId="{298B3FB2-4F16-44D0-A765-68E1C9669F8A}" srcOrd="0" destOrd="0" parTransId="{F34CACB3-895A-4704-B7B7-DF0E25FD5CDE}" sibTransId="{77515188-29C2-4659-87EA-91417C56235F}"/>
    <dgm:cxn modelId="{412B9822-867E-4142-B648-62B13B09E669}" type="presParOf" srcId="{A5654BA7-9AAE-45E5-82E4-B20F9FD4254D}" destId="{8CE5B401-99A7-4FF4-B988-0493648ABE4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ED7875-98E3-42D3-ADD9-850A59601F9C}">
      <dsp:nvSpPr>
        <dsp:cNvPr id="0" name=""/>
        <dsp:cNvSpPr/>
      </dsp:nvSpPr>
      <dsp:spPr>
        <a:xfrm>
          <a:off x="2480182" y="1643031"/>
          <a:ext cx="1997071" cy="1620433"/>
        </a:xfrm>
        <a:prstGeom prst="roundRect">
          <a:avLst/>
        </a:prstGeom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000" kern="1200" dirty="0" err="1"/>
            <a:t>ΕξΑΕ</a:t>
          </a:r>
          <a:endParaRPr lang="el-GR" sz="4000" kern="1200" dirty="0"/>
        </a:p>
      </dsp:txBody>
      <dsp:txXfrm>
        <a:off x="2559285" y="1722134"/>
        <a:ext cx="1838865" cy="1462227"/>
      </dsp:txXfrm>
    </dsp:sp>
    <dsp:sp modelId="{597DA9DC-2409-4326-B50A-F94DD678B0D0}">
      <dsp:nvSpPr>
        <dsp:cNvPr id="0" name=""/>
        <dsp:cNvSpPr/>
      </dsp:nvSpPr>
      <dsp:spPr>
        <a:xfrm rot="16200000">
          <a:off x="3133776" y="1298089"/>
          <a:ext cx="68988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8988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B071A8-EA56-410C-A2EA-91AC3BE4A30C}">
      <dsp:nvSpPr>
        <dsp:cNvPr id="0" name=""/>
        <dsp:cNvSpPr/>
      </dsp:nvSpPr>
      <dsp:spPr>
        <a:xfrm>
          <a:off x="2682708" y="9192"/>
          <a:ext cx="1592018" cy="943955"/>
        </a:xfrm>
        <a:prstGeom prst="roundRect">
          <a:avLst/>
        </a:prstGeom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Ιστορική Αναδρομή</a:t>
          </a:r>
        </a:p>
      </dsp:txBody>
      <dsp:txXfrm>
        <a:off x="2728788" y="55272"/>
        <a:ext cx="1499858" cy="851795"/>
      </dsp:txXfrm>
    </dsp:sp>
    <dsp:sp modelId="{6A37CB47-D87F-40C3-BBDA-F3F4BB287010}">
      <dsp:nvSpPr>
        <dsp:cNvPr id="0" name=""/>
        <dsp:cNvSpPr/>
      </dsp:nvSpPr>
      <dsp:spPr>
        <a:xfrm rot="19897402">
          <a:off x="4441102" y="1770873"/>
          <a:ext cx="60174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174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2E04C6-EEFB-4052-9748-ED757658C484}">
      <dsp:nvSpPr>
        <dsp:cNvPr id="0" name=""/>
        <dsp:cNvSpPr/>
      </dsp:nvSpPr>
      <dsp:spPr>
        <a:xfrm>
          <a:off x="4930009" y="683923"/>
          <a:ext cx="1900880" cy="943955"/>
        </a:xfrm>
        <a:prstGeom prst="roundRect">
          <a:avLst/>
        </a:prstGeom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Χαρακτηριστικά της </a:t>
          </a:r>
          <a:r>
            <a:rPr lang="el-GR" sz="1600" kern="1200" dirty="0" err="1"/>
            <a:t>ΕξΑΕ</a:t>
          </a:r>
          <a:endParaRPr lang="el-GR" sz="1600" kern="1200" dirty="0"/>
        </a:p>
      </dsp:txBody>
      <dsp:txXfrm>
        <a:off x="4976089" y="730003"/>
        <a:ext cx="1808720" cy="851795"/>
      </dsp:txXfrm>
    </dsp:sp>
    <dsp:sp modelId="{6B40F6EA-5746-4DA8-9AEE-32A0A11F7D2F}">
      <dsp:nvSpPr>
        <dsp:cNvPr id="0" name=""/>
        <dsp:cNvSpPr/>
      </dsp:nvSpPr>
      <dsp:spPr>
        <a:xfrm rot="1931731">
          <a:off x="4415038" y="3297533"/>
          <a:ext cx="80923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0923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11EBBE-5C6A-4DB4-8F80-AEAD68EE160D}">
      <dsp:nvSpPr>
        <dsp:cNvPr id="0" name=""/>
        <dsp:cNvSpPr/>
      </dsp:nvSpPr>
      <dsp:spPr>
        <a:xfrm>
          <a:off x="5096437" y="3513116"/>
          <a:ext cx="1630466" cy="943955"/>
        </a:xfrm>
        <a:prstGeom prst="roundRect">
          <a:avLst/>
        </a:prstGeom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Ανοικτή Εκπαίδευση</a:t>
          </a:r>
        </a:p>
      </dsp:txBody>
      <dsp:txXfrm>
        <a:off x="5142517" y="3559196"/>
        <a:ext cx="1538306" cy="851795"/>
      </dsp:txXfrm>
    </dsp:sp>
    <dsp:sp modelId="{33E6876A-AD7B-427F-AE04-EC8E03A3C60D}">
      <dsp:nvSpPr>
        <dsp:cNvPr id="0" name=""/>
        <dsp:cNvSpPr/>
      </dsp:nvSpPr>
      <dsp:spPr>
        <a:xfrm rot="8900345">
          <a:off x="2127021" y="3169152"/>
          <a:ext cx="38155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155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C8643B-18A6-4034-8061-F942349CD91A}">
      <dsp:nvSpPr>
        <dsp:cNvPr id="0" name=""/>
        <dsp:cNvSpPr/>
      </dsp:nvSpPr>
      <dsp:spPr>
        <a:xfrm>
          <a:off x="103765" y="3263474"/>
          <a:ext cx="2051649" cy="1276822"/>
        </a:xfrm>
        <a:prstGeom prst="roundRect">
          <a:avLst/>
        </a:prstGeom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Συμπληρωματική Σχολική </a:t>
          </a:r>
          <a:r>
            <a:rPr lang="el-GR" sz="1600" kern="1200" dirty="0" err="1"/>
            <a:t>ΕξΑΕ</a:t>
          </a:r>
          <a:endParaRPr lang="el-GR" sz="1600" kern="1200" dirty="0"/>
        </a:p>
      </dsp:txBody>
      <dsp:txXfrm>
        <a:off x="166094" y="3325803"/>
        <a:ext cx="1926991" cy="1152164"/>
      </dsp:txXfrm>
    </dsp:sp>
    <dsp:sp modelId="{6352E1B1-B10B-4711-8E28-D95772702D11}">
      <dsp:nvSpPr>
        <dsp:cNvPr id="0" name=""/>
        <dsp:cNvSpPr/>
      </dsp:nvSpPr>
      <dsp:spPr>
        <a:xfrm rot="12170129">
          <a:off x="2070183" y="1949971"/>
          <a:ext cx="42672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672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E35EE5-1964-4EF1-AA74-366427521230}">
      <dsp:nvSpPr>
        <dsp:cNvPr id="0" name=""/>
        <dsp:cNvSpPr/>
      </dsp:nvSpPr>
      <dsp:spPr>
        <a:xfrm>
          <a:off x="0" y="850335"/>
          <a:ext cx="2086906" cy="1154891"/>
        </a:xfrm>
        <a:prstGeom prst="roundRect">
          <a:avLst/>
        </a:prstGeom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Ανεστραμμένη τάξη</a:t>
          </a:r>
        </a:p>
      </dsp:txBody>
      <dsp:txXfrm>
        <a:off x="56377" y="906712"/>
        <a:ext cx="1974152" cy="104213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E5B401-99A7-4FF4-B988-0493648ABE4D}">
      <dsp:nvSpPr>
        <dsp:cNvPr id="0" name=""/>
        <dsp:cNvSpPr/>
      </dsp:nvSpPr>
      <dsp:spPr>
        <a:xfrm>
          <a:off x="0" y="12017"/>
          <a:ext cx="6096000" cy="6563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Το ΕΥ έχει σχεδιαστεί σύμφωνα με τις αρχές και τη μεθοδολογία της </a:t>
          </a:r>
          <a:r>
            <a:rPr lang="el-GR" sz="17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ΕξΑΕ</a:t>
          </a:r>
          <a:endParaRPr lang="el-GR" sz="1700" kern="1200" dirty="0">
            <a:solidFill>
              <a:schemeClr val="bg1"/>
            </a:solidFill>
          </a:endParaRPr>
        </a:p>
      </dsp:txBody>
      <dsp:txXfrm>
        <a:off x="32041" y="44058"/>
        <a:ext cx="6031918" cy="592288"/>
      </dsp:txXfrm>
    </dsp:sp>
    <dsp:sp modelId="{2C3D6CA2-26CC-4BE6-BFB3-3CE63D0EA1F9}">
      <dsp:nvSpPr>
        <dsp:cNvPr id="0" name=""/>
        <dsp:cNvSpPr/>
      </dsp:nvSpPr>
      <dsp:spPr>
        <a:xfrm>
          <a:off x="0" y="668387"/>
          <a:ext cx="6096000" cy="1038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300" b="1" kern="1200" dirty="0">
              <a:solidFill>
                <a:schemeClr val="accent2">
                  <a:lumMod val="75000"/>
                </a:schemeClr>
              </a:solidFill>
            </a:rPr>
            <a:t>Ποιοτική έρευνα.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300" b="1" kern="1200" dirty="0">
              <a:solidFill>
                <a:schemeClr val="accent2">
                  <a:lumMod val="75000"/>
                </a:schemeClr>
              </a:solidFill>
            </a:rPr>
            <a:t>Το υλικό πληροί όλες τις απαραίτητες προϋποθέσεις οι οποίες είναι σύμφωνες με τις αρχές και τη μεθοδολογία της </a:t>
          </a:r>
          <a:r>
            <a:rPr lang="el-GR" sz="1300" b="1" kern="1200" dirty="0" err="1">
              <a:solidFill>
                <a:schemeClr val="accent2">
                  <a:lumMod val="75000"/>
                </a:schemeClr>
              </a:solidFill>
            </a:rPr>
            <a:t>ΕξΑΕ</a:t>
          </a:r>
          <a:endParaRPr lang="el-GR" sz="1300" b="1" kern="1200" dirty="0">
            <a:solidFill>
              <a:schemeClr val="accent2">
                <a:lumMod val="75000"/>
              </a:schemeClr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300" b="1" kern="1200" dirty="0">
              <a:solidFill>
                <a:schemeClr val="accent2">
                  <a:lumMod val="50000"/>
                </a:schemeClr>
              </a:solidFill>
            </a:rPr>
            <a:t>Προτάσεις βελτίωσης: Σε ορισμένες διαφάνειες υπάρχει αρκετός όγκος πληροφοριών και συνιστάται η διαμοίρασή του σε περισσότερες</a:t>
          </a:r>
        </a:p>
      </dsp:txBody>
      <dsp:txXfrm>
        <a:off x="0" y="668387"/>
        <a:ext cx="6096000" cy="1038105"/>
      </dsp:txXfrm>
    </dsp:sp>
    <dsp:sp modelId="{4511EEA5-48F9-4F5C-A549-4AAE2B676D59}">
      <dsp:nvSpPr>
        <dsp:cNvPr id="0" name=""/>
        <dsp:cNvSpPr/>
      </dsp:nvSpPr>
      <dsp:spPr>
        <a:xfrm>
          <a:off x="0" y="1706492"/>
          <a:ext cx="6096000" cy="65637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Εφαρμόζονται οι αρχές της </a:t>
          </a:r>
          <a:r>
            <a:rPr lang="el-GR" sz="17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Πολυμεσικής</a:t>
          </a:r>
          <a:r>
            <a:rPr lang="el-GR" sz="17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Μάθησης</a:t>
          </a:r>
          <a:endParaRPr lang="el-GR" sz="1700" kern="1200" dirty="0">
            <a:solidFill>
              <a:schemeClr val="bg1"/>
            </a:solidFill>
          </a:endParaRPr>
        </a:p>
      </dsp:txBody>
      <dsp:txXfrm>
        <a:off x="32041" y="1738533"/>
        <a:ext cx="6031918" cy="592288"/>
      </dsp:txXfrm>
    </dsp:sp>
    <dsp:sp modelId="{395F3C55-B661-40DC-AB19-F04FA4E0D9AA}">
      <dsp:nvSpPr>
        <dsp:cNvPr id="0" name=""/>
        <dsp:cNvSpPr/>
      </dsp:nvSpPr>
      <dsp:spPr>
        <a:xfrm>
          <a:off x="0" y="2362862"/>
          <a:ext cx="6096000" cy="1689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300" b="1" kern="1200" dirty="0">
              <a:solidFill>
                <a:schemeClr val="accent2">
                  <a:lumMod val="75000"/>
                </a:schemeClr>
              </a:solidFill>
            </a:rPr>
            <a:t>Ποιοτική έρευνα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300" b="1" kern="1200" dirty="0">
              <a:solidFill>
                <a:schemeClr val="accent2">
                  <a:lumMod val="75000"/>
                </a:schemeClr>
              </a:solidFill>
            </a:rPr>
            <a:t>Το υλικό πληροί τις αρχές της </a:t>
          </a:r>
          <a:r>
            <a:rPr lang="el-GR" sz="1300" b="1" kern="1200" dirty="0" err="1">
              <a:solidFill>
                <a:schemeClr val="accent2">
                  <a:lumMod val="75000"/>
                </a:schemeClr>
              </a:solidFill>
            </a:rPr>
            <a:t>πολυμεσικής</a:t>
          </a:r>
          <a:r>
            <a:rPr lang="el-GR" sz="1300" b="1" kern="1200" dirty="0">
              <a:solidFill>
                <a:schemeClr val="accent2">
                  <a:lumMod val="75000"/>
                </a:schemeClr>
              </a:solidFill>
            </a:rPr>
            <a:t> μάθησης. Δυνατά σημεία κρίνονται η επάρκεια πληροφοριών, ο εμπλουτισμός των διαφανειών με εικόνες, πίνακες ζωγραφικής, έργα τέχνης, μουσική και βίντεο.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300" b="1" kern="1200" dirty="0">
              <a:solidFill>
                <a:schemeClr val="accent2">
                  <a:lumMod val="50000"/>
                </a:schemeClr>
              </a:solidFill>
            </a:rPr>
            <a:t>Αδυναμίες: Όγκος πληροφοριών σε ορισμένες διαφάνειες, κατάχρηση έντονης γραφής.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l-G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l-GR" sz="1300" kern="1200" dirty="0"/>
        </a:p>
      </dsp:txBody>
      <dsp:txXfrm>
        <a:off x="0" y="2362862"/>
        <a:ext cx="6096000" cy="168912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C45C3D-93D6-4CC7-A9F5-5BB97372BD79}">
      <dsp:nvSpPr>
        <dsp:cNvPr id="0" name=""/>
        <dsp:cNvSpPr/>
      </dsp:nvSpPr>
      <dsp:spPr>
        <a:xfrm rot="16200000">
          <a:off x="508000" y="-508000"/>
          <a:ext cx="2032000" cy="3048000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Προσαρμογή του Ε.Υ. για τη διδασκαλία και άλλων μαθημάτων όπως Νεοελληνική Λογοτεχνία ή Ιστορία</a:t>
          </a:r>
        </a:p>
      </dsp:txBody>
      <dsp:txXfrm rot="5400000">
        <a:off x="0" y="0"/>
        <a:ext cx="3048000" cy="1524000"/>
      </dsp:txXfrm>
    </dsp:sp>
    <dsp:sp modelId="{93645754-BE46-4A0F-9155-F438C6691446}">
      <dsp:nvSpPr>
        <dsp:cNvPr id="0" name=""/>
        <dsp:cNvSpPr/>
      </dsp:nvSpPr>
      <dsp:spPr>
        <a:xfrm>
          <a:off x="3048000" y="0"/>
          <a:ext cx="3048000" cy="2032000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Μπορεί να συμβάλλει στην ανάπτυξη ψηφιακών δεξιοτήτων υπό κανονικές συνθήκες λειτουργίας των σχολείων;</a:t>
          </a:r>
        </a:p>
      </dsp:txBody>
      <dsp:txXfrm>
        <a:off x="3048000" y="0"/>
        <a:ext cx="3048000" cy="1524000"/>
      </dsp:txXfrm>
    </dsp:sp>
    <dsp:sp modelId="{1B96A428-B6E3-4E11-9911-3EDF6F6609E7}">
      <dsp:nvSpPr>
        <dsp:cNvPr id="0" name=""/>
        <dsp:cNvSpPr/>
      </dsp:nvSpPr>
      <dsp:spPr>
        <a:xfrm rot="10800000">
          <a:off x="0" y="2032000"/>
          <a:ext cx="3048000" cy="2032000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Έχουν τις ίδιες απόψεις για την αποτελεσματικότητα του Ε.Υ. συνάδελφοι μη ειδικοί της </a:t>
          </a:r>
          <a:r>
            <a:rPr lang="el-GR" sz="1500" kern="1200" dirty="0" err="1"/>
            <a:t>ΕξΑΕ</a:t>
          </a:r>
          <a:r>
            <a:rPr lang="el-GR" sz="1500" kern="1200" dirty="0"/>
            <a:t>; </a:t>
          </a:r>
        </a:p>
      </dsp:txBody>
      <dsp:txXfrm rot="10800000">
        <a:off x="0" y="2539999"/>
        <a:ext cx="3048000" cy="1524000"/>
      </dsp:txXfrm>
    </dsp:sp>
    <dsp:sp modelId="{B8E5FBF3-2F98-4ECE-BDFE-66886C8E696C}">
      <dsp:nvSpPr>
        <dsp:cNvPr id="0" name=""/>
        <dsp:cNvSpPr/>
      </dsp:nvSpPr>
      <dsp:spPr>
        <a:xfrm rot="5400000">
          <a:off x="3556000" y="1523999"/>
          <a:ext cx="2032000" cy="3048000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Σχετίζεται η στάση των μαθητών απέναντι στο μάθημα της Φιλοσοφίας όταν το δείγμα της έρευνας προέρχεται από διαφορετικά κοινωνικά περιβάλλοντα;</a:t>
          </a:r>
        </a:p>
      </dsp:txBody>
      <dsp:txXfrm rot="-5400000">
        <a:off x="3048000" y="2539999"/>
        <a:ext cx="3048000" cy="1524000"/>
      </dsp:txXfrm>
    </dsp:sp>
    <dsp:sp modelId="{FBA61EE7-ED6E-4DC1-9C41-7D7967A979B5}">
      <dsp:nvSpPr>
        <dsp:cNvPr id="0" name=""/>
        <dsp:cNvSpPr/>
      </dsp:nvSpPr>
      <dsp:spPr>
        <a:xfrm>
          <a:off x="2133600" y="1523999"/>
          <a:ext cx="1828800" cy="1016000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Μελοποιημένη Ποίηση</a:t>
          </a:r>
        </a:p>
      </dsp:txBody>
      <dsp:txXfrm>
        <a:off x="2183197" y="1573596"/>
        <a:ext cx="1729606" cy="9168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5691AE-B6E8-425A-8E14-9FE2300EAB25}">
      <dsp:nvSpPr>
        <dsp:cNvPr id="0" name=""/>
        <dsp:cNvSpPr/>
      </dsp:nvSpPr>
      <dsp:spPr>
        <a:xfrm>
          <a:off x="1019" y="492730"/>
          <a:ext cx="1330523" cy="1330523"/>
        </a:xfrm>
        <a:prstGeom prst="ellipse">
          <a:avLst/>
        </a:prstGeom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Ποίηση</a:t>
          </a:r>
        </a:p>
      </dsp:txBody>
      <dsp:txXfrm>
        <a:off x="195870" y="687581"/>
        <a:ext cx="940821" cy="940821"/>
      </dsp:txXfrm>
    </dsp:sp>
    <dsp:sp modelId="{9B3BFA34-A3CF-448E-A4B8-F7A87168C997}">
      <dsp:nvSpPr>
        <dsp:cNvPr id="0" name=""/>
        <dsp:cNvSpPr/>
      </dsp:nvSpPr>
      <dsp:spPr>
        <a:xfrm>
          <a:off x="1439581" y="772140"/>
          <a:ext cx="771703" cy="771703"/>
        </a:xfrm>
        <a:prstGeom prst="mathPlus">
          <a:avLst/>
        </a:prstGeom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300" kern="1200"/>
        </a:p>
      </dsp:txBody>
      <dsp:txXfrm>
        <a:off x="1541870" y="1067239"/>
        <a:ext cx="567125" cy="181505"/>
      </dsp:txXfrm>
    </dsp:sp>
    <dsp:sp modelId="{D1BB06FE-FD01-4075-900F-2BC069908B44}">
      <dsp:nvSpPr>
        <dsp:cNvPr id="0" name=""/>
        <dsp:cNvSpPr/>
      </dsp:nvSpPr>
      <dsp:spPr>
        <a:xfrm>
          <a:off x="2289127" y="500087"/>
          <a:ext cx="1563072" cy="1330523"/>
        </a:xfrm>
        <a:prstGeom prst="ellipse">
          <a:avLst/>
        </a:prstGeom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Μουσική</a:t>
          </a:r>
        </a:p>
      </dsp:txBody>
      <dsp:txXfrm>
        <a:off x="2518034" y="694938"/>
        <a:ext cx="1105258" cy="940821"/>
      </dsp:txXfrm>
    </dsp:sp>
    <dsp:sp modelId="{C0737F0F-0AC3-4081-9709-A31B41085510}">
      <dsp:nvSpPr>
        <dsp:cNvPr id="0" name=""/>
        <dsp:cNvSpPr/>
      </dsp:nvSpPr>
      <dsp:spPr>
        <a:xfrm>
          <a:off x="3990434" y="772140"/>
          <a:ext cx="771703" cy="771703"/>
        </a:xfrm>
        <a:prstGeom prst="mathEqual">
          <a:avLst/>
        </a:prstGeom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3200" kern="1200"/>
        </a:p>
      </dsp:txBody>
      <dsp:txXfrm>
        <a:off x="4092723" y="931111"/>
        <a:ext cx="567125" cy="453761"/>
      </dsp:txXfrm>
    </dsp:sp>
    <dsp:sp modelId="{DBFEF61A-8CEE-4290-ACA0-F268E4DCE167}">
      <dsp:nvSpPr>
        <dsp:cNvPr id="0" name=""/>
        <dsp:cNvSpPr/>
      </dsp:nvSpPr>
      <dsp:spPr>
        <a:xfrm>
          <a:off x="4870176" y="492730"/>
          <a:ext cx="2328043" cy="1330523"/>
        </a:xfrm>
        <a:prstGeom prst="ellipse">
          <a:avLst/>
        </a:prstGeom>
        <a:gradFill rotWithShape="0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Μελοποιημένη Ποίηση</a:t>
          </a:r>
        </a:p>
      </dsp:txBody>
      <dsp:txXfrm>
        <a:off x="5211110" y="687581"/>
        <a:ext cx="1646175" cy="9408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99A2F4-E707-4B41-85EC-F01AE8EE25A1}">
      <dsp:nvSpPr>
        <dsp:cNvPr id="0" name=""/>
        <dsp:cNvSpPr/>
      </dsp:nvSpPr>
      <dsp:spPr>
        <a:xfrm>
          <a:off x="405044" y="0"/>
          <a:ext cx="4590510" cy="3847976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8760F6-B00E-404B-96DC-26AFDD01A2FB}">
      <dsp:nvSpPr>
        <dsp:cNvPr id="0" name=""/>
        <dsp:cNvSpPr/>
      </dsp:nvSpPr>
      <dsp:spPr>
        <a:xfrm>
          <a:off x="183008" y="1154392"/>
          <a:ext cx="1620180" cy="15391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Έρευνα</a:t>
          </a:r>
        </a:p>
      </dsp:txBody>
      <dsp:txXfrm>
        <a:off x="258145" y="1229529"/>
        <a:ext cx="1469906" cy="1388916"/>
      </dsp:txXfrm>
    </dsp:sp>
    <dsp:sp modelId="{324F1F7D-8C33-446E-943C-496323C62A7D}">
      <dsp:nvSpPr>
        <dsp:cNvPr id="0" name=""/>
        <dsp:cNvSpPr/>
      </dsp:nvSpPr>
      <dsp:spPr>
        <a:xfrm>
          <a:off x="1896011" y="1152130"/>
          <a:ext cx="1620180" cy="153919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Συλλογή πληροφοριών και </a:t>
          </a:r>
          <a:r>
            <a:rPr lang="el-GR" sz="1700" kern="1200" dirty="0" err="1"/>
            <a:t>υλικόύ</a:t>
          </a:r>
          <a:endParaRPr lang="el-GR" sz="1700" kern="1200" dirty="0"/>
        </a:p>
      </dsp:txBody>
      <dsp:txXfrm>
        <a:off x="1971148" y="1227267"/>
        <a:ext cx="1469906" cy="1388916"/>
      </dsp:txXfrm>
    </dsp:sp>
    <dsp:sp modelId="{6454EFA6-0191-4D0A-8179-8C1B731D47C8}">
      <dsp:nvSpPr>
        <dsp:cNvPr id="0" name=""/>
        <dsp:cNvSpPr/>
      </dsp:nvSpPr>
      <dsp:spPr>
        <a:xfrm>
          <a:off x="3597411" y="1154392"/>
          <a:ext cx="1620180" cy="153919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Δημιουργία- σύνθεση πρωτότυπου </a:t>
          </a:r>
          <a:r>
            <a:rPr lang="el-GR" sz="1700" kern="1200" dirty="0" err="1"/>
            <a:t>διαδραστικού</a:t>
          </a:r>
          <a:r>
            <a:rPr lang="el-GR" sz="1700" kern="1200" dirty="0"/>
            <a:t> υλικού</a:t>
          </a:r>
        </a:p>
      </dsp:txBody>
      <dsp:txXfrm>
        <a:off x="3672548" y="1229529"/>
        <a:ext cx="1469906" cy="13889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32135D-DADB-4030-B138-F03F02CCE5E0}">
      <dsp:nvSpPr>
        <dsp:cNvPr id="0" name=""/>
        <dsp:cNvSpPr/>
      </dsp:nvSpPr>
      <dsp:spPr>
        <a:xfrm>
          <a:off x="5256594" y="3184126"/>
          <a:ext cx="2426686" cy="15719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 dirty="0">
              <a:solidFill>
                <a:schemeClr val="accent2">
                  <a:lumMod val="50000"/>
                </a:schemeClr>
              </a:solidFill>
            </a:rPr>
            <a:t>Holmberg</a:t>
          </a:r>
          <a:endParaRPr lang="el-GR" sz="1900" b="1" kern="1200" dirty="0">
            <a:solidFill>
              <a:schemeClr val="accent2">
                <a:lumMod val="50000"/>
              </a:schemeClr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 dirty="0">
              <a:solidFill>
                <a:schemeClr val="accent2">
                  <a:lumMod val="50000"/>
                </a:schemeClr>
              </a:solidFill>
            </a:rPr>
            <a:t>Mayer</a:t>
          </a:r>
          <a:endParaRPr lang="el-GR" sz="1900" b="1" kern="1200" dirty="0">
            <a:solidFill>
              <a:schemeClr val="accent2">
                <a:lumMod val="50000"/>
              </a:schemeClr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900" b="1" kern="1200" dirty="0" err="1">
              <a:solidFill>
                <a:schemeClr val="accent2">
                  <a:lumMod val="50000"/>
                </a:schemeClr>
              </a:solidFill>
            </a:rPr>
            <a:t>Λιοναράκης</a:t>
          </a:r>
          <a:endParaRPr lang="el-GR" sz="1900" b="1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6019130" y="3611642"/>
        <a:ext cx="1629620" cy="1109896"/>
      </dsp:txXfrm>
    </dsp:sp>
    <dsp:sp modelId="{05D78451-10D1-440D-828F-3B72CF13CD3C}">
      <dsp:nvSpPr>
        <dsp:cNvPr id="0" name=""/>
        <dsp:cNvSpPr/>
      </dsp:nvSpPr>
      <dsp:spPr>
        <a:xfrm>
          <a:off x="504053" y="3328147"/>
          <a:ext cx="3002732" cy="15719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1" kern="1200" dirty="0" err="1">
              <a:solidFill>
                <a:schemeClr val="accent2">
                  <a:lumMod val="50000"/>
                </a:schemeClr>
              </a:solidFill>
            </a:rPr>
            <a:t>Εποικοδομισμός</a:t>
          </a:r>
          <a:endParaRPr lang="el-GR" sz="1600" b="1" kern="1200" dirty="0">
            <a:solidFill>
              <a:schemeClr val="accent2">
                <a:lumMod val="50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1" kern="1200" dirty="0">
              <a:solidFill>
                <a:schemeClr val="accent2">
                  <a:lumMod val="50000"/>
                </a:schemeClr>
              </a:solidFill>
            </a:rPr>
            <a:t>Συμπεριφορισμός</a:t>
          </a:r>
        </a:p>
      </dsp:txBody>
      <dsp:txXfrm>
        <a:off x="538583" y="3755663"/>
        <a:ext cx="2032852" cy="1109896"/>
      </dsp:txXfrm>
    </dsp:sp>
    <dsp:sp modelId="{A730D168-987A-4263-8EF7-B35723743C86}">
      <dsp:nvSpPr>
        <dsp:cNvPr id="0" name=""/>
        <dsp:cNvSpPr/>
      </dsp:nvSpPr>
      <dsp:spPr>
        <a:xfrm>
          <a:off x="4752535" y="15782"/>
          <a:ext cx="2737423" cy="15719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1" kern="1200" dirty="0">
              <a:solidFill>
                <a:schemeClr val="accent2">
                  <a:lumMod val="50000"/>
                </a:schemeClr>
              </a:solidFill>
            </a:rPr>
            <a:t>Διαθεματικότητα</a:t>
          </a:r>
        </a:p>
      </dsp:txBody>
      <dsp:txXfrm>
        <a:off x="5608292" y="50312"/>
        <a:ext cx="1847136" cy="1109896"/>
      </dsp:txXfrm>
    </dsp:sp>
    <dsp:sp modelId="{9224EEAA-6496-456D-BCF2-90244AEF3241}">
      <dsp:nvSpPr>
        <dsp:cNvPr id="0" name=""/>
        <dsp:cNvSpPr/>
      </dsp:nvSpPr>
      <dsp:spPr>
        <a:xfrm>
          <a:off x="216030" y="87777"/>
          <a:ext cx="2726042" cy="15719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1" kern="1200" dirty="0">
              <a:solidFill>
                <a:schemeClr val="accent2">
                  <a:lumMod val="50000"/>
                </a:schemeClr>
              </a:solidFill>
            </a:rPr>
            <a:t>Αυτονομία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1" kern="1200" dirty="0">
              <a:solidFill>
                <a:schemeClr val="accent2">
                  <a:lumMod val="50000"/>
                </a:schemeClr>
              </a:solidFill>
            </a:rPr>
            <a:t>Αυτορρύθμιση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1" kern="1200" dirty="0" err="1">
              <a:solidFill>
                <a:schemeClr val="accent2">
                  <a:lumMod val="50000"/>
                </a:schemeClr>
              </a:solidFill>
            </a:rPr>
            <a:t>Προϋπάρχουσα</a:t>
          </a:r>
          <a:r>
            <a:rPr lang="el-GR" sz="1600" b="1" kern="1200" dirty="0">
              <a:solidFill>
                <a:schemeClr val="accent2">
                  <a:lumMod val="50000"/>
                </a:schemeClr>
              </a:solidFill>
            </a:rPr>
            <a:t> γνώση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1" kern="1200" dirty="0">
              <a:solidFill>
                <a:schemeClr val="accent2">
                  <a:lumMod val="50000"/>
                </a:schemeClr>
              </a:solidFill>
            </a:rPr>
            <a:t>Μαθαίνω πώς να μαθαίνω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l-GR" sz="1100" kern="1200" dirty="0"/>
        </a:p>
      </dsp:txBody>
      <dsp:txXfrm>
        <a:off x="250560" y="122307"/>
        <a:ext cx="1839169" cy="1109896"/>
      </dsp:txXfrm>
    </dsp:sp>
    <dsp:sp modelId="{40887A25-97EF-4C02-9113-5084E1895D48}">
      <dsp:nvSpPr>
        <dsp:cNvPr id="0" name=""/>
        <dsp:cNvSpPr/>
      </dsp:nvSpPr>
      <dsp:spPr>
        <a:xfrm>
          <a:off x="1748278" y="280002"/>
          <a:ext cx="2127034" cy="2127034"/>
        </a:xfrm>
        <a:prstGeom prst="pieWedg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Αρχές </a:t>
          </a:r>
          <a:r>
            <a:rPr lang="el-GR" sz="1800" kern="1200" dirty="0" err="1"/>
            <a:t>ΕξΑΕ</a:t>
          </a:r>
          <a:endParaRPr lang="el-GR" sz="1800" kern="1200" dirty="0"/>
        </a:p>
      </dsp:txBody>
      <dsp:txXfrm>
        <a:off x="2371272" y="902996"/>
        <a:ext cx="1504040" cy="1504040"/>
      </dsp:txXfrm>
    </dsp:sp>
    <dsp:sp modelId="{41029DF4-D389-43F8-A69A-49503CA27831}">
      <dsp:nvSpPr>
        <dsp:cNvPr id="0" name=""/>
        <dsp:cNvSpPr/>
      </dsp:nvSpPr>
      <dsp:spPr>
        <a:xfrm rot="5400000">
          <a:off x="3973559" y="280002"/>
          <a:ext cx="2127034" cy="2127034"/>
        </a:xfrm>
        <a:prstGeom prst="pieWedg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Διδακτική της Φιλοσοφίας</a:t>
          </a:r>
        </a:p>
      </dsp:txBody>
      <dsp:txXfrm rot="-5400000">
        <a:off x="3973559" y="902996"/>
        <a:ext cx="1504040" cy="1504040"/>
      </dsp:txXfrm>
    </dsp:sp>
    <dsp:sp modelId="{51EFF10A-F789-41C5-B234-83FEEE3F3019}">
      <dsp:nvSpPr>
        <dsp:cNvPr id="0" name=""/>
        <dsp:cNvSpPr/>
      </dsp:nvSpPr>
      <dsp:spPr>
        <a:xfrm rot="10800000">
          <a:off x="3973559" y="2505283"/>
          <a:ext cx="2127034" cy="2127034"/>
        </a:xfrm>
        <a:prstGeom prst="pieWedg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Αρχές δημιουργίας Ε.Υ. στην </a:t>
          </a:r>
          <a:r>
            <a:rPr lang="el-GR" sz="1800" kern="1200" dirty="0" err="1"/>
            <a:t>ΕξΑΕ</a:t>
          </a:r>
          <a:endParaRPr lang="el-GR" sz="1800" kern="1200" dirty="0"/>
        </a:p>
      </dsp:txBody>
      <dsp:txXfrm rot="10800000">
        <a:off x="3973559" y="2505283"/>
        <a:ext cx="1504040" cy="1504040"/>
      </dsp:txXfrm>
    </dsp:sp>
    <dsp:sp modelId="{63EE1122-C476-40EA-BD5A-A35D1F0C2E7F}">
      <dsp:nvSpPr>
        <dsp:cNvPr id="0" name=""/>
        <dsp:cNvSpPr/>
      </dsp:nvSpPr>
      <dsp:spPr>
        <a:xfrm rot="16200000">
          <a:off x="1748278" y="2505283"/>
          <a:ext cx="2127034" cy="2127034"/>
        </a:xfrm>
        <a:prstGeom prst="pieWedg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 Θεωρίες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μάθησης</a:t>
          </a:r>
        </a:p>
      </dsp:txBody>
      <dsp:txXfrm rot="5400000">
        <a:off x="2371272" y="2505283"/>
        <a:ext cx="1504040" cy="1504040"/>
      </dsp:txXfrm>
    </dsp:sp>
    <dsp:sp modelId="{13CFBC03-4A9B-470F-A84E-6FE0DA6318C6}">
      <dsp:nvSpPr>
        <dsp:cNvPr id="0" name=""/>
        <dsp:cNvSpPr/>
      </dsp:nvSpPr>
      <dsp:spPr>
        <a:xfrm>
          <a:off x="3586086" y="2014051"/>
          <a:ext cx="734391" cy="638601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C0ED7DD-726E-4EE8-A2D2-AAEAE05D93F1}">
      <dsp:nvSpPr>
        <dsp:cNvPr id="0" name=""/>
        <dsp:cNvSpPr/>
      </dsp:nvSpPr>
      <dsp:spPr>
        <a:xfrm rot="10800000">
          <a:off x="3584978" y="2248025"/>
          <a:ext cx="734391" cy="638601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64A62F-10BF-4572-8137-855A727C88A9}">
      <dsp:nvSpPr>
        <dsp:cNvPr id="0" name=""/>
        <dsp:cNvSpPr/>
      </dsp:nvSpPr>
      <dsp:spPr>
        <a:xfrm>
          <a:off x="0" y="818080"/>
          <a:ext cx="6096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165E92-FDB9-43DB-A1A1-F20D1ECF10BF}">
      <dsp:nvSpPr>
        <dsp:cNvPr id="0" name=""/>
        <dsp:cNvSpPr/>
      </dsp:nvSpPr>
      <dsp:spPr>
        <a:xfrm>
          <a:off x="304800" y="463840"/>
          <a:ext cx="4267200" cy="708480"/>
        </a:xfrm>
        <a:prstGeom prst="roundRect">
          <a:avLst/>
        </a:prstGeom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/>
            <a:t>Εισαγωγική καρτέλα</a:t>
          </a:r>
        </a:p>
      </dsp:txBody>
      <dsp:txXfrm>
        <a:off x="339385" y="498425"/>
        <a:ext cx="4198030" cy="639310"/>
      </dsp:txXfrm>
    </dsp:sp>
    <dsp:sp modelId="{D4CB186F-439C-41BD-AF80-A9F324FDDA73}">
      <dsp:nvSpPr>
        <dsp:cNvPr id="0" name=""/>
        <dsp:cNvSpPr/>
      </dsp:nvSpPr>
      <dsp:spPr>
        <a:xfrm>
          <a:off x="0" y="1906720"/>
          <a:ext cx="6096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65F844-18C2-42D0-8053-D3E74E4BAFED}">
      <dsp:nvSpPr>
        <dsp:cNvPr id="0" name=""/>
        <dsp:cNvSpPr/>
      </dsp:nvSpPr>
      <dsp:spPr>
        <a:xfrm>
          <a:off x="304800" y="1552480"/>
          <a:ext cx="4267200" cy="708480"/>
        </a:xfrm>
        <a:prstGeom prst="roundRect">
          <a:avLst/>
        </a:prstGeom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/>
            <a:t>Πληροφορίες μαθήματος</a:t>
          </a:r>
        </a:p>
      </dsp:txBody>
      <dsp:txXfrm>
        <a:off x="339385" y="1587065"/>
        <a:ext cx="4198030" cy="639310"/>
      </dsp:txXfrm>
    </dsp:sp>
    <dsp:sp modelId="{F487D0B3-B795-458A-B93F-1D038B648B06}">
      <dsp:nvSpPr>
        <dsp:cNvPr id="0" name=""/>
        <dsp:cNvSpPr/>
      </dsp:nvSpPr>
      <dsp:spPr>
        <a:xfrm>
          <a:off x="0" y="2995360"/>
          <a:ext cx="6096000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CB1B4A-673E-48EF-9983-DB199456CE67}">
      <dsp:nvSpPr>
        <dsp:cNvPr id="0" name=""/>
        <dsp:cNvSpPr/>
      </dsp:nvSpPr>
      <dsp:spPr>
        <a:xfrm>
          <a:off x="304800" y="2641120"/>
          <a:ext cx="4267200" cy="708480"/>
        </a:xfrm>
        <a:prstGeom prst="roundRect">
          <a:avLst/>
        </a:prstGeom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/>
            <a:t>Εισαγωγικά στοιχεία ενότητας</a:t>
          </a:r>
        </a:p>
      </dsp:txBody>
      <dsp:txXfrm>
        <a:off x="339385" y="2675705"/>
        <a:ext cx="4198030" cy="63931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64A62F-10BF-4572-8137-855A727C88A9}">
      <dsp:nvSpPr>
        <dsp:cNvPr id="0" name=""/>
        <dsp:cNvSpPr/>
      </dsp:nvSpPr>
      <dsp:spPr>
        <a:xfrm>
          <a:off x="0" y="756122"/>
          <a:ext cx="504056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165E92-FDB9-43DB-A1A1-F20D1ECF10BF}">
      <dsp:nvSpPr>
        <dsp:cNvPr id="0" name=""/>
        <dsp:cNvSpPr/>
      </dsp:nvSpPr>
      <dsp:spPr>
        <a:xfrm>
          <a:off x="282016" y="721562"/>
          <a:ext cx="3528392" cy="472320"/>
        </a:xfrm>
        <a:prstGeom prst="roundRect">
          <a:avLst/>
        </a:prstGeom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65" tIns="0" rIns="13336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Εισαγωγική διαφάνεια</a:t>
          </a:r>
        </a:p>
      </dsp:txBody>
      <dsp:txXfrm>
        <a:off x="305073" y="744619"/>
        <a:ext cx="3482278" cy="426206"/>
      </dsp:txXfrm>
    </dsp:sp>
    <dsp:sp modelId="{D4CB186F-439C-41BD-AF80-A9F324FDDA73}">
      <dsp:nvSpPr>
        <dsp:cNvPr id="0" name=""/>
        <dsp:cNvSpPr/>
      </dsp:nvSpPr>
      <dsp:spPr>
        <a:xfrm>
          <a:off x="0" y="1995045"/>
          <a:ext cx="504056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65F844-18C2-42D0-8053-D3E74E4BAFED}">
      <dsp:nvSpPr>
        <dsp:cNvPr id="0" name=""/>
        <dsp:cNvSpPr/>
      </dsp:nvSpPr>
      <dsp:spPr>
        <a:xfrm>
          <a:off x="282016" y="1927270"/>
          <a:ext cx="3528392" cy="472320"/>
        </a:xfrm>
        <a:prstGeom prst="roundRect">
          <a:avLst/>
        </a:prstGeom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65" tIns="0" rIns="13336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 err="1"/>
            <a:t>Διαδραστικό</a:t>
          </a:r>
          <a:r>
            <a:rPr lang="el-GR" sz="1600" kern="1200" dirty="0"/>
            <a:t> βίντεο </a:t>
          </a:r>
          <a:r>
            <a:rPr lang="el-GR" sz="1600" kern="1200" dirty="0" err="1"/>
            <a:t>αφόρμησης</a:t>
          </a:r>
          <a:endParaRPr lang="el-GR" sz="1600" kern="1200" dirty="0"/>
        </a:p>
      </dsp:txBody>
      <dsp:txXfrm>
        <a:off x="305073" y="1950327"/>
        <a:ext cx="3482278" cy="426206"/>
      </dsp:txXfrm>
    </dsp:sp>
    <dsp:sp modelId="{F487D0B3-B795-458A-B93F-1D038B648B06}">
      <dsp:nvSpPr>
        <dsp:cNvPr id="0" name=""/>
        <dsp:cNvSpPr/>
      </dsp:nvSpPr>
      <dsp:spPr>
        <a:xfrm>
          <a:off x="0" y="3282717"/>
          <a:ext cx="504056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CB1B4A-673E-48EF-9983-DB199456CE67}">
      <dsp:nvSpPr>
        <dsp:cNvPr id="0" name=""/>
        <dsp:cNvSpPr/>
      </dsp:nvSpPr>
      <dsp:spPr>
        <a:xfrm>
          <a:off x="211511" y="3214945"/>
          <a:ext cx="3528392" cy="472320"/>
        </a:xfrm>
        <a:prstGeom prst="roundRect">
          <a:avLst/>
        </a:prstGeom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65" tIns="0" rIns="133365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Διερεύνηση </a:t>
          </a:r>
          <a:r>
            <a:rPr lang="el-GR" sz="1600" kern="1200" dirty="0" err="1"/>
            <a:t>προϋπάρχουσας</a:t>
          </a:r>
          <a:r>
            <a:rPr lang="el-GR" sz="1600" kern="1200" dirty="0"/>
            <a:t> γνώσης</a:t>
          </a:r>
        </a:p>
      </dsp:txBody>
      <dsp:txXfrm>
        <a:off x="234568" y="3238002"/>
        <a:ext cx="3482278" cy="4262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64A62F-10BF-4572-8137-855A727C88A9}">
      <dsp:nvSpPr>
        <dsp:cNvPr id="0" name=""/>
        <dsp:cNvSpPr/>
      </dsp:nvSpPr>
      <dsp:spPr>
        <a:xfrm>
          <a:off x="0" y="294833"/>
          <a:ext cx="504056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165E92-FDB9-43DB-A1A1-F20D1ECF10BF}">
      <dsp:nvSpPr>
        <dsp:cNvPr id="0" name=""/>
        <dsp:cNvSpPr/>
      </dsp:nvSpPr>
      <dsp:spPr>
        <a:xfrm>
          <a:off x="282016" y="249473"/>
          <a:ext cx="3528392" cy="619920"/>
        </a:xfrm>
        <a:prstGeom prst="roundRect">
          <a:avLst/>
        </a:prstGeom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65" tIns="0" rIns="133365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Παρουσίαση της ενότητας</a:t>
          </a:r>
        </a:p>
      </dsp:txBody>
      <dsp:txXfrm>
        <a:off x="312278" y="279735"/>
        <a:ext cx="3467868" cy="559396"/>
      </dsp:txXfrm>
    </dsp:sp>
    <dsp:sp modelId="{D4CB186F-439C-41BD-AF80-A9F324FDDA73}">
      <dsp:nvSpPr>
        <dsp:cNvPr id="0" name=""/>
        <dsp:cNvSpPr/>
      </dsp:nvSpPr>
      <dsp:spPr>
        <a:xfrm>
          <a:off x="0" y="1920919"/>
          <a:ext cx="504056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65F844-18C2-42D0-8053-D3E74E4BAFED}">
      <dsp:nvSpPr>
        <dsp:cNvPr id="0" name=""/>
        <dsp:cNvSpPr/>
      </dsp:nvSpPr>
      <dsp:spPr>
        <a:xfrm>
          <a:off x="288032" y="1831965"/>
          <a:ext cx="3528392" cy="619920"/>
        </a:xfrm>
        <a:prstGeom prst="roundRect">
          <a:avLst/>
        </a:prstGeom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65" tIns="0" rIns="133365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Ερωτήσεις </a:t>
          </a:r>
          <a:r>
            <a:rPr lang="el-GR" sz="2100" kern="1200" dirty="0" err="1"/>
            <a:t>αυτοαξιολόγησης</a:t>
          </a:r>
          <a:endParaRPr lang="el-GR" sz="2100" kern="1200" dirty="0"/>
        </a:p>
      </dsp:txBody>
      <dsp:txXfrm>
        <a:off x="318294" y="1862227"/>
        <a:ext cx="3467868" cy="559396"/>
      </dsp:txXfrm>
    </dsp:sp>
    <dsp:sp modelId="{F487D0B3-B795-458A-B93F-1D038B648B06}">
      <dsp:nvSpPr>
        <dsp:cNvPr id="0" name=""/>
        <dsp:cNvSpPr/>
      </dsp:nvSpPr>
      <dsp:spPr>
        <a:xfrm>
          <a:off x="0" y="3610988"/>
          <a:ext cx="504056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CB1B4A-673E-48EF-9983-DB199456CE67}">
      <dsp:nvSpPr>
        <dsp:cNvPr id="0" name=""/>
        <dsp:cNvSpPr/>
      </dsp:nvSpPr>
      <dsp:spPr>
        <a:xfrm>
          <a:off x="288032" y="3522038"/>
          <a:ext cx="3528392" cy="619920"/>
        </a:xfrm>
        <a:prstGeom prst="roundRect">
          <a:avLst/>
        </a:prstGeom>
        <a:gradFill flip="none" rotWithShape="1">
          <a:gsLst>
            <a:gs pos="0">
              <a:schemeClr val="accent1">
                <a:lumMod val="89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65" tIns="0" rIns="133365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 dirty="0"/>
            <a:t>Σύνοψη ενότητας</a:t>
          </a:r>
        </a:p>
      </dsp:txBody>
      <dsp:txXfrm>
        <a:off x="318294" y="3552300"/>
        <a:ext cx="3467868" cy="55939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E5B401-99A7-4FF4-B988-0493648ABE4D}">
      <dsp:nvSpPr>
        <dsp:cNvPr id="0" name=""/>
        <dsp:cNvSpPr/>
      </dsp:nvSpPr>
      <dsp:spPr>
        <a:xfrm>
          <a:off x="0" y="140740"/>
          <a:ext cx="6096000" cy="45571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Ψηφιακός </a:t>
          </a:r>
          <a:r>
            <a:rPr lang="el-GR" sz="1900" kern="1200" dirty="0" err="1"/>
            <a:t>γραμματισμός</a:t>
          </a:r>
          <a:endParaRPr lang="el-GR" sz="1900" kern="1200" dirty="0"/>
        </a:p>
      </dsp:txBody>
      <dsp:txXfrm>
        <a:off x="22246" y="162986"/>
        <a:ext cx="6051508" cy="411223"/>
      </dsp:txXfrm>
    </dsp:sp>
    <dsp:sp modelId="{2C3D6CA2-26CC-4BE6-BFB3-3CE63D0EA1F9}">
      <dsp:nvSpPr>
        <dsp:cNvPr id="0" name=""/>
        <dsp:cNvSpPr/>
      </dsp:nvSpPr>
      <dsp:spPr>
        <a:xfrm>
          <a:off x="0" y="596455"/>
          <a:ext cx="6096000" cy="1415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500" b="1" kern="1200" dirty="0">
              <a:solidFill>
                <a:schemeClr val="accent2">
                  <a:lumMod val="75000"/>
                </a:schemeClr>
              </a:solidFill>
            </a:rPr>
            <a:t>Ποσοτική έρευνα.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500" b="1" kern="1200" dirty="0">
              <a:solidFill>
                <a:schemeClr val="accent2">
                  <a:lumMod val="75000"/>
                </a:schemeClr>
              </a:solidFill>
            </a:rPr>
            <a:t>Δεν προκύπτει αξιοσημείωτη μεταβολή στην ανάπτυξη ψηφιακών δεξιοτήτων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500" b="1" kern="1200" dirty="0">
              <a:solidFill>
                <a:schemeClr val="accent2">
                  <a:lumMod val="75000"/>
                </a:schemeClr>
              </a:solidFill>
            </a:rPr>
            <a:t>Πιθανή εξήγηση: α) Το επίπεδο του τεχνολογικού προφίλ των μαθητών και β) η εκτεταμένη χρήση ορισμένων ψηφιακών εργαλείων κατά τις τηλεδιασκέψεις, όσο τα σχολεία παρέμεναν κλειστά</a:t>
          </a:r>
        </a:p>
      </dsp:txBody>
      <dsp:txXfrm>
        <a:off x="0" y="596455"/>
        <a:ext cx="6096000" cy="1415880"/>
      </dsp:txXfrm>
    </dsp:sp>
    <dsp:sp modelId="{4511EEA5-48F9-4F5C-A549-4AAE2B676D59}">
      <dsp:nvSpPr>
        <dsp:cNvPr id="0" name=""/>
        <dsp:cNvSpPr/>
      </dsp:nvSpPr>
      <dsp:spPr>
        <a:xfrm>
          <a:off x="0" y="2012335"/>
          <a:ext cx="6096000" cy="45571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Στάση των μαθητών απέναντι στη Φιλοσοφία</a:t>
          </a:r>
        </a:p>
      </dsp:txBody>
      <dsp:txXfrm>
        <a:off x="22246" y="2034581"/>
        <a:ext cx="6051508" cy="411223"/>
      </dsp:txXfrm>
    </dsp:sp>
    <dsp:sp modelId="{395F3C55-B661-40DC-AB19-F04FA4E0D9AA}">
      <dsp:nvSpPr>
        <dsp:cNvPr id="0" name=""/>
        <dsp:cNvSpPr/>
      </dsp:nvSpPr>
      <dsp:spPr>
        <a:xfrm>
          <a:off x="0" y="2468050"/>
          <a:ext cx="6096000" cy="1455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500" b="1" kern="1200" dirty="0">
              <a:solidFill>
                <a:schemeClr val="accent2">
                  <a:lumMod val="75000"/>
                </a:schemeClr>
              </a:solidFill>
            </a:rPr>
            <a:t>Συνδυασμός ποσοτικής &amp; Ποιοτικής έρευνας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500" b="1" kern="1200" dirty="0">
              <a:solidFill>
                <a:schemeClr val="accent2">
                  <a:lumMod val="75000"/>
                </a:schemeClr>
              </a:solidFill>
            </a:rPr>
            <a:t>Άρεσε ο εναλλακτικός τρόπος διδασκαλίας και η αλληλεπίδραση που είχαν με τους συμμαθητές τους τούς έκανε να βελτιώσουν τη σχέση τους με το αντικείμενο της Φιλοσοφίας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l-G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l-GR" sz="1500" kern="1200" dirty="0"/>
        </a:p>
      </dsp:txBody>
      <dsp:txXfrm>
        <a:off x="0" y="2468050"/>
        <a:ext cx="6096000" cy="145521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E5B401-99A7-4FF4-B988-0493648ABE4D}">
      <dsp:nvSpPr>
        <dsp:cNvPr id="0" name=""/>
        <dsp:cNvSpPr/>
      </dsp:nvSpPr>
      <dsp:spPr>
        <a:xfrm>
          <a:off x="0" y="0"/>
          <a:ext cx="6576392" cy="89425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Λειτουργικότητα &amp; Αποτελεσματικότητα Ε.Υ.</a:t>
          </a:r>
        </a:p>
      </dsp:txBody>
      <dsp:txXfrm>
        <a:off x="43654" y="43654"/>
        <a:ext cx="6489084" cy="8069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30250"/>
            <a:ext cx="4864100" cy="3649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24388"/>
            <a:ext cx="5486400" cy="437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568C96-3D9B-4CEA-82D6-5318AA7F4D6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0170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3924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7759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43000" y="784188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 b="1"/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2484D-3F63-488A-990A-36E3F22D10C7}" type="slidenum">
              <a:rPr lang="de-DE" smtClean="0"/>
              <a:pPr>
                <a:defRPr/>
              </a:pPr>
              <a:t>‹#›</a:t>
            </a:fld>
            <a:endParaRPr lang="de-DE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Ορθογώνιο 8"/>
          <p:cNvSpPr/>
          <p:nvPr userDrawn="1"/>
        </p:nvSpPr>
        <p:spPr>
          <a:xfrm>
            <a:off x="467544" y="764704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Πεντάγωνο 9"/>
          <p:cNvSpPr/>
          <p:nvPr userDrawn="1"/>
        </p:nvSpPr>
        <p:spPr>
          <a:xfrm>
            <a:off x="467544" y="2316163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1247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66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731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4400"/>
            </a:lvl1pPr>
            <a:lvl2pPr>
              <a:lnSpc>
                <a:spcPct val="150000"/>
              </a:lnSpc>
              <a:defRPr sz="4000"/>
            </a:lvl2pPr>
            <a:lvl3pPr>
              <a:lnSpc>
                <a:spcPct val="150000"/>
              </a:lnSpc>
              <a:defRPr sz="3200"/>
            </a:lvl3pPr>
            <a:lvl4pPr>
              <a:lnSpc>
                <a:spcPct val="150000"/>
              </a:lnSpc>
              <a:defRPr sz="2800"/>
            </a:lvl4pPr>
            <a:lvl5pPr>
              <a:lnSpc>
                <a:spcPct val="150000"/>
              </a:lnSpc>
              <a:defRPr sz="2800"/>
            </a:lvl5pPr>
          </a:lstStyle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15 - Ευθεία γραμμή σύνδεσης"/>
          <p:cNvCxnSpPr/>
          <p:nvPr userDrawn="1"/>
        </p:nvCxnSpPr>
        <p:spPr bwMode="auto">
          <a:xfrm>
            <a:off x="1522058" y="119439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 userDrawn="1"/>
        </p:nvCxnSpPr>
        <p:spPr bwMode="auto">
          <a:xfrm>
            <a:off x="467544" y="6453336"/>
            <a:ext cx="8476309" cy="19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Ορθογώνιο 10"/>
          <p:cNvSpPr/>
          <p:nvPr userDrawn="1"/>
        </p:nvSpPr>
        <p:spPr>
          <a:xfrm>
            <a:off x="467544" y="628501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Πεντάγωνο 11"/>
          <p:cNvSpPr/>
          <p:nvPr userDrawn="1"/>
        </p:nvSpPr>
        <p:spPr>
          <a:xfrm>
            <a:off x="467544" y="603852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Τίτλος 1"/>
          <p:cNvSpPr>
            <a:spLocks noGrp="1"/>
          </p:cNvSpPr>
          <p:nvPr>
            <p:ph type="title"/>
          </p:nvPr>
        </p:nvSpPr>
        <p:spPr>
          <a:xfrm>
            <a:off x="1143000" y="365127"/>
            <a:ext cx="7372350" cy="1075390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el-GR" dirty="0"/>
              <a:t>Στυλ κύριου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398985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58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8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6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36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426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74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25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smtClean="0"/>
              <a:pPr/>
              <a:t>4/6/2022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8"/>
          <p:cNvSpPr/>
          <p:nvPr userDrawn="1"/>
        </p:nvSpPr>
        <p:spPr bwMode="auto">
          <a:xfrm>
            <a:off x="163906" y="796626"/>
            <a:ext cx="86598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64271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1" r:id="rId1"/>
    <p:sldLayoutId id="2147484472" r:id="rId2"/>
    <p:sldLayoutId id="2147484473" r:id="rId3"/>
    <p:sldLayoutId id="2147484474" r:id="rId4"/>
    <p:sldLayoutId id="2147484475" r:id="rId5"/>
    <p:sldLayoutId id="2147484476" r:id="rId6"/>
    <p:sldLayoutId id="2147484477" r:id="rId7"/>
    <p:sldLayoutId id="2147484478" r:id="rId8"/>
    <p:sldLayoutId id="2147484479" r:id="rId9"/>
    <p:sldLayoutId id="2147484480" r:id="rId10"/>
    <p:sldLayoutId id="214748448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9.jpeg"/><Relationship Id="rId7" Type="http://schemas.openxmlformats.org/officeDocument/2006/relationships/diagramQuickStyle" Target="../diagrams/quickStyle5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10.jpg"/><Relationship Id="rId9" Type="http://schemas.microsoft.com/office/2007/relationships/diagramDrawing" Target="../diagrams/drawing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diagramLayout" Target="../diagrams/layout6.xml"/><Relationship Id="rId7" Type="http://schemas.openxmlformats.org/officeDocument/2006/relationships/image" Target="../media/image11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diagramLayout" Target="../diagrams/layout7.xml"/><Relationship Id="rId7" Type="http://schemas.openxmlformats.org/officeDocument/2006/relationships/image" Target="../media/image14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Relationship Id="rId9" Type="http://schemas.openxmlformats.org/officeDocument/2006/relationships/image" Target="../media/image16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41144" y="1268934"/>
            <a:ext cx="6430090" cy="1872208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>
              <a:tabLst>
                <a:tab pos="2637155" algn="ctr"/>
                <a:tab pos="5274310" algn="r"/>
              </a:tabLst>
            </a:pPr>
            <a:r>
              <a:rPr lang="el-GR" sz="1800" b="1" spc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Σχεδιασμός, Υλοποίηση και Αποτίμηση μιας Ολοκληρωμένης Διδακτικής Παρέμβασης, Συμπληρωματικής Σχολικής </a:t>
            </a:r>
            <a:r>
              <a:rPr lang="el-GR" sz="1800" b="1" spc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ΕξΑΕ</a:t>
            </a:r>
            <a:r>
              <a:rPr lang="el-GR" sz="1800" b="1" spc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για τη Διδασκαλία της Φιλοσοφίας Β΄ Λυκείου Μέσω της Μελοποιημένης Ποίησης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6" name="15 - Ευθεία γραμμή σύνδεσης"/>
          <p:cNvCxnSpPr/>
          <p:nvPr/>
        </p:nvCxnSpPr>
        <p:spPr bwMode="auto">
          <a:xfrm>
            <a:off x="1789760" y="104538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81" name="11 - Ορθογώνιο"/>
          <p:cNvSpPr>
            <a:spLocks noChangeArrowheads="1"/>
          </p:cNvSpPr>
          <p:nvPr/>
        </p:nvSpPr>
        <p:spPr bwMode="auto">
          <a:xfrm>
            <a:off x="1604896" y="251187"/>
            <a:ext cx="74039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1400" dirty="0">
                <a:latin typeface="Book Antiqua" panose="02040602050305030304" pitchFamily="18" charset="0"/>
              </a:rPr>
              <a:t>Πρόγραμμα Μεταπτυχιακών Σπουδών: </a:t>
            </a:r>
            <a:endParaRPr lang="en-US" sz="1400" dirty="0">
              <a:latin typeface="Book Antiqua" panose="02040602050305030304" pitchFamily="18" charset="0"/>
            </a:endParaRPr>
          </a:p>
          <a:p>
            <a:pPr algn="ctr"/>
            <a:r>
              <a:rPr lang="el-GR" sz="1400" dirty="0">
                <a:latin typeface="Book Antiqua" panose="02040602050305030304" pitchFamily="18" charset="0"/>
              </a:rPr>
              <a:t>«Επιστήμες της Αγωγής - Εξ Αποστάσεως Εκπαίδευση  με την χρήση των ΤΠΕ (e-</a:t>
            </a:r>
            <a:r>
              <a:rPr lang="el-GR" sz="1400" dirty="0" err="1">
                <a:latin typeface="Book Antiqua" panose="02040602050305030304" pitchFamily="18" charset="0"/>
              </a:rPr>
              <a:t>Learning</a:t>
            </a:r>
            <a:r>
              <a:rPr lang="el-GR" sz="1400" dirty="0">
                <a:latin typeface="Book Antiqua" panose="02040602050305030304" pitchFamily="18" charset="0"/>
              </a:rPr>
              <a:t>)»</a:t>
            </a:r>
            <a:endParaRPr lang="el-GR" sz="1200" dirty="0">
              <a:latin typeface="Book Antiqua" panose="02040602050305030304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187624" y="5933891"/>
            <a:ext cx="72042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Ρέθυμνο,</a:t>
            </a:r>
            <a:r>
              <a:rPr kumimoji="0" lang="el-GR" sz="20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2022</a:t>
            </a:r>
            <a:endParaRPr kumimoji="0" lang="el-GR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15 - Ευθεία γραμμή σύνδεσης"/>
          <p:cNvCxnSpPr/>
          <p:nvPr/>
        </p:nvCxnSpPr>
        <p:spPr bwMode="auto">
          <a:xfrm flipV="1">
            <a:off x="1789760" y="1101540"/>
            <a:ext cx="7034182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/>
        </p:nvCxnSpPr>
        <p:spPr bwMode="auto">
          <a:xfrm>
            <a:off x="1638680" y="5589240"/>
            <a:ext cx="6991725" cy="129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9 - Ορθογώνιο"/>
          <p:cNvSpPr/>
          <p:nvPr/>
        </p:nvSpPr>
        <p:spPr>
          <a:xfrm>
            <a:off x="1369379" y="3483916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200" dirty="0"/>
              <a:t>Θεοφάνης Χάσκος</a:t>
            </a: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818342"/>
              </p:ext>
            </p:extLst>
          </p:nvPr>
        </p:nvGraphicFramePr>
        <p:xfrm>
          <a:off x="1789760" y="4928051"/>
          <a:ext cx="6602133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0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07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07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Λάμπρος Καρβούνης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Διδάκτωρ Πανεπιστημίου Κρήτης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Ευαγγελία Μανούσου</a:t>
                      </a:r>
                    </a:p>
                    <a:p>
                      <a:r>
                        <a:rPr lang="el-GR" sz="12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ΣΕΠ ΕΑΠ ΕΤΑ52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Χαράλαμπος </a:t>
                      </a:r>
                      <a:r>
                        <a:rPr lang="el-GR" sz="1800" b="1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Μουζάκης</a:t>
                      </a:r>
                      <a:endParaRPr lang="el-GR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l-GR" sz="12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Διδάκτωρ Πανεπιστημίου Αθηνών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9 - Ορθογώνιο"/>
          <p:cNvSpPr/>
          <p:nvPr/>
        </p:nvSpPr>
        <p:spPr>
          <a:xfrm>
            <a:off x="1535809" y="4544582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dirty="0"/>
              <a:t>Επιτροπή Κρίσης ΔΕ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el-GR" sz="3600" dirty="0"/>
              <a:t>5. Θεωρητικό Πλαίσιο 3/3</a:t>
            </a:r>
            <a:endParaRPr lang="el-GR" sz="36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7204D1-83EE-4ED7-9104-584FE8E15F2D}"/>
              </a:ext>
            </a:extLst>
          </p:cNvPr>
          <p:cNvSpPr txBox="1"/>
          <p:nvPr/>
        </p:nvSpPr>
        <p:spPr>
          <a:xfrm>
            <a:off x="1377574" y="3645024"/>
            <a:ext cx="621876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Ο συνδυασμός ποίησης και μουσικής δημιουργεί ένα νέο έργο τέχνης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Η συμβολή της μουσικής στη διάδοση του ποιητικού έργου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Το ελληνικό φαινόμενο της μελοποιημένης ποίησης</a:t>
            </a:r>
            <a:endParaRPr lang="el-G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400" dirty="0"/>
          </a:p>
          <a:p>
            <a:endParaRPr lang="el-GR" dirty="0"/>
          </a:p>
        </p:txBody>
      </p:sp>
      <p:graphicFrame>
        <p:nvGraphicFramePr>
          <p:cNvPr id="4" name="Διάγραμμα 3">
            <a:extLst>
              <a:ext uri="{FF2B5EF4-FFF2-40B4-BE49-F238E27FC236}">
                <a16:creationId xmlns:a16="http://schemas.microsoft.com/office/drawing/2014/main" id="{C76A43A0-6012-4F91-906D-DFCF80FC96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1928783"/>
              </p:ext>
            </p:extLst>
          </p:nvPr>
        </p:nvGraphicFramePr>
        <p:xfrm>
          <a:off x="1187624" y="1314332"/>
          <a:ext cx="7199240" cy="2315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150" name="Picture 6">
            <a:extLst>
              <a:ext uri="{FF2B5EF4-FFF2-40B4-BE49-F238E27FC236}">
                <a16:creationId xmlns:a16="http://schemas.microsoft.com/office/drawing/2014/main" id="{AF1E3257-55D9-4683-9D0E-91F948F25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59587">
            <a:off x="6773275" y="3824199"/>
            <a:ext cx="1986301" cy="1045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944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848872" cy="765652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el-GR" sz="3600" dirty="0"/>
            </a:br>
            <a:r>
              <a:rPr lang="en-US" sz="3600" dirty="0"/>
              <a:t>6</a:t>
            </a:r>
            <a:r>
              <a:rPr lang="el-GR" sz="3600" dirty="0"/>
              <a:t>. Εκπαιδευτικό υλικό 1/6</a:t>
            </a:r>
            <a:endParaRPr lang="el-GR" sz="3600" b="1" dirty="0">
              <a:solidFill>
                <a:srgbClr val="FF0000"/>
              </a:solidFill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971600" y="1556792"/>
            <a:ext cx="68407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/>
              <a:t>Σκοπός της δημιουργίας του Ε.Υ. ήταν η δημιουργία πρωτότυπου </a:t>
            </a:r>
            <a:r>
              <a:rPr lang="el-GR" sz="3200" dirty="0" err="1"/>
              <a:t>διαδραστικού</a:t>
            </a:r>
            <a:r>
              <a:rPr lang="el-GR" sz="3200" dirty="0"/>
              <a:t> υλικού κατάλληλου για τη διδασκαλία της φιλοσοφίας με τρόπο διαθεματικό, μέσω της μελοποιημένης ποίησης.</a:t>
            </a:r>
          </a:p>
          <a:p>
            <a:pPr marL="457200" indent="-457200">
              <a:buFontTx/>
              <a:buChar char="-"/>
            </a:pPr>
            <a:endParaRPr lang="el-GR" sz="3200" dirty="0"/>
          </a:p>
        </p:txBody>
      </p:sp>
      <p:pic>
        <p:nvPicPr>
          <p:cNvPr id="8194" name="Picture 2" descr="Διαθεματική Προσέγγιση της γνώσης στο Δημοτικό | Πλαστελίνη">
            <a:extLst>
              <a:ext uri="{FF2B5EF4-FFF2-40B4-BE49-F238E27FC236}">
                <a16:creationId xmlns:a16="http://schemas.microsoft.com/office/drawing/2014/main" id="{E7CCAC70-BB11-49CE-B778-8AF4A78044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158208"/>
            <a:ext cx="28575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5266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848872" cy="765652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el-GR" sz="3600" dirty="0"/>
            </a:br>
            <a:r>
              <a:rPr lang="en-US" sz="3600" dirty="0"/>
              <a:t>6</a:t>
            </a:r>
            <a:r>
              <a:rPr lang="el-GR" sz="3600" dirty="0"/>
              <a:t>. Εκπαιδευτικό υλικό </a:t>
            </a:r>
            <a:r>
              <a:rPr lang="en-US" sz="3600" dirty="0"/>
              <a:t>2</a:t>
            </a:r>
            <a:r>
              <a:rPr lang="el-GR" sz="3600" dirty="0"/>
              <a:t>/6</a:t>
            </a:r>
            <a:br>
              <a:rPr lang="el-GR" sz="3600" dirty="0"/>
            </a:br>
            <a:endParaRPr lang="el-GR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Διάγραμμα 4">
            <a:extLst>
              <a:ext uri="{FF2B5EF4-FFF2-40B4-BE49-F238E27FC236}">
                <a16:creationId xmlns:a16="http://schemas.microsoft.com/office/drawing/2014/main" id="{85C5E288-54FF-4E2E-8C08-C81AE09DF4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7667691"/>
              </p:ext>
            </p:extLst>
          </p:nvPr>
        </p:nvGraphicFramePr>
        <p:xfrm>
          <a:off x="1043608" y="2254788"/>
          <a:ext cx="5400600" cy="3847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9CC4BB31-BD90-4BD3-BFB2-360BEAAD8454}"/>
              </a:ext>
            </a:extLst>
          </p:cNvPr>
          <p:cNvSpPr/>
          <p:nvPr/>
        </p:nvSpPr>
        <p:spPr>
          <a:xfrm>
            <a:off x="6588224" y="2738616"/>
            <a:ext cx="2376264" cy="2880320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Ολοκληρωμένη</a:t>
            </a:r>
          </a:p>
          <a:p>
            <a:pPr algn="ctr"/>
            <a:r>
              <a:rPr 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Διδακτική Παρέμβαση Συμπληρωματικής ΕξΑΕ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E0405A5D-5289-425E-987C-736B03399E0D}"/>
              </a:ext>
            </a:extLst>
          </p:cNvPr>
          <p:cNvSpPr/>
          <p:nvPr/>
        </p:nvSpPr>
        <p:spPr>
          <a:xfrm>
            <a:off x="1187624" y="1436264"/>
            <a:ext cx="4536504" cy="432048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Στάδια δημιουργίας του Ε.Υ</a:t>
            </a:r>
          </a:p>
        </p:txBody>
      </p:sp>
    </p:spTree>
    <p:extLst>
      <p:ext uri="{BB962C8B-B14F-4D97-AF65-F5344CB8AC3E}">
        <p14:creationId xmlns:p14="http://schemas.microsoft.com/office/powerpoint/2010/main" val="2780974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848872" cy="765652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el-GR" sz="3600" dirty="0"/>
            </a:br>
            <a:r>
              <a:rPr lang="en-US" sz="3600" dirty="0"/>
              <a:t>6</a:t>
            </a:r>
            <a:r>
              <a:rPr lang="el-GR" sz="3600" dirty="0"/>
              <a:t>. Εκπαιδευτικό υλικό</a:t>
            </a:r>
            <a:r>
              <a:rPr lang="en-US" sz="3600" dirty="0"/>
              <a:t> 3/</a:t>
            </a:r>
            <a:r>
              <a:rPr lang="el-GR" sz="3600" dirty="0"/>
              <a:t>6</a:t>
            </a:r>
            <a:endParaRPr lang="el-GR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Διάγραμμα 3">
            <a:extLst>
              <a:ext uri="{FF2B5EF4-FFF2-40B4-BE49-F238E27FC236}">
                <a16:creationId xmlns:a16="http://schemas.microsoft.com/office/drawing/2014/main" id="{007D695A-BA57-42F4-ADB7-0FACE75825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7646356"/>
              </p:ext>
            </p:extLst>
          </p:nvPr>
        </p:nvGraphicFramePr>
        <p:xfrm>
          <a:off x="971600" y="1397000"/>
          <a:ext cx="7848872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8874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848872" cy="765652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el-GR" sz="3600" dirty="0"/>
            </a:br>
            <a:r>
              <a:rPr lang="en-US" sz="3600" dirty="0"/>
              <a:t>6</a:t>
            </a:r>
            <a:r>
              <a:rPr lang="el-GR" sz="3600" dirty="0"/>
              <a:t>. Εκπαιδευτικό υλικό</a:t>
            </a:r>
            <a:r>
              <a:rPr lang="en-US" sz="3600" dirty="0"/>
              <a:t> 4/</a:t>
            </a:r>
            <a:r>
              <a:rPr lang="el-GR" sz="3600" dirty="0"/>
              <a:t>6</a:t>
            </a:r>
            <a:endParaRPr lang="el-GR" sz="3600" b="1" dirty="0">
              <a:solidFill>
                <a:srgbClr val="FF0000"/>
              </a:solidFill>
            </a:endParaRPr>
          </a:p>
        </p:txBody>
      </p:sp>
      <p:pic>
        <p:nvPicPr>
          <p:cNvPr id="22" name="Εικόνα 21">
            <a:extLst>
              <a:ext uri="{FF2B5EF4-FFF2-40B4-BE49-F238E27FC236}">
                <a16:creationId xmlns:a16="http://schemas.microsoft.com/office/drawing/2014/main" id="{FA3234B8-3DF1-4120-8CA9-7EE0E05715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368152"/>
            <a:ext cx="1834928" cy="1700808"/>
          </a:xfrm>
          <a:prstGeom prst="rect">
            <a:avLst/>
          </a:prstGeom>
        </p:spPr>
      </p:pic>
      <p:pic>
        <p:nvPicPr>
          <p:cNvPr id="24" name="Εικόνα 23">
            <a:extLst>
              <a:ext uri="{FF2B5EF4-FFF2-40B4-BE49-F238E27FC236}">
                <a16:creationId xmlns:a16="http://schemas.microsoft.com/office/drawing/2014/main" id="{B4DFB7E7-82EA-4B28-8445-B935B3F3FF1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449" y="3338804"/>
            <a:ext cx="1917261" cy="1457859"/>
          </a:xfrm>
          <a:prstGeom prst="rect">
            <a:avLst/>
          </a:prstGeom>
        </p:spPr>
      </p:pic>
      <p:pic>
        <p:nvPicPr>
          <p:cNvPr id="26" name="Εικόνα 25">
            <a:extLst>
              <a:ext uri="{FF2B5EF4-FFF2-40B4-BE49-F238E27FC236}">
                <a16:creationId xmlns:a16="http://schemas.microsoft.com/office/drawing/2014/main" id="{E842CA1B-71BB-4332-8C4D-99C1F10039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5013176"/>
            <a:ext cx="1917261" cy="1382515"/>
          </a:xfrm>
          <a:prstGeom prst="rect">
            <a:avLst/>
          </a:prstGeom>
        </p:spPr>
      </p:pic>
      <p:graphicFrame>
        <p:nvGraphicFramePr>
          <p:cNvPr id="27" name="Διάγραμμα 26">
            <a:extLst>
              <a:ext uri="{FF2B5EF4-FFF2-40B4-BE49-F238E27FC236}">
                <a16:creationId xmlns:a16="http://schemas.microsoft.com/office/drawing/2014/main" id="{F7BF9CDA-5D1D-415A-9C71-059C491486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9076347"/>
              </p:ext>
            </p:extLst>
          </p:nvPr>
        </p:nvGraphicFramePr>
        <p:xfrm>
          <a:off x="3048000" y="164043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311121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848872" cy="765652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el-GR" sz="3600" dirty="0"/>
            </a:br>
            <a:r>
              <a:rPr lang="en-US" sz="3600" dirty="0"/>
              <a:t>6</a:t>
            </a:r>
            <a:r>
              <a:rPr lang="el-GR" sz="3600" dirty="0"/>
              <a:t>. Εκπαιδευτικό υλικό</a:t>
            </a:r>
            <a:r>
              <a:rPr lang="en-US" sz="3600" dirty="0"/>
              <a:t> </a:t>
            </a:r>
            <a:r>
              <a:rPr lang="el-GR" sz="3600" dirty="0"/>
              <a:t>5</a:t>
            </a:r>
            <a:r>
              <a:rPr lang="en-US" sz="3600" dirty="0"/>
              <a:t>/</a:t>
            </a:r>
            <a:r>
              <a:rPr lang="el-GR" sz="3600" dirty="0"/>
              <a:t>6</a:t>
            </a:r>
            <a:endParaRPr lang="el-GR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17" name="Διάγραμμα 16">
            <a:extLst>
              <a:ext uri="{FF2B5EF4-FFF2-40B4-BE49-F238E27FC236}">
                <a16:creationId xmlns:a16="http://schemas.microsoft.com/office/drawing/2014/main" id="{AEF15D1E-25C6-468D-9246-87F6D55B30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9324635"/>
              </p:ext>
            </p:extLst>
          </p:nvPr>
        </p:nvGraphicFramePr>
        <p:xfrm>
          <a:off x="3995936" y="1484785"/>
          <a:ext cx="5040560" cy="44644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6F8230E3-3ABC-4D10-B47F-27374900EB7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84784"/>
            <a:ext cx="2754848" cy="1572543"/>
          </a:xfrm>
          <a:prstGeom prst="rect">
            <a:avLst/>
          </a:prstGeom>
        </p:spPr>
      </p:pic>
      <p:pic>
        <p:nvPicPr>
          <p:cNvPr id="20" name="Εικόνα 19">
            <a:extLst>
              <a:ext uri="{FF2B5EF4-FFF2-40B4-BE49-F238E27FC236}">
                <a16:creationId xmlns:a16="http://schemas.microsoft.com/office/drawing/2014/main" id="{2ACBE63F-F024-4155-9971-D0C5FDB59E9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862980"/>
            <a:ext cx="2794688" cy="1512168"/>
          </a:xfrm>
          <a:prstGeom prst="rect">
            <a:avLst/>
          </a:prstGeom>
        </p:spPr>
      </p:pic>
      <p:pic>
        <p:nvPicPr>
          <p:cNvPr id="22" name="Εικόνα 21">
            <a:extLst>
              <a:ext uri="{FF2B5EF4-FFF2-40B4-BE49-F238E27FC236}">
                <a16:creationId xmlns:a16="http://schemas.microsoft.com/office/drawing/2014/main" id="{5F876122-7AF9-4288-AAE2-B1905FAF3C5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7" y="3160382"/>
            <a:ext cx="2767244" cy="1708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627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848872" cy="765652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el-GR" sz="3600" dirty="0"/>
            </a:br>
            <a:r>
              <a:rPr lang="en-US" sz="3600" dirty="0"/>
              <a:t>6</a:t>
            </a:r>
            <a:r>
              <a:rPr lang="el-GR" sz="3600" dirty="0"/>
              <a:t>. Εκπαιδευτικό υλικό</a:t>
            </a:r>
            <a:r>
              <a:rPr lang="en-US" sz="3600" dirty="0"/>
              <a:t> 4/</a:t>
            </a:r>
            <a:r>
              <a:rPr lang="el-GR" sz="3600" dirty="0"/>
              <a:t>6</a:t>
            </a:r>
            <a:endParaRPr lang="el-GR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13" name="Διάγραμμα 12">
            <a:extLst>
              <a:ext uri="{FF2B5EF4-FFF2-40B4-BE49-F238E27FC236}">
                <a16:creationId xmlns:a16="http://schemas.microsoft.com/office/drawing/2014/main" id="{8B7DF4E7-5FC9-418C-93A1-9177A2E379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5230243"/>
              </p:ext>
            </p:extLst>
          </p:nvPr>
        </p:nvGraphicFramePr>
        <p:xfrm>
          <a:off x="3995936" y="1484785"/>
          <a:ext cx="5040560" cy="44644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5" name="Εικόνα 14">
            <a:extLst>
              <a:ext uri="{FF2B5EF4-FFF2-40B4-BE49-F238E27FC236}">
                <a16:creationId xmlns:a16="http://schemas.microsoft.com/office/drawing/2014/main" id="{C372B545-48F8-4AB5-8A3C-ED7CF2626CB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40768"/>
            <a:ext cx="2923625" cy="1532595"/>
          </a:xfrm>
          <a:prstGeom prst="rect">
            <a:avLst/>
          </a:prstGeom>
        </p:spPr>
      </p:pic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047675AB-868B-4A95-BCD1-45496BF9F29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165" y="2903029"/>
            <a:ext cx="2895353" cy="1532596"/>
          </a:xfrm>
          <a:prstGeom prst="rect">
            <a:avLst/>
          </a:prstGeom>
        </p:spPr>
      </p:pic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C2CD88F4-74C7-4B3B-9155-29DA9D4B8B9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165" y="4581128"/>
            <a:ext cx="2890044" cy="166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3161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el-GR" sz="3600" dirty="0"/>
              <a:t>6. Μεθοδολογία της έρευνας</a:t>
            </a:r>
            <a:endParaRPr lang="el-GR" sz="4000" b="1" dirty="0"/>
          </a:p>
        </p:txBody>
      </p:sp>
      <p:sp>
        <p:nvSpPr>
          <p:cNvPr id="5" name="Στρογγυλεμένο ορθογώνιο 4">
            <a:extLst>
              <a:ext uri="{FF2B5EF4-FFF2-40B4-BE49-F238E27FC236}">
                <a16:creationId xmlns:a16="http://schemas.microsoft.com/office/drawing/2014/main" id="{EA6F11E7-0ED2-417B-AA5F-6F1EFF05217B}"/>
              </a:ext>
            </a:extLst>
          </p:cNvPr>
          <p:cNvSpPr/>
          <p:nvPr/>
        </p:nvSpPr>
        <p:spPr>
          <a:xfrm>
            <a:off x="755576" y="1844824"/>
            <a:ext cx="7632848" cy="4501164"/>
          </a:xfrm>
          <a:prstGeom prst="rect">
            <a:avLst/>
          </a:prstGeom>
          <a:scene3d>
            <a:camera prst="orthographicFront"/>
            <a:lightRig rig="threeP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l" defTabSz="1066800">
              <a:spcBef>
                <a:spcPct val="0"/>
              </a:spcBef>
              <a:spcAft>
                <a:spcPts val="0"/>
              </a:spcAft>
            </a:pPr>
            <a:r>
              <a:rPr lang="el-GR" sz="1800" b="1" kern="1200" dirty="0">
                <a:solidFill>
                  <a:schemeClr val="accent2"/>
                </a:solidFill>
              </a:rPr>
              <a:t>Είδος </a:t>
            </a:r>
            <a:r>
              <a:rPr lang="el-GR" sz="1800" b="1" dirty="0">
                <a:solidFill>
                  <a:schemeClr val="accent2"/>
                </a:solidFill>
              </a:rPr>
              <a:t>Έ</a:t>
            </a:r>
            <a:r>
              <a:rPr lang="el-GR" sz="1800" b="1" kern="1200" dirty="0">
                <a:solidFill>
                  <a:schemeClr val="accent2"/>
                </a:solidFill>
              </a:rPr>
              <a:t>ρευνας</a:t>
            </a:r>
            <a:r>
              <a:rPr lang="el-GR" sz="1800" kern="1200" dirty="0">
                <a:solidFill>
                  <a:schemeClr val="tx1"/>
                </a:solidFill>
              </a:rPr>
              <a:t>:	 	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Συνδυαστική έρευνα</a:t>
            </a:r>
            <a:r>
              <a:rPr lang="el-GR" sz="1800" b="1" kern="1200" dirty="0">
                <a:solidFill>
                  <a:schemeClr val="accent2">
                    <a:lumMod val="75000"/>
                  </a:schemeClr>
                </a:solidFill>
              </a:rPr>
              <a:t>			</a:t>
            </a:r>
          </a:p>
          <a:p>
            <a:pPr lvl="0" defTabSz="1066800">
              <a:spcAft>
                <a:spcPts val="0"/>
              </a:spcAft>
            </a:pPr>
            <a:r>
              <a:rPr lang="el-GR" sz="1800" b="1" dirty="0">
                <a:solidFill>
                  <a:schemeClr val="accent2"/>
                </a:solidFill>
              </a:rPr>
              <a:t>Χρονική περίοδος: 		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Μάϊος</a:t>
            </a:r>
            <a:r>
              <a:rPr lang="el-GR" sz="1800" dirty="0">
                <a:solidFill>
                  <a:schemeClr val="tx1"/>
                </a:solidFill>
              </a:rPr>
              <a:t> –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Ιούνιος</a:t>
            </a:r>
            <a:r>
              <a:rPr lang="el-GR" sz="1800" dirty="0">
                <a:solidFill>
                  <a:schemeClr val="tx1"/>
                </a:solidFill>
              </a:rPr>
              <a:t> </a:t>
            </a:r>
            <a:r>
              <a:rPr lang="el-GR" sz="1800" kern="12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2021</a:t>
            </a:r>
          </a:p>
          <a:p>
            <a:pPr lvl="0" algn="l" defTabSz="1066800">
              <a:spcBef>
                <a:spcPct val="0"/>
              </a:spcBef>
              <a:spcAft>
                <a:spcPts val="0"/>
              </a:spcAft>
            </a:pPr>
            <a:r>
              <a:rPr lang="el-GR" sz="1800" b="1" dirty="0">
                <a:solidFill>
                  <a:schemeClr val="accent2"/>
                </a:solidFill>
              </a:rPr>
              <a:t>Δειγματοληψία: 		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Σκόπιμη</a:t>
            </a:r>
            <a:r>
              <a:rPr lang="el-GR" sz="1800" kern="12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δειγματοληψία, 88</a:t>
            </a:r>
            <a:r>
              <a:rPr lang="el-GR" sz="1800" kern="12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μαθητές</a:t>
            </a:r>
            <a:r>
              <a:rPr lang="el-GR" sz="1800" kern="1200" dirty="0">
                <a:solidFill>
                  <a:schemeClr val="tx1"/>
                </a:solidFill>
              </a:rPr>
              <a:t> 			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της</a:t>
            </a:r>
            <a:r>
              <a:rPr lang="el-GR" sz="1800" kern="12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Β΄ Λυκείου</a:t>
            </a:r>
          </a:p>
          <a:p>
            <a:pPr defTabSz="1066800">
              <a:spcAft>
                <a:spcPts val="0"/>
              </a:spcAft>
            </a:pPr>
            <a:r>
              <a:rPr lang="el-GR" sz="1800" b="1" dirty="0">
                <a:solidFill>
                  <a:schemeClr val="accent2"/>
                </a:solidFill>
              </a:rPr>
              <a:t>Μέθοδος</a:t>
            </a:r>
            <a:r>
              <a:rPr lang="el-GR" sz="1800" dirty="0">
                <a:solidFill>
                  <a:schemeClr val="tx1"/>
                </a:solidFill>
              </a:rPr>
              <a:t>:	 		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Συνδυασμός</a:t>
            </a:r>
            <a:r>
              <a:rPr lang="el-GR" sz="18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ποσοτικής</a:t>
            </a:r>
            <a:r>
              <a:rPr lang="el-GR" sz="18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και</a:t>
            </a:r>
            <a:r>
              <a:rPr lang="el-GR" sz="1800" dirty="0">
                <a:solidFill>
                  <a:schemeClr val="tx1"/>
                </a:solidFill>
              </a:rPr>
              <a:t> 				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ποιοτικής έρευνας</a:t>
            </a:r>
          </a:p>
          <a:p>
            <a:pPr lvl="0" algn="l" defTabSz="1066800">
              <a:spcBef>
                <a:spcPct val="0"/>
              </a:spcBef>
              <a:spcAft>
                <a:spcPts val="0"/>
              </a:spcAft>
            </a:pPr>
            <a:r>
              <a:rPr lang="el-GR" sz="1800" b="1" dirty="0">
                <a:solidFill>
                  <a:schemeClr val="accent2"/>
                </a:solidFill>
              </a:rPr>
              <a:t>Μέσα</a:t>
            </a:r>
            <a:r>
              <a:rPr lang="el-GR" sz="1800" kern="12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/>
                </a:solidFill>
              </a:rPr>
              <a:t>συλλογής</a:t>
            </a:r>
            <a:r>
              <a:rPr lang="el-GR" sz="1800" kern="12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/>
                </a:solidFill>
              </a:rPr>
              <a:t>δεδομένων</a:t>
            </a:r>
            <a:r>
              <a:rPr lang="el-GR" sz="1800" kern="1200" dirty="0">
                <a:solidFill>
                  <a:schemeClr val="tx1"/>
                </a:solidFill>
              </a:rPr>
              <a:t>: 	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Ερωτηματολόγια</a:t>
            </a:r>
            <a:r>
              <a:rPr lang="el-GR" sz="1800" kern="12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με</a:t>
            </a:r>
            <a:r>
              <a:rPr lang="el-GR" sz="18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ερωτήσεις</a:t>
            </a:r>
            <a:r>
              <a:rPr lang="el-GR" sz="1800" dirty="0">
                <a:solidFill>
                  <a:schemeClr val="tx1"/>
                </a:solidFill>
              </a:rPr>
              <a:t> 				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κλειστού</a:t>
            </a:r>
            <a:r>
              <a:rPr lang="el-GR" sz="18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τύπου</a:t>
            </a:r>
            <a:r>
              <a:rPr lang="el-GR" sz="18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και</a:t>
            </a:r>
            <a:r>
              <a:rPr lang="el-GR" sz="18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ερωτήσεις</a:t>
            </a:r>
            <a:r>
              <a:rPr lang="el-GR" sz="1800" dirty="0">
                <a:solidFill>
                  <a:schemeClr val="tx1"/>
                </a:solidFill>
              </a:rPr>
              <a:t> 				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ανοικτού</a:t>
            </a:r>
            <a:r>
              <a:rPr lang="el-GR" sz="18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τύπου</a:t>
            </a:r>
            <a:r>
              <a:rPr lang="el-GR" sz="1800" dirty="0">
                <a:solidFill>
                  <a:schemeClr val="tx1"/>
                </a:solidFill>
              </a:rPr>
              <a:t>.</a:t>
            </a:r>
            <a:endParaRPr lang="el-GR" sz="1800" kern="1200" dirty="0">
              <a:solidFill>
                <a:schemeClr val="tx1"/>
              </a:solidFill>
            </a:endParaRPr>
          </a:p>
          <a:p>
            <a:pPr lvl="0" defTabSz="1066800">
              <a:spcAft>
                <a:spcPts val="0"/>
              </a:spcAft>
            </a:pPr>
            <a:r>
              <a:rPr lang="el-GR" sz="1800" b="1" dirty="0">
                <a:solidFill>
                  <a:schemeClr val="accent2"/>
                </a:solidFill>
              </a:rPr>
              <a:t>Επεξεργασία</a:t>
            </a:r>
            <a:r>
              <a:rPr lang="el-GR" sz="18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/>
                </a:solidFill>
              </a:rPr>
              <a:t>δεδομένων</a:t>
            </a:r>
            <a:r>
              <a:rPr lang="el-GR" sz="1800" dirty="0">
                <a:solidFill>
                  <a:schemeClr val="tx1"/>
                </a:solidFill>
              </a:rPr>
              <a:t>: 	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Καθορισμός</a:t>
            </a:r>
            <a:r>
              <a:rPr lang="el-GR" sz="18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ερευνητικών</a:t>
            </a:r>
            <a:r>
              <a:rPr lang="el-GR" sz="18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αξόνων</a:t>
            </a:r>
            <a:r>
              <a:rPr lang="el-GR" sz="1800" dirty="0">
                <a:solidFill>
                  <a:schemeClr val="tx1"/>
                </a:solidFill>
              </a:rPr>
              <a:t>, 			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κλίμακα</a:t>
            </a:r>
            <a:r>
              <a:rPr lang="el-GR" sz="1800" dirty="0">
                <a:solidFill>
                  <a:schemeClr val="tx1"/>
                </a:solidFill>
              </a:rPr>
              <a:t> </a:t>
            </a:r>
            <a:r>
              <a:rPr lang="el-GR" sz="1800" b="1" dirty="0" err="1">
                <a:solidFill>
                  <a:schemeClr val="accent2">
                    <a:lumMod val="75000"/>
                  </a:schemeClr>
                </a:solidFill>
              </a:rPr>
              <a:t>Λίκερτ</a:t>
            </a:r>
            <a:r>
              <a:rPr lang="el-GR" sz="1800" dirty="0">
                <a:solidFill>
                  <a:schemeClr val="tx1"/>
                </a:solidFill>
              </a:rPr>
              <a:t>, 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</a:rPr>
              <a:t>SPSS</a:t>
            </a:r>
            <a:r>
              <a:rPr lang="el-GR" sz="1800" dirty="0">
                <a:solidFill>
                  <a:schemeClr val="tx1"/>
                </a:solidFill>
              </a:rPr>
              <a:t>,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μονάδα 				ανάλυσης περιεχομένου η πρόταση 			με ολοκληρωμένο και αυτοτελές νόημα </a:t>
            </a:r>
          </a:p>
          <a:p>
            <a:pPr lvl="0" defTabSz="1066800">
              <a:spcAft>
                <a:spcPts val="0"/>
              </a:spcAft>
            </a:pPr>
            <a:r>
              <a:rPr lang="el-GR" sz="1800" b="1" dirty="0">
                <a:solidFill>
                  <a:schemeClr val="accent2"/>
                </a:solidFill>
              </a:rPr>
              <a:t>Αξιοπιστία-Εγκυρότητα</a:t>
            </a:r>
            <a:r>
              <a:rPr lang="el-GR" sz="1800" kern="1200" dirty="0">
                <a:solidFill>
                  <a:schemeClr val="tx1"/>
                </a:solidFill>
              </a:rPr>
              <a:t>: 	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Τριγωνισμός</a:t>
            </a:r>
            <a:r>
              <a:rPr lang="el-GR" sz="1800" kern="12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μέσω</a:t>
            </a:r>
            <a:r>
              <a:rPr lang="el-GR" sz="1800" kern="12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της</a:t>
            </a:r>
            <a:r>
              <a:rPr lang="el-GR" sz="1800" kern="1200" dirty="0">
                <a:solidFill>
                  <a:schemeClr val="tx1"/>
                </a:solidFill>
              </a:rPr>
              <a:t> </a:t>
            </a:r>
            <a:r>
              <a:rPr lang="el-GR" sz="1800" b="1" dirty="0">
                <a:solidFill>
                  <a:schemeClr val="accent2">
                    <a:lumMod val="75000"/>
                  </a:schemeClr>
                </a:solidFill>
              </a:rPr>
              <a:t>αποτίμησης</a:t>
            </a:r>
            <a:r>
              <a:rPr lang="el-GR" sz="1800" kern="1200" dirty="0">
                <a:solidFill>
                  <a:schemeClr val="tx1"/>
                </a:solidFill>
              </a:rPr>
              <a:t> </a:t>
            </a:r>
            <a:r>
              <a:rPr lang="el-GR" sz="2000" kern="1200" dirty="0">
                <a:solidFill>
                  <a:schemeClr val="tx1"/>
                </a:solidFill>
              </a:rPr>
              <a:t>			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από</a:t>
            </a:r>
            <a:r>
              <a:rPr lang="en-US" sz="2000" kern="12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μαθητές</a:t>
            </a:r>
            <a:r>
              <a:rPr lang="el-GR" sz="2000" kern="12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και</a:t>
            </a:r>
            <a:r>
              <a:rPr lang="el-GR" sz="2000" kern="12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ειδικούς</a:t>
            </a:r>
            <a:r>
              <a:rPr lang="el-GR" sz="2000" kern="1200" dirty="0">
                <a:solidFill>
                  <a:schemeClr val="tx1"/>
                </a:solidFill>
              </a:rPr>
              <a:t> </a:t>
            </a:r>
            <a:endParaRPr lang="en-GB" sz="2000" kern="1200" dirty="0">
              <a:solidFill>
                <a:schemeClr val="tx1"/>
              </a:solidFill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80F1E6EF-400C-4092-9BC7-33F43764CDC9}"/>
              </a:ext>
            </a:extLst>
          </p:cNvPr>
          <p:cNvSpPr/>
          <p:nvPr/>
        </p:nvSpPr>
        <p:spPr>
          <a:xfrm>
            <a:off x="1043608" y="1266076"/>
            <a:ext cx="5527409" cy="509423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Διδακτική παρέμβαση</a:t>
            </a:r>
          </a:p>
        </p:txBody>
      </p:sp>
    </p:spTree>
    <p:extLst>
      <p:ext uri="{BB962C8B-B14F-4D97-AF65-F5344CB8AC3E}">
        <p14:creationId xmlns:p14="http://schemas.microsoft.com/office/powerpoint/2010/main" val="1813676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el-GR" sz="3600" dirty="0"/>
              <a:t>6. Μεθοδολογία της έρευνας</a:t>
            </a:r>
            <a:endParaRPr lang="el-GR" sz="4000" b="1" dirty="0"/>
          </a:p>
        </p:txBody>
      </p:sp>
      <p:sp>
        <p:nvSpPr>
          <p:cNvPr id="5" name="Στρογγυλεμένο ορθογώνιο 4">
            <a:extLst>
              <a:ext uri="{FF2B5EF4-FFF2-40B4-BE49-F238E27FC236}">
                <a16:creationId xmlns:a16="http://schemas.microsoft.com/office/drawing/2014/main" id="{EA6F11E7-0ED2-417B-AA5F-6F1EFF05217B}"/>
              </a:ext>
            </a:extLst>
          </p:cNvPr>
          <p:cNvSpPr/>
          <p:nvPr/>
        </p:nvSpPr>
        <p:spPr>
          <a:xfrm>
            <a:off x="755576" y="1844824"/>
            <a:ext cx="7632848" cy="4501164"/>
          </a:xfrm>
          <a:prstGeom prst="rect">
            <a:avLst/>
          </a:prstGeom>
          <a:scene3d>
            <a:camera prst="orthographicFront"/>
            <a:lightRig rig="threeP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l" defTabSz="1066800">
              <a:spcBef>
                <a:spcPct val="0"/>
              </a:spcBef>
              <a:spcAft>
                <a:spcPts val="0"/>
              </a:spcAft>
            </a:pPr>
            <a:r>
              <a:rPr lang="el-GR" sz="2000" kern="1200" dirty="0">
                <a:solidFill>
                  <a:schemeClr val="tx1"/>
                </a:solidFill>
              </a:rPr>
              <a:t>	</a:t>
            </a:r>
            <a:endParaRPr lang="el-GR" sz="2000" b="1" kern="1200" dirty="0">
              <a:solidFill>
                <a:schemeClr val="accent2">
                  <a:lumMod val="75000"/>
                </a:schemeClr>
              </a:solidFill>
            </a:endParaRPr>
          </a:p>
          <a:p>
            <a:pPr lvl="0" defTabSz="1066800">
              <a:spcAft>
                <a:spcPts val="0"/>
              </a:spcAft>
            </a:pPr>
            <a:r>
              <a:rPr lang="el-GR" sz="2000" b="1" dirty="0">
                <a:solidFill>
                  <a:schemeClr val="accent2"/>
                </a:solidFill>
              </a:rPr>
              <a:t>Χρονική περίοδος: 		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Μάϊος</a:t>
            </a:r>
            <a:r>
              <a:rPr lang="el-GR" sz="2000" dirty="0">
                <a:solidFill>
                  <a:schemeClr val="tx1"/>
                </a:solidFill>
              </a:rPr>
              <a:t> –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Ιούνιος</a:t>
            </a:r>
            <a:r>
              <a:rPr lang="el-GR" sz="2000" dirty="0">
                <a:solidFill>
                  <a:schemeClr val="tx1"/>
                </a:solidFill>
              </a:rPr>
              <a:t> </a:t>
            </a:r>
            <a:r>
              <a:rPr lang="el-GR" sz="2000" kern="12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2021</a:t>
            </a:r>
          </a:p>
          <a:p>
            <a:pPr lvl="0" algn="l" defTabSz="1066800">
              <a:spcBef>
                <a:spcPct val="0"/>
              </a:spcBef>
              <a:spcAft>
                <a:spcPts val="0"/>
              </a:spcAft>
            </a:pPr>
            <a:r>
              <a:rPr lang="el-GR" sz="2000" b="1" dirty="0">
                <a:solidFill>
                  <a:schemeClr val="accent2"/>
                </a:solidFill>
              </a:rPr>
              <a:t>Δειγματοληψία: 		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Σκόπιμη</a:t>
            </a:r>
            <a:r>
              <a:rPr lang="el-GR" sz="2000" kern="12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δειγματοληψία, 3</a:t>
            </a:r>
            <a:r>
              <a:rPr lang="el-GR" sz="2000" kern="1200" dirty="0">
                <a:solidFill>
                  <a:schemeClr val="tx1"/>
                </a:solidFill>
              </a:rPr>
              <a:t> 	</a:t>
            </a:r>
            <a:r>
              <a:rPr lang="el-GR" sz="2000" dirty="0">
                <a:solidFill>
                  <a:schemeClr val="tx1"/>
                </a:solidFill>
              </a:rPr>
              <a:t>			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ειδικοί της </a:t>
            </a:r>
            <a:r>
              <a:rPr lang="el-GR" sz="2000" b="1" dirty="0" err="1">
                <a:solidFill>
                  <a:schemeClr val="accent2">
                    <a:lumMod val="75000"/>
                  </a:schemeClr>
                </a:solidFill>
              </a:rPr>
              <a:t>ΕξΑΕ</a:t>
            </a:r>
            <a:endParaRPr lang="el-GR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 defTabSz="1066800">
              <a:spcAft>
                <a:spcPts val="0"/>
              </a:spcAft>
            </a:pPr>
            <a:r>
              <a:rPr lang="el-GR" sz="2000" b="1" dirty="0">
                <a:solidFill>
                  <a:schemeClr val="accent2"/>
                </a:solidFill>
              </a:rPr>
              <a:t>Μέθοδος</a:t>
            </a:r>
            <a:r>
              <a:rPr lang="el-GR" sz="2000" dirty="0">
                <a:solidFill>
                  <a:schemeClr val="tx1"/>
                </a:solidFill>
              </a:rPr>
              <a:t>:	 		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Ποιοτική έρευνα</a:t>
            </a:r>
          </a:p>
          <a:p>
            <a:pPr lvl="0" algn="l" defTabSz="1066800">
              <a:spcBef>
                <a:spcPct val="0"/>
              </a:spcBef>
              <a:spcAft>
                <a:spcPts val="0"/>
              </a:spcAft>
            </a:pPr>
            <a:r>
              <a:rPr lang="el-GR" sz="2000" b="1" dirty="0">
                <a:solidFill>
                  <a:schemeClr val="accent2"/>
                </a:solidFill>
              </a:rPr>
              <a:t>Μέσα</a:t>
            </a:r>
            <a:r>
              <a:rPr lang="el-GR" sz="2000" kern="12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/>
                </a:solidFill>
              </a:rPr>
              <a:t>συλλογής</a:t>
            </a:r>
            <a:r>
              <a:rPr lang="el-GR" sz="2000" kern="12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/>
                </a:solidFill>
              </a:rPr>
              <a:t>δεδομένων</a:t>
            </a:r>
            <a:r>
              <a:rPr lang="el-GR" sz="2000" kern="1200" dirty="0">
                <a:solidFill>
                  <a:schemeClr val="tx1"/>
                </a:solidFill>
              </a:rPr>
              <a:t>: 	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Ερωτηματολόγια</a:t>
            </a:r>
            <a:r>
              <a:rPr lang="el-GR" sz="2000" kern="12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με</a:t>
            </a:r>
            <a:r>
              <a:rPr lang="el-GR" sz="20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ερωτήσεις</a:t>
            </a:r>
            <a:r>
              <a:rPr lang="el-GR" sz="2000" dirty="0">
                <a:solidFill>
                  <a:schemeClr val="tx1"/>
                </a:solidFill>
              </a:rPr>
              <a:t> 			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ανοικτού</a:t>
            </a:r>
            <a:r>
              <a:rPr lang="el-GR" sz="20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τύπου</a:t>
            </a:r>
            <a:r>
              <a:rPr lang="el-GR" sz="2000" dirty="0">
                <a:solidFill>
                  <a:schemeClr val="tx1"/>
                </a:solidFill>
              </a:rPr>
              <a:t>.</a:t>
            </a:r>
            <a:endParaRPr lang="el-GR" sz="2000" kern="1200" dirty="0">
              <a:solidFill>
                <a:schemeClr val="tx1"/>
              </a:solidFill>
            </a:endParaRPr>
          </a:p>
          <a:p>
            <a:pPr lvl="0" defTabSz="1066800">
              <a:spcAft>
                <a:spcPts val="0"/>
              </a:spcAft>
            </a:pPr>
            <a:r>
              <a:rPr lang="el-GR" sz="2000" b="1" dirty="0">
                <a:solidFill>
                  <a:schemeClr val="accent2"/>
                </a:solidFill>
              </a:rPr>
              <a:t>Επεξεργασία</a:t>
            </a:r>
            <a:r>
              <a:rPr lang="el-GR" sz="20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/>
                </a:solidFill>
              </a:rPr>
              <a:t>δεδομένων</a:t>
            </a:r>
            <a:r>
              <a:rPr lang="el-GR" sz="2000" dirty="0">
                <a:solidFill>
                  <a:schemeClr val="tx1"/>
                </a:solidFill>
              </a:rPr>
              <a:t>: 	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Καθορισμός</a:t>
            </a:r>
            <a:r>
              <a:rPr lang="el-GR" sz="20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ερευνητικών</a:t>
            </a:r>
            <a:r>
              <a:rPr lang="el-GR" sz="20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αξόνων</a:t>
            </a:r>
            <a:r>
              <a:rPr lang="el-GR" sz="2000" dirty="0">
                <a:solidFill>
                  <a:schemeClr val="tx1"/>
                </a:solidFill>
              </a:rPr>
              <a:t>, 			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μονάδα 	ανάλυσης περιεχομένου η 			πρόταση 	με ολοκληρωμένο και 			αυτοτελές νόημα </a:t>
            </a:r>
          </a:p>
          <a:p>
            <a:pPr lvl="0" defTabSz="1066800">
              <a:spcAft>
                <a:spcPts val="0"/>
              </a:spcAft>
            </a:pPr>
            <a:r>
              <a:rPr lang="el-GR" sz="2000" b="1" dirty="0">
                <a:solidFill>
                  <a:schemeClr val="accent2"/>
                </a:solidFill>
              </a:rPr>
              <a:t>Αξιοπιστία-Εγκυρότητα</a:t>
            </a:r>
            <a:r>
              <a:rPr lang="el-GR" sz="2000" kern="1200" dirty="0">
                <a:solidFill>
                  <a:schemeClr val="tx1"/>
                </a:solidFill>
              </a:rPr>
              <a:t>: 	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Τριγωνισμός</a:t>
            </a:r>
            <a:r>
              <a:rPr lang="el-GR" sz="2000" kern="12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μέσω</a:t>
            </a:r>
            <a:r>
              <a:rPr lang="el-GR" sz="2000" kern="12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της</a:t>
            </a:r>
            <a:r>
              <a:rPr lang="el-GR" sz="2000" kern="12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αποτίμησης</a:t>
            </a:r>
            <a:r>
              <a:rPr lang="el-GR" sz="2000" kern="1200" dirty="0">
                <a:solidFill>
                  <a:schemeClr val="tx1"/>
                </a:solidFill>
              </a:rPr>
              <a:t> 			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από</a:t>
            </a:r>
            <a:r>
              <a:rPr lang="en-US" sz="2000" kern="12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μαθητές</a:t>
            </a:r>
            <a:r>
              <a:rPr lang="el-GR" sz="2000" kern="12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και</a:t>
            </a:r>
            <a:r>
              <a:rPr lang="el-GR" sz="2000" kern="1200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ειδικούς</a:t>
            </a:r>
            <a:r>
              <a:rPr lang="el-GR" sz="2000" kern="1200" dirty="0">
                <a:solidFill>
                  <a:schemeClr val="tx1"/>
                </a:solidFill>
              </a:rPr>
              <a:t> </a:t>
            </a:r>
            <a:endParaRPr lang="en-GB" sz="2000" kern="1200" dirty="0">
              <a:solidFill>
                <a:schemeClr val="tx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C0CFE0EF-3E30-4032-A997-7654C7B30F28}"/>
              </a:ext>
            </a:extLst>
          </p:cNvPr>
          <p:cNvSpPr/>
          <p:nvPr/>
        </p:nvSpPr>
        <p:spPr>
          <a:xfrm>
            <a:off x="1043609" y="1266076"/>
            <a:ext cx="5472608" cy="506739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Έρευνα του κυρίως Ε.Υ.</a:t>
            </a:r>
          </a:p>
        </p:txBody>
      </p:sp>
    </p:spTree>
    <p:extLst>
      <p:ext uri="{BB962C8B-B14F-4D97-AF65-F5344CB8AC3E}">
        <p14:creationId xmlns:p14="http://schemas.microsoft.com/office/powerpoint/2010/main" val="26324674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el-GR" sz="3600" b="1" dirty="0"/>
              <a:t>Συμπεράσματα 1/3</a:t>
            </a:r>
            <a:endParaRPr lang="el-GR" sz="4000" b="1" dirty="0"/>
          </a:p>
        </p:txBody>
      </p:sp>
      <p:graphicFrame>
        <p:nvGraphicFramePr>
          <p:cNvPr id="3" name="Διάγραμμα 2">
            <a:extLst>
              <a:ext uri="{FF2B5EF4-FFF2-40B4-BE49-F238E27FC236}">
                <a16:creationId xmlns:a16="http://schemas.microsoft.com/office/drawing/2014/main" id="{9135CCE1-F364-462D-AB07-576B9D22C4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9470666"/>
              </p:ext>
            </p:extLst>
          </p:nvPr>
        </p:nvGraphicFramePr>
        <p:xfrm>
          <a:off x="1524000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A20EA980-10B4-4774-8270-E35F794BEE02}"/>
              </a:ext>
            </a:extLst>
          </p:cNvPr>
          <p:cNvSpPr/>
          <p:nvPr/>
        </p:nvSpPr>
        <p:spPr>
          <a:xfrm>
            <a:off x="1524000" y="1394234"/>
            <a:ext cx="5472608" cy="506739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Ερωτηματολόγια μαθητών</a:t>
            </a:r>
          </a:p>
        </p:txBody>
      </p:sp>
    </p:spTree>
    <p:extLst>
      <p:ext uri="{BB962C8B-B14F-4D97-AF65-F5344CB8AC3E}">
        <p14:creationId xmlns:p14="http://schemas.microsoft.com/office/powerpoint/2010/main" val="3835095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15 - Ευθεία γραμμή σύνδεσης"/>
          <p:cNvCxnSpPr/>
          <p:nvPr/>
        </p:nvCxnSpPr>
        <p:spPr bwMode="auto">
          <a:xfrm>
            <a:off x="1259632" y="6237312"/>
            <a:ext cx="6991725" cy="129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Τίτλος 3">
            <a:extLst>
              <a:ext uri="{FF2B5EF4-FFF2-40B4-BE49-F238E27FC236}">
                <a16:creationId xmlns:a16="http://schemas.microsoft.com/office/drawing/2014/main" id="{CF17E4AF-ADF8-4FC4-A56F-69D94226B2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6494" y="333760"/>
            <a:ext cx="6858000" cy="834526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el-GR" dirty="0"/>
              <a:t>Ευχαριστίες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849658B5-9AA8-41F3-9656-175B3451F65E}"/>
              </a:ext>
            </a:extLst>
          </p:cNvPr>
          <p:cNvSpPr/>
          <p:nvPr/>
        </p:nvSpPr>
        <p:spPr>
          <a:xfrm>
            <a:off x="1331491" y="2586796"/>
            <a:ext cx="3160728" cy="681176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chemeClr val="tx1"/>
                </a:solidFill>
              </a:rPr>
              <a:t>Στην Τριμελή Επιτροπή</a:t>
            </a:r>
          </a:p>
          <a:p>
            <a:pPr algn="ctr"/>
            <a:endParaRPr lang="el-GR" dirty="0"/>
          </a:p>
        </p:txBody>
      </p:sp>
      <p:sp>
        <p:nvSpPr>
          <p:cNvPr id="18" name="Ορθογώνιο: Στρογγύλεμα γωνιών 17">
            <a:extLst>
              <a:ext uri="{FF2B5EF4-FFF2-40B4-BE49-F238E27FC236}">
                <a16:creationId xmlns:a16="http://schemas.microsoft.com/office/drawing/2014/main" id="{DFDFBFF2-6CDB-4AB9-B0CD-759135AFB17B}"/>
              </a:ext>
            </a:extLst>
          </p:cNvPr>
          <p:cNvSpPr/>
          <p:nvPr/>
        </p:nvSpPr>
        <p:spPr>
          <a:xfrm>
            <a:off x="1326494" y="3465762"/>
            <a:ext cx="3191145" cy="766152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chemeClr val="tx1"/>
                </a:solidFill>
              </a:rPr>
              <a:t>Στους συμμετέχοντες στην έρευνα</a:t>
            </a:r>
          </a:p>
        </p:txBody>
      </p:sp>
      <p:sp>
        <p:nvSpPr>
          <p:cNvPr id="19" name="Ορθογώνιο: Στρογγύλεμα γωνιών 18">
            <a:extLst>
              <a:ext uri="{FF2B5EF4-FFF2-40B4-BE49-F238E27FC236}">
                <a16:creationId xmlns:a16="http://schemas.microsoft.com/office/drawing/2014/main" id="{5363A64A-6511-478D-9162-88B59EBB7180}"/>
              </a:ext>
            </a:extLst>
          </p:cNvPr>
          <p:cNvSpPr/>
          <p:nvPr/>
        </p:nvSpPr>
        <p:spPr>
          <a:xfrm>
            <a:off x="1286288" y="4429704"/>
            <a:ext cx="3271555" cy="779120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Στην  ομάδα μου</a:t>
            </a:r>
          </a:p>
        </p:txBody>
      </p:sp>
      <p:sp>
        <p:nvSpPr>
          <p:cNvPr id="20" name="Ορθογώνιο: Στρογγύλεμα γωνιών 19">
            <a:extLst>
              <a:ext uri="{FF2B5EF4-FFF2-40B4-BE49-F238E27FC236}">
                <a16:creationId xmlns:a16="http://schemas.microsoft.com/office/drawing/2014/main" id="{6B2FDC69-795F-48A6-B912-E5BF9EA1D5AF}"/>
              </a:ext>
            </a:extLst>
          </p:cNvPr>
          <p:cNvSpPr/>
          <p:nvPr/>
        </p:nvSpPr>
        <p:spPr>
          <a:xfrm>
            <a:off x="1277206" y="5360708"/>
            <a:ext cx="3289717" cy="770811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Στην οικογένειά μου</a:t>
            </a:r>
          </a:p>
        </p:txBody>
      </p:sp>
      <p:cxnSp>
        <p:nvCxnSpPr>
          <p:cNvPr id="21" name="15 - Ευθεία γραμμή σύνδεσης">
            <a:extLst>
              <a:ext uri="{FF2B5EF4-FFF2-40B4-BE49-F238E27FC236}">
                <a16:creationId xmlns:a16="http://schemas.microsoft.com/office/drawing/2014/main" id="{448BD1DD-C046-424A-84CA-F0A1DF27CA74}"/>
              </a:ext>
            </a:extLst>
          </p:cNvPr>
          <p:cNvCxnSpPr/>
          <p:nvPr/>
        </p:nvCxnSpPr>
        <p:spPr bwMode="auto">
          <a:xfrm>
            <a:off x="1259632" y="1264081"/>
            <a:ext cx="6991725" cy="129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A6432C5C-0E4E-46CD-B7FE-B32DBD3B76AC}"/>
              </a:ext>
            </a:extLst>
          </p:cNvPr>
          <p:cNvSpPr txBox="1"/>
          <p:nvPr/>
        </p:nvSpPr>
        <p:spPr>
          <a:xfrm>
            <a:off x="4755494" y="2228671"/>
            <a:ext cx="345340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>
                <a:solidFill>
                  <a:schemeClr val="tx1"/>
                </a:solidFill>
              </a:rPr>
              <a:t>κ. Λάμπρο Καρβούνη</a:t>
            </a:r>
          </a:p>
          <a:p>
            <a:r>
              <a:rPr lang="el-GR" dirty="0">
                <a:solidFill>
                  <a:schemeClr val="tx1"/>
                </a:solidFill>
              </a:rPr>
              <a:t>κα. Ευαγγελία Μανούσου</a:t>
            </a:r>
          </a:p>
          <a:p>
            <a:r>
              <a:rPr lang="el-GR" dirty="0">
                <a:solidFill>
                  <a:schemeClr val="tx1"/>
                </a:solidFill>
              </a:rPr>
              <a:t>κ.  Χαράλαμπο </a:t>
            </a:r>
            <a:r>
              <a:rPr lang="el-GR" dirty="0" err="1">
                <a:solidFill>
                  <a:schemeClr val="tx1"/>
                </a:solidFill>
              </a:rPr>
              <a:t>Μουζάκη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26E93F-0835-4668-8DE1-7A13A94DAC76}"/>
              </a:ext>
            </a:extLst>
          </p:cNvPr>
          <p:cNvSpPr txBox="1"/>
          <p:nvPr/>
        </p:nvSpPr>
        <p:spPr>
          <a:xfrm>
            <a:off x="1326494" y="1386137"/>
            <a:ext cx="5079260" cy="919401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 wrap="none" rtlCol="0">
            <a:spAutoFit/>
          </a:bodyPr>
          <a:lstStyle/>
          <a:p>
            <a:r>
              <a:rPr lang="el-G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Καθηγητή, κ. Αναστασιάδη Παναγιώτη</a:t>
            </a:r>
          </a:p>
          <a:p>
            <a:endParaRPr lang="el-G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69AC3C-318C-47FE-84AA-39876E4607EA}"/>
              </a:ext>
            </a:extLst>
          </p:cNvPr>
          <p:cNvSpPr txBox="1"/>
          <p:nvPr/>
        </p:nvSpPr>
        <p:spPr>
          <a:xfrm>
            <a:off x="4727421" y="3543148"/>
            <a:ext cx="37410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Μαθητές ΓΕΛ Γαζίου</a:t>
            </a:r>
          </a:p>
          <a:p>
            <a:r>
              <a:rPr lang="el-GR" dirty="0"/>
              <a:t>Εκπαιδευτικοί, ειδικοί </a:t>
            </a:r>
            <a:r>
              <a:rPr lang="el-GR" dirty="0" err="1"/>
              <a:t>ΕξΑΕ</a:t>
            </a:r>
            <a:endParaRPr lang="el-G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FEC580-0F2F-46F6-9B8C-96D5C11AFC19}"/>
              </a:ext>
            </a:extLst>
          </p:cNvPr>
          <p:cNvSpPr txBox="1"/>
          <p:nvPr/>
        </p:nvSpPr>
        <p:spPr>
          <a:xfrm>
            <a:off x="4727421" y="4529711"/>
            <a:ext cx="36741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Την ομάδα των συμφοιτητών μου </a:t>
            </a:r>
            <a:r>
              <a:rPr lang="en-US" dirty="0"/>
              <a:t>Snoopy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1221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el-GR" sz="3600" b="1" dirty="0"/>
              <a:t>Συμπεράσματα 2/3</a:t>
            </a:r>
            <a:endParaRPr lang="el-GR" sz="4000" b="1" dirty="0"/>
          </a:p>
        </p:txBody>
      </p:sp>
      <p:graphicFrame>
        <p:nvGraphicFramePr>
          <p:cNvPr id="3" name="Διάγραμμα 2">
            <a:extLst>
              <a:ext uri="{FF2B5EF4-FFF2-40B4-BE49-F238E27FC236}">
                <a16:creationId xmlns:a16="http://schemas.microsoft.com/office/drawing/2014/main" id="{9135CCE1-F364-462D-AB07-576B9D22C4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757340"/>
              </p:ext>
            </p:extLst>
          </p:nvPr>
        </p:nvGraphicFramePr>
        <p:xfrm>
          <a:off x="1524000" y="1397000"/>
          <a:ext cx="6576392" cy="951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B2CF379-21A3-4C02-8245-9B864C17D91A}"/>
              </a:ext>
            </a:extLst>
          </p:cNvPr>
          <p:cNvSpPr txBox="1"/>
          <p:nvPr/>
        </p:nvSpPr>
        <p:spPr>
          <a:xfrm>
            <a:off x="1524000" y="2757894"/>
            <a:ext cx="657639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Ποιοτική έρευνα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l-GR" sz="2000" b="1" dirty="0">
                <a:solidFill>
                  <a:schemeClr val="accent2">
                    <a:lumMod val="75000"/>
                  </a:schemeClr>
                </a:solidFill>
              </a:rPr>
              <a:t>Οι απόψεις των μαθητών είναι θετικές για το Ε.Υ. Το βρήκαν λειτουργικό και εύχρηστο, ευχάριστο και εύκολο, καθώς υπήρχε καθοδήγηση από τον εκπαιδευτικό</a:t>
            </a:r>
            <a:r>
              <a:rPr lang="el-GR" sz="2000" dirty="0"/>
              <a:t>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  <a:t>Αρνητικές απόψεις: Κούραση λόγω πολύωρης μελέτης μέσω Η/Υ ή κινητού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  <a:t>Προτάσεις: Εμπλουτισμός με περισσότερα βίντεο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22905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el-GR" sz="3600" b="1" dirty="0"/>
              <a:t>Συμπεράσματα 3/3</a:t>
            </a:r>
            <a:endParaRPr lang="el-GR" sz="4000" b="1" dirty="0"/>
          </a:p>
        </p:txBody>
      </p:sp>
      <p:graphicFrame>
        <p:nvGraphicFramePr>
          <p:cNvPr id="3" name="Διάγραμμα 2">
            <a:extLst>
              <a:ext uri="{FF2B5EF4-FFF2-40B4-BE49-F238E27FC236}">
                <a16:creationId xmlns:a16="http://schemas.microsoft.com/office/drawing/2014/main" id="{9135CCE1-F364-462D-AB07-576B9D22C4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444022"/>
              </p:ext>
            </p:extLst>
          </p:nvPr>
        </p:nvGraphicFramePr>
        <p:xfrm>
          <a:off x="1187624" y="209933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8B3EE84E-312C-4880-841D-8DE2170CDCBC}"/>
              </a:ext>
            </a:extLst>
          </p:cNvPr>
          <p:cNvSpPr/>
          <p:nvPr/>
        </p:nvSpPr>
        <p:spPr>
          <a:xfrm>
            <a:off x="1207313" y="1412776"/>
            <a:ext cx="5472608" cy="506739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Ερωτηματολόγια ειδικών της </a:t>
            </a:r>
            <a:r>
              <a:rPr lang="el-GR" dirty="0" err="1"/>
              <a:t>ΕξΑΕ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91120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τρισδιάστατοι μικροί άνθρωποι - περιορισμοί Απεικόνιση αποθεμάτων -  εικονογραφία από bankroll: 113546331">
            <a:extLst>
              <a:ext uri="{FF2B5EF4-FFF2-40B4-BE49-F238E27FC236}">
                <a16:creationId xmlns:a16="http://schemas.microsoft.com/office/drawing/2014/main" id="{9D865241-26AF-4846-8EE9-44D43BC70C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53403">
            <a:off x="6065388" y="3778881"/>
            <a:ext cx="2564904" cy="256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>
            <a:noAutofit/>
          </a:bodyPr>
          <a:lstStyle/>
          <a:p>
            <a:r>
              <a:rPr lang="el-GR" sz="3600" dirty="0"/>
              <a:t>Περιορισμοί της έρευνας 1/2</a:t>
            </a:r>
          </a:p>
        </p:txBody>
      </p:sp>
      <p:sp>
        <p:nvSpPr>
          <p:cNvPr id="4" name="9 - Ορθογώνιο"/>
          <p:cNvSpPr/>
          <p:nvPr/>
        </p:nvSpPr>
        <p:spPr>
          <a:xfrm>
            <a:off x="827584" y="1484784"/>
            <a:ext cx="799288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>
                <a:solidFill>
                  <a:schemeClr val="accent2">
                    <a:lumMod val="50000"/>
                  </a:schemeClr>
                </a:solidFill>
              </a:rPr>
              <a:t>Συνθήκες </a:t>
            </a:r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covid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άρνηση των μαθητών να παρακολουθήσουν την παιδαγωγική διαδικασία.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Παρατηρήθηκε φθίνουσα πορεία στη</a:t>
            </a: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  <a:ea typeface="Calibri" panose="020F0502020204030204" pitchFamily="34" charset="0"/>
              </a:rPr>
              <a:t>ν παράδοση των εργασιών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b="1" dirty="0">
                <a:solidFill>
                  <a:schemeClr val="accent2">
                    <a:lumMod val="50000"/>
                  </a:schemeClr>
                </a:solidFill>
              </a:rPr>
              <a:t>Αδυναμία χρήσης της αίθουσας των υπολογιστών του σχολείου, λόγω αυστηρής τήρησης των πρωτοκόλλων υγιεινής</a:t>
            </a:r>
          </a:p>
        </p:txBody>
      </p:sp>
    </p:spTree>
    <p:extLst>
      <p:ext uri="{BB962C8B-B14F-4D97-AF65-F5344CB8AC3E}">
        <p14:creationId xmlns:p14="http://schemas.microsoft.com/office/powerpoint/2010/main" val="17049836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τρισδιάστατοι μικροί άνθρωποι - περιορισμοί Απεικόνιση αποθεμάτων -  εικονογραφία από bankroll: 113546331">
            <a:extLst>
              <a:ext uri="{FF2B5EF4-FFF2-40B4-BE49-F238E27FC236}">
                <a16:creationId xmlns:a16="http://schemas.microsoft.com/office/drawing/2014/main" id="{02559B71-65EB-417E-BC8C-CBF8261E99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83011">
            <a:off x="6829450" y="4600590"/>
            <a:ext cx="1898878" cy="1898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03C7FBB9-8458-45E8-8D88-3362DB745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84784"/>
            <a:ext cx="7886700" cy="4351338"/>
          </a:xfrm>
        </p:spPr>
        <p:txBody>
          <a:bodyPr>
            <a:normAutofit/>
          </a:bodyPr>
          <a:lstStyle/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l-GR" sz="3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Ασφυκτικό χρονικό πλαίσιο</a:t>
            </a:r>
          </a:p>
          <a:p>
            <a:r>
              <a:rPr lang="el-GR" sz="2200" b="1" dirty="0">
                <a:solidFill>
                  <a:schemeClr val="accent2">
                    <a:lumMod val="50000"/>
                  </a:schemeClr>
                </a:solidFill>
              </a:rPr>
              <a:t>Ο χρόνος διεξαγωγής ήταν αμέσως μετά τις διακοπές του Πάσχα και πριν τις καλοκαιρινές διακοπές</a:t>
            </a:r>
          </a:p>
          <a:p>
            <a:r>
              <a:rPr lang="el-GR" sz="2200" b="1" dirty="0">
                <a:solidFill>
                  <a:schemeClr val="accent2">
                    <a:lumMod val="50000"/>
                  </a:schemeClr>
                </a:solidFill>
              </a:rPr>
              <a:t>Η σχολική μονάδα διέκοψε νωρίτερα από το προβλεπόμενο τη λειτουργία της προκειμένου να </a:t>
            </a:r>
            <a:r>
              <a:rPr lang="el-GR" sz="2200" b="1" dirty="0" err="1">
                <a:solidFill>
                  <a:schemeClr val="accent2">
                    <a:lumMod val="50000"/>
                  </a:schemeClr>
                </a:solidFill>
              </a:rPr>
              <a:t>απολυμανθούν</a:t>
            </a:r>
            <a:r>
              <a:rPr lang="el-GR" sz="2200" b="1" dirty="0">
                <a:solidFill>
                  <a:schemeClr val="accent2">
                    <a:lumMod val="50000"/>
                  </a:schemeClr>
                </a:solidFill>
              </a:rPr>
              <a:t> οι χώροι από τα συνεργεία του Δήμου και να προετοιμαστούν οι αίθουσες για τις Πανελλαδικές Εξετάσεις.</a:t>
            </a:r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FD3475D6-591C-4EC3-AB59-B2BA85C28A91}"/>
              </a:ext>
            </a:extLst>
          </p:cNvPr>
          <p:cNvSpPr txBox="1">
            <a:spLocks/>
          </p:cNvSpPr>
          <p:nvPr/>
        </p:nvSpPr>
        <p:spPr>
          <a:xfrm>
            <a:off x="1043608" y="332656"/>
            <a:ext cx="7776864" cy="576064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600" dirty="0"/>
              <a:t>Περιορισμοί της έρευνας 1/2</a:t>
            </a:r>
          </a:p>
        </p:txBody>
      </p:sp>
    </p:spTree>
    <p:extLst>
      <p:ext uri="{BB962C8B-B14F-4D97-AF65-F5344CB8AC3E}">
        <p14:creationId xmlns:p14="http://schemas.microsoft.com/office/powerpoint/2010/main" val="5397555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>
            <a:extLst>
              <a:ext uri="{FF2B5EF4-FFF2-40B4-BE49-F238E27FC236}">
                <a16:creationId xmlns:a16="http://schemas.microsoft.com/office/drawing/2014/main" id="{FD3475D6-591C-4EC3-AB59-B2BA85C28A91}"/>
              </a:ext>
            </a:extLst>
          </p:cNvPr>
          <p:cNvSpPr txBox="1">
            <a:spLocks/>
          </p:cNvSpPr>
          <p:nvPr/>
        </p:nvSpPr>
        <p:spPr>
          <a:xfrm>
            <a:off x="1043608" y="332656"/>
            <a:ext cx="7776864" cy="576064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600" dirty="0"/>
              <a:t>Προτάσεις για περαιτέρω έρευνα</a:t>
            </a:r>
          </a:p>
        </p:txBody>
      </p:sp>
      <p:graphicFrame>
        <p:nvGraphicFramePr>
          <p:cNvPr id="6" name="Διάγραμμα 5">
            <a:extLst>
              <a:ext uri="{FF2B5EF4-FFF2-40B4-BE49-F238E27FC236}">
                <a16:creationId xmlns:a16="http://schemas.microsoft.com/office/drawing/2014/main" id="{32989B8E-1601-4940-BD5C-B914BD208B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91409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08520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>
          <a:xfrm>
            <a:off x="1477641" y="2852936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/>
              <a:t>Σας ευχαριστώ για την προσοχή σας!</a:t>
            </a:r>
          </a:p>
        </p:txBody>
      </p:sp>
    </p:spTree>
    <p:extLst>
      <p:ext uri="{BB962C8B-B14F-4D97-AF65-F5344CB8AC3E}">
        <p14:creationId xmlns:p14="http://schemas.microsoft.com/office/powerpoint/2010/main" val="102612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el-GR" sz="3600" dirty="0"/>
              <a:t>1. Σκοπός</a:t>
            </a:r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68407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l-G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Η δημιουργία κατάλληλου ψηφιακού εκπαιδευτικού υλικού, ώστε να χρησιμοποιηθεί σε μια ολοκληρωμένη διδακτική παρέμβαση για τη διδασκαλία της φιλοσοφίας μέσω της μελοποιημένης ποίησης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l-GR" sz="1800" b="1" dirty="0"/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l-GR" sz="1800" b="1" dirty="0"/>
              <a:t>Το Ε.Υ. αποτιμήθηκε από τους μαθητές που συμμετείχαν στη διδακτική παρέμβαση και από τελειόφοιτους φοιτητές του ΠΜΣ </a:t>
            </a:r>
          </a:p>
          <a:p>
            <a:pPr lvl="1" algn="just"/>
            <a:endParaRPr lang="el-GR" sz="1800" b="1" dirty="0"/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l-GR" sz="1800" b="1" dirty="0"/>
              <a:t>Το υλικό σχεδιάστηκε, ώστε να είναι σύμφωνο με τις αρχές και τη μεθοδολογία της </a:t>
            </a:r>
            <a:r>
              <a:rPr lang="el-GR" sz="1800" b="1" dirty="0" err="1"/>
              <a:t>ΕξΑΕ</a:t>
            </a:r>
            <a:endParaRPr lang="el-GR" sz="1800" b="1" dirty="0"/>
          </a:p>
        </p:txBody>
      </p:sp>
      <p:pic>
        <p:nvPicPr>
          <p:cNvPr id="1026" name="Picture 2" descr="9,920 Purpose In Life Illustrations &amp; Clip Art - iStock">
            <a:extLst>
              <a:ext uri="{FF2B5EF4-FFF2-40B4-BE49-F238E27FC236}">
                <a16:creationId xmlns:a16="http://schemas.microsoft.com/office/drawing/2014/main" id="{4C477622-BAE9-4299-B01A-A30B5B056D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0167" flipH="1">
            <a:off x="6353764" y="4714118"/>
            <a:ext cx="2185909" cy="145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2648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Newsorama: Κοινωνική Συνεισφορά - Δράσεις Στήριξης ΜΚΟ για παιδιά">
            <a:extLst>
              <a:ext uri="{FF2B5EF4-FFF2-40B4-BE49-F238E27FC236}">
                <a16:creationId xmlns:a16="http://schemas.microsoft.com/office/drawing/2014/main" id="{A335AE66-4AD7-495B-ADF3-3592118A9F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59777">
            <a:off x="6452039" y="5012325"/>
            <a:ext cx="2514706" cy="1218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3648" y="476672"/>
            <a:ext cx="7199240" cy="576064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el-GR" sz="3600" dirty="0"/>
              <a:t>2. Συνεισφορά της διπλωματικής</a:t>
            </a:r>
            <a:endParaRPr lang="el-GR" sz="3600" b="1" dirty="0"/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856025E8-EDB8-4734-879F-C7EECB8BDF4B}"/>
              </a:ext>
            </a:extLst>
          </p:cNvPr>
          <p:cNvSpPr/>
          <p:nvPr/>
        </p:nvSpPr>
        <p:spPr>
          <a:xfrm>
            <a:off x="1259632" y="1628800"/>
            <a:ext cx="1944216" cy="936104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Θεωρία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1599BEA3-E4E5-46E1-9091-F1BA911A3A1E}"/>
              </a:ext>
            </a:extLst>
          </p:cNvPr>
          <p:cNvSpPr/>
          <p:nvPr/>
        </p:nvSpPr>
        <p:spPr>
          <a:xfrm>
            <a:off x="1226628" y="2991904"/>
            <a:ext cx="1944216" cy="936103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Εκπαίδευση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A1BA01F9-BE89-45E3-94B5-33510F044BC0}"/>
              </a:ext>
            </a:extLst>
          </p:cNvPr>
          <p:cNvSpPr/>
          <p:nvPr/>
        </p:nvSpPr>
        <p:spPr>
          <a:xfrm>
            <a:off x="1247073" y="4355007"/>
            <a:ext cx="1956775" cy="936103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Έρευνα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B9D46B-7DFE-41BD-87CA-1CB4DF534F7F}"/>
              </a:ext>
            </a:extLst>
          </p:cNvPr>
          <p:cNvSpPr txBox="1"/>
          <p:nvPr/>
        </p:nvSpPr>
        <p:spPr>
          <a:xfrm>
            <a:off x="3815202" y="1628800"/>
            <a:ext cx="4822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Αναδεικνύει το πεδίο</a:t>
            </a:r>
          </a:p>
          <a:p>
            <a:r>
              <a:rPr lang="el-GR" dirty="0"/>
              <a:t>της μελοποιημένης ποίησης και Φιλοσοφίας για περαιτέρω έρευνα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E2DAE3-AB71-4D23-B568-784EE0178E93}"/>
              </a:ext>
            </a:extLst>
          </p:cNvPr>
          <p:cNvSpPr txBox="1"/>
          <p:nvPr/>
        </p:nvSpPr>
        <p:spPr>
          <a:xfrm>
            <a:off x="3815202" y="3013501"/>
            <a:ext cx="4822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Συνεισφέρει στην εκπαιδευτική κοινότητα με </a:t>
            </a:r>
            <a:r>
              <a:rPr lang="el-GR" dirty="0" err="1"/>
              <a:t>διαδραστικό</a:t>
            </a:r>
            <a:r>
              <a:rPr lang="el-GR" dirty="0"/>
              <a:t> Ε.Υ.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D57F35-5AEB-4C10-8CE1-86370D7BAD03}"/>
              </a:ext>
            </a:extLst>
          </p:cNvPr>
          <p:cNvSpPr txBox="1"/>
          <p:nvPr/>
        </p:nvSpPr>
        <p:spPr>
          <a:xfrm>
            <a:off x="3815202" y="4222893"/>
            <a:ext cx="4822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Εμπλουτίζει με επιπλέον ερευνητικά δεδομένα το πεδίο των καινοτόμων εκπαιδευτικών πρακτικών</a:t>
            </a:r>
          </a:p>
        </p:txBody>
      </p:sp>
    </p:spTree>
    <p:extLst>
      <p:ext uri="{BB962C8B-B14F-4D97-AF65-F5344CB8AC3E}">
        <p14:creationId xmlns:p14="http://schemas.microsoft.com/office/powerpoint/2010/main" val="2790992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ow To Ask Questions That Get Good Answers – Tony Mai">
            <a:extLst>
              <a:ext uri="{FF2B5EF4-FFF2-40B4-BE49-F238E27FC236}">
                <a16:creationId xmlns:a16="http://schemas.microsoft.com/office/drawing/2014/main" id="{99ECA247-3745-4EE3-AFB1-256FDFB280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2643">
            <a:off x="6421755" y="4475333"/>
            <a:ext cx="2185392" cy="165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el-GR" sz="3600" dirty="0"/>
              <a:t>3. Ερευνητικά Ερωτήματα 1/2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632848" cy="3891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l-GR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Βοήθησε η διδακτική παρέμβαση στην ανάπτυξη δεξιοτήτων ψηφιακού </a:t>
            </a:r>
            <a:r>
              <a:rPr lang="el-GR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γραμματισμού</a:t>
            </a:r>
            <a:r>
              <a:rPr lang="el-GR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και σε τι βαθμό; 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l-GR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Ποια είναι η στάση των μαθητών για το μάθημα της Φιλοσοφίας Β΄ Λυκείου πριν και μετά τη συμμετοχή τους στη διδακτική παρέμβαση μέσω της σχολικής συμπληρωματικής εξ αποστάσεως εκπαίδευσης; 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l-GR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Ποιες είναι οι απόψεις των μαθητών σχετικά με τη λειτουργικότητα και την αποτελεσματικότητα του εκπαιδευτικού υλικού στο ηλεκτρονικό περιβάλλον μάθησης που δημιουργήθηκε;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920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el-GR" sz="3600" dirty="0"/>
              <a:t>3. Ερευνητικά Ερωτήματα 2/2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632848" cy="2229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eriod" startAt="4"/>
            </a:pPr>
            <a:r>
              <a:rPr lang="el-GR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Το εκπαιδευτικό υλικό </a:t>
            </a:r>
            <a:r>
              <a:rPr lang="el-GR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διέπεται</a:t>
            </a:r>
            <a:r>
              <a:rPr lang="el-GR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από τις αρχές και τη μεθοδολογία της εξ αποστάσεως εκπαίδευσης;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 startAt="4"/>
            </a:pPr>
            <a:r>
              <a:rPr lang="el-GR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Το εκπαιδευτικό υλικό έχει δημιουργηθεί σύμφωνα με τις αρχές της </a:t>
            </a:r>
            <a:r>
              <a:rPr lang="el-GR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Πολυμεσικής</a:t>
            </a:r>
            <a:r>
              <a:rPr lang="el-GR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Μάθησης;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 startAt="4"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How To Ask Questions That Get Good Answers – Tony Mai">
            <a:extLst>
              <a:ext uri="{FF2B5EF4-FFF2-40B4-BE49-F238E27FC236}">
                <a16:creationId xmlns:a16="http://schemas.microsoft.com/office/drawing/2014/main" id="{C459E1BA-198E-4603-B353-E923DAB8F5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15881">
            <a:off x="6296968" y="3964071"/>
            <a:ext cx="2305937" cy="1742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4142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ow to Structure a Theory of Knowledge Essay">
            <a:extLst>
              <a:ext uri="{FF2B5EF4-FFF2-40B4-BE49-F238E27FC236}">
                <a16:creationId xmlns:a16="http://schemas.microsoft.com/office/drawing/2014/main" id="{8B537994-E6BB-4F65-97E5-A64A3B2EB6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188365" y="4648067"/>
            <a:ext cx="2282582" cy="1283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el-GR" sz="3600" dirty="0"/>
              <a:t>4. Δομή της εργασίας </a:t>
            </a:r>
            <a:endParaRPr lang="el-GR" sz="3600" b="1" dirty="0"/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017F83CF-EDA5-4207-9CE1-A75D89F6A090}"/>
              </a:ext>
            </a:extLst>
          </p:cNvPr>
          <p:cNvSpPr/>
          <p:nvPr/>
        </p:nvSpPr>
        <p:spPr>
          <a:xfrm>
            <a:off x="1371411" y="1425194"/>
            <a:ext cx="2304256" cy="936104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Θεωρητικό πλαίσιο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937703FF-E085-4C7E-A791-6F25B2779A4F}"/>
              </a:ext>
            </a:extLst>
          </p:cNvPr>
          <p:cNvSpPr/>
          <p:nvPr/>
        </p:nvSpPr>
        <p:spPr>
          <a:xfrm>
            <a:off x="1371411" y="2434125"/>
            <a:ext cx="2304256" cy="936104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Μεθοδολογία της έρευνας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568E5BD8-6D1A-4B21-B5B4-F73588604E8C}"/>
              </a:ext>
            </a:extLst>
          </p:cNvPr>
          <p:cNvSpPr/>
          <p:nvPr/>
        </p:nvSpPr>
        <p:spPr>
          <a:xfrm>
            <a:off x="1371411" y="3443056"/>
            <a:ext cx="2304256" cy="936104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Παρουσίαση της έρευνας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79B5F178-0E22-4DAC-BF67-9A08CE7E7C95}"/>
              </a:ext>
            </a:extLst>
          </p:cNvPr>
          <p:cNvSpPr/>
          <p:nvPr/>
        </p:nvSpPr>
        <p:spPr>
          <a:xfrm>
            <a:off x="1371411" y="4455403"/>
            <a:ext cx="2304256" cy="936104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Συμπεράσματα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489F01-35BC-40FD-9002-6FE8A6AF38F8}"/>
              </a:ext>
            </a:extLst>
          </p:cNvPr>
          <p:cNvSpPr txBox="1"/>
          <p:nvPr/>
        </p:nvSpPr>
        <p:spPr>
          <a:xfrm>
            <a:off x="3992534" y="1439954"/>
            <a:ext cx="48205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l-GR" sz="2200" dirty="0"/>
              <a:t>Θεωρητικό πλαίσιο της </a:t>
            </a:r>
            <a:r>
              <a:rPr lang="el-GR" sz="2200" dirty="0" err="1"/>
              <a:t>ΕξΑΕ</a:t>
            </a:r>
            <a:endParaRPr lang="el-GR" sz="2200" dirty="0"/>
          </a:p>
          <a:p>
            <a:pPr marL="457200" indent="-457200">
              <a:buAutoNum type="arabicPeriod"/>
            </a:pPr>
            <a:r>
              <a:rPr lang="el-GR" sz="2200" dirty="0"/>
              <a:t>Μελοποιημένη ποίηση &amp; Φιλοσοφία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19D67E-FF11-407D-AB6B-441DA18616D1}"/>
              </a:ext>
            </a:extLst>
          </p:cNvPr>
          <p:cNvSpPr txBox="1"/>
          <p:nvPr/>
        </p:nvSpPr>
        <p:spPr>
          <a:xfrm>
            <a:off x="3973815" y="2482049"/>
            <a:ext cx="47179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l-GR" sz="2200" dirty="0"/>
              <a:t>Θεωρία της έρευνας / Σχεδιασμός της διδακτικής παρέμβασης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3675E4-6999-476C-8A83-2B4A867D5474}"/>
              </a:ext>
            </a:extLst>
          </p:cNvPr>
          <p:cNvSpPr txBox="1"/>
          <p:nvPr/>
        </p:nvSpPr>
        <p:spPr>
          <a:xfrm>
            <a:off x="3992534" y="3435791"/>
            <a:ext cx="49373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el-GR" sz="2200" dirty="0"/>
              <a:t>Παρουσίαση ερευνητικών δεδομένων </a:t>
            </a:r>
            <a:br>
              <a:rPr lang="el-GR" sz="2200" dirty="0"/>
            </a:br>
            <a:r>
              <a:rPr lang="el-GR" sz="2200" dirty="0"/>
              <a:t>&amp; σχολιασμός τους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2183E2-57BE-455C-852D-D9931131E924}"/>
              </a:ext>
            </a:extLst>
          </p:cNvPr>
          <p:cNvSpPr txBox="1"/>
          <p:nvPr/>
        </p:nvSpPr>
        <p:spPr>
          <a:xfrm flipH="1">
            <a:off x="3992534" y="4561973"/>
            <a:ext cx="4680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el-GR" dirty="0"/>
              <a:t>Συμπεράσματα, περιορισμοί της έρευνας και προτάσεις για περαιτέρω έρευνα</a:t>
            </a:r>
          </a:p>
        </p:txBody>
      </p:sp>
    </p:spTree>
    <p:extLst>
      <p:ext uri="{BB962C8B-B14F-4D97-AF65-F5344CB8AC3E}">
        <p14:creationId xmlns:p14="http://schemas.microsoft.com/office/powerpoint/2010/main" val="1368895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el-GR" sz="3600" dirty="0"/>
              <a:t>5. Θεωρητικό Πλαίσιο 1/3</a:t>
            </a:r>
            <a:endParaRPr lang="el-GR" sz="3600" b="1" dirty="0"/>
          </a:p>
        </p:txBody>
      </p:sp>
      <p:graphicFrame>
        <p:nvGraphicFramePr>
          <p:cNvPr id="3" name="Διάγραμμα 2">
            <a:extLst>
              <a:ext uri="{FF2B5EF4-FFF2-40B4-BE49-F238E27FC236}">
                <a16:creationId xmlns:a16="http://schemas.microsoft.com/office/drawing/2014/main" id="{E5808AD0-4C0F-4688-970F-243EA28DAA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9046281"/>
              </p:ext>
            </p:extLst>
          </p:nvPr>
        </p:nvGraphicFramePr>
        <p:xfrm>
          <a:off x="1405208" y="1613024"/>
          <a:ext cx="6864424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1669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el-GR" sz="3600" dirty="0"/>
              <a:t>5. Θεωρητικό Πλαίσιο 2/3</a:t>
            </a:r>
            <a:endParaRPr lang="el-GR" sz="36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7204D1-83EE-4ED7-9104-584FE8E15F2D}"/>
              </a:ext>
            </a:extLst>
          </p:cNvPr>
          <p:cNvSpPr txBox="1"/>
          <p:nvPr/>
        </p:nvSpPr>
        <p:spPr>
          <a:xfrm>
            <a:off x="1187624" y="2853053"/>
            <a:ext cx="70567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Διερεύνηση της παραπάνω σχέσης </a:t>
            </a:r>
            <a:endParaRPr lang="en-US" dirty="0"/>
          </a:p>
          <a:p>
            <a:r>
              <a:rPr lang="el-GR" dirty="0"/>
              <a:t>από την αρχαιότητα έως τη σύγχρονη εποχή</a:t>
            </a:r>
          </a:p>
          <a:p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b="1" dirty="0"/>
              <a:t>Πλάτων</a:t>
            </a:r>
            <a:r>
              <a:rPr lang="el-GR" dirty="0"/>
              <a:t>: 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Απόρριψη της ποίησης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b="1" dirty="0"/>
              <a:t>Αριστοτέλης</a:t>
            </a:r>
            <a:r>
              <a:rPr lang="el-GR" dirty="0"/>
              <a:t>: 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παιδαγωγική αξία της μίμησης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b="1" dirty="0"/>
              <a:t>Αναγέννηση</a:t>
            </a:r>
            <a:r>
              <a:rPr lang="el-GR" dirty="0"/>
              <a:t>: 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επικράτηση του ορθολογισμού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b="1" dirty="0"/>
              <a:t>Διαφωτισμός</a:t>
            </a:r>
            <a:r>
              <a:rPr lang="el-GR" dirty="0"/>
              <a:t>, </a:t>
            </a:r>
            <a:r>
              <a:rPr lang="el-GR" b="1" dirty="0"/>
              <a:t>Ρομαντισμός</a:t>
            </a:r>
            <a:r>
              <a:rPr lang="el-GR" dirty="0"/>
              <a:t>: 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αποθέωση της ποίησης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Hegel, </a:t>
            </a:r>
            <a:r>
              <a:rPr lang="en-US" b="1" dirty="0" err="1"/>
              <a:t>Nietsche</a:t>
            </a:r>
            <a:r>
              <a:rPr lang="en-US" b="1" dirty="0"/>
              <a:t>, Heidegger</a:t>
            </a:r>
            <a:r>
              <a:rPr lang="el-GR" b="1" dirty="0"/>
              <a:t>: 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ανάδειξη της Τέχνης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b="1" dirty="0"/>
              <a:t>Σύγχρονη εποχή: 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αλήθεια και πληροφορία</a:t>
            </a: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FDFEB252-25BC-4B44-81C2-1EC0BF4E7669}"/>
              </a:ext>
            </a:extLst>
          </p:cNvPr>
          <p:cNvSpPr/>
          <p:nvPr/>
        </p:nvSpPr>
        <p:spPr>
          <a:xfrm>
            <a:off x="1416368" y="1628800"/>
            <a:ext cx="2232248" cy="576064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Ποίηση</a:t>
            </a: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9DAAA471-E99B-4C5B-962A-EDDA65777B91}"/>
              </a:ext>
            </a:extLst>
          </p:cNvPr>
          <p:cNvSpPr/>
          <p:nvPr/>
        </p:nvSpPr>
        <p:spPr>
          <a:xfrm>
            <a:off x="5004828" y="1642809"/>
            <a:ext cx="2232248" cy="576064"/>
          </a:xfrm>
          <a:prstGeom prst="round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Φιλοσοφία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A34CF6-2B81-4D5A-A96A-6F317A13AEC0}"/>
              </a:ext>
            </a:extLst>
          </p:cNvPr>
          <p:cNvSpPr txBox="1"/>
          <p:nvPr/>
        </p:nvSpPr>
        <p:spPr>
          <a:xfrm>
            <a:off x="4139173" y="1668194"/>
            <a:ext cx="4587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vs</a:t>
            </a:r>
          </a:p>
          <a:p>
            <a:endParaRPr lang="el-GR" dirty="0"/>
          </a:p>
        </p:txBody>
      </p:sp>
      <p:pic>
        <p:nvPicPr>
          <p:cNvPr id="7172" name="Picture 4" descr="State Library Victoria – World Philosophy Day">
            <a:extLst>
              <a:ext uri="{FF2B5EF4-FFF2-40B4-BE49-F238E27FC236}">
                <a16:creationId xmlns:a16="http://schemas.microsoft.com/office/drawing/2014/main" id="{25599A15-5453-460C-8C39-6D76A17C30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68358">
            <a:off x="7070904" y="2646451"/>
            <a:ext cx="1584074" cy="1423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763663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3021</TotalTime>
  <Words>1283</Words>
  <Application>Microsoft Office PowerPoint</Application>
  <PresentationFormat>Προβολή στην οθόνη (4:3)</PresentationFormat>
  <Paragraphs>180</Paragraphs>
  <Slides>25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31" baseType="lpstr">
      <vt:lpstr>Arial</vt:lpstr>
      <vt:lpstr>Book Antiqua</vt:lpstr>
      <vt:lpstr>Calibri</vt:lpstr>
      <vt:lpstr>Calibri Light</vt:lpstr>
      <vt:lpstr>Times New Roman</vt:lpstr>
      <vt:lpstr>Θέμα του Office</vt:lpstr>
      <vt:lpstr>Σχεδιασμός, Υλοποίηση και Αποτίμηση μιας Ολοκληρωμένης Διδακτικής Παρέμβασης, Συμπληρωματικής Σχολικής ΕξΑΕ, για τη Διδασκαλία της Φιλοσοφίας Β΄ Λυκείου Μέσω της Μελοποιημένης Ποίησης</vt:lpstr>
      <vt:lpstr>Ευχαριστίες</vt:lpstr>
      <vt:lpstr>1. Σκοπός</vt:lpstr>
      <vt:lpstr>2. Συνεισφορά της διπλωματικής</vt:lpstr>
      <vt:lpstr>3. Ερευνητικά Ερωτήματα 1/2</vt:lpstr>
      <vt:lpstr>3. Ερευνητικά Ερωτήματα 2/2</vt:lpstr>
      <vt:lpstr>4. Δομή της εργασίας </vt:lpstr>
      <vt:lpstr>5. Θεωρητικό Πλαίσιο 1/3</vt:lpstr>
      <vt:lpstr>5. Θεωρητικό Πλαίσιο 2/3</vt:lpstr>
      <vt:lpstr>5. Θεωρητικό Πλαίσιο 3/3</vt:lpstr>
      <vt:lpstr> 6. Εκπαιδευτικό υλικό 1/6</vt:lpstr>
      <vt:lpstr> 6. Εκπαιδευτικό υλικό 2/6 </vt:lpstr>
      <vt:lpstr> 6. Εκπαιδευτικό υλικό 3/6</vt:lpstr>
      <vt:lpstr> 6. Εκπαιδευτικό υλικό 4/6</vt:lpstr>
      <vt:lpstr> 6. Εκπαιδευτικό υλικό 5/6</vt:lpstr>
      <vt:lpstr> 6. Εκπαιδευτικό υλικό 4/6</vt:lpstr>
      <vt:lpstr>6. Μεθοδολογία της έρευνας</vt:lpstr>
      <vt:lpstr>6. Μεθοδολογία της έρευνας</vt:lpstr>
      <vt:lpstr>Συμπεράσματα 1/3</vt:lpstr>
      <vt:lpstr>Συμπεράσματα 2/3</vt:lpstr>
      <vt:lpstr>Συμπεράσματα 3/3</vt:lpstr>
      <vt:lpstr>Περιορισμοί της έρευνας 1/2</vt:lpstr>
      <vt:lpstr>Παρουσίαση του PowerPoint</vt:lpstr>
      <vt:lpstr>Παρουσίαση του PowerPoint</vt:lpstr>
      <vt:lpstr>Παρουσίαση του PowerPoint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$</dc:creator>
  <cp:lastModifiedBy>Θεοφάνης</cp:lastModifiedBy>
  <cp:revision>1676</cp:revision>
  <dcterms:created xsi:type="dcterms:W3CDTF">2003-10-16T17:37:47Z</dcterms:created>
  <dcterms:modified xsi:type="dcterms:W3CDTF">2022-04-06T20:05:51Z</dcterms:modified>
</cp:coreProperties>
</file>