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33"/>
  </p:notesMasterIdLst>
  <p:sldIdLst>
    <p:sldId id="1482" r:id="rId2"/>
    <p:sldId id="2023" r:id="rId3"/>
    <p:sldId id="2013" r:id="rId4"/>
    <p:sldId id="2021" r:id="rId5"/>
    <p:sldId id="2014" r:id="rId6"/>
    <p:sldId id="2024" r:id="rId7"/>
    <p:sldId id="2025" r:id="rId8"/>
    <p:sldId id="2012" r:id="rId9"/>
    <p:sldId id="2026" r:id="rId10"/>
    <p:sldId id="2028" r:id="rId11"/>
    <p:sldId id="2029" r:id="rId12"/>
    <p:sldId id="2030" r:id="rId13"/>
    <p:sldId id="2031" r:id="rId14"/>
    <p:sldId id="2033" r:id="rId15"/>
    <p:sldId id="2034" r:id="rId16"/>
    <p:sldId id="2027" r:id="rId17"/>
    <p:sldId id="2016" r:id="rId18"/>
    <p:sldId id="2015" r:id="rId19"/>
    <p:sldId id="2035" r:id="rId20"/>
    <p:sldId id="2044" r:id="rId21"/>
    <p:sldId id="2017" r:id="rId22"/>
    <p:sldId id="2036" r:id="rId23"/>
    <p:sldId id="2037" r:id="rId24"/>
    <p:sldId id="2045" r:id="rId25"/>
    <p:sldId id="2038" r:id="rId26"/>
    <p:sldId id="2046" r:id="rId27"/>
    <p:sldId id="2039" r:id="rId28"/>
    <p:sldId id="2043" r:id="rId29"/>
    <p:sldId id="2041" r:id="rId30"/>
    <p:sldId id="2042" r:id="rId31"/>
    <p:sldId id="2019" r:id="rId32"/>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31B1B"/>
    <a:srgbClr val="FFFFCC"/>
    <a:srgbClr val="90CCAF"/>
    <a:srgbClr val="FFA54B"/>
    <a:srgbClr val="EDBE9B"/>
    <a:srgbClr val="ADDB7B"/>
    <a:srgbClr val="F4F694"/>
    <a:srgbClr val="FFAD5B"/>
    <a:srgbClr val="FF9933"/>
    <a:srgbClr val="FFFF1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89528" autoAdjust="0"/>
  </p:normalViewPr>
  <p:slideViewPr>
    <p:cSldViewPr>
      <p:cViewPr varScale="1">
        <p:scale>
          <a:sx n="65" d="100"/>
          <a:sy n="65" d="100"/>
        </p:scale>
        <p:origin x="-1302" y="-108"/>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A5E45-0830-4813-A913-557097F42F6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3156092-774C-415C-8002-3E55A3D7F925}">
      <dgm:prSet phldrT="[Κείμενο]" custT="1"/>
      <dgm:spPr>
        <a:solidFill>
          <a:srgbClr val="931B1B"/>
        </a:solidFill>
      </dgm:spPr>
      <dgm:t>
        <a:bodyPr/>
        <a:lstStyle/>
        <a:p>
          <a:r>
            <a:rPr lang="el-GR" sz="2800" dirty="0" smtClean="0"/>
            <a:t>1. Εκπαιδευτική</a:t>
          </a:r>
          <a:endParaRPr lang="el-GR" sz="2800" dirty="0"/>
        </a:p>
      </dgm:t>
    </dgm:pt>
    <dgm:pt modelId="{9668F72D-CE53-489A-958C-BADCEB7ED9F3}" type="parTrans" cxnId="{187DFEA9-A832-44B7-9BE0-1DECE41E0EFC}">
      <dgm:prSet/>
      <dgm:spPr/>
      <dgm:t>
        <a:bodyPr/>
        <a:lstStyle/>
        <a:p>
          <a:endParaRPr lang="el-GR"/>
        </a:p>
      </dgm:t>
    </dgm:pt>
    <dgm:pt modelId="{C0810BF8-18D6-4F02-93AD-9179E1308833}" type="sibTrans" cxnId="{187DFEA9-A832-44B7-9BE0-1DECE41E0EFC}">
      <dgm:prSet/>
      <dgm:spPr/>
      <dgm:t>
        <a:bodyPr/>
        <a:lstStyle/>
        <a:p>
          <a:endParaRPr lang="el-GR"/>
        </a:p>
      </dgm:t>
    </dgm:pt>
    <dgm:pt modelId="{E9C0EA8E-7EC2-41A1-880C-35BC5B0630F7}">
      <dgm:prSet phldrT="[Κείμενο]" custT="1"/>
      <dgm:spPr>
        <a:solidFill>
          <a:schemeClr val="accent2">
            <a:alpha val="90000"/>
          </a:schemeClr>
        </a:solidFill>
      </dgm:spPr>
      <dgm:t>
        <a:bodyPr/>
        <a:lstStyle/>
        <a:p>
          <a:pPr algn="just"/>
          <a:r>
            <a:rPr lang="el-GR" sz="2000" dirty="0" smtClean="0"/>
            <a:t>Δημιουργία ποιοτικού εκπαιδευτικού υλικού με τη μέθοδο της ΕξΑΕ που μπορεί να χρησιμοποιηθεί στην εκπαιδευτική διαδικασία.</a:t>
          </a:r>
          <a:endParaRPr lang="el-GR" sz="2000" dirty="0"/>
        </a:p>
      </dgm:t>
    </dgm:pt>
    <dgm:pt modelId="{FE2069CA-5C39-40B4-952F-D75E16D6E8E9}" type="parTrans" cxnId="{28784C41-6D18-4D67-88E8-01F1DF350C5E}">
      <dgm:prSet/>
      <dgm:spPr/>
      <dgm:t>
        <a:bodyPr/>
        <a:lstStyle/>
        <a:p>
          <a:endParaRPr lang="el-GR"/>
        </a:p>
      </dgm:t>
    </dgm:pt>
    <dgm:pt modelId="{944FD497-76AA-42BA-BFCB-898FDE634B46}" type="sibTrans" cxnId="{28784C41-6D18-4D67-88E8-01F1DF350C5E}">
      <dgm:prSet/>
      <dgm:spPr/>
      <dgm:t>
        <a:bodyPr/>
        <a:lstStyle/>
        <a:p>
          <a:endParaRPr lang="el-GR"/>
        </a:p>
      </dgm:t>
    </dgm:pt>
    <dgm:pt modelId="{3D11D505-13A1-461E-9F0B-B81F5B60C5FC}">
      <dgm:prSet phldrT="[Κείμενο]" custT="1"/>
      <dgm:spPr>
        <a:solidFill>
          <a:srgbClr val="931B1B"/>
        </a:solidFill>
      </dgm:spPr>
      <dgm:t>
        <a:bodyPr/>
        <a:lstStyle/>
        <a:p>
          <a:r>
            <a:rPr lang="el-GR" sz="2800" dirty="0" smtClean="0"/>
            <a:t>2. Ακαδημαϊκή</a:t>
          </a:r>
          <a:endParaRPr lang="el-GR" sz="2800" dirty="0"/>
        </a:p>
      </dgm:t>
    </dgm:pt>
    <dgm:pt modelId="{53631A01-2ABE-4C38-B4F6-220C282A6BC3}" type="parTrans" cxnId="{53C0C8E7-D140-4626-B83A-3DDFA5AC026D}">
      <dgm:prSet/>
      <dgm:spPr/>
      <dgm:t>
        <a:bodyPr/>
        <a:lstStyle/>
        <a:p>
          <a:endParaRPr lang="el-GR"/>
        </a:p>
      </dgm:t>
    </dgm:pt>
    <dgm:pt modelId="{FAE61264-AEEC-4465-A15F-4D224CE81FCB}" type="sibTrans" cxnId="{53C0C8E7-D140-4626-B83A-3DDFA5AC026D}">
      <dgm:prSet/>
      <dgm:spPr/>
      <dgm:t>
        <a:bodyPr/>
        <a:lstStyle/>
        <a:p>
          <a:endParaRPr lang="el-GR"/>
        </a:p>
      </dgm:t>
    </dgm:pt>
    <dgm:pt modelId="{1707BD3C-C4DC-4155-AD0E-323FC7749B0E}">
      <dgm:prSet phldrT="[Κείμενο]" custT="1"/>
      <dgm:spPr>
        <a:solidFill>
          <a:schemeClr val="accent6">
            <a:alpha val="90000"/>
          </a:schemeClr>
        </a:solidFill>
      </dgm:spPr>
      <dgm:t>
        <a:bodyPr/>
        <a:lstStyle/>
        <a:p>
          <a:pPr algn="just"/>
          <a:r>
            <a:rPr lang="el-GR" sz="2000" dirty="0" smtClean="0"/>
            <a:t>Το θεωρητικό μέρος της εργασίας μπορεί να αξιοποιηθεί για ακαδημαϊκούς σκοπούς.</a:t>
          </a:r>
          <a:endParaRPr lang="el-GR" sz="2000" dirty="0"/>
        </a:p>
      </dgm:t>
    </dgm:pt>
    <dgm:pt modelId="{2E28D753-ACD9-4D60-9120-5B758CE54011}" type="parTrans" cxnId="{53545B5D-9F80-403F-9416-626446B690A8}">
      <dgm:prSet/>
      <dgm:spPr/>
      <dgm:t>
        <a:bodyPr/>
        <a:lstStyle/>
        <a:p>
          <a:endParaRPr lang="el-GR"/>
        </a:p>
      </dgm:t>
    </dgm:pt>
    <dgm:pt modelId="{C3016DC5-A147-42A9-8C98-E274CF5F27F8}" type="sibTrans" cxnId="{53545B5D-9F80-403F-9416-626446B690A8}">
      <dgm:prSet/>
      <dgm:spPr/>
      <dgm:t>
        <a:bodyPr/>
        <a:lstStyle/>
        <a:p>
          <a:endParaRPr lang="el-GR"/>
        </a:p>
      </dgm:t>
    </dgm:pt>
    <dgm:pt modelId="{3EB1A700-BB1D-4C2F-8C70-F2020DB0AAAE}">
      <dgm:prSet phldrT="[Κείμενο]" custT="1"/>
      <dgm:spPr>
        <a:solidFill>
          <a:srgbClr val="931B1B"/>
        </a:solidFill>
      </dgm:spPr>
      <dgm:t>
        <a:bodyPr/>
        <a:lstStyle/>
        <a:p>
          <a:r>
            <a:rPr lang="el-GR" sz="2800" dirty="0" smtClean="0"/>
            <a:t>3. Ερευνητική</a:t>
          </a:r>
          <a:endParaRPr lang="el-GR" sz="2800" dirty="0"/>
        </a:p>
      </dgm:t>
    </dgm:pt>
    <dgm:pt modelId="{D39F6D6A-C495-420D-A123-81D6E6D6838E}" type="parTrans" cxnId="{385A0C5A-DECE-4296-9290-01A63512B175}">
      <dgm:prSet/>
      <dgm:spPr/>
      <dgm:t>
        <a:bodyPr/>
        <a:lstStyle/>
        <a:p>
          <a:endParaRPr lang="el-GR"/>
        </a:p>
      </dgm:t>
    </dgm:pt>
    <dgm:pt modelId="{E29C6B69-E91A-4AC7-8F7F-1DF39B0A3E4A}" type="sibTrans" cxnId="{385A0C5A-DECE-4296-9290-01A63512B175}">
      <dgm:prSet/>
      <dgm:spPr/>
      <dgm:t>
        <a:bodyPr/>
        <a:lstStyle/>
        <a:p>
          <a:endParaRPr lang="el-GR"/>
        </a:p>
      </dgm:t>
    </dgm:pt>
    <dgm:pt modelId="{34A54E6E-70EB-47D2-B781-F6CE4B208113}">
      <dgm:prSet phldrT="[Κείμενο]" custT="1"/>
      <dgm:spPr>
        <a:solidFill>
          <a:schemeClr val="accent5">
            <a:alpha val="90000"/>
          </a:schemeClr>
        </a:solidFill>
      </dgm:spPr>
      <dgm:t>
        <a:bodyPr/>
        <a:lstStyle/>
        <a:p>
          <a:pPr algn="just"/>
          <a:r>
            <a:rPr lang="el-GR" sz="2000" dirty="0" smtClean="0"/>
            <a:t>Τα συμπεράσματα των δύο ερευνών μπορούν να αξιοποιηθούν για ερευνητικούς σκοπούς και να αποτελέσουν πηγή έμπνευσης για άλλες έρευνες.</a:t>
          </a:r>
          <a:endParaRPr lang="el-GR" sz="2000" dirty="0"/>
        </a:p>
      </dgm:t>
    </dgm:pt>
    <dgm:pt modelId="{20320046-630F-491B-B5C2-3E29A40ABE1F}" type="parTrans" cxnId="{CF2894FB-AA92-4872-9AA7-E4635AEBF0AC}">
      <dgm:prSet/>
      <dgm:spPr/>
      <dgm:t>
        <a:bodyPr/>
        <a:lstStyle/>
        <a:p>
          <a:endParaRPr lang="el-GR"/>
        </a:p>
      </dgm:t>
    </dgm:pt>
    <dgm:pt modelId="{0F370A9C-85F7-447C-B004-960C381410E6}" type="sibTrans" cxnId="{CF2894FB-AA92-4872-9AA7-E4635AEBF0AC}">
      <dgm:prSet/>
      <dgm:spPr/>
      <dgm:t>
        <a:bodyPr/>
        <a:lstStyle/>
        <a:p>
          <a:endParaRPr lang="el-GR"/>
        </a:p>
      </dgm:t>
    </dgm:pt>
    <dgm:pt modelId="{4ADE92C4-CC04-43F1-B341-AB25A1B320E2}" type="pres">
      <dgm:prSet presAssocID="{CB8A5E45-0830-4813-A913-557097F42F67}" presName="Name0" presStyleCnt="0">
        <dgm:presLayoutVars>
          <dgm:dir/>
          <dgm:animLvl val="lvl"/>
          <dgm:resizeHandles val="exact"/>
        </dgm:presLayoutVars>
      </dgm:prSet>
      <dgm:spPr/>
      <dgm:t>
        <a:bodyPr/>
        <a:lstStyle/>
        <a:p>
          <a:endParaRPr lang="el-GR"/>
        </a:p>
      </dgm:t>
    </dgm:pt>
    <dgm:pt modelId="{34E508B2-72C1-40C3-B156-C50164759089}" type="pres">
      <dgm:prSet presAssocID="{F3156092-774C-415C-8002-3E55A3D7F925}" presName="linNode" presStyleCnt="0"/>
      <dgm:spPr/>
    </dgm:pt>
    <dgm:pt modelId="{1165D7AE-ED54-4813-84EB-771833DF362F}" type="pres">
      <dgm:prSet presAssocID="{F3156092-774C-415C-8002-3E55A3D7F925}" presName="parentText" presStyleLbl="node1" presStyleIdx="0" presStyleCnt="3" custLinFactNeighborY="-151">
        <dgm:presLayoutVars>
          <dgm:chMax val="1"/>
          <dgm:bulletEnabled val="1"/>
        </dgm:presLayoutVars>
      </dgm:prSet>
      <dgm:spPr/>
      <dgm:t>
        <a:bodyPr/>
        <a:lstStyle/>
        <a:p>
          <a:endParaRPr lang="el-GR"/>
        </a:p>
      </dgm:t>
    </dgm:pt>
    <dgm:pt modelId="{6CC3B366-26F9-45F4-B87C-B6C5142AC4D7}" type="pres">
      <dgm:prSet presAssocID="{F3156092-774C-415C-8002-3E55A3D7F925}" presName="descendantText" presStyleLbl="alignAccFollowNode1" presStyleIdx="0" presStyleCnt="3" custScaleY="125552">
        <dgm:presLayoutVars>
          <dgm:bulletEnabled val="1"/>
        </dgm:presLayoutVars>
      </dgm:prSet>
      <dgm:spPr/>
      <dgm:t>
        <a:bodyPr/>
        <a:lstStyle/>
        <a:p>
          <a:endParaRPr lang="el-GR"/>
        </a:p>
      </dgm:t>
    </dgm:pt>
    <dgm:pt modelId="{4AA8BD75-4697-4507-AF2F-FF1845CE863D}" type="pres">
      <dgm:prSet presAssocID="{C0810BF8-18D6-4F02-93AD-9179E1308833}" presName="sp" presStyleCnt="0"/>
      <dgm:spPr/>
    </dgm:pt>
    <dgm:pt modelId="{E226CC8E-9BEB-4659-A705-028B0BF79B27}" type="pres">
      <dgm:prSet presAssocID="{3D11D505-13A1-461E-9F0B-B81F5B60C5FC}" presName="linNode" presStyleCnt="0"/>
      <dgm:spPr/>
    </dgm:pt>
    <dgm:pt modelId="{1B186445-0AB5-487F-A55A-66CAB4A48DDE}" type="pres">
      <dgm:prSet presAssocID="{3D11D505-13A1-461E-9F0B-B81F5B60C5FC}" presName="parentText" presStyleLbl="node1" presStyleIdx="1" presStyleCnt="3">
        <dgm:presLayoutVars>
          <dgm:chMax val="1"/>
          <dgm:bulletEnabled val="1"/>
        </dgm:presLayoutVars>
      </dgm:prSet>
      <dgm:spPr/>
      <dgm:t>
        <a:bodyPr/>
        <a:lstStyle/>
        <a:p>
          <a:endParaRPr lang="el-GR"/>
        </a:p>
      </dgm:t>
    </dgm:pt>
    <dgm:pt modelId="{81A8B939-10A4-4C03-A5AB-10FA46246836}" type="pres">
      <dgm:prSet presAssocID="{3D11D505-13A1-461E-9F0B-B81F5B60C5FC}" presName="descendantText" presStyleLbl="alignAccFollowNode1" presStyleIdx="1" presStyleCnt="3">
        <dgm:presLayoutVars>
          <dgm:bulletEnabled val="1"/>
        </dgm:presLayoutVars>
      </dgm:prSet>
      <dgm:spPr/>
      <dgm:t>
        <a:bodyPr/>
        <a:lstStyle/>
        <a:p>
          <a:endParaRPr lang="el-GR"/>
        </a:p>
      </dgm:t>
    </dgm:pt>
    <dgm:pt modelId="{2BEFC9A9-6455-4104-BC90-4805329B5A0C}" type="pres">
      <dgm:prSet presAssocID="{FAE61264-AEEC-4465-A15F-4D224CE81FCB}" presName="sp" presStyleCnt="0"/>
      <dgm:spPr/>
    </dgm:pt>
    <dgm:pt modelId="{D9CE6045-B11D-491C-83C2-358D259660F9}" type="pres">
      <dgm:prSet presAssocID="{3EB1A700-BB1D-4C2F-8C70-F2020DB0AAAE}" presName="linNode" presStyleCnt="0"/>
      <dgm:spPr/>
    </dgm:pt>
    <dgm:pt modelId="{241A7778-AE6C-4068-8639-2B4A81AA5030}" type="pres">
      <dgm:prSet presAssocID="{3EB1A700-BB1D-4C2F-8C70-F2020DB0AAAE}" presName="parentText" presStyleLbl="node1" presStyleIdx="2" presStyleCnt="3">
        <dgm:presLayoutVars>
          <dgm:chMax val="1"/>
          <dgm:bulletEnabled val="1"/>
        </dgm:presLayoutVars>
      </dgm:prSet>
      <dgm:spPr/>
      <dgm:t>
        <a:bodyPr/>
        <a:lstStyle/>
        <a:p>
          <a:endParaRPr lang="el-GR"/>
        </a:p>
      </dgm:t>
    </dgm:pt>
    <dgm:pt modelId="{1260ABA9-2B60-4346-8B0E-4B2E3E500ADF}" type="pres">
      <dgm:prSet presAssocID="{3EB1A700-BB1D-4C2F-8C70-F2020DB0AAAE}" presName="descendantText" presStyleLbl="alignAccFollowNode1" presStyleIdx="2" presStyleCnt="3" custScaleY="136520">
        <dgm:presLayoutVars>
          <dgm:bulletEnabled val="1"/>
        </dgm:presLayoutVars>
      </dgm:prSet>
      <dgm:spPr/>
      <dgm:t>
        <a:bodyPr/>
        <a:lstStyle/>
        <a:p>
          <a:endParaRPr lang="el-GR"/>
        </a:p>
      </dgm:t>
    </dgm:pt>
  </dgm:ptLst>
  <dgm:cxnLst>
    <dgm:cxn modelId="{EBC167B7-2D80-4659-97D1-26474AB8C751}" type="presOf" srcId="{3EB1A700-BB1D-4C2F-8C70-F2020DB0AAAE}" destId="{241A7778-AE6C-4068-8639-2B4A81AA5030}" srcOrd="0" destOrd="0" presId="urn:microsoft.com/office/officeart/2005/8/layout/vList5"/>
    <dgm:cxn modelId="{242121E0-5C3D-4C7F-9524-759DBD9F4C66}" type="presOf" srcId="{3D11D505-13A1-461E-9F0B-B81F5B60C5FC}" destId="{1B186445-0AB5-487F-A55A-66CAB4A48DDE}" srcOrd="0" destOrd="0" presId="urn:microsoft.com/office/officeart/2005/8/layout/vList5"/>
    <dgm:cxn modelId="{514E9EBF-E990-45C8-8491-93F922BD9C8A}" type="presOf" srcId="{1707BD3C-C4DC-4155-AD0E-323FC7749B0E}" destId="{81A8B939-10A4-4C03-A5AB-10FA46246836}" srcOrd="0" destOrd="0" presId="urn:microsoft.com/office/officeart/2005/8/layout/vList5"/>
    <dgm:cxn modelId="{53C0C8E7-D140-4626-B83A-3DDFA5AC026D}" srcId="{CB8A5E45-0830-4813-A913-557097F42F67}" destId="{3D11D505-13A1-461E-9F0B-B81F5B60C5FC}" srcOrd="1" destOrd="0" parTransId="{53631A01-2ABE-4C38-B4F6-220C282A6BC3}" sibTransId="{FAE61264-AEEC-4465-A15F-4D224CE81FCB}"/>
    <dgm:cxn modelId="{52BD5EB2-72F8-42D3-9903-BFDB193A3290}" type="presOf" srcId="{34A54E6E-70EB-47D2-B781-F6CE4B208113}" destId="{1260ABA9-2B60-4346-8B0E-4B2E3E500ADF}" srcOrd="0" destOrd="0" presId="urn:microsoft.com/office/officeart/2005/8/layout/vList5"/>
    <dgm:cxn modelId="{187DFEA9-A832-44B7-9BE0-1DECE41E0EFC}" srcId="{CB8A5E45-0830-4813-A913-557097F42F67}" destId="{F3156092-774C-415C-8002-3E55A3D7F925}" srcOrd="0" destOrd="0" parTransId="{9668F72D-CE53-489A-958C-BADCEB7ED9F3}" sibTransId="{C0810BF8-18D6-4F02-93AD-9179E1308833}"/>
    <dgm:cxn modelId="{BD582950-B7BC-4DA7-A57C-D791136022FA}" type="presOf" srcId="{E9C0EA8E-7EC2-41A1-880C-35BC5B0630F7}" destId="{6CC3B366-26F9-45F4-B87C-B6C5142AC4D7}" srcOrd="0" destOrd="0" presId="urn:microsoft.com/office/officeart/2005/8/layout/vList5"/>
    <dgm:cxn modelId="{28784C41-6D18-4D67-88E8-01F1DF350C5E}" srcId="{F3156092-774C-415C-8002-3E55A3D7F925}" destId="{E9C0EA8E-7EC2-41A1-880C-35BC5B0630F7}" srcOrd="0" destOrd="0" parTransId="{FE2069CA-5C39-40B4-952F-D75E16D6E8E9}" sibTransId="{944FD497-76AA-42BA-BFCB-898FDE634B46}"/>
    <dgm:cxn modelId="{385A0C5A-DECE-4296-9290-01A63512B175}" srcId="{CB8A5E45-0830-4813-A913-557097F42F67}" destId="{3EB1A700-BB1D-4C2F-8C70-F2020DB0AAAE}" srcOrd="2" destOrd="0" parTransId="{D39F6D6A-C495-420D-A123-81D6E6D6838E}" sibTransId="{E29C6B69-E91A-4AC7-8F7F-1DF39B0A3E4A}"/>
    <dgm:cxn modelId="{CF2894FB-AA92-4872-9AA7-E4635AEBF0AC}" srcId="{3EB1A700-BB1D-4C2F-8C70-F2020DB0AAAE}" destId="{34A54E6E-70EB-47D2-B781-F6CE4B208113}" srcOrd="0" destOrd="0" parTransId="{20320046-630F-491B-B5C2-3E29A40ABE1F}" sibTransId="{0F370A9C-85F7-447C-B004-960C381410E6}"/>
    <dgm:cxn modelId="{68A6C102-4B69-4FD1-B1AA-5C725930FA3D}" type="presOf" srcId="{F3156092-774C-415C-8002-3E55A3D7F925}" destId="{1165D7AE-ED54-4813-84EB-771833DF362F}" srcOrd="0" destOrd="0" presId="urn:microsoft.com/office/officeart/2005/8/layout/vList5"/>
    <dgm:cxn modelId="{53545B5D-9F80-403F-9416-626446B690A8}" srcId="{3D11D505-13A1-461E-9F0B-B81F5B60C5FC}" destId="{1707BD3C-C4DC-4155-AD0E-323FC7749B0E}" srcOrd="0" destOrd="0" parTransId="{2E28D753-ACD9-4D60-9120-5B758CE54011}" sibTransId="{C3016DC5-A147-42A9-8C98-E274CF5F27F8}"/>
    <dgm:cxn modelId="{E6299CA3-EBD4-4989-A907-5CF1E369A7A5}" type="presOf" srcId="{CB8A5E45-0830-4813-A913-557097F42F67}" destId="{4ADE92C4-CC04-43F1-B341-AB25A1B320E2}" srcOrd="0" destOrd="0" presId="urn:microsoft.com/office/officeart/2005/8/layout/vList5"/>
    <dgm:cxn modelId="{FF20D1F3-1ACF-4561-AEB0-F438A685DB48}" type="presParOf" srcId="{4ADE92C4-CC04-43F1-B341-AB25A1B320E2}" destId="{34E508B2-72C1-40C3-B156-C50164759089}" srcOrd="0" destOrd="0" presId="urn:microsoft.com/office/officeart/2005/8/layout/vList5"/>
    <dgm:cxn modelId="{E487A9B5-E807-45FF-B954-39AB62BECD46}" type="presParOf" srcId="{34E508B2-72C1-40C3-B156-C50164759089}" destId="{1165D7AE-ED54-4813-84EB-771833DF362F}" srcOrd="0" destOrd="0" presId="urn:microsoft.com/office/officeart/2005/8/layout/vList5"/>
    <dgm:cxn modelId="{422FC28D-8D0B-405F-805A-A63E58537AC3}" type="presParOf" srcId="{34E508B2-72C1-40C3-B156-C50164759089}" destId="{6CC3B366-26F9-45F4-B87C-B6C5142AC4D7}" srcOrd="1" destOrd="0" presId="urn:microsoft.com/office/officeart/2005/8/layout/vList5"/>
    <dgm:cxn modelId="{629AE0CF-C6C5-46C1-9D9D-557BC777B6B3}" type="presParOf" srcId="{4ADE92C4-CC04-43F1-B341-AB25A1B320E2}" destId="{4AA8BD75-4697-4507-AF2F-FF1845CE863D}" srcOrd="1" destOrd="0" presId="urn:microsoft.com/office/officeart/2005/8/layout/vList5"/>
    <dgm:cxn modelId="{9FF8EBB3-44E6-4D95-BA0E-398C9E69A438}" type="presParOf" srcId="{4ADE92C4-CC04-43F1-B341-AB25A1B320E2}" destId="{E226CC8E-9BEB-4659-A705-028B0BF79B27}" srcOrd="2" destOrd="0" presId="urn:microsoft.com/office/officeart/2005/8/layout/vList5"/>
    <dgm:cxn modelId="{FA83BC35-4109-4D8E-8A7F-9747852AC852}" type="presParOf" srcId="{E226CC8E-9BEB-4659-A705-028B0BF79B27}" destId="{1B186445-0AB5-487F-A55A-66CAB4A48DDE}" srcOrd="0" destOrd="0" presId="urn:microsoft.com/office/officeart/2005/8/layout/vList5"/>
    <dgm:cxn modelId="{B05B4D94-2803-4C9C-BC7F-5E8BDDE3A815}" type="presParOf" srcId="{E226CC8E-9BEB-4659-A705-028B0BF79B27}" destId="{81A8B939-10A4-4C03-A5AB-10FA46246836}" srcOrd="1" destOrd="0" presId="urn:microsoft.com/office/officeart/2005/8/layout/vList5"/>
    <dgm:cxn modelId="{25E1DE55-5071-4B19-8BD3-3C3B18D9B763}" type="presParOf" srcId="{4ADE92C4-CC04-43F1-B341-AB25A1B320E2}" destId="{2BEFC9A9-6455-4104-BC90-4805329B5A0C}" srcOrd="3" destOrd="0" presId="urn:microsoft.com/office/officeart/2005/8/layout/vList5"/>
    <dgm:cxn modelId="{E4FECA02-300F-4CBC-B456-333F0077FB79}" type="presParOf" srcId="{4ADE92C4-CC04-43F1-B341-AB25A1B320E2}" destId="{D9CE6045-B11D-491C-83C2-358D259660F9}" srcOrd="4" destOrd="0" presId="urn:microsoft.com/office/officeart/2005/8/layout/vList5"/>
    <dgm:cxn modelId="{D9AA500C-6D84-4038-87E5-532E5888FE39}" type="presParOf" srcId="{D9CE6045-B11D-491C-83C2-358D259660F9}" destId="{241A7778-AE6C-4068-8639-2B4A81AA5030}" srcOrd="0" destOrd="0" presId="urn:microsoft.com/office/officeart/2005/8/layout/vList5"/>
    <dgm:cxn modelId="{AB327F02-113E-4A0F-862D-CDAEEEC61A05}" type="presParOf" srcId="{D9CE6045-B11D-491C-83C2-358D259660F9}" destId="{1260ABA9-2B60-4346-8B0E-4B2E3E500AD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67DDA1-B851-4F17-908C-38B8993741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259BC4F-80F5-4B5B-82B3-C393E1077CEC}">
      <dgm:prSet phldrT="[Κείμενο]" custT="1"/>
      <dgm:spPr>
        <a:solidFill>
          <a:srgbClr val="931B1B"/>
        </a:solidFill>
      </dgm:spPr>
      <dgm:t>
        <a:bodyPr/>
        <a:lstStyle/>
        <a:p>
          <a:pPr algn="ctr"/>
          <a:r>
            <a:rPr lang="el-GR" sz="1700" dirty="0" smtClean="0"/>
            <a:t>7. Διατυπώνεται</a:t>
          </a:r>
          <a:r>
            <a:rPr lang="el-GR" sz="1700" baseline="0" dirty="0" smtClean="0"/>
            <a:t> με σαφήνεια ο σκοπός και τα προσδοκώμενα μαθησιακά αποτελέσματα</a:t>
          </a:r>
          <a:endParaRPr lang="el-GR" sz="1700" dirty="0"/>
        </a:p>
      </dgm:t>
    </dgm:pt>
    <dgm:pt modelId="{B8FED1E4-811B-4FC9-87EA-B44E74F5DF04}" type="parTrans" cxnId="{02F21C10-D551-4B44-9310-5658D0563A5B}">
      <dgm:prSet/>
      <dgm:spPr/>
      <dgm:t>
        <a:bodyPr/>
        <a:lstStyle/>
        <a:p>
          <a:endParaRPr lang="el-GR"/>
        </a:p>
      </dgm:t>
    </dgm:pt>
    <dgm:pt modelId="{174B6438-B079-4E7E-B8BA-AFC701B86F25}" type="sibTrans" cxnId="{02F21C10-D551-4B44-9310-5658D0563A5B}">
      <dgm:prSet/>
      <dgm:spPr/>
      <dgm:t>
        <a:bodyPr/>
        <a:lstStyle/>
        <a:p>
          <a:endParaRPr lang="el-GR"/>
        </a:p>
      </dgm:t>
    </dgm:pt>
    <dgm:pt modelId="{EE37168E-5711-481E-A61C-EDAE6AB13B43}">
      <dgm:prSet phldrT="[Κείμενο]" custT="1"/>
      <dgm:spPr>
        <a:solidFill>
          <a:schemeClr val="accent1">
            <a:lumMod val="60000"/>
            <a:lumOff val="40000"/>
            <a:alpha val="90000"/>
          </a:schemeClr>
        </a:solidFill>
      </dgm:spPr>
      <dgm:t>
        <a:bodyPr/>
        <a:lstStyle/>
        <a:p>
          <a:pPr algn="just">
            <a:lnSpc>
              <a:spcPct val="100000"/>
            </a:lnSpc>
          </a:pPr>
          <a:endParaRPr lang="el-GR" sz="1200" dirty="0"/>
        </a:p>
      </dgm:t>
    </dgm:pt>
    <dgm:pt modelId="{64F60706-1320-46C7-982D-F439CA2626F9}" type="parTrans" cxnId="{C4391BA7-7848-4009-A94A-8CA0F693C5D2}">
      <dgm:prSet/>
      <dgm:spPr/>
      <dgm:t>
        <a:bodyPr/>
        <a:lstStyle/>
        <a:p>
          <a:endParaRPr lang="el-GR"/>
        </a:p>
      </dgm:t>
    </dgm:pt>
    <dgm:pt modelId="{1F723EDC-292E-4CAD-B1FA-073777A23776}" type="sibTrans" cxnId="{C4391BA7-7848-4009-A94A-8CA0F693C5D2}">
      <dgm:prSet/>
      <dgm:spPr/>
      <dgm:t>
        <a:bodyPr/>
        <a:lstStyle/>
        <a:p>
          <a:endParaRPr lang="el-GR"/>
        </a:p>
      </dgm:t>
    </dgm:pt>
    <dgm:pt modelId="{500A8203-18FD-447B-A4FD-D42B141DC18C}">
      <dgm:prSet phldrT="[Κείμενο]" custT="1"/>
      <dgm:spPr>
        <a:solidFill>
          <a:srgbClr val="931B1B"/>
        </a:solidFill>
      </dgm:spPr>
      <dgm:t>
        <a:bodyPr/>
        <a:lstStyle/>
        <a:p>
          <a:r>
            <a:rPr lang="el-GR" sz="1700" dirty="0" smtClean="0"/>
            <a:t>8. Στο Ε.Υ. εφαρμόζονται οι αρχές της Πολυμεσικής μάθησης</a:t>
          </a:r>
          <a:r>
            <a:rPr lang="el-GR" sz="1700" baseline="0" dirty="0" smtClean="0"/>
            <a:t> </a:t>
          </a:r>
          <a:endParaRPr lang="el-GR" sz="1700" dirty="0"/>
        </a:p>
      </dgm:t>
    </dgm:pt>
    <dgm:pt modelId="{77CAA439-5136-4BE8-8DC3-3B074AF3A230}" type="parTrans" cxnId="{460C9BB9-0774-4037-B8D8-42307B1465D2}">
      <dgm:prSet/>
      <dgm:spPr/>
      <dgm:t>
        <a:bodyPr/>
        <a:lstStyle/>
        <a:p>
          <a:endParaRPr lang="el-GR"/>
        </a:p>
      </dgm:t>
    </dgm:pt>
    <dgm:pt modelId="{4FFA62DD-73DB-42DD-9B47-9F860E4E474F}" type="sibTrans" cxnId="{460C9BB9-0774-4037-B8D8-42307B1465D2}">
      <dgm:prSet/>
      <dgm:spPr/>
      <dgm:t>
        <a:bodyPr/>
        <a:lstStyle/>
        <a:p>
          <a:endParaRPr lang="el-GR"/>
        </a:p>
      </dgm:t>
    </dgm:pt>
    <dgm:pt modelId="{D66B57C3-AC4B-4C41-AD89-92658AC45560}">
      <dgm:prSet phldrT="[Κείμενο]" custT="1"/>
      <dgm:spPr>
        <a:solidFill>
          <a:schemeClr val="accent1">
            <a:lumMod val="60000"/>
            <a:lumOff val="40000"/>
            <a:alpha val="90000"/>
          </a:schemeClr>
        </a:solidFill>
      </dgm:spPr>
      <dgm:t>
        <a:bodyPr/>
        <a:lstStyle/>
        <a:p>
          <a:pPr algn="l">
            <a:lnSpc>
              <a:spcPct val="90000"/>
            </a:lnSpc>
          </a:pPr>
          <a:endParaRPr lang="el-GR" sz="1100" dirty="0"/>
        </a:p>
      </dgm:t>
    </dgm:pt>
    <dgm:pt modelId="{2B5D6472-DA47-47A2-A857-B89667B8DAC2}" type="parTrans" cxnId="{3F6E8FE6-8E7D-4F5D-BC84-5E514B336E1C}">
      <dgm:prSet/>
      <dgm:spPr/>
      <dgm:t>
        <a:bodyPr/>
        <a:lstStyle/>
        <a:p>
          <a:endParaRPr lang="el-GR"/>
        </a:p>
      </dgm:t>
    </dgm:pt>
    <dgm:pt modelId="{E642E37F-678B-4305-AE77-5D1120A06D75}" type="sibTrans" cxnId="{3F6E8FE6-8E7D-4F5D-BC84-5E514B336E1C}">
      <dgm:prSet/>
      <dgm:spPr/>
      <dgm:t>
        <a:bodyPr/>
        <a:lstStyle/>
        <a:p>
          <a:endParaRPr lang="el-GR"/>
        </a:p>
      </dgm:t>
    </dgm:pt>
    <dgm:pt modelId="{E811B062-0590-437B-B697-A7E9BA561973}">
      <dgm:prSet phldrT="[Κείμενο]" custT="1"/>
      <dgm:spPr>
        <a:solidFill>
          <a:schemeClr val="accent2">
            <a:lumMod val="60000"/>
            <a:lumOff val="40000"/>
            <a:alpha val="90000"/>
          </a:schemeClr>
        </a:solidFill>
      </dgm:spPr>
      <dgm:t>
        <a:bodyPr/>
        <a:lstStyle/>
        <a:p>
          <a:pPr algn="just"/>
          <a:r>
            <a:rPr lang="el-GR" sz="1400" dirty="0" smtClean="0"/>
            <a:t>Στο Ε.Υ. εφαρμόζονται η πολυμεσική αρχή, αρχή της τροπικότητας, αρχή της συνοχής, αρχή  της φωνής, αρχή της εικόνας, αρχή της προσωποποίησης, αρχή της κατάτμησης, αρχή της προπαίδευσης και αρχή της σηματοδότησης.</a:t>
          </a:r>
          <a:endParaRPr lang="el-GR" sz="1400" dirty="0"/>
        </a:p>
      </dgm:t>
    </dgm:pt>
    <dgm:pt modelId="{AABC40D2-2648-4E9F-824A-0F3BA5C6AD09}" type="parTrans" cxnId="{32BEF159-8BF3-40CB-BD0B-5F1E8CCE4539}">
      <dgm:prSet/>
      <dgm:spPr/>
      <dgm:t>
        <a:bodyPr/>
        <a:lstStyle/>
        <a:p>
          <a:endParaRPr lang="el-GR"/>
        </a:p>
      </dgm:t>
    </dgm:pt>
    <dgm:pt modelId="{48F8322B-817A-4B6E-A040-469CBD0FD5DF}" type="sibTrans" cxnId="{32BEF159-8BF3-40CB-BD0B-5F1E8CCE4539}">
      <dgm:prSet/>
      <dgm:spPr/>
      <dgm:t>
        <a:bodyPr/>
        <a:lstStyle/>
        <a:p>
          <a:endParaRPr lang="el-GR"/>
        </a:p>
      </dgm:t>
    </dgm:pt>
    <dgm:pt modelId="{B47B6402-9C73-4041-8534-3B04F494AA1E}">
      <dgm:prSet phldrT="[Κείμενο]" custT="1"/>
      <dgm:spPr>
        <a:solidFill>
          <a:schemeClr val="accent1">
            <a:lumMod val="60000"/>
            <a:lumOff val="40000"/>
            <a:alpha val="90000"/>
          </a:schemeClr>
        </a:solidFill>
      </dgm:spPr>
      <dgm:t>
        <a:bodyPr/>
        <a:lstStyle/>
        <a:p>
          <a:pPr algn="just">
            <a:lnSpc>
              <a:spcPct val="100000"/>
            </a:lnSpc>
          </a:pPr>
          <a:r>
            <a:rPr lang="el-GR" sz="1400" dirty="0" smtClean="0"/>
            <a:t>Τα προσδοκώμενα αποτελέσματα παρακινούν τον εκπαιδευόμενο σε επίπεδο γνώσεων, δεξιοτήτων και στάσεων.</a:t>
          </a:r>
          <a:endParaRPr lang="el-GR" sz="1400" dirty="0"/>
        </a:p>
      </dgm:t>
    </dgm:pt>
    <dgm:pt modelId="{D1CF4F67-96FC-4D7B-8BC2-2E5D65D3B689}" type="parTrans" cxnId="{8C3FC395-976A-497E-891E-C429A02C176A}">
      <dgm:prSet/>
      <dgm:spPr/>
      <dgm:t>
        <a:bodyPr/>
        <a:lstStyle/>
        <a:p>
          <a:endParaRPr lang="el-GR"/>
        </a:p>
      </dgm:t>
    </dgm:pt>
    <dgm:pt modelId="{B7EBCEC0-9EC2-42A2-A8B0-B710ACCAE4C9}" type="sibTrans" cxnId="{8C3FC395-976A-497E-891E-C429A02C176A}">
      <dgm:prSet/>
      <dgm:spPr/>
      <dgm:t>
        <a:bodyPr/>
        <a:lstStyle/>
        <a:p>
          <a:endParaRPr lang="el-GR"/>
        </a:p>
      </dgm:t>
    </dgm:pt>
    <dgm:pt modelId="{252691BD-2C7C-4E2B-B105-8B41B77EA4FE}">
      <dgm:prSet phldrT="[Κείμενο]" custT="1"/>
      <dgm:spPr>
        <a:solidFill>
          <a:schemeClr val="accent1">
            <a:lumMod val="60000"/>
            <a:lumOff val="40000"/>
            <a:alpha val="90000"/>
          </a:schemeClr>
        </a:solidFill>
      </dgm:spPr>
      <dgm:t>
        <a:bodyPr/>
        <a:lstStyle/>
        <a:p>
          <a:pPr algn="just">
            <a:lnSpc>
              <a:spcPct val="100000"/>
            </a:lnSpc>
          </a:pPr>
          <a:endParaRPr lang="el-GR" sz="1400" dirty="0"/>
        </a:p>
      </dgm:t>
    </dgm:pt>
    <dgm:pt modelId="{D1D313E4-ED7E-451F-ADD2-5E927799735B}" type="parTrans" cxnId="{717E104C-DB1B-4BE9-B44D-DAD9D2746C06}">
      <dgm:prSet/>
      <dgm:spPr/>
      <dgm:t>
        <a:bodyPr/>
        <a:lstStyle/>
        <a:p>
          <a:endParaRPr lang="el-GR"/>
        </a:p>
      </dgm:t>
    </dgm:pt>
    <dgm:pt modelId="{6D921414-FC33-4D64-82D7-170E8DF7024B}" type="sibTrans" cxnId="{717E104C-DB1B-4BE9-B44D-DAD9D2746C06}">
      <dgm:prSet/>
      <dgm:spPr/>
      <dgm:t>
        <a:bodyPr/>
        <a:lstStyle/>
        <a:p>
          <a:endParaRPr lang="el-GR"/>
        </a:p>
      </dgm:t>
    </dgm:pt>
    <dgm:pt modelId="{BB68BAD2-5AD8-4BCD-A3F2-E33A567CE56F}">
      <dgm:prSet phldrT="[Κείμενο]" custT="1"/>
      <dgm:spPr>
        <a:solidFill>
          <a:schemeClr val="accent1">
            <a:lumMod val="60000"/>
            <a:lumOff val="40000"/>
            <a:alpha val="90000"/>
          </a:schemeClr>
        </a:solidFill>
      </dgm:spPr>
      <dgm:t>
        <a:bodyPr/>
        <a:lstStyle/>
        <a:p>
          <a:pPr algn="just">
            <a:lnSpc>
              <a:spcPct val="100000"/>
            </a:lnSpc>
          </a:pPr>
          <a:endParaRPr lang="el-GR" sz="1400" dirty="0"/>
        </a:p>
      </dgm:t>
    </dgm:pt>
    <dgm:pt modelId="{7F4A6171-F5FD-4E0B-88C3-37E9F8B89904}" type="parTrans" cxnId="{FFA3F770-D4D8-4840-9835-5E569615E11A}">
      <dgm:prSet/>
      <dgm:spPr/>
      <dgm:t>
        <a:bodyPr/>
        <a:lstStyle/>
        <a:p>
          <a:endParaRPr lang="el-GR"/>
        </a:p>
      </dgm:t>
    </dgm:pt>
    <dgm:pt modelId="{805F4573-4213-42F7-9694-1CBAC3484F76}" type="sibTrans" cxnId="{FFA3F770-D4D8-4840-9835-5E569615E11A}">
      <dgm:prSet/>
      <dgm:spPr/>
      <dgm:t>
        <a:bodyPr/>
        <a:lstStyle/>
        <a:p>
          <a:endParaRPr lang="el-GR"/>
        </a:p>
      </dgm:t>
    </dgm:pt>
    <dgm:pt modelId="{FB7EE4FF-765C-4742-97EE-3B6BC9C7B784}">
      <dgm:prSet phldrT="[Κείμενο]" custT="1"/>
      <dgm:spPr>
        <a:solidFill>
          <a:schemeClr val="accent1">
            <a:lumMod val="60000"/>
            <a:lumOff val="40000"/>
            <a:alpha val="90000"/>
          </a:schemeClr>
        </a:solidFill>
      </dgm:spPr>
      <dgm:t>
        <a:bodyPr/>
        <a:lstStyle/>
        <a:p>
          <a:pPr algn="just">
            <a:lnSpc>
              <a:spcPct val="100000"/>
            </a:lnSpc>
          </a:pPr>
          <a:r>
            <a:rPr lang="el-GR" sz="1400" dirty="0" smtClean="0"/>
            <a:t>Ο εκπαιδευόμενος ελέγχει την πρόοδό του με βάση τα προσδοκώμενα αποτελέσματα.</a:t>
          </a:r>
          <a:endParaRPr lang="el-GR" sz="1400" dirty="0"/>
        </a:p>
      </dgm:t>
    </dgm:pt>
    <dgm:pt modelId="{5DF45ED8-F86B-463E-A04E-7E999E70A1FA}" type="parTrans" cxnId="{ECFD4740-9FAE-4DF1-A796-9C0B2EE7EA90}">
      <dgm:prSet/>
      <dgm:spPr/>
      <dgm:t>
        <a:bodyPr/>
        <a:lstStyle/>
        <a:p>
          <a:endParaRPr lang="el-GR"/>
        </a:p>
      </dgm:t>
    </dgm:pt>
    <dgm:pt modelId="{E75ED12F-6C34-443D-A509-A4719EE24700}" type="sibTrans" cxnId="{ECFD4740-9FAE-4DF1-A796-9C0B2EE7EA90}">
      <dgm:prSet/>
      <dgm:spPr/>
      <dgm:t>
        <a:bodyPr/>
        <a:lstStyle/>
        <a:p>
          <a:endParaRPr lang="el-GR"/>
        </a:p>
      </dgm:t>
    </dgm:pt>
    <dgm:pt modelId="{C59283D3-1788-4611-AAC6-BCE858FB414F}">
      <dgm:prSet phldrT="[Κείμενο]" custT="1"/>
      <dgm:spPr>
        <a:solidFill>
          <a:schemeClr val="accent1">
            <a:lumMod val="60000"/>
            <a:lumOff val="40000"/>
            <a:alpha val="90000"/>
          </a:schemeClr>
        </a:solidFill>
      </dgm:spPr>
      <dgm:t>
        <a:bodyPr/>
        <a:lstStyle/>
        <a:p>
          <a:pPr algn="just">
            <a:lnSpc>
              <a:spcPct val="100000"/>
            </a:lnSpc>
          </a:pPr>
          <a:endParaRPr lang="el-GR" sz="1200" dirty="0"/>
        </a:p>
      </dgm:t>
    </dgm:pt>
    <dgm:pt modelId="{318B99DC-E93A-4E4D-BE20-0649D0D458B1}" type="parTrans" cxnId="{5FC511FA-1324-4112-895A-D7C74517A50C}">
      <dgm:prSet/>
      <dgm:spPr/>
      <dgm:t>
        <a:bodyPr/>
        <a:lstStyle/>
        <a:p>
          <a:endParaRPr lang="el-GR"/>
        </a:p>
      </dgm:t>
    </dgm:pt>
    <dgm:pt modelId="{D3A26513-A40E-4121-8FF2-0CFACA78E322}" type="sibTrans" cxnId="{5FC511FA-1324-4112-895A-D7C74517A50C}">
      <dgm:prSet/>
      <dgm:spPr/>
      <dgm:t>
        <a:bodyPr/>
        <a:lstStyle/>
        <a:p>
          <a:endParaRPr lang="el-GR"/>
        </a:p>
      </dgm:t>
    </dgm:pt>
    <dgm:pt modelId="{C50BF183-9C1E-44DB-ACA4-FF637B527B71}">
      <dgm:prSet phldrT="[Κείμενο]" custT="1"/>
      <dgm:spPr>
        <a:solidFill>
          <a:schemeClr val="accent1">
            <a:lumMod val="60000"/>
            <a:lumOff val="40000"/>
            <a:alpha val="90000"/>
          </a:schemeClr>
        </a:solidFill>
      </dgm:spPr>
      <dgm:t>
        <a:bodyPr/>
        <a:lstStyle/>
        <a:p>
          <a:pPr algn="just">
            <a:lnSpc>
              <a:spcPct val="100000"/>
            </a:lnSpc>
          </a:pPr>
          <a:r>
            <a:rPr lang="el-GR" sz="1400" dirty="0" smtClean="0"/>
            <a:t>Ο σκοπός και τα προσδοκώμενα μαθησιακά αποτελέσματα διατυπώνονται με σαφήνεια.</a:t>
          </a:r>
          <a:endParaRPr lang="el-GR" sz="1200" dirty="0"/>
        </a:p>
      </dgm:t>
    </dgm:pt>
    <dgm:pt modelId="{8E996D44-9CA5-4090-8166-D53A1B0D3846}" type="parTrans" cxnId="{D4354E2A-A18F-4705-8DE8-E7B9092DBBEF}">
      <dgm:prSet/>
      <dgm:spPr/>
      <dgm:t>
        <a:bodyPr/>
        <a:lstStyle/>
        <a:p>
          <a:endParaRPr lang="el-GR"/>
        </a:p>
      </dgm:t>
    </dgm:pt>
    <dgm:pt modelId="{011ADB7C-ADDC-4638-834A-324D3C5F952F}" type="sibTrans" cxnId="{D4354E2A-A18F-4705-8DE8-E7B9092DBBEF}">
      <dgm:prSet/>
      <dgm:spPr/>
      <dgm:t>
        <a:bodyPr/>
        <a:lstStyle/>
        <a:p>
          <a:endParaRPr lang="el-GR"/>
        </a:p>
      </dgm:t>
    </dgm:pt>
    <dgm:pt modelId="{114C0E75-4A0A-479F-A646-CA1E2D963812}" type="pres">
      <dgm:prSet presAssocID="{0867DDA1-B851-4F17-908C-38B8993741A8}" presName="Name0" presStyleCnt="0">
        <dgm:presLayoutVars>
          <dgm:dir/>
          <dgm:animLvl val="lvl"/>
          <dgm:resizeHandles val="exact"/>
        </dgm:presLayoutVars>
      </dgm:prSet>
      <dgm:spPr/>
      <dgm:t>
        <a:bodyPr/>
        <a:lstStyle/>
        <a:p>
          <a:endParaRPr lang="el-GR"/>
        </a:p>
      </dgm:t>
    </dgm:pt>
    <dgm:pt modelId="{ED322E66-205C-4D22-A6D8-7DACB2052B2C}" type="pres">
      <dgm:prSet presAssocID="{1259BC4F-80F5-4B5B-82B3-C393E1077CEC}" presName="linNode" presStyleCnt="0"/>
      <dgm:spPr/>
    </dgm:pt>
    <dgm:pt modelId="{0E899E8F-C641-4CC1-A928-6E7AC8EA6440}" type="pres">
      <dgm:prSet presAssocID="{1259BC4F-80F5-4B5B-82B3-C393E1077CEC}" presName="parentText" presStyleLbl="node1" presStyleIdx="0" presStyleCnt="2" custScaleY="81025">
        <dgm:presLayoutVars>
          <dgm:chMax val="1"/>
          <dgm:bulletEnabled val="1"/>
        </dgm:presLayoutVars>
      </dgm:prSet>
      <dgm:spPr/>
      <dgm:t>
        <a:bodyPr/>
        <a:lstStyle/>
        <a:p>
          <a:endParaRPr lang="el-GR"/>
        </a:p>
      </dgm:t>
    </dgm:pt>
    <dgm:pt modelId="{10A08639-4C29-47BD-BF52-81B9406618DB}" type="pres">
      <dgm:prSet presAssocID="{1259BC4F-80F5-4B5B-82B3-C393E1077CEC}" presName="descendantText" presStyleLbl="alignAccFollowNode1" presStyleIdx="0" presStyleCnt="2" custScaleX="99091" custScaleY="137581" custLinFactNeighborX="-1468" custLinFactNeighborY="-12492">
        <dgm:presLayoutVars>
          <dgm:bulletEnabled val="1"/>
        </dgm:presLayoutVars>
      </dgm:prSet>
      <dgm:spPr/>
      <dgm:t>
        <a:bodyPr/>
        <a:lstStyle/>
        <a:p>
          <a:endParaRPr lang="el-GR"/>
        </a:p>
      </dgm:t>
    </dgm:pt>
    <dgm:pt modelId="{D2093F8C-CF87-4DD7-9AF7-20D87C765786}" type="pres">
      <dgm:prSet presAssocID="{174B6438-B079-4E7E-B8BA-AFC701B86F25}" presName="sp" presStyleCnt="0"/>
      <dgm:spPr/>
    </dgm:pt>
    <dgm:pt modelId="{9ED90556-36D4-41A2-A037-B260D2EF9F0C}" type="pres">
      <dgm:prSet presAssocID="{500A8203-18FD-447B-A4FD-D42B141DC18C}" presName="linNode" presStyleCnt="0"/>
      <dgm:spPr/>
    </dgm:pt>
    <dgm:pt modelId="{A141CAC1-3D51-467B-BFE5-7239E2301E9A}" type="pres">
      <dgm:prSet presAssocID="{500A8203-18FD-447B-A4FD-D42B141DC18C}" presName="parentText" presStyleLbl="node1" presStyleIdx="1" presStyleCnt="2" custScaleY="81495" custLinFactNeighborX="-2229" custLinFactNeighborY="-1335">
        <dgm:presLayoutVars>
          <dgm:chMax val="1"/>
          <dgm:bulletEnabled val="1"/>
        </dgm:presLayoutVars>
      </dgm:prSet>
      <dgm:spPr/>
      <dgm:t>
        <a:bodyPr/>
        <a:lstStyle/>
        <a:p>
          <a:endParaRPr lang="el-GR"/>
        </a:p>
      </dgm:t>
    </dgm:pt>
    <dgm:pt modelId="{A9B81C3D-F5ED-4D0A-B025-15DD7BD0CF7A}" type="pres">
      <dgm:prSet presAssocID="{500A8203-18FD-447B-A4FD-D42B141DC18C}" presName="descendantText" presStyleLbl="alignAccFollowNode1" presStyleIdx="1" presStyleCnt="2" custScaleX="99170" custScaleY="124796" custLinFactNeighborX="943" custLinFactNeighborY="1637">
        <dgm:presLayoutVars>
          <dgm:bulletEnabled val="1"/>
        </dgm:presLayoutVars>
      </dgm:prSet>
      <dgm:spPr/>
      <dgm:t>
        <a:bodyPr/>
        <a:lstStyle/>
        <a:p>
          <a:endParaRPr lang="el-GR"/>
        </a:p>
      </dgm:t>
    </dgm:pt>
  </dgm:ptLst>
  <dgm:cxnLst>
    <dgm:cxn modelId="{B927561F-2EB1-45A2-AC92-6B4FE2351398}" type="presOf" srcId="{D66B57C3-AC4B-4C41-AD89-92658AC45560}" destId="{10A08639-4C29-47BD-BF52-81B9406618DB}" srcOrd="0" destOrd="7" presId="urn:microsoft.com/office/officeart/2005/8/layout/vList5"/>
    <dgm:cxn modelId="{ECFD4740-9FAE-4DF1-A796-9C0B2EE7EA90}" srcId="{1259BC4F-80F5-4B5B-82B3-C393E1077CEC}" destId="{FB7EE4FF-765C-4742-97EE-3B6BC9C7B784}" srcOrd="4" destOrd="0" parTransId="{5DF45ED8-F86B-463E-A04E-7E999E70A1FA}" sibTransId="{E75ED12F-6C34-443D-A509-A4719EE24700}"/>
    <dgm:cxn modelId="{460C9BB9-0774-4037-B8D8-42307B1465D2}" srcId="{0867DDA1-B851-4F17-908C-38B8993741A8}" destId="{500A8203-18FD-447B-A4FD-D42B141DC18C}" srcOrd="1" destOrd="0" parTransId="{77CAA439-5136-4BE8-8DC3-3B074AF3A230}" sibTransId="{4FFA62DD-73DB-42DD-9B47-9F860E4E474F}"/>
    <dgm:cxn modelId="{7F018604-92D1-4622-AB9F-2324EF670A02}" type="presOf" srcId="{FB7EE4FF-765C-4742-97EE-3B6BC9C7B784}" destId="{10A08639-4C29-47BD-BF52-81B9406618DB}" srcOrd="0" destOrd="4" presId="urn:microsoft.com/office/officeart/2005/8/layout/vList5"/>
    <dgm:cxn modelId="{C4391BA7-7848-4009-A94A-8CA0F693C5D2}" srcId="{1259BC4F-80F5-4B5B-82B3-C393E1077CEC}" destId="{EE37168E-5711-481E-A61C-EDAE6AB13B43}" srcOrd="0" destOrd="0" parTransId="{64F60706-1320-46C7-982D-F439CA2626F9}" sibTransId="{1F723EDC-292E-4CAD-B1FA-073777A23776}"/>
    <dgm:cxn modelId="{FFA3F770-D4D8-4840-9835-5E569615E11A}" srcId="{1259BC4F-80F5-4B5B-82B3-C393E1077CEC}" destId="{BB68BAD2-5AD8-4BCD-A3F2-E33A567CE56F}" srcOrd="5" destOrd="0" parTransId="{7F4A6171-F5FD-4E0B-88C3-37E9F8B89904}" sibTransId="{805F4573-4213-42F7-9694-1CBAC3484F76}"/>
    <dgm:cxn modelId="{ECA85480-BF17-49CE-9DE5-679AD53D3B2F}" type="presOf" srcId="{EE37168E-5711-481E-A61C-EDAE6AB13B43}" destId="{10A08639-4C29-47BD-BF52-81B9406618DB}" srcOrd="0" destOrd="0" presId="urn:microsoft.com/office/officeart/2005/8/layout/vList5"/>
    <dgm:cxn modelId="{148A1DE7-8C33-465E-BD14-EE8FE4B46861}" type="presOf" srcId="{E811B062-0590-437B-B697-A7E9BA561973}" destId="{A9B81C3D-F5ED-4D0A-B025-15DD7BD0CF7A}" srcOrd="0" destOrd="0" presId="urn:microsoft.com/office/officeart/2005/8/layout/vList5"/>
    <dgm:cxn modelId="{32BEF159-8BF3-40CB-BD0B-5F1E8CCE4539}" srcId="{500A8203-18FD-447B-A4FD-D42B141DC18C}" destId="{E811B062-0590-437B-B697-A7E9BA561973}" srcOrd="0" destOrd="0" parTransId="{AABC40D2-2648-4E9F-824A-0F3BA5C6AD09}" sibTransId="{48F8322B-817A-4B6E-A040-469CBD0FD5DF}"/>
    <dgm:cxn modelId="{717E104C-DB1B-4BE9-B44D-DAD9D2746C06}" srcId="{1259BC4F-80F5-4B5B-82B3-C393E1077CEC}" destId="{252691BD-2C7C-4E2B-B105-8B41B77EA4FE}" srcOrd="6" destOrd="0" parTransId="{D1D313E4-ED7E-451F-ADD2-5E927799735B}" sibTransId="{6D921414-FC33-4D64-82D7-170E8DF7024B}"/>
    <dgm:cxn modelId="{02F21C10-D551-4B44-9310-5658D0563A5B}" srcId="{0867DDA1-B851-4F17-908C-38B8993741A8}" destId="{1259BC4F-80F5-4B5B-82B3-C393E1077CEC}" srcOrd="0" destOrd="0" parTransId="{B8FED1E4-811B-4FC9-87EA-B44E74F5DF04}" sibTransId="{174B6438-B079-4E7E-B8BA-AFC701B86F25}"/>
    <dgm:cxn modelId="{5373C0CE-5197-42F1-911C-DF105585A8C5}" type="presOf" srcId="{BB68BAD2-5AD8-4BCD-A3F2-E33A567CE56F}" destId="{10A08639-4C29-47BD-BF52-81B9406618DB}" srcOrd="0" destOrd="5" presId="urn:microsoft.com/office/officeart/2005/8/layout/vList5"/>
    <dgm:cxn modelId="{BF612145-C544-4907-99BA-9FC6D770CD09}" type="presOf" srcId="{C50BF183-9C1E-44DB-ACA4-FF637B527B71}" destId="{10A08639-4C29-47BD-BF52-81B9406618DB}" srcOrd="0" destOrd="2" presId="urn:microsoft.com/office/officeart/2005/8/layout/vList5"/>
    <dgm:cxn modelId="{531ACB94-013A-417F-8FF5-E6DA61318481}" type="presOf" srcId="{500A8203-18FD-447B-A4FD-D42B141DC18C}" destId="{A141CAC1-3D51-467B-BFE5-7239E2301E9A}" srcOrd="0" destOrd="0" presId="urn:microsoft.com/office/officeart/2005/8/layout/vList5"/>
    <dgm:cxn modelId="{ED478CEC-AFB5-4C65-9F04-FF6C9F8FE27F}" type="presOf" srcId="{1259BC4F-80F5-4B5B-82B3-C393E1077CEC}" destId="{0E899E8F-C641-4CC1-A928-6E7AC8EA6440}" srcOrd="0" destOrd="0" presId="urn:microsoft.com/office/officeart/2005/8/layout/vList5"/>
    <dgm:cxn modelId="{D4354E2A-A18F-4705-8DE8-E7B9092DBBEF}" srcId="{1259BC4F-80F5-4B5B-82B3-C393E1077CEC}" destId="{C50BF183-9C1E-44DB-ACA4-FF637B527B71}" srcOrd="2" destOrd="0" parTransId="{8E996D44-9CA5-4090-8166-D53A1B0D3846}" sibTransId="{011ADB7C-ADDC-4638-834A-324D3C5F952F}"/>
    <dgm:cxn modelId="{3F6E8FE6-8E7D-4F5D-BC84-5E514B336E1C}" srcId="{1259BC4F-80F5-4B5B-82B3-C393E1077CEC}" destId="{D66B57C3-AC4B-4C41-AD89-92658AC45560}" srcOrd="7" destOrd="0" parTransId="{2B5D6472-DA47-47A2-A857-B89667B8DAC2}" sibTransId="{E642E37F-678B-4305-AE77-5D1120A06D75}"/>
    <dgm:cxn modelId="{5FC511FA-1324-4112-895A-D7C74517A50C}" srcId="{1259BC4F-80F5-4B5B-82B3-C393E1077CEC}" destId="{C59283D3-1788-4611-AAC6-BCE858FB414F}" srcOrd="1" destOrd="0" parTransId="{318B99DC-E93A-4E4D-BE20-0649D0D458B1}" sibTransId="{D3A26513-A40E-4121-8FF2-0CFACA78E322}"/>
    <dgm:cxn modelId="{9D6A60F0-C965-4382-9CB8-AE28308C91F0}" type="presOf" srcId="{B47B6402-9C73-4041-8534-3B04F494AA1E}" destId="{10A08639-4C29-47BD-BF52-81B9406618DB}" srcOrd="0" destOrd="3" presId="urn:microsoft.com/office/officeart/2005/8/layout/vList5"/>
    <dgm:cxn modelId="{95B91106-D674-46EE-BDBC-C9EE60C5D266}" type="presOf" srcId="{0867DDA1-B851-4F17-908C-38B8993741A8}" destId="{114C0E75-4A0A-479F-A646-CA1E2D963812}" srcOrd="0" destOrd="0" presId="urn:microsoft.com/office/officeart/2005/8/layout/vList5"/>
    <dgm:cxn modelId="{7F89AD25-EE5D-49E3-B11F-727107E27C32}" type="presOf" srcId="{252691BD-2C7C-4E2B-B105-8B41B77EA4FE}" destId="{10A08639-4C29-47BD-BF52-81B9406618DB}" srcOrd="0" destOrd="6" presId="urn:microsoft.com/office/officeart/2005/8/layout/vList5"/>
    <dgm:cxn modelId="{8C3FC395-976A-497E-891E-C429A02C176A}" srcId="{1259BC4F-80F5-4B5B-82B3-C393E1077CEC}" destId="{B47B6402-9C73-4041-8534-3B04F494AA1E}" srcOrd="3" destOrd="0" parTransId="{D1CF4F67-96FC-4D7B-8BC2-2E5D65D3B689}" sibTransId="{B7EBCEC0-9EC2-42A2-A8B0-B710ACCAE4C9}"/>
    <dgm:cxn modelId="{CCB8B4FD-50D0-4043-83FF-B55C37B9785B}" type="presOf" srcId="{C59283D3-1788-4611-AAC6-BCE858FB414F}" destId="{10A08639-4C29-47BD-BF52-81B9406618DB}" srcOrd="0" destOrd="1" presId="urn:microsoft.com/office/officeart/2005/8/layout/vList5"/>
    <dgm:cxn modelId="{3EAA4070-C47A-4104-B5EF-D9C90CFE6BDB}" type="presParOf" srcId="{114C0E75-4A0A-479F-A646-CA1E2D963812}" destId="{ED322E66-205C-4D22-A6D8-7DACB2052B2C}" srcOrd="0" destOrd="0" presId="urn:microsoft.com/office/officeart/2005/8/layout/vList5"/>
    <dgm:cxn modelId="{88218C77-8139-4F73-8BFC-C32138189FC3}" type="presParOf" srcId="{ED322E66-205C-4D22-A6D8-7DACB2052B2C}" destId="{0E899E8F-C641-4CC1-A928-6E7AC8EA6440}" srcOrd="0" destOrd="0" presId="urn:microsoft.com/office/officeart/2005/8/layout/vList5"/>
    <dgm:cxn modelId="{8DA8A5B6-D5A3-4810-B803-8E74FD77DA00}" type="presParOf" srcId="{ED322E66-205C-4D22-A6D8-7DACB2052B2C}" destId="{10A08639-4C29-47BD-BF52-81B9406618DB}" srcOrd="1" destOrd="0" presId="urn:microsoft.com/office/officeart/2005/8/layout/vList5"/>
    <dgm:cxn modelId="{650E48FF-8335-4711-8B84-CBEE40303064}" type="presParOf" srcId="{114C0E75-4A0A-479F-A646-CA1E2D963812}" destId="{D2093F8C-CF87-4DD7-9AF7-20D87C765786}" srcOrd="1" destOrd="0" presId="urn:microsoft.com/office/officeart/2005/8/layout/vList5"/>
    <dgm:cxn modelId="{1C77DF25-A5BC-4701-9AC6-A9FD7D1DA8E2}" type="presParOf" srcId="{114C0E75-4A0A-479F-A646-CA1E2D963812}" destId="{9ED90556-36D4-41A2-A037-B260D2EF9F0C}" srcOrd="2" destOrd="0" presId="urn:microsoft.com/office/officeart/2005/8/layout/vList5"/>
    <dgm:cxn modelId="{009A3B91-CA6C-4CFE-9A9B-6E24F84EAF1E}" type="presParOf" srcId="{9ED90556-36D4-41A2-A037-B260D2EF9F0C}" destId="{A141CAC1-3D51-467B-BFE5-7239E2301E9A}" srcOrd="0" destOrd="0" presId="urn:microsoft.com/office/officeart/2005/8/layout/vList5"/>
    <dgm:cxn modelId="{D04D4B35-E2DA-44A6-BC8C-5A37A23531FD}" type="presParOf" srcId="{9ED90556-36D4-41A2-A037-B260D2EF9F0C}" destId="{A9B81C3D-F5ED-4D0A-B025-15DD7BD0CF7A}"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67DDA1-B851-4F17-908C-38B8993741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259BC4F-80F5-4B5B-82B3-C393E1077CEC}">
      <dgm:prSet phldrT="[Κείμενο]" custT="1"/>
      <dgm:spPr>
        <a:solidFill>
          <a:srgbClr val="931B1B"/>
        </a:solidFill>
      </dgm:spPr>
      <dgm:t>
        <a:bodyPr/>
        <a:lstStyle/>
        <a:p>
          <a:pPr algn="ctr"/>
          <a:r>
            <a:rPr lang="el-GR" sz="1700" dirty="0" smtClean="0"/>
            <a:t>1. Συμβατότητα περιεχομένου</a:t>
          </a:r>
          <a:endParaRPr lang="el-GR" sz="1700" dirty="0"/>
        </a:p>
      </dgm:t>
    </dgm:pt>
    <dgm:pt modelId="{B8FED1E4-811B-4FC9-87EA-B44E74F5DF04}" type="parTrans" cxnId="{02F21C10-D551-4B44-9310-5658D0563A5B}">
      <dgm:prSet/>
      <dgm:spPr/>
      <dgm:t>
        <a:bodyPr/>
        <a:lstStyle/>
        <a:p>
          <a:endParaRPr lang="el-GR"/>
        </a:p>
      </dgm:t>
    </dgm:pt>
    <dgm:pt modelId="{174B6438-B079-4E7E-B8BA-AFC701B86F25}" type="sibTrans" cxnId="{02F21C10-D551-4B44-9310-5658D0563A5B}">
      <dgm:prSet/>
      <dgm:spPr/>
      <dgm:t>
        <a:bodyPr/>
        <a:lstStyle/>
        <a:p>
          <a:endParaRPr lang="el-GR"/>
        </a:p>
      </dgm:t>
    </dgm:pt>
    <dgm:pt modelId="{EE37168E-5711-481E-A61C-EDAE6AB13B43}">
      <dgm:prSet phldrT="[Κείμενο]" custT="1"/>
      <dgm:spPr>
        <a:solidFill>
          <a:schemeClr val="accent1">
            <a:lumMod val="60000"/>
            <a:lumOff val="40000"/>
            <a:alpha val="90000"/>
          </a:schemeClr>
        </a:solidFill>
      </dgm:spPr>
      <dgm:t>
        <a:bodyPr/>
        <a:lstStyle/>
        <a:p>
          <a:pPr algn="just">
            <a:lnSpc>
              <a:spcPct val="100000"/>
            </a:lnSpc>
          </a:pPr>
          <a:r>
            <a:rPr lang="el-GR" sz="1400" dirty="0" smtClean="0"/>
            <a:t>Το Ε.Υ. εναρμονίζεται πλήρως με τους στόχους και τις προδιαγραφές του Αναλυτικού προγράμματος για τη διδασκαλία της τοπικής ιστορίας</a:t>
          </a:r>
          <a:endParaRPr lang="el-GR" sz="1400" dirty="0"/>
        </a:p>
      </dgm:t>
    </dgm:pt>
    <dgm:pt modelId="{64F60706-1320-46C7-982D-F439CA2626F9}" type="parTrans" cxnId="{C4391BA7-7848-4009-A94A-8CA0F693C5D2}">
      <dgm:prSet/>
      <dgm:spPr/>
      <dgm:t>
        <a:bodyPr/>
        <a:lstStyle/>
        <a:p>
          <a:endParaRPr lang="el-GR"/>
        </a:p>
      </dgm:t>
    </dgm:pt>
    <dgm:pt modelId="{1F723EDC-292E-4CAD-B1FA-073777A23776}" type="sibTrans" cxnId="{C4391BA7-7848-4009-A94A-8CA0F693C5D2}">
      <dgm:prSet/>
      <dgm:spPr/>
      <dgm:t>
        <a:bodyPr/>
        <a:lstStyle/>
        <a:p>
          <a:endParaRPr lang="el-GR"/>
        </a:p>
      </dgm:t>
    </dgm:pt>
    <dgm:pt modelId="{500A8203-18FD-447B-A4FD-D42B141DC18C}">
      <dgm:prSet phldrT="[Κείμενο]" custT="1"/>
      <dgm:spPr>
        <a:solidFill>
          <a:srgbClr val="931B1B"/>
        </a:solidFill>
      </dgm:spPr>
      <dgm:t>
        <a:bodyPr/>
        <a:lstStyle/>
        <a:p>
          <a:r>
            <a:rPr lang="el-GR" sz="1700" dirty="0" smtClean="0"/>
            <a:t>2. Πληρότητα και επάρκεια διδακτικού περιεχομένου</a:t>
          </a:r>
          <a:endParaRPr lang="el-GR" sz="1700" dirty="0"/>
        </a:p>
      </dgm:t>
    </dgm:pt>
    <dgm:pt modelId="{77CAA439-5136-4BE8-8DC3-3B074AF3A230}" type="parTrans" cxnId="{460C9BB9-0774-4037-B8D8-42307B1465D2}">
      <dgm:prSet/>
      <dgm:spPr/>
      <dgm:t>
        <a:bodyPr/>
        <a:lstStyle/>
        <a:p>
          <a:endParaRPr lang="el-GR"/>
        </a:p>
      </dgm:t>
    </dgm:pt>
    <dgm:pt modelId="{4FFA62DD-73DB-42DD-9B47-9F860E4E474F}" type="sibTrans" cxnId="{460C9BB9-0774-4037-B8D8-42307B1465D2}">
      <dgm:prSet/>
      <dgm:spPr/>
      <dgm:t>
        <a:bodyPr/>
        <a:lstStyle/>
        <a:p>
          <a:endParaRPr lang="el-GR"/>
        </a:p>
      </dgm:t>
    </dgm:pt>
    <dgm:pt modelId="{F08C3BE1-1365-428F-971E-E6B160F9168F}">
      <dgm:prSet phldrT="[Κείμενο]" custT="1"/>
      <dgm:spPr>
        <a:solidFill>
          <a:srgbClr val="931B1B"/>
        </a:solidFill>
      </dgm:spPr>
      <dgm:t>
        <a:bodyPr/>
        <a:lstStyle/>
        <a:p>
          <a:r>
            <a:rPr lang="el-GR" sz="1700" dirty="0" smtClean="0"/>
            <a:t>3. Το Ε.Υ. δύναται να χρησιμοποιηθεί στην εκπαιδευτική πράξη</a:t>
          </a:r>
          <a:endParaRPr lang="el-GR" sz="1700" dirty="0"/>
        </a:p>
      </dgm:t>
    </dgm:pt>
    <dgm:pt modelId="{133BA001-3421-48AC-823C-AAD662545B59}" type="parTrans" cxnId="{3ED798E2-E05F-4CDF-AF6C-96723974DFF0}">
      <dgm:prSet/>
      <dgm:spPr/>
      <dgm:t>
        <a:bodyPr/>
        <a:lstStyle/>
        <a:p>
          <a:endParaRPr lang="el-GR"/>
        </a:p>
      </dgm:t>
    </dgm:pt>
    <dgm:pt modelId="{38E6974C-2002-4B4D-B5B9-F425FBF14640}" type="sibTrans" cxnId="{3ED798E2-E05F-4CDF-AF6C-96723974DFF0}">
      <dgm:prSet/>
      <dgm:spPr/>
      <dgm:t>
        <a:bodyPr/>
        <a:lstStyle/>
        <a:p>
          <a:endParaRPr lang="el-GR"/>
        </a:p>
      </dgm:t>
    </dgm:pt>
    <dgm:pt modelId="{99A70762-CDF2-4E77-AC55-1A3B47F60694}">
      <dgm:prSet phldrT="[Κείμενο]" custT="1"/>
      <dgm:spPr>
        <a:solidFill>
          <a:schemeClr val="accent6">
            <a:lumMod val="60000"/>
            <a:lumOff val="40000"/>
            <a:alpha val="90000"/>
          </a:schemeClr>
        </a:solidFill>
      </dgm:spPr>
      <dgm:t>
        <a:bodyPr/>
        <a:lstStyle/>
        <a:p>
          <a:r>
            <a:rPr lang="el-GR" sz="1400" dirty="0" smtClean="0"/>
            <a:t>Οι εκπαιδευτικοί δηλώνουν ότι θα χρησιμοποιούσαν το Ε.Υ. για τη διδασκαλία της τοπικής ιστορίας στα πλαίσια ενός </a:t>
          </a:r>
          <a:r>
            <a:rPr lang="en-US" sz="1400" dirty="0" smtClean="0"/>
            <a:t>project </a:t>
          </a:r>
          <a:r>
            <a:rPr lang="el-GR" sz="1400" dirty="0" smtClean="0"/>
            <a:t>ή στα εργαστήρια δεξιοτήτων ή για τον εμπλουτισμό της διδασκαλίας του αντίστοιχου κεφαλαίου της ιστορίας της Στ΄ τάξης.</a:t>
          </a:r>
          <a:endParaRPr lang="el-GR" sz="1400" dirty="0"/>
        </a:p>
      </dgm:t>
    </dgm:pt>
    <dgm:pt modelId="{5691346F-A6F6-4D1F-B9A0-654092735960}" type="parTrans" cxnId="{310D675E-E292-4E08-B785-45126892BE98}">
      <dgm:prSet/>
      <dgm:spPr/>
      <dgm:t>
        <a:bodyPr/>
        <a:lstStyle/>
        <a:p>
          <a:endParaRPr lang="el-GR"/>
        </a:p>
      </dgm:t>
    </dgm:pt>
    <dgm:pt modelId="{924D29B8-D882-44AC-B3B5-740C1AD49B67}" type="sibTrans" cxnId="{310D675E-E292-4E08-B785-45126892BE98}">
      <dgm:prSet/>
      <dgm:spPr/>
      <dgm:t>
        <a:bodyPr/>
        <a:lstStyle/>
        <a:p>
          <a:endParaRPr lang="el-GR"/>
        </a:p>
      </dgm:t>
    </dgm:pt>
    <dgm:pt modelId="{D66B57C3-AC4B-4C41-AD89-92658AC45560}">
      <dgm:prSet phldrT="[Κείμενο]" custT="1"/>
      <dgm:spPr>
        <a:solidFill>
          <a:schemeClr val="accent1">
            <a:lumMod val="60000"/>
            <a:lumOff val="40000"/>
            <a:alpha val="90000"/>
          </a:schemeClr>
        </a:solidFill>
      </dgm:spPr>
      <dgm:t>
        <a:bodyPr/>
        <a:lstStyle/>
        <a:p>
          <a:pPr algn="l">
            <a:lnSpc>
              <a:spcPct val="90000"/>
            </a:lnSpc>
          </a:pPr>
          <a:endParaRPr lang="el-GR" sz="1100" dirty="0"/>
        </a:p>
      </dgm:t>
    </dgm:pt>
    <dgm:pt modelId="{2B5D6472-DA47-47A2-A857-B89667B8DAC2}" type="parTrans" cxnId="{3F6E8FE6-8E7D-4F5D-BC84-5E514B336E1C}">
      <dgm:prSet/>
      <dgm:spPr/>
      <dgm:t>
        <a:bodyPr/>
        <a:lstStyle/>
        <a:p>
          <a:endParaRPr lang="el-GR"/>
        </a:p>
      </dgm:t>
    </dgm:pt>
    <dgm:pt modelId="{E642E37F-678B-4305-AE77-5D1120A06D75}" type="sibTrans" cxnId="{3F6E8FE6-8E7D-4F5D-BC84-5E514B336E1C}">
      <dgm:prSet/>
      <dgm:spPr/>
      <dgm:t>
        <a:bodyPr/>
        <a:lstStyle/>
        <a:p>
          <a:endParaRPr lang="el-GR"/>
        </a:p>
      </dgm:t>
    </dgm:pt>
    <dgm:pt modelId="{E811B062-0590-437B-B697-A7E9BA561973}">
      <dgm:prSet phldrT="[Κείμενο]" custT="1"/>
      <dgm:spPr>
        <a:solidFill>
          <a:schemeClr val="accent2">
            <a:lumMod val="60000"/>
            <a:lumOff val="40000"/>
            <a:alpha val="90000"/>
          </a:schemeClr>
        </a:solidFill>
      </dgm:spPr>
      <dgm:t>
        <a:bodyPr/>
        <a:lstStyle/>
        <a:p>
          <a:pPr algn="just">
            <a:lnSpc>
              <a:spcPct val="100000"/>
            </a:lnSpc>
          </a:pPr>
          <a:r>
            <a:rPr lang="el-GR" sz="1400" dirty="0" smtClean="0"/>
            <a:t>Το διδακτικό περιεχόμενο ανταποκρίνεται στα προσδοκώμενα μαθησιακά αποτελέσματα</a:t>
          </a:r>
          <a:endParaRPr lang="el-GR" sz="1400" dirty="0"/>
        </a:p>
      </dgm:t>
    </dgm:pt>
    <dgm:pt modelId="{AABC40D2-2648-4E9F-824A-0F3BA5C6AD09}" type="parTrans" cxnId="{32BEF159-8BF3-40CB-BD0B-5F1E8CCE4539}">
      <dgm:prSet/>
      <dgm:spPr/>
      <dgm:t>
        <a:bodyPr/>
        <a:lstStyle/>
        <a:p>
          <a:endParaRPr lang="el-GR"/>
        </a:p>
      </dgm:t>
    </dgm:pt>
    <dgm:pt modelId="{48F8322B-817A-4B6E-A040-469CBD0FD5DF}" type="sibTrans" cxnId="{32BEF159-8BF3-40CB-BD0B-5F1E8CCE4539}">
      <dgm:prSet/>
      <dgm:spPr/>
      <dgm:t>
        <a:bodyPr/>
        <a:lstStyle/>
        <a:p>
          <a:endParaRPr lang="el-GR"/>
        </a:p>
      </dgm:t>
    </dgm:pt>
    <dgm:pt modelId="{A0250CA9-23F2-476E-A7A1-C2988055BF75}">
      <dgm:prSet phldrT="[Κείμενο]" custT="1"/>
      <dgm:spPr>
        <a:solidFill>
          <a:schemeClr val="accent1">
            <a:lumMod val="60000"/>
            <a:lumOff val="40000"/>
            <a:alpha val="90000"/>
          </a:schemeClr>
        </a:solidFill>
      </dgm:spPr>
      <dgm:t>
        <a:bodyPr/>
        <a:lstStyle/>
        <a:p>
          <a:pPr algn="just">
            <a:lnSpc>
              <a:spcPct val="100000"/>
            </a:lnSpc>
          </a:pPr>
          <a:endParaRPr lang="el-GR" sz="1400" dirty="0"/>
        </a:p>
      </dgm:t>
    </dgm:pt>
    <dgm:pt modelId="{413BEB9E-A99F-41B4-AB6B-67E3C2511919}" type="parTrans" cxnId="{E46EF809-D463-4771-8212-B4F5F1621D3A}">
      <dgm:prSet/>
      <dgm:spPr/>
      <dgm:t>
        <a:bodyPr/>
        <a:lstStyle/>
        <a:p>
          <a:endParaRPr lang="el-GR"/>
        </a:p>
      </dgm:t>
    </dgm:pt>
    <dgm:pt modelId="{AA818E54-31AD-43C3-8874-193FBC34EF6F}" type="sibTrans" cxnId="{E46EF809-D463-4771-8212-B4F5F1621D3A}">
      <dgm:prSet/>
      <dgm:spPr/>
      <dgm:t>
        <a:bodyPr/>
        <a:lstStyle/>
        <a:p>
          <a:endParaRPr lang="el-GR"/>
        </a:p>
      </dgm:t>
    </dgm:pt>
    <dgm:pt modelId="{F4A33C60-821A-44FE-9A33-119A1911D31F}">
      <dgm:prSet phldrT="[Κείμενο]" custT="1"/>
      <dgm:spPr>
        <a:solidFill>
          <a:schemeClr val="accent1">
            <a:lumMod val="60000"/>
            <a:lumOff val="40000"/>
            <a:alpha val="90000"/>
          </a:schemeClr>
        </a:solidFill>
      </dgm:spPr>
      <dgm:t>
        <a:bodyPr/>
        <a:lstStyle/>
        <a:p>
          <a:pPr algn="just">
            <a:lnSpc>
              <a:spcPct val="100000"/>
            </a:lnSpc>
          </a:pPr>
          <a:r>
            <a:rPr lang="el-GR" sz="1400" dirty="0" smtClean="0"/>
            <a:t>Η γλώσσα γραφής είναι κατάλληλη για την ηλικιακή ομάδα των μαθητών στους οποίους απευθύνεται</a:t>
          </a:r>
          <a:endParaRPr lang="el-GR" sz="1400" dirty="0"/>
        </a:p>
      </dgm:t>
    </dgm:pt>
    <dgm:pt modelId="{AF909FA4-F86D-46A3-A7DD-0C9BC639DEFF}" type="parTrans" cxnId="{5509AD0B-3724-4305-AB7D-DF957A0A0717}">
      <dgm:prSet/>
      <dgm:spPr/>
      <dgm:t>
        <a:bodyPr/>
        <a:lstStyle/>
        <a:p>
          <a:endParaRPr lang="el-GR"/>
        </a:p>
      </dgm:t>
    </dgm:pt>
    <dgm:pt modelId="{DE68CF57-685D-4333-A5EF-D5A3BBF14D5D}" type="sibTrans" cxnId="{5509AD0B-3724-4305-AB7D-DF957A0A0717}">
      <dgm:prSet/>
      <dgm:spPr/>
      <dgm:t>
        <a:bodyPr/>
        <a:lstStyle/>
        <a:p>
          <a:endParaRPr lang="el-GR"/>
        </a:p>
      </dgm:t>
    </dgm:pt>
    <dgm:pt modelId="{DAFFC687-56D8-4D02-BEB8-D9E8A1073D63}">
      <dgm:prSet phldrT="[Κείμενο]" custT="1"/>
      <dgm:spPr>
        <a:solidFill>
          <a:schemeClr val="accent1">
            <a:lumMod val="60000"/>
            <a:lumOff val="40000"/>
            <a:alpha val="90000"/>
          </a:schemeClr>
        </a:solidFill>
      </dgm:spPr>
      <dgm:t>
        <a:bodyPr/>
        <a:lstStyle/>
        <a:p>
          <a:pPr algn="just">
            <a:lnSpc>
              <a:spcPct val="100000"/>
            </a:lnSpc>
          </a:pPr>
          <a:endParaRPr lang="el-GR" sz="1400" dirty="0"/>
        </a:p>
      </dgm:t>
    </dgm:pt>
    <dgm:pt modelId="{CF9CD2BE-0E5B-4980-98FA-587C4FEEEA68}" type="parTrans" cxnId="{92E6BBE4-2E4E-4894-BEC8-60466BE6FE0B}">
      <dgm:prSet/>
      <dgm:spPr/>
      <dgm:t>
        <a:bodyPr/>
        <a:lstStyle/>
        <a:p>
          <a:endParaRPr lang="el-GR"/>
        </a:p>
      </dgm:t>
    </dgm:pt>
    <dgm:pt modelId="{120DCC7A-51DF-4551-8F58-FAA0E9C717A7}" type="sibTrans" cxnId="{92E6BBE4-2E4E-4894-BEC8-60466BE6FE0B}">
      <dgm:prSet/>
      <dgm:spPr/>
      <dgm:t>
        <a:bodyPr/>
        <a:lstStyle/>
        <a:p>
          <a:endParaRPr lang="el-GR"/>
        </a:p>
      </dgm:t>
    </dgm:pt>
    <dgm:pt modelId="{0871B410-CB00-478E-839C-DEFE4F78939B}">
      <dgm:prSet phldrT="[Κείμενο]" custT="1"/>
      <dgm:spPr>
        <a:solidFill>
          <a:schemeClr val="accent1">
            <a:lumMod val="60000"/>
            <a:lumOff val="40000"/>
            <a:alpha val="90000"/>
          </a:schemeClr>
        </a:solidFill>
      </dgm:spPr>
      <dgm:t>
        <a:bodyPr/>
        <a:lstStyle/>
        <a:p>
          <a:pPr algn="just">
            <a:lnSpc>
              <a:spcPct val="100000"/>
            </a:lnSpc>
          </a:pPr>
          <a:r>
            <a:rPr lang="el-GR" sz="1400" dirty="0" smtClean="0"/>
            <a:t> Το Ε.Υ. προσεγγίζει το θέμα διαθεματικά</a:t>
          </a:r>
          <a:endParaRPr lang="el-GR" sz="1400" dirty="0"/>
        </a:p>
      </dgm:t>
    </dgm:pt>
    <dgm:pt modelId="{36CA8046-D523-4D74-8BC7-5DB970F82F12}" type="parTrans" cxnId="{AA3D4315-3E98-498C-AE73-16447AD24FED}">
      <dgm:prSet/>
      <dgm:spPr/>
      <dgm:t>
        <a:bodyPr/>
        <a:lstStyle/>
        <a:p>
          <a:endParaRPr lang="el-GR"/>
        </a:p>
      </dgm:t>
    </dgm:pt>
    <dgm:pt modelId="{304B3A9A-C357-4B46-B386-4097305C9447}" type="sibTrans" cxnId="{AA3D4315-3E98-498C-AE73-16447AD24FED}">
      <dgm:prSet/>
      <dgm:spPr/>
      <dgm:t>
        <a:bodyPr/>
        <a:lstStyle/>
        <a:p>
          <a:endParaRPr lang="el-GR"/>
        </a:p>
      </dgm:t>
    </dgm:pt>
    <dgm:pt modelId="{9F1AE4B8-03CD-4689-86A3-D4DF31FCDCF6}">
      <dgm:prSet phldrT="[Κείμενο]" custT="1"/>
      <dgm:spPr>
        <a:solidFill>
          <a:schemeClr val="accent2">
            <a:lumMod val="60000"/>
            <a:lumOff val="40000"/>
            <a:alpha val="90000"/>
          </a:schemeClr>
        </a:solidFill>
      </dgm:spPr>
      <dgm:t>
        <a:bodyPr/>
        <a:lstStyle/>
        <a:p>
          <a:pPr algn="just">
            <a:lnSpc>
              <a:spcPct val="90000"/>
            </a:lnSpc>
          </a:pPr>
          <a:r>
            <a:rPr lang="el-GR" sz="1400" dirty="0" smtClean="0"/>
            <a:t>Το Ε.Υ. έχει επαρκείς ιστορικές πηγές</a:t>
          </a:r>
          <a:endParaRPr lang="el-GR" sz="1400" dirty="0"/>
        </a:p>
      </dgm:t>
    </dgm:pt>
    <dgm:pt modelId="{6D0D99A7-A461-4023-AE58-6639609F650F}" type="parTrans" cxnId="{DE0F8433-3B67-444B-BB23-6144E4303EF8}">
      <dgm:prSet/>
      <dgm:spPr/>
      <dgm:t>
        <a:bodyPr/>
        <a:lstStyle/>
        <a:p>
          <a:endParaRPr lang="el-GR"/>
        </a:p>
      </dgm:t>
    </dgm:pt>
    <dgm:pt modelId="{1F7C4173-BA6E-4A50-B84F-1F1A844F78DA}" type="sibTrans" cxnId="{DE0F8433-3B67-444B-BB23-6144E4303EF8}">
      <dgm:prSet/>
      <dgm:spPr/>
      <dgm:t>
        <a:bodyPr/>
        <a:lstStyle/>
        <a:p>
          <a:endParaRPr lang="el-GR"/>
        </a:p>
      </dgm:t>
    </dgm:pt>
    <dgm:pt modelId="{46FDFC28-7B89-448E-ACFE-3DF15C52987B}">
      <dgm:prSet phldrT="[Κείμενο]" custT="1"/>
      <dgm:spPr>
        <a:solidFill>
          <a:schemeClr val="accent1">
            <a:lumMod val="60000"/>
            <a:lumOff val="40000"/>
            <a:alpha val="90000"/>
          </a:schemeClr>
        </a:solidFill>
      </dgm:spPr>
      <dgm:t>
        <a:bodyPr/>
        <a:lstStyle/>
        <a:p>
          <a:pPr algn="just">
            <a:lnSpc>
              <a:spcPct val="100000"/>
            </a:lnSpc>
          </a:pPr>
          <a:endParaRPr lang="el-GR" sz="1400" dirty="0"/>
        </a:p>
      </dgm:t>
    </dgm:pt>
    <dgm:pt modelId="{3B447935-2C32-4CD0-9658-84E854EECF93}" type="parTrans" cxnId="{DE030447-428E-471B-8F8C-04E906F9414E}">
      <dgm:prSet/>
      <dgm:spPr/>
    </dgm:pt>
    <dgm:pt modelId="{234E8884-5057-49AE-9394-8E646FA16CDA}" type="sibTrans" cxnId="{DE030447-428E-471B-8F8C-04E906F9414E}">
      <dgm:prSet/>
      <dgm:spPr/>
    </dgm:pt>
    <dgm:pt modelId="{114C0E75-4A0A-479F-A646-CA1E2D963812}" type="pres">
      <dgm:prSet presAssocID="{0867DDA1-B851-4F17-908C-38B8993741A8}" presName="Name0" presStyleCnt="0">
        <dgm:presLayoutVars>
          <dgm:dir/>
          <dgm:animLvl val="lvl"/>
          <dgm:resizeHandles val="exact"/>
        </dgm:presLayoutVars>
      </dgm:prSet>
      <dgm:spPr/>
      <dgm:t>
        <a:bodyPr/>
        <a:lstStyle/>
        <a:p>
          <a:endParaRPr lang="el-GR"/>
        </a:p>
      </dgm:t>
    </dgm:pt>
    <dgm:pt modelId="{ED322E66-205C-4D22-A6D8-7DACB2052B2C}" type="pres">
      <dgm:prSet presAssocID="{1259BC4F-80F5-4B5B-82B3-C393E1077CEC}" presName="linNode" presStyleCnt="0"/>
      <dgm:spPr/>
    </dgm:pt>
    <dgm:pt modelId="{0E899E8F-C641-4CC1-A928-6E7AC8EA6440}" type="pres">
      <dgm:prSet presAssocID="{1259BC4F-80F5-4B5B-82B3-C393E1077CEC}" presName="parentText" presStyleLbl="node1" presStyleIdx="0" presStyleCnt="3" custScaleY="132157" custLinFactNeighborX="-76" custLinFactNeighborY="-5720">
        <dgm:presLayoutVars>
          <dgm:chMax val="1"/>
          <dgm:bulletEnabled val="1"/>
        </dgm:presLayoutVars>
      </dgm:prSet>
      <dgm:spPr/>
      <dgm:t>
        <a:bodyPr/>
        <a:lstStyle/>
        <a:p>
          <a:endParaRPr lang="el-GR"/>
        </a:p>
      </dgm:t>
    </dgm:pt>
    <dgm:pt modelId="{10A08639-4C29-47BD-BF52-81B9406618DB}" type="pres">
      <dgm:prSet presAssocID="{1259BC4F-80F5-4B5B-82B3-C393E1077CEC}" presName="descendantText" presStyleLbl="alignAccFollowNode1" presStyleIdx="0" presStyleCnt="3" custScaleX="99091" custScaleY="164927">
        <dgm:presLayoutVars>
          <dgm:bulletEnabled val="1"/>
        </dgm:presLayoutVars>
      </dgm:prSet>
      <dgm:spPr/>
      <dgm:t>
        <a:bodyPr/>
        <a:lstStyle/>
        <a:p>
          <a:endParaRPr lang="el-GR"/>
        </a:p>
      </dgm:t>
    </dgm:pt>
    <dgm:pt modelId="{D2093F8C-CF87-4DD7-9AF7-20D87C765786}" type="pres">
      <dgm:prSet presAssocID="{174B6438-B079-4E7E-B8BA-AFC701B86F25}" presName="sp" presStyleCnt="0"/>
      <dgm:spPr/>
    </dgm:pt>
    <dgm:pt modelId="{9ED90556-36D4-41A2-A037-B260D2EF9F0C}" type="pres">
      <dgm:prSet presAssocID="{500A8203-18FD-447B-A4FD-D42B141DC18C}" presName="linNode" presStyleCnt="0"/>
      <dgm:spPr/>
    </dgm:pt>
    <dgm:pt modelId="{A141CAC1-3D51-467B-BFE5-7239E2301E9A}" type="pres">
      <dgm:prSet presAssocID="{500A8203-18FD-447B-A4FD-D42B141DC18C}" presName="parentText" presStyleLbl="node1" presStyleIdx="1" presStyleCnt="3" custScaleY="116730">
        <dgm:presLayoutVars>
          <dgm:chMax val="1"/>
          <dgm:bulletEnabled val="1"/>
        </dgm:presLayoutVars>
      </dgm:prSet>
      <dgm:spPr/>
      <dgm:t>
        <a:bodyPr/>
        <a:lstStyle/>
        <a:p>
          <a:endParaRPr lang="el-GR"/>
        </a:p>
      </dgm:t>
    </dgm:pt>
    <dgm:pt modelId="{A9B81C3D-F5ED-4D0A-B025-15DD7BD0CF7A}" type="pres">
      <dgm:prSet presAssocID="{500A8203-18FD-447B-A4FD-D42B141DC18C}" presName="descendantText" presStyleLbl="alignAccFollowNode1" presStyleIdx="1" presStyleCnt="3" custScaleX="99170" custScaleY="122893" custLinFactNeighborX="-1468" custLinFactNeighborY="-1138">
        <dgm:presLayoutVars>
          <dgm:bulletEnabled val="1"/>
        </dgm:presLayoutVars>
      </dgm:prSet>
      <dgm:spPr/>
      <dgm:t>
        <a:bodyPr/>
        <a:lstStyle/>
        <a:p>
          <a:endParaRPr lang="el-GR"/>
        </a:p>
      </dgm:t>
    </dgm:pt>
    <dgm:pt modelId="{AFA26F54-E683-41A8-BEE3-C9EF624DBAB8}" type="pres">
      <dgm:prSet presAssocID="{4FFA62DD-73DB-42DD-9B47-9F860E4E474F}" presName="sp" presStyleCnt="0"/>
      <dgm:spPr/>
    </dgm:pt>
    <dgm:pt modelId="{580D321A-6E89-4FFE-BC93-BEDB7789017D}" type="pres">
      <dgm:prSet presAssocID="{F08C3BE1-1365-428F-971E-E6B160F9168F}" presName="linNode" presStyleCnt="0"/>
      <dgm:spPr/>
    </dgm:pt>
    <dgm:pt modelId="{84A6ABC0-6462-4AE2-A60E-3763D691181B}" type="pres">
      <dgm:prSet presAssocID="{F08C3BE1-1365-428F-971E-E6B160F9168F}" presName="parentText" presStyleLbl="node1" presStyleIdx="2" presStyleCnt="3" custScaleY="130196" custLinFactNeighborX="607" custLinFactNeighborY="65502">
        <dgm:presLayoutVars>
          <dgm:chMax val="1"/>
          <dgm:bulletEnabled val="1"/>
        </dgm:presLayoutVars>
      </dgm:prSet>
      <dgm:spPr/>
      <dgm:t>
        <a:bodyPr/>
        <a:lstStyle/>
        <a:p>
          <a:endParaRPr lang="el-GR"/>
        </a:p>
      </dgm:t>
    </dgm:pt>
    <dgm:pt modelId="{70B91194-BD80-4160-9CAC-7A1358E40E8F}" type="pres">
      <dgm:prSet presAssocID="{F08C3BE1-1365-428F-971E-E6B160F9168F}" presName="descendantText" presStyleLbl="alignAccFollowNode1" presStyleIdx="2" presStyleCnt="3" custScaleY="169657">
        <dgm:presLayoutVars>
          <dgm:bulletEnabled val="1"/>
        </dgm:presLayoutVars>
      </dgm:prSet>
      <dgm:spPr/>
      <dgm:t>
        <a:bodyPr/>
        <a:lstStyle/>
        <a:p>
          <a:endParaRPr lang="el-GR"/>
        </a:p>
      </dgm:t>
    </dgm:pt>
  </dgm:ptLst>
  <dgm:cxnLst>
    <dgm:cxn modelId="{C7FEA823-D0FD-408A-BDF1-775341E31AD7}" type="presOf" srcId="{F08C3BE1-1365-428F-971E-E6B160F9168F}" destId="{84A6ABC0-6462-4AE2-A60E-3763D691181B}" srcOrd="0" destOrd="0" presId="urn:microsoft.com/office/officeart/2005/8/layout/vList5"/>
    <dgm:cxn modelId="{92E6BBE4-2E4E-4894-BEC8-60466BE6FE0B}" srcId="{1259BC4F-80F5-4B5B-82B3-C393E1077CEC}" destId="{DAFFC687-56D8-4D02-BEB8-D9E8A1073D63}" srcOrd="5" destOrd="0" parTransId="{CF9CD2BE-0E5B-4980-98FA-587C4FEEEA68}" sibTransId="{120DCC7A-51DF-4551-8F58-FAA0E9C717A7}"/>
    <dgm:cxn modelId="{C4391BA7-7848-4009-A94A-8CA0F693C5D2}" srcId="{1259BC4F-80F5-4B5B-82B3-C393E1077CEC}" destId="{EE37168E-5711-481E-A61C-EDAE6AB13B43}" srcOrd="2" destOrd="0" parTransId="{64F60706-1320-46C7-982D-F439CA2626F9}" sibTransId="{1F723EDC-292E-4CAD-B1FA-073777A23776}"/>
    <dgm:cxn modelId="{3ED798E2-E05F-4CDF-AF6C-96723974DFF0}" srcId="{0867DDA1-B851-4F17-908C-38B8993741A8}" destId="{F08C3BE1-1365-428F-971E-E6B160F9168F}" srcOrd="2" destOrd="0" parTransId="{133BA001-3421-48AC-823C-AAD662545B59}" sibTransId="{38E6974C-2002-4B4D-B5B9-F425FBF14640}"/>
    <dgm:cxn modelId="{3F4AFB26-DC1C-4327-A58F-62ECF8F012FA}" type="presOf" srcId="{99A70762-CDF2-4E77-AC55-1A3B47F60694}" destId="{70B91194-BD80-4160-9CAC-7A1358E40E8F}" srcOrd="0" destOrd="0" presId="urn:microsoft.com/office/officeart/2005/8/layout/vList5"/>
    <dgm:cxn modelId="{310D675E-E292-4E08-B785-45126892BE98}" srcId="{F08C3BE1-1365-428F-971E-E6B160F9168F}" destId="{99A70762-CDF2-4E77-AC55-1A3B47F60694}" srcOrd="0" destOrd="0" parTransId="{5691346F-A6F6-4D1F-B9A0-654092735960}" sibTransId="{924D29B8-D882-44AC-B3B5-740C1AD49B67}"/>
    <dgm:cxn modelId="{02F21C10-D551-4B44-9310-5658D0563A5B}" srcId="{0867DDA1-B851-4F17-908C-38B8993741A8}" destId="{1259BC4F-80F5-4B5B-82B3-C393E1077CEC}" srcOrd="0" destOrd="0" parTransId="{B8FED1E4-811B-4FC9-87EA-B44E74F5DF04}" sibTransId="{174B6438-B079-4E7E-B8BA-AFC701B86F25}"/>
    <dgm:cxn modelId="{3F6E8FE6-8E7D-4F5D-BC84-5E514B336E1C}" srcId="{1259BC4F-80F5-4B5B-82B3-C393E1077CEC}" destId="{D66B57C3-AC4B-4C41-AD89-92658AC45560}" srcOrd="6" destOrd="0" parTransId="{2B5D6472-DA47-47A2-A857-B89667B8DAC2}" sibTransId="{E642E37F-678B-4305-AE77-5D1120A06D75}"/>
    <dgm:cxn modelId="{64475BCC-0ED6-4E6A-B86F-E309B94C80CD}" type="presOf" srcId="{EE37168E-5711-481E-A61C-EDAE6AB13B43}" destId="{10A08639-4C29-47BD-BF52-81B9406618DB}" srcOrd="0" destOrd="2" presId="urn:microsoft.com/office/officeart/2005/8/layout/vList5"/>
    <dgm:cxn modelId="{E591FA3A-EAF3-40D0-91FC-FA4EECCA5C84}" type="presOf" srcId="{500A8203-18FD-447B-A4FD-D42B141DC18C}" destId="{A141CAC1-3D51-467B-BFE5-7239E2301E9A}" srcOrd="0" destOrd="0" presId="urn:microsoft.com/office/officeart/2005/8/layout/vList5"/>
    <dgm:cxn modelId="{78452DDB-52BF-40BF-9844-F724C1C1B665}" type="presOf" srcId="{0871B410-CB00-478E-839C-DEFE4F78939B}" destId="{10A08639-4C29-47BD-BF52-81B9406618DB}" srcOrd="0" destOrd="4" presId="urn:microsoft.com/office/officeart/2005/8/layout/vList5"/>
    <dgm:cxn modelId="{91B466D0-FC08-42AD-9420-49D1CD8847E7}" type="presOf" srcId="{F4A33C60-821A-44FE-9A33-119A1911D31F}" destId="{10A08639-4C29-47BD-BF52-81B9406618DB}" srcOrd="0" destOrd="3" presId="urn:microsoft.com/office/officeart/2005/8/layout/vList5"/>
    <dgm:cxn modelId="{5509AD0B-3724-4305-AB7D-DF957A0A0717}" srcId="{1259BC4F-80F5-4B5B-82B3-C393E1077CEC}" destId="{F4A33C60-821A-44FE-9A33-119A1911D31F}" srcOrd="3" destOrd="0" parTransId="{AF909FA4-F86D-46A3-A7DD-0C9BC639DEFF}" sibTransId="{DE68CF57-685D-4333-A5EF-D5A3BBF14D5D}"/>
    <dgm:cxn modelId="{78F047FB-0210-4527-BEDE-355817863426}" type="presOf" srcId="{9F1AE4B8-03CD-4689-86A3-D4DF31FCDCF6}" destId="{A9B81C3D-F5ED-4D0A-B025-15DD7BD0CF7A}" srcOrd="0" destOrd="1" presId="urn:microsoft.com/office/officeart/2005/8/layout/vList5"/>
    <dgm:cxn modelId="{7C20BA9E-8794-4272-BACB-0D651F2AF935}" type="presOf" srcId="{A0250CA9-23F2-476E-A7A1-C2988055BF75}" destId="{10A08639-4C29-47BD-BF52-81B9406618DB}" srcOrd="0" destOrd="0" presId="urn:microsoft.com/office/officeart/2005/8/layout/vList5"/>
    <dgm:cxn modelId="{DE0F8433-3B67-444B-BB23-6144E4303EF8}" srcId="{500A8203-18FD-447B-A4FD-D42B141DC18C}" destId="{9F1AE4B8-03CD-4689-86A3-D4DF31FCDCF6}" srcOrd="1" destOrd="0" parTransId="{6D0D99A7-A461-4023-AE58-6639609F650F}" sibTransId="{1F7C4173-BA6E-4A50-B84F-1F1A844F78DA}"/>
    <dgm:cxn modelId="{E511A288-4BFA-4209-A48E-6760DD5F309F}" type="presOf" srcId="{0867DDA1-B851-4F17-908C-38B8993741A8}" destId="{114C0E75-4A0A-479F-A646-CA1E2D963812}" srcOrd="0" destOrd="0" presId="urn:microsoft.com/office/officeart/2005/8/layout/vList5"/>
    <dgm:cxn modelId="{DE030447-428E-471B-8F8C-04E906F9414E}" srcId="{1259BC4F-80F5-4B5B-82B3-C393E1077CEC}" destId="{46FDFC28-7B89-448E-ACFE-3DF15C52987B}" srcOrd="1" destOrd="0" parTransId="{3B447935-2C32-4CD0-9658-84E854EECF93}" sibTransId="{234E8884-5057-49AE-9394-8E646FA16CDA}"/>
    <dgm:cxn modelId="{899876EA-DF70-4093-B5C5-ECFCE7096563}" type="presOf" srcId="{D66B57C3-AC4B-4C41-AD89-92658AC45560}" destId="{10A08639-4C29-47BD-BF52-81B9406618DB}" srcOrd="0" destOrd="6" presId="urn:microsoft.com/office/officeart/2005/8/layout/vList5"/>
    <dgm:cxn modelId="{7EBD3639-AC9E-45B2-B78E-8A3C8A22BFAE}" type="presOf" srcId="{E811B062-0590-437B-B697-A7E9BA561973}" destId="{A9B81C3D-F5ED-4D0A-B025-15DD7BD0CF7A}" srcOrd="0" destOrd="0" presId="urn:microsoft.com/office/officeart/2005/8/layout/vList5"/>
    <dgm:cxn modelId="{8EC956D2-DF85-4F53-A7AE-D93A91F18487}" type="presOf" srcId="{46FDFC28-7B89-448E-ACFE-3DF15C52987B}" destId="{10A08639-4C29-47BD-BF52-81B9406618DB}" srcOrd="0" destOrd="1" presId="urn:microsoft.com/office/officeart/2005/8/layout/vList5"/>
    <dgm:cxn modelId="{CF885C22-8ACA-4DB4-9AA5-BD092B498C1E}" type="presOf" srcId="{DAFFC687-56D8-4D02-BEB8-D9E8A1073D63}" destId="{10A08639-4C29-47BD-BF52-81B9406618DB}" srcOrd="0" destOrd="5" presId="urn:microsoft.com/office/officeart/2005/8/layout/vList5"/>
    <dgm:cxn modelId="{E9BE714E-99DF-45A2-BC23-D96C30921E5A}" type="presOf" srcId="{1259BC4F-80F5-4B5B-82B3-C393E1077CEC}" destId="{0E899E8F-C641-4CC1-A928-6E7AC8EA6440}" srcOrd="0" destOrd="0" presId="urn:microsoft.com/office/officeart/2005/8/layout/vList5"/>
    <dgm:cxn modelId="{32BEF159-8BF3-40CB-BD0B-5F1E8CCE4539}" srcId="{500A8203-18FD-447B-A4FD-D42B141DC18C}" destId="{E811B062-0590-437B-B697-A7E9BA561973}" srcOrd="0" destOrd="0" parTransId="{AABC40D2-2648-4E9F-824A-0F3BA5C6AD09}" sibTransId="{48F8322B-817A-4B6E-A040-469CBD0FD5DF}"/>
    <dgm:cxn modelId="{460C9BB9-0774-4037-B8D8-42307B1465D2}" srcId="{0867DDA1-B851-4F17-908C-38B8993741A8}" destId="{500A8203-18FD-447B-A4FD-D42B141DC18C}" srcOrd="1" destOrd="0" parTransId="{77CAA439-5136-4BE8-8DC3-3B074AF3A230}" sibTransId="{4FFA62DD-73DB-42DD-9B47-9F860E4E474F}"/>
    <dgm:cxn modelId="{AA3D4315-3E98-498C-AE73-16447AD24FED}" srcId="{1259BC4F-80F5-4B5B-82B3-C393E1077CEC}" destId="{0871B410-CB00-478E-839C-DEFE4F78939B}" srcOrd="4" destOrd="0" parTransId="{36CA8046-D523-4D74-8BC7-5DB970F82F12}" sibTransId="{304B3A9A-C357-4B46-B386-4097305C9447}"/>
    <dgm:cxn modelId="{E46EF809-D463-4771-8212-B4F5F1621D3A}" srcId="{1259BC4F-80F5-4B5B-82B3-C393E1077CEC}" destId="{A0250CA9-23F2-476E-A7A1-C2988055BF75}" srcOrd="0" destOrd="0" parTransId="{413BEB9E-A99F-41B4-AB6B-67E3C2511919}" sibTransId="{AA818E54-31AD-43C3-8874-193FBC34EF6F}"/>
    <dgm:cxn modelId="{41DACD46-9972-4C88-A357-847401D5635C}" type="presParOf" srcId="{114C0E75-4A0A-479F-A646-CA1E2D963812}" destId="{ED322E66-205C-4D22-A6D8-7DACB2052B2C}" srcOrd="0" destOrd="0" presId="urn:microsoft.com/office/officeart/2005/8/layout/vList5"/>
    <dgm:cxn modelId="{024F276E-92A6-48B2-8384-75B419181F8D}" type="presParOf" srcId="{ED322E66-205C-4D22-A6D8-7DACB2052B2C}" destId="{0E899E8F-C641-4CC1-A928-6E7AC8EA6440}" srcOrd="0" destOrd="0" presId="urn:microsoft.com/office/officeart/2005/8/layout/vList5"/>
    <dgm:cxn modelId="{F5EB5336-C530-44D4-82D8-27966A41C9F4}" type="presParOf" srcId="{ED322E66-205C-4D22-A6D8-7DACB2052B2C}" destId="{10A08639-4C29-47BD-BF52-81B9406618DB}" srcOrd="1" destOrd="0" presId="urn:microsoft.com/office/officeart/2005/8/layout/vList5"/>
    <dgm:cxn modelId="{7316A055-ED5F-46CE-9D9D-D55DB8B12691}" type="presParOf" srcId="{114C0E75-4A0A-479F-A646-CA1E2D963812}" destId="{D2093F8C-CF87-4DD7-9AF7-20D87C765786}" srcOrd="1" destOrd="0" presId="urn:microsoft.com/office/officeart/2005/8/layout/vList5"/>
    <dgm:cxn modelId="{A3C4EDAE-14A0-4E09-93CE-2931C2E9D61F}" type="presParOf" srcId="{114C0E75-4A0A-479F-A646-CA1E2D963812}" destId="{9ED90556-36D4-41A2-A037-B260D2EF9F0C}" srcOrd="2" destOrd="0" presId="urn:microsoft.com/office/officeart/2005/8/layout/vList5"/>
    <dgm:cxn modelId="{6F33828D-CE9E-47D2-91D1-1A0CB4FB1E70}" type="presParOf" srcId="{9ED90556-36D4-41A2-A037-B260D2EF9F0C}" destId="{A141CAC1-3D51-467B-BFE5-7239E2301E9A}" srcOrd="0" destOrd="0" presId="urn:microsoft.com/office/officeart/2005/8/layout/vList5"/>
    <dgm:cxn modelId="{A4380C90-BE07-49A8-9620-E1B90446D356}" type="presParOf" srcId="{9ED90556-36D4-41A2-A037-B260D2EF9F0C}" destId="{A9B81C3D-F5ED-4D0A-B025-15DD7BD0CF7A}" srcOrd="1" destOrd="0" presId="urn:microsoft.com/office/officeart/2005/8/layout/vList5"/>
    <dgm:cxn modelId="{ACF056DC-B017-4115-80A8-4E1FBD5B3075}" type="presParOf" srcId="{114C0E75-4A0A-479F-A646-CA1E2D963812}" destId="{AFA26F54-E683-41A8-BEE3-C9EF624DBAB8}" srcOrd="3" destOrd="0" presId="urn:microsoft.com/office/officeart/2005/8/layout/vList5"/>
    <dgm:cxn modelId="{05A61582-5F57-4F74-B282-ADD360EAF8B1}" type="presParOf" srcId="{114C0E75-4A0A-479F-A646-CA1E2D963812}" destId="{580D321A-6E89-4FFE-BC93-BEDB7789017D}" srcOrd="4" destOrd="0" presId="urn:microsoft.com/office/officeart/2005/8/layout/vList5"/>
    <dgm:cxn modelId="{572454EF-C985-4803-A965-3996C733CB23}" type="presParOf" srcId="{580D321A-6E89-4FFE-BC93-BEDB7789017D}" destId="{84A6ABC0-6462-4AE2-A60E-3763D691181B}" srcOrd="0" destOrd="0" presId="urn:microsoft.com/office/officeart/2005/8/layout/vList5"/>
    <dgm:cxn modelId="{E8BBFC0B-D030-4122-AEB8-C256E4B3D9F2}" type="presParOf" srcId="{580D321A-6E89-4FFE-BC93-BEDB7789017D}" destId="{70B91194-BD80-4160-9CAC-7A1358E40E8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4D3338-25E4-436E-B917-CF35A2E752A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B3191EC1-7DBC-4D5E-AED3-2CEF536377BF}">
      <dgm:prSet phldrT="[Κείμενο]" custT="1"/>
      <dgm:spPr>
        <a:solidFill>
          <a:srgbClr val="C00000"/>
        </a:solidFill>
      </dgm:spPr>
      <dgm:t>
        <a:bodyPr/>
        <a:lstStyle/>
        <a:p>
          <a:pPr algn="ctr"/>
          <a:r>
            <a:rPr lang="el-GR" sz="2400" dirty="0" smtClean="0"/>
            <a:t>1.</a:t>
          </a:r>
          <a:endParaRPr lang="el-GR" sz="2400" dirty="0"/>
        </a:p>
      </dgm:t>
    </dgm:pt>
    <dgm:pt modelId="{697173BC-8A6C-42FD-BFD0-098624C8D154}" type="parTrans" cxnId="{3FD4A709-D543-4260-A35C-3148D686F117}">
      <dgm:prSet/>
      <dgm:spPr/>
      <dgm:t>
        <a:bodyPr/>
        <a:lstStyle/>
        <a:p>
          <a:endParaRPr lang="el-GR"/>
        </a:p>
      </dgm:t>
    </dgm:pt>
    <dgm:pt modelId="{71AB2CDE-F472-4972-836D-F9B644616378}" type="sibTrans" cxnId="{3FD4A709-D543-4260-A35C-3148D686F117}">
      <dgm:prSet/>
      <dgm:spPr/>
      <dgm:t>
        <a:bodyPr/>
        <a:lstStyle/>
        <a:p>
          <a:endParaRPr lang="el-GR"/>
        </a:p>
      </dgm:t>
    </dgm:pt>
    <dgm:pt modelId="{812CF12E-49A6-48DC-90A7-36778DC7D7F3}">
      <dgm:prSet phldrT="[Κείμενο]" custT="1"/>
      <dgm:spPr/>
      <dgm:t>
        <a:bodyPr/>
        <a:lstStyle/>
        <a:p>
          <a:pPr algn="just"/>
          <a:r>
            <a:rPr lang="el-GR" sz="2400" b="1" dirty="0" smtClean="0">
              <a:solidFill>
                <a:srgbClr val="931B1B"/>
              </a:solidFill>
            </a:rPr>
            <a:t>Το Ε.Υ. πληροί τις αρχές σχεδιασμού της ΕξΑΕ</a:t>
          </a:r>
          <a:r>
            <a:rPr lang="el-GR" sz="2400" b="1" dirty="0" smtClean="0">
              <a:solidFill>
                <a:srgbClr val="FF0000"/>
              </a:solidFill>
            </a:rPr>
            <a:t>     </a:t>
          </a:r>
          <a:r>
            <a:rPr lang="el-GR" sz="1800" i="1" dirty="0" smtClean="0"/>
            <a:t>Σύμφωνα με: </a:t>
          </a:r>
          <a:r>
            <a:rPr lang="en-US" sz="1800" i="1" dirty="0" smtClean="0"/>
            <a:t>Holmberg (1995), </a:t>
          </a:r>
          <a:r>
            <a:rPr lang="el-GR" sz="1800" i="1" dirty="0" smtClean="0"/>
            <a:t>Σπανακά &amp; Λιοναράκη (2017), Σπαντιδάκη &amp; Αναστασιάδη (2007),  τυπολογία</a:t>
          </a:r>
          <a:r>
            <a:rPr lang="en-US" sz="1800" i="1" dirty="0" smtClean="0"/>
            <a:t> West</a:t>
          </a:r>
          <a:r>
            <a:rPr lang="el-GR" sz="1800" i="1" dirty="0" smtClean="0"/>
            <a:t> &amp; Λιοναράκη (2001) </a:t>
          </a:r>
          <a:endParaRPr lang="el-GR" sz="2400" b="1" dirty="0">
            <a:solidFill>
              <a:srgbClr val="FF0000"/>
            </a:solidFill>
          </a:endParaRPr>
        </a:p>
      </dgm:t>
    </dgm:pt>
    <dgm:pt modelId="{5F5D45C5-E372-4AA5-A6ED-C6D1B8C6F346}" type="parTrans" cxnId="{F130C078-E68F-419C-99E9-59E4FC0D044A}">
      <dgm:prSet/>
      <dgm:spPr/>
      <dgm:t>
        <a:bodyPr/>
        <a:lstStyle/>
        <a:p>
          <a:endParaRPr lang="el-GR"/>
        </a:p>
      </dgm:t>
    </dgm:pt>
    <dgm:pt modelId="{3825A9F5-94F6-4362-9193-14A2DF0A2CB6}" type="sibTrans" cxnId="{F130C078-E68F-419C-99E9-59E4FC0D044A}">
      <dgm:prSet/>
      <dgm:spPr/>
      <dgm:t>
        <a:bodyPr/>
        <a:lstStyle/>
        <a:p>
          <a:endParaRPr lang="el-GR"/>
        </a:p>
      </dgm:t>
    </dgm:pt>
    <dgm:pt modelId="{1225B6B8-26FE-4A9E-BF67-5009C96ED213}">
      <dgm:prSet phldrT="[Κείμενο]" custT="1"/>
      <dgm:spPr>
        <a:solidFill>
          <a:srgbClr val="C00000"/>
        </a:solidFill>
      </dgm:spPr>
      <dgm:t>
        <a:bodyPr/>
        <a:lstStyle/>
        <a:p>
          <a:r>
            <a:rPr lang="el-GR" sz="2400" dirty="0" smtClean="0"/>
            <a:t>2.</a:t>
          </a:r>
          <a:endParaRPr lang="el-GR" sz="2400" dirty="0"/>
        </a:p>
      </dgm:t>
    </dgm:pt>
    <dgm:pt modelId="{14047FE3-6C6D-4F51-AA53-EB0EA9D88ECA}" type="parTrans" cxnId="{D93AEA8F-DA2B-49DA-AEF1-2CEB41EA3AA2}">
      <dgm:prSet/>
      <dgm:spPr/>
      <dgm:t>
        <a:bodyPr/>
        <a:lstStyle/>
        <a:p>
          <a:endParaRPr lang="el-GR"/>
        </a:p>
      </dgm:t>
    </dgm:pt>
    <dgm:pt modelId="{BB5BC7FA-47B6-41CB-A446-3B9852679160}" type="sibTrans" cxnId="{D93AEA8F-DA2B-49DA-AEF1-2CEB41EA3AA2}">
      <dgm:prSet/>
      <dgm:spPr/>
      <dgm:t>
        <a:bodyPr/>
        <a:lstStyle/>
        <a:p>
          <a:endParaRPr lang="el-GR"/>
        </a:p>
      </dgm:t>
    </dgm:pt>
    <dgm:pt modelId="{89A249FB-7DDA-49C4-A12F-56E9BBEFB186}">
      <dgm:prSet phldrT="[Κείμενο]" custT="1"/>
      <dgm:spPr/>
      <dgm:t>
        <a:bodyPr/>
        <a:lstStyle/>
        <a:p>
          <a:pPr algn="just"/>
          <a:r>
            <a:rPr lang="el-GR" sz="2400" b="1" dirty="0" smtClean="0">
              <a:solidFill>
                <a:srgbClr val="931B1B"/>
              </a:solidFill>
            </a:rPr>
            <a:t>Το Ε.Υ. πληροί τις </a:t>
          </a:r>
          <a:r>
            <a:rPr lang="el-GR" sz="2400" b="1" dirty="0" smtClean="0">
              <a:solidFill>
                <a:srgbClr val="931B1B"/>
              </a:solidFill>
            </a:rPr>
            <a:t>αρχές</a:t>
          </a:r>
          <a:r>
            <a:rPr lang="en-US" sz="2400" b="1" dirty="0" smtClean="0">
              <a:solidFill>
                <a:srgbClr val="931B1B"/>
              </a:solidFill>
            </a:rPr>
            <a:t> </a:t>
          </a:r>
          <a:r>
            <a:rPr lang="el-GR" sz="2400" b="1" dirty="0" smtClean="0">
              <a:solidFill>
                <a:srgbClr val="931B1B"/>
              </a:solidFill>
            </a:rPr>
            <a:t>της </a:t>
          </a:r>
          <a:r>
            <a:rPr lang="el-GR" sz="2400" b="1" dirty="0" smtClean="0">
              <a:solidFill>
                <a:srgbClr val="931B1B"/>
              </a:solidFill>
            </a:rPr>
            <a:t>πολυμεσικής μάθησης </a:t>
          </a:r>
          <a:r>
            <a:rPr lang="el-GR" sz="1800" b="0" dirty="0" smtClean="0">
              <a:solidFill>
                <a:schemeClr val="tx1"/>
              </a:solidFill>
            </a:rPr>
            <a:t>Σύμφωνα με </a:t>
          </a:r>
          <a:r>
            <a:rPr lang="en-US" sz="1800" b="0" dirty="0" smtClean="0">
              <a:solidFill>
                <a:schemeClr val="tx1"/>
              </a:solidFill>
            </a:rPr>
            <a:t>Mayer (2001), </a:t>
          </a:r>
          <a:r>
            <a:rPr lang="el-GR" sz="1800" b="0" dirty="0" smtClean="0">
              <a:solidFill>
                <a:schemeClr val="tx1"/>
              </a:solidFill>
            </a:rPr>
            <a:t>ε</a:t>
          </a:r>
          <a:r>
            <a:rPr lang="el-GR" sz="1800" i="1" dirty="0" smtClean="0"/>
            <a:t>νισχύει </a:t>
          </a:r>
          <a:r>
            <a:rPr lang="el-GR" sz="1800" i="1" dirty="0" smtClean="0"/>
            <a:t>τα αποτελέσματα της έρευνας της Σκαράκη (2019)</a:t>
          </a:r>
          <a:endParaRPr lang="el-GR" sz="2400" b="1" dirty="0">
            <a:solidFill>
              <a:srgbClr val="FF0000"/>
            </a:solidFill>
          </a:endParaRPr>
        </a:p>
      </dgm:t>
    </dgm:pt>
    <dgm:pt modelId="{9ADB1F44-56B7-403B-A521-6D24ECAE41E4}" type="parTrans" cxnId="{5D310C72-88E8-46AA-937A-B4200C0BF8B9}">
      <dgm:prSet/>
      <dgm:spPr/>
      <dgm:t>
        <a:bodyPr/>
        <a:lstStyle/>
        <a:p>
          <a:endParaRPr lang="el-GR"/>
        </a:p>
      </dgm:t>
    </dgm:pt>
    <dgm:pt modelId="{4D408593-F558-4E65-BFF9-64303A3E67B1}" type="sibTrans" cxnId="{5D310C72-88E8-46AA-937A-B4200C0BF8B9}">
      <dgm:prSet/>
      <dgm:spPr/>
      <dgm:t>
        <a:bodyPr/>
        <a:lstStyle/>
        <a:p>
          <a:endParaRPr lang="el-GR"/>
        </a:p>
      </dgm:t>
    </dgm:pt>
    <dgm:pt modelId="{EB1E931F-623F-4E1F-B67A-B1BC0EB3BC6A}">
      <dgm:prSet phldrT="[Κείμενο]" custT="1"/>
      <dgm:spPr>
        <a:solidFill>
          <a:srgbClr val="C00000"/>
        </a:solidFill>
      </dgm:spPr>
      <dgm:t>
        <a:bodyPr/>
        <a:lstStyle/>
        <a:p>
          <a:r>
            <a:rPr lang="el-GR" sz="2400" dirty="0" smtClean="0"/>
            <a:t>3.</a:t>
          </a:r>
          <a:endParaRPr lang="el-GR" sz="2400" dirty="0"/>
        </a:p>
      </dgm:t>
    </dgm:pt>
    <dgm:pt modelId="{AF846EEA-473A-4064-A689-3FBDAA79C241}" type="parTrans" cxnId="{28ABEA78-8304-4382-B39D-003F33FD72CC}">
      <dgm:prSet/>
      <dgm:spPr/>
      <dgm:t>
        <a:bodyPr/>
        <a:lstStyle/>
        <a:p>
          <a:endParaRPr lang="el-GR"/>
        </a:p>
      </dgm:t>
    </dgm:pt>
    <dgm:pt modelId="{2D8FD7CA-9DE7-4940-9341-CF278D3FF91E}" type="sibTrans" cxnId="{28ABEA78-8304-4382-B39D-003F33FD72CC}">
      <dgm:prSet/>
      <dgm:spPr/>
      <dgm:t>
        <a:bodyPr/>
        <a:lstStyle/>
        <a:p>
          <a:endParaRPr lang="el-GR"/>
        </a:p>
      </dgm:t>
    </dgm:pt>
    <dgm:pt modelId="{13111341-7C09-476E-A724-5F2A04EEAEEB}">
      <dgm:prSet phldrT="[Κείμενο]" custT="1"/>
      <dgm:spPr/>
      <dgm:t>
        <a:bodyPr/>
        <a:lstStyle/>
        <a:p>
          <a:pPr algn="just"/>
          <a:r>
            <a:rPr lang="el-GR" sz="2400" b="1" dirty="0" smtClean="0">
              <a:solidFill>
                <a:srgbClr val="931B1B"/>
              </a:solidFill>
            </a:rPr>
            <a:t>Το Ε.Υ. είναι συμβατό με το ΔΕΠΠΣ-ΑΠΣ, πλήρες και επαρκές, ώστε να χρησιμοποιηθεί στην εκπαιδευτική πράξη.                                                                             </a:t>
          </a:r>
          <a:r>
            <a:rPr lang="el-GR" sz="1800" i="1" dirty="0" smtClean="0"/>
            <a:t>Ενισχύει τα αποτελέσματα της έρευνας της Κατσαντώνη (2017) και της Καπριδάκη (2019)</a:t>
          </a:r>
          <a:endParaRPr lang="el-GR" sz="2400" b="1" dirty="0">
            <a:solidFill>
              <a:srgbClr val="FF0000"/>
            </a:solidFill>
          </a:endParaRPr>
        </a:p>
      </dgm:t>
    </dgm:pt>
    <dgm:pt modelId="{B787444C-5AA7-4AEA-B3DB-7F7C84B1C3D7}" type="parTrans" cxnId="{3B74CB6C-9FEA-4DBE-87AA-7058DA613310}">
      <dgm:prSet/>
      <dgm:spPr/>
      <dgm:t>
        <a:bodyPr/>
        <a:lstStyle/>
        <a:p>
          <a:endParaRPr lang="el-GR"/>
        </a:p>
      </dgm:t>
    </dgm:pt>
    <dgm:pt modelId="{0A564640-102E-45E3-A08C-825EE7965A5B}" type="sibTrans" cxnId="{3B74CB6C-9FEA-4DBE-87AA-7058DA613310}">
      <dgm:prSet/>
      <dgm:spPr/>
      <dgm:t>
        <a:bodyPr/>
        <a:lstStyle/>
        <a:p>
          <a:endParaRPr lang="el-GR"/>
        </a:p>
      </dgm:t>
    </dgm:pt>
    <dgm:pt modelId="{3B139232-D427-4992-9F93-FD769982E0D4}">
      <dgm:prSet phldrT="[Κείμενο]" custT="1"/>
      <dgm:spPr/>
      <dgm:t>
        <a:bodyPr/>
        <a:lstStyle/>
        <a:p>
          <a:pPr algn="l"/>
          <a:endParaRPr lang="el-GR" sz="1800" dirty="0"/>
        </a:p>
      </dgm:t>
    </dgm:pt>
    <dgm:pt modelId="{709447E3-A8BC-42EB-BC21-300711F5BB92}" type="parTrans" cxnId="{48DDA2D8-4898-4AA3-852F-06C816221BD5}">
      <dgm:prSet/>
      <dgm:spPr/>
      <dgm:t>
        <a:bodyPr/>
        <a:lstStyle/>
        <a:p>
          <a:endParaRPr lang="el-GR"/>
        </a:p>
      </dgm:t>
    </dgm:pt>
    <dgm:pt modelId="{FB47F725-CA07-4D5E-A2BA-84D56438A3B5}" type="sibTrans" cxnId="{48DDA2D8-4898-4AA3-852F-06C816221BD5}">
      <dgm:prSet/>
      <dgm:spPr/>
      <dgm:t>
        <a:bodyPr/>
        <a:lstStyle/>
        <a:p>
          <a:endParaRPr lang="el-GR"/>
        </a:p>
      </dgm:t>
    </dgm:pt>
    <dgm:pt modelId="{869342F1-3EF1-4A58-914D-34370AC82FD8}">
      <dgm:prSet phldrT="[Κείμενο]" custT="1"/>
      <dgm:spPr/>
      <dgm:t>
        <a:bodyPr/>
        <a:lstStyle/>
        <a:p>
          <a:pPr algn="l"/>
          <a:endParaRPr lang="el-GR" sz="2400" dirty="0"/>
        </a:p>
      </dgm:t>
    </dgm:pt>
    <dgm:pt modelId="{B0CD9E99-CAEF-4A7E-8905-6DC3E19A6870}" type="parTrans" cxnId="{E8092656-BDD9-4FA9-84F8-4033BFC8C3CF}">
      <dgm:prSet/>
      <dgm:spPr/>
      <dgm:t>
        <a:bodyPr/>
        <a:lstStyle/>
        <a:p>
          <a:endParaRPr lang="el-GR"/>
        </a:p>
      </dgm:t>
    </dgm:pt>
    <dgm:pt modelId="{F0A9DD64-FEBB-4379-A515-EA9FCDD9864A}" type="sibTrans" cxnId="{E8092656-BDD9-4FA9-84F8-4033BFC8C3CF}">
      <dgm:prSet/>
      <dgm:spPr/>
      <dgm:t>
        <a:bodyPr/>
        <a:lstStyle/>
        <a:p>
          <a:endParaRPr lang="el-GR"/>
        </a:p>
      </dgm:t>
    </dgm:pt>
    <dgm:pt modelId="{C656844A-D417-4124-94C1-73CD738E886B}">
      <dgm:prSet phldrT="[Κείμενο]" custT="1"/>
      <dgm:spPr/>
      <dgm:t>
        <a:bodyPr/>
        <a:lstStyle/>
        <a:p>
          <a:pPr algn="l"/>
          <a:endParaRPr lang="el-GR" sz="2400" dirty="0"/>
        </a:p>
      </dgm:t>
    </dgm:pt>
    <dgm:pt modelId="{E27E174B-FB34-404A-B131-73AE1596F4DF}" type="parTrans" cxnId="{E6DF5A29-78CE-48C6-934D-F8F804F54BC0}">
      <dgm:prSet/>
      <dgm:spPr/>
      <dgm:t>
        <a:bodyPr/>
        <a:lstStyle/>
        <a:p>
          <a:endParaRPr lang="el-GR"/>
        </a:p>
      </dgm:t>
    </dgm:pt>
    <dgm:pt modelId="{9DE3D07A-47D3-42E3-8996-F8C47E3F33A5}" type="sibTrans" cxnId="{E6DF5A29-78CE-48C6-934D-F8F804F54BC0}">
      <dgm:prSet/>
      <dgm:spPr/>
      <dgm:t>
        <a:bodyPr/>
        <a:lstStyle/>
        <a:p>
          <a:endParaRPr lang="el-GR"/>
        </a:p>
      </dgm:t>
    </dgm:pt>
    <dgm:pt modelId="{1A862989-B551-4680-9C3E-4AE9BF627A0C}">
      <dgm:prSet phldrT="[Κείμενο]" custT="1"/>
      <dgm:spPr/>
      <dgm:t>
        <a:bodyPr/>
        <a:lstStyle/>
        <a:p>
          <a:pPr algn="l"/>
          <a:endParaRPr lang="el-GR" sz="2400" dirty="0"/>
        </a:p>
      </dgm:t>
    </dgm:pt>
    <dgm:pt modelId="{90EF739F-7360-442B-AF9C-9A80F29AB6A0}" type="parTrans" cxnId="{38A7211D-623A-49B0-AB9C-710F9A5A6906}">
      <dgm:prSet/>
      <dgm:spPr/>
      <dgm:t>
        <a:bodyPr/>
        <a:lstStyle/>
        <a:p>
          <a:endParaRPr lang="el-GR"/>
        </a:p>
      </dgm:t>
    </dgm:pt>
    <dgm:pt modelId="{6B8A00F7-745E-431C-A7EF-C4D16E4432DB}" type="sibTrans" cxnId="{38A7211D-623A-49B0-AB9C-710F9A5A6906}">
      <dgm:prSet/>
      <dgm:spPr/>
      <dgm:t>
        <a:bodyPr/>
        <a:lstStyle/>
        <a:p>
          <a:endParaRPr lang="el-GR"/>
        </a:p>
      </dgm:t>
    </dgm:pt>
    <dgm:pt modelId="{2BC5B871-8808-464B-8EBC-1709B83A803B}">
      <dgm:prSet phldrT="[Κείμενο]" custT="1"/>
      <dgm:spPr/>
      <dgm:t>
        <a:bodyPr/>
        <a:lstStyle/>
        <a:p>
          <a:pPr algn="l"/>
          <a:endParaRPr lang="el-GR" sz="2400" dirty="0"/>
        </a:p>
      </dgm:t>
    </dgm:pt>
    <dgm:pt modelId="{3016409F-51F4-4581-954A-3263041A71A8}" type="parTrans" cxnId="{11C9E53A-4BEE-4F80-96D9-A745A25DDB7C}">
      <dgm:prSet/>
      <dgm:spPr/>
      <dgm:t>
        <a:bodyPr/>
        <a:lstStyle/>
        <a:p>
          <a:endParaRPr lang="el-GR"/>
        </a:p>
      </dgm:t>
    </dgm:pt>
    <dgm:pt modelId="{8E6CD442-40D4-4F08-9C8A-716F38638C88}" type="sibTrans" cxnId="{11C9E53A-4BEE-4F80-96D9-A745A25DDB7C}">
      <dgm:prSet/>
      <dgm:spPr/>
      <dgm:t>
        <a:bodyPr/>
        <a:lstStyle/>
        <a:p>
          <a:endParaRPr lang="el-GR"/>
        </a:p>
      </dgm:t>
    </dgm:pt>
    <dgm:pt modelId="{763D4A78-699D-4A17-88B8-8EC833B50551}">
      <dgm:prSet phldrT="[Κείμενο]" custT="1"/>
      <dgm:spPr/>
      <dgm:t>
        <a:bodyPr/>
        <a:lstStyle/>
        <a:p>
          <a:pPr algn="l"/>
          <a:endParaRPr lang="el-GR" sz="2400" b="1" dirty="0">
            <a:solidFill>
              <a:srgbClr val="FF0000"/>
            </a:solidFill>
          </a:endParaRPr>
        </a:p>
      </dgm:t>
    </dgm:pt>
    <dgm:pt modelId="{B61298C1-CFBA-4641-BF3A-83578ABF4D92}" type="parTrans" cxnId="{D2B0D6CD-476B-4427-8E58-619377E97952}">
      <dgm:prSet/>
      <dgm:spPr/>
    </dgm:pt>
    <dgm:pt modelId="{02B0DA3E-45F2-4893-BCE2-C1F080D67227}" type="sibTrans" cxnId="{D2B0D6CD-476B-4427-8E58-619377E97952}">
      <dgm:prSet/>
      <dgm:spPr/>
    </dgm:pt>
    <dgm:pt modelId="{4652E164-49A7-4694-A00A-417AEEEB6745}" type="pres">
      <dgm:prSet presAssocID="{B84D3338-25E4-436E-B917-CF35A2E752AC}" presName="linearFlow" presStyleCnt="0">
        <dgm:presLayoutVars>
          <dgm:dir/>
          <dgm:animLvl val="lvl"/>
          <dgm:resizeHandles val="exact"/>
        </dgm:presLayoutVars>
      </dgm:prSet>
      <dgm:spPr/>
      <dgm:t>
        <a:bodyPr/>
        <a:lstStyle/>
        <a:p>
          <a:endParaRPr lang="el-GR"/>
        </a:p>
      </dgm:t>
    </dgm:pt>
    <dgm:pt modelId="{85F7E67B-7214-4FAE-B491-5CA20EA9D178}" type="pres">
      <dgm:prSet presAssocID="{B3191EC1-7DBC-4D5E-AED3-2CEF536377BF}" presName="composite" presStyleCnt="0"/>
      <dgm:spPr/>
    </dgm:pt>
    <dgm:pt modelId="{5D907289-EE27-4A99-81CA-E3A816F27E5A}" type="pres">
      <dgm:prSet presAssocID="{B3191EC1-7DBC-4D5E-AED3-2CEF536377BF}" presName="parentText" presStyleLbl="alignNode1" presStyleIdx="0" presStyleCnt="3" custLinFactNeighborX="0" custLinFactNeighborY="-26389">
        <dgm:presLayoutVars>
          <dgm:chMax val="1"/>
          <dgm:bulletEnabled val="1"/>
        </dgm:presLayoutVars>
      </dgm:prSet>
      <dgm:spPr/>
      <dgm:t>
        <a:bodyPr/>
        <a:lstStyle/>
        <a:p>
          <a:endParaRPr lang="el-GR"/>
        </a:p>
      </dgm:t>
    </dgm:pt>
    <dgm:pt modelId="{667FB374-1767-4727-BB82-C2ECCDC3AC1B}" type="pres">
      <dgm:prSet presAssocID="{B3191EC1-7DBC-4D5E-AED3-2CEF536377BF}" presName="descendantText" presStyleLbl="alignAcc1" presStyleIdx="0" presStyleCnt="3" custScaleY="121997" custLinFactNeighborX="2339" custLinFactNeighborY="-516">
        <dgm:presLayoutVars>
          <dgm:bulletEnabled val="1"/>
        </dgm:presLayoutVars>
      </dgm:prSet>
      <dgm:spPr/>
      <dgm:t>
        <a:bodyPr/>
        <a:lstStyle/>
        <a:p>
          <a:endParaRPr lang="el-GR"/>
        </a:p>
      </dgm:t>
    </dgm:pt>
    <dgm:pt modelId="{27512B5A-AC14-4098-8BE9-834730EE7B82}" type="pres">
      <dgm:prSet presAssocID="{71AB2CDE-F472-4972-836D-F9B644616378}" presName="sp" presStyleCnt="0"/>
      <dgm:spPr/>
    </dgm:pt>
    <dgm:pt modelId="{981227B1-8217-4E9C-AA82-CCA0B00EB845}" type="pres">
      <dgm:prSet presAssocID="{1225B6B8-26FE-4A9E-BF67-5009C96ED213}" presName="composite" presStyleCnt="0"/>
      <dgm:spPr/>
    </dgm:pt>
    <dgm:pt modelId="{47AD3ACE-47A2-4E86-9C2F-065A2A761E00}" type="pres">
      <dgm:prSet presAssocID="{1225B6B8-26FE-4A9E-BF67-5009C96ED213}" presName="parentText" presStyleLbl="alignNode1" presStyleIdx="1" presStyleCnt="3" custLinFactNeighborY="-10086">
        <dgm:presLayoutVars>
          <dgm:chMax val="1"/>
          <dgm:bulletEnabled val="1"/>
        </dgm:presLayoutVars>
      </dgm:prSet>
      <dgm:spPr/>
      <dgm:t>
        <a:bodyPr/>
        <a:lstStyle/>
        <a:p>
          <a:endParaRPr lang="el-GR"/>
        </a:p>
      </dgm:t>
    </dgm:pt>
    <dgm:pt modelId="{E72A7555-21C1-4A33-920E-FC4CF2FA377C}" type="pres">
      <dgm:prSet presAssocID="{1225B6B8-26FE-4A9E-BF67-5009C96ED213}" presName="descendantText" presStyleLbl="alignAcc1" presStyleIdx="1" presStyleCnt="3" custScaleY="134937">
        <dgm:presLayoutVars>
          <dgm:bulletEnabled val="1"/>
        </dgm:presLayoutVars>
      </dgm:prSet>
      <dgm:spPr/>
      <dgm:t>
        <a:bodyPr/>
        <a:lstStyle/>
        <a:p>
          <a:endParaRPr lang="el-GR"/>
        </a:p>
      </dgm:t>
    </dgm:pt>
    <dgm:pt modelId="{35C0E11F-8500-4E5C-B638-251B36C9FA71}" type="pres">
      <dgm:prSet presAssocID="{BB5BC7FA-47B6-41CB-A446-3B9852679160}" presName="sp" presStyleCnt="0"/>
      <dgm:spPr/>
    </dgm:pt>
    <dgm:pt modelId="{036EB451-9857-4FB8-8528-16316BB36F69}" type="pres">
      <dgm:prSet presAssocID="{EB1E931F-623F-4E1F-B67A-B1BC0EB3BC6A}" presName="composite" presStyleCnt="0"/>
      <dgm:spPr/>
    </dgm:pt>
    <dgm:pt modelId="{4E5F4E65-A084-463C-9F06-891438FFD78A}" type="pres">
      <dgm:prSet presAssocID="{EB1E931F-623F-4E1F-B67A-B1BC0EB3BC6A}" presName="parentText" presStyleLbl="alignNode1" presStyleIdx="2" presStyleCnt="3" custLinFactNeighborY="-20560">
        <dgm:presLayoutVars>
          <dgm:chMax val="1"/>
          <dgm:bulletEnabled val="1"/>
        </dgm:presLayoutVars>
      </dgm:prSet>
      <dgm:spPr/>
      <dgm:t>
        <a:bodyPr/>
        <a:lstStyle/>
        <a:p>
          <a:endParaRPr lang="el-GR"/>
        </a:p>
      </dgm:t>
    </dgm:pt>
    <dgm:pt modelId="{B22182B1-4189-474E-ABCD-6C5250A6F20B}" type="pres">
      <dgm:prSet presAssocID="{EB1E931F-623F-4E1F-B67A-B1BC0EB3BC6A}" presName="descendantText" presStyleLbl="alignAcc1" presStyleIdx="2" presStyleCnt="3" custScaleX="99186" custScaleY="179505" custLinFactNeighborX="-156" custLinFactNeighborY="8630">
        <dgm:presLayoutVars>
          <dgm:bulletEnabled val="1"/>
        </dgm:presLayoutVars>
      </dgm:prSet>
      <dgm:spPr/>
      <dgm:t>
        <a:bodyPr/>
        <a:lstStyle/>
        <a:p>
          <a:endParaRPr lang="el-GR"/>
        </a:p>
      </dgm:t>
    </dgm:pt>
  </dgm:ptLst>
  <dgm:cxnLst>
    <dgm:cxn modelId="{7A2EDBC8-B3A7-4D3F-93BA-3FA19560C6E7}" type="presOf" srcId="{89A249FB-7DDA-49C4-A12F-56E9BBEFB186}" destId="{E72A7555-21C1-4A33-920E-FC4CF2FA377C}" srcOrd="0" destOrd="0" presId="urn:microsoft.com/office/officeart/2005/8/layout/chevron2"/>
    <dgm:cxn modelId="{3B74CB6C-9FEA-4DBE-87AA-7058DA613310}" srcId="{EB1E931F-623F-4E1F-B67A-B1BC0EB3BC6A}" destId="{13111341-7C09-476E-A724-5F2A04EEAEEB}" srcOrd="2" destOrd="0" parTransId="{B787444C-5AA7-4AEA-B3DB-7F7C84B1C3D7}" sibTransId="{0A564640-102E-45E3-A08C-825EE7965A5B}"/>
    <dgm:cxn modelId="{66867DA4-F4D3-42AB-9730-B708783382A0}" type="presOf" srcId="{812CF12E-49A6-48DC-90A7-36778DC7D7F3}" destId="{667FB374-1767-4727-BB82-C2ECCDC3AC1B}" srcOrd="0" destOrd="1" presId="urn:microsoft.com/office/officeart/2005/8/layout/chevron2"/>
    <dgm:cxn modelId="{11C9E53A-4BEE-4F80-96D9-A745A25DDB7C}" srcId="{EB1E931F-623F-4E1F-B67A-B1BC0EB3BC6A}" destId="{2BC5B871-8808-464B-8EBC-1709B83A803B}" srcOrd="0" destOrd="0" parTransId="{3016409F-51F4-4581-954A-3263041A71A8}" sibTransId="{8E6CD442-40D4-4F08-9C8A-716F38638C88}"/>
    <dgm:cxn modelId="{42F82514-728C-40F6-8BC7-63980F484486}" type="presOf" srcId="{13111341-7C09-476E-A724-5F2A04EEAEEB}" destId="{B22182B1-4189-474E-ABCD-6C5250A6F20B}" srcOrd="0" destOrd="2" presId="urn:microsoft.com/office/officeart/2005/8/layout/chevron2"/>
    <dgm:cxn modelId="{A168F5CE-639C-433C-A14B-C15FD9E95F41}" type="presOf" srcId="{763D4A78-699D-4A17-88B8-8EC833B50551}" destId="{B22182B1-4189-474E-ABCD-6C5250A6F20B}" srcOrd="0" destOrd="1" presId="urn:microsoft.com/office/officeart/2005/8/layout/chevron2"/>
    <dgm:cxn modelId="{2C4BC52E-4B7E-4FFB-8486-6D8BFC9C92D4}" type="presOf" srcId="{EB1E931F-623F-4E1F-B67A-B1BC0EB3BC6A}" destId="{4E5F4E65-A084-463C-9F06-891438FFD78A}" srcOrd="0" destOrd="0" presId="urn:microsoft.com/office/officeart/2005/8/layout/chevron2"/>
    <dgm:cxn modelId="{DEDAB8FB-FCB0-4B56-A205-43CADF673E90}" type="presOf" srcId="{B3191EC1-7DBC-4D5E-AED3-2CEF536377BF}" destId="{5D907289-EE27-4A99-81CA-E3A816F27E5A}" srcOrd="0" destOrd="0" presId="urn:microsoft.com/office/officeart/2005/8/layout/chevron2"/>
    <dgm:cxn modelId="{1C5ACA97-B6C7-4314-9C96-54A22DD0B5F6}" type="presOf" srcId="{B84D3338-25E4-436E-B917-CF35A2E752AC}" destId="{4652E164-49A7-4694-A00A-417AEEEB6745}" srcOrd="0" destOrd="0" presId="urn:microsoft.com/office/officeart/2005/8/layout/chevron2"/>
    <dgm:cxn modelId="{D2B0D6CD-476B-4427-8E58-619377E97952}" srcId="{EB1E931F-623F-4E1F-B67A-B1BC0EB3BC6A}" destId="{763D4A78-699D-4A17-88B8-8EC833B50551}" srcOrd="1" destOrd="0" parTransId="{B61298C1-CFBA-4641-BF3A-83578ABF4D92}" sibTransId="{02B0DA3E-45F2-4893-BCE2-C1F080D67227}"/>
    <dgm:cxn modelId="{DE236334-F880-423E-B680-261591EC3807}" type="presOf" srcId="{1225B6B8-26FE-4A9E-BF67-5009C96ED213}" destId="{47AD3ACE-47A2-4E86-9C2F-065A2A761E00}" srcOrd="0" destOrd="0" presId="urn:microsoft.com/office/officeart/2005/8/layout/chevron2"/>
    <dgm:cxn modelId="{B1076CA3-6102-42BD-9B08-378C74C21727}" type="presOf" srcId="{2BC5B871-8808-464B-8EBC-1709B83A803B}" destId="{B22182B1-4189-474E-ABCD-6C5250A6F20B}" srcOrd="0" destOrd="0" presId="urn:microsoft.com/office/officeart/2005/8/layout/chevron2"/>
    <dgm:cxn modelId="{5D310C72-88E8-46AA-937A-B4200C0BF8B9}" srcId="{1225B6B8-26FE-4A9E-BF67-5009C96ED213}" destId="{89A249FB-7DDA-49C4-A12F-56E9BBEFB186}" srcOrd="0" destOrd="0" parTransId="{9ADB1F44-56B7-403B-A521-6D24ECAE41E4}" sibTransId="{4D408593-F558-4E65-BFF9-64303A3E67B1}"/>
    <dgm:cxn modelId="{E195AE25-35DD-447A-8CF1-B921593FE7C9}" type="presOf" srcId="{3B139232-D427-4992-9F93-FD769982E0D4}" destId="{667FB374-1767-4727-BB82-C2ECCDC3AC1B}" srcOrd="0" destOrd="2" presId="urn:microsoft.com/office/officeart/2005/8/layout/chevron2"/>
    <dgm:cxn modelId="{3FD4A709-D543-4260-A35C-3148D686F117}" srcId="{B84D3338-25E4-436E-B917-CF35A2E752AC}" destId="{B3191EC1-7DBC-4D5E-AED3-2CEF536377BF}" srcOrd="0" destOrd="0" parTransId="{697173BC-8A6C-42FD-BFD0-098624C8D154}" sibTransId="{71AB2CDE-F472-4972-836D-F9B644616378}"/>
    <dgm:cxn modelId="{E6DF5A29-78CE-48C6-934D-F8F804F54BC0}" srcId="{EB1E931F-623F-4E1F-B67A-B1BC0EB3BC6A}" destId="{C656844A-D417-4124-94C1-73CD738E886B}" srcOrd="4" destOrd="0" parTransId="{E27E174B-FB34-404A-B131-73AE1596F4DF}" sibTransId="{9DE3D07A-47D3-42E3-8996-F8C47E3F33A5}"/>
    <dgm:cxn modelId="{000BD4A7-5041-46AF-AA50-91E5DA69CCBE}" type="presOf" srcId="{869342F1-3EF1-4A58-914D-34370AC82FD8}" destId="{667FB374-1767-4727-BB82-C2ECCDC3AC1B}" srcOrd="0" destOrd="0" presId="urn:microsoft.com/office/officeart/2005/8/layout/chevron2"/>
    <dgm:cxn modelId="{A141033F-7EF3-4EC0-9D8D-8A0B802B06E0}" type="presOf" srcId="{C656844A-D417-4124-94C1-73CD738E886B}" destId="{B22182B1-4189-474E-ABCD-6C5250A6F20B}" srcOrd="0" destOrd="4" presId="urn:microsoft.com/office/officeart/2005/8/layout/chevron2"/>
    <dgm:cxn modelId="{28ABEA78-8304-4382-B39D-003F33FD72CC}" srcId="{B84D3338-25E4-436E-B917-CF35A2E752AC}" destId="{EB1E931F-623F-4E1F-B67A-B1BC0EB3BC6A}" srcOrd="2" destOrd="0" parTransId="{AF846EEA-473A-4064-A689-3FBDAA79C241}" sibTransId="{2D8FD7CA-9DE7-4940-9341-CF278D3FF91E}"/>
    <dgm:cxn modelId="{D93AEA8F-DA2B-49DA-AEF1-2CEB41EA3AA2}" srcId="{B84D3338-25E4-436E-B917-CF35A2E752AC}" destId="{1225B6B8-26FE-4A9E-BF67-5009C96ED213}" srcOrd="1" destOrd="0" parTransId="{14047FE3-6C6D-4F51-AA53-EB0EA9D88ECA}" sibTransId="{BB5BC7FA-47B6-41CB-A446-3B9852679160}"/>
    <dgm:cxn modelId="{9F774F34-3AA7-4A9A-98C6-7AD63C359817}" type="presOf" srcId="{1A862989-B551-4680-9C3E-4AE9BF627A0C}" destId="{B22182B1-4189-474E-ABCD-6C5250A6F20B}" srcOrd="0" destOrd="3" presId="urn:microsoft.com/office/officeart/2005/8/layout/chevron2"/>
    <dgm:cxn modelId="{E8092656-BDD9-4FA9-84F8-4033BFC8C3CF}" srcId="{B3191EC1-7DBC-4D5E-AED3-2CEF536377BF}" destId="{869342F1-3EF1-4A58-914D-34370AC82FD8}" srcOrd="0" destOrd="0" parTransId="{B0CD9E99-CAEF-4A7E-8905-6DC3E19A6870}" sibTransId="{F0A9DD64-FEBB-4379-A515-EA9FCDD9864A}"/>
    <dgm:cxn modelId="{F130C078-E68F-419C-99E9-59E4FC0D044A}" srcId="{B3191EC1-7DBC-4D5E-AED3-2CEF536377BF}" destId="{812CF12E-49A6-48DC-90A7-36778DC7D7F3}" srcOrd="1" destOrd="0" parTransId="{5F5D45C5-E372-4AA5-A6ED-C6D1B8C6F346}" sibTransId="{3825A9F5-94F6-4362-9193-14A2DF0A2CB6}"/>
    <dgm:cxn modelId="{48DDA2D8-4898-4AA3-852F-06C816221BD5}" srcId="{B3191EC1-7DBC-4D5E-AED3-2CEF536377BF}" destId="{3B139232-D427-4992-9F93-FD769982E0D4}" srcOrd="2" destOrd="0" parTransId="{709447E3-A8BC-42EB-BC21-300711F5BB92}" sibTransId="{FB47F725-CA07-4D5E-A2BA-84D56438A3B5}"/>
    <dgm:cxn modelId="{38A7211D-623A-49B0-AB9C-710F9A5A6906}" srcId="{EB1E931F-623F-4E1F-B67A-B1BC0EB3BC6A}" destId="{1A862989-B551-4680-9C3E-4AE9BF627A0C}" srcOrd="3" destOrd="0" parTransId="{90EF739F-7360-442B-AF9C-9A80F29AB6A0}" sibTransId="{6B8A00F7-745E-431C-A7EF-C4D16E4432DB}"/>
    <dgm:cxn modelId="{3C087A3E-DF04-4C6F-A2FE-CED98E498C06}" type="presParOf" srcId="{4652E164-49A7-4694-A00A-417AEEEB6745}" destId="{85F7E67B-7214-4FAE-B491-5CA20EA9D178}" srcOrd="0" destOrd="0" presId="urn:microsoft.com/office/officeart/2005/8/layout/chevron2"/>
    <dgm:cxn modelId="{5A6F20AD-51A2-4BD4-9F1A-62AB924372A3}" type="presParOf" srcId="{85F7E67B-7214-4FAE-B491-5CA20EA9D178}" destId="{5D907289-EE27-4A99-81CA-E3A816F27E5A}" srcOrd="0" destOrd="0" presId="urn:microsoft.com/office/officeart/2005/8/layout/chevron2"/>
    <dgm:cxn modelId="{D1CF44DC-CE9B-4CE7-AAD1-7BC73695B854}" type="presParOf" srcId="{85F7E67B-7214-4FAE-B491-5CA20EA9D178}" destId="{667FB374-1767-4727-BB82-C2ECCDC3AC1B}" srcOrd="1" destOrd="0" presId="urn:microsoft.com/office/officeart/2005/8/layout/chevron2"/>
    <dgm:cxn modelId="{527209A7-A379-4211-B33B-1D33DE6C0E55}" type="presParOf" srcId="{4652E164-49A7-4694-A00A-417AEEEB6745}" destId="{27512B5A-AC14-4098-8BE9-834730EE7B82}" srcOrd="1" destOrd="0" presId="urn:microsoft.com/office/officeart/2005/8/layout/chevron2"/>
    <dgm:cxn modelId="{F13C1C2B-94D0-4DB0-852E-87A6A3E83D7D}" type="presParOf" srcId="{4652E164-49A7-4694-A00A-417AEEEB6745}" destId="{981227B1-8217-4E9C-AA82-CCA0B00EB845}" srcOrd="2" destOrd="0" presId="urn:microsoft.com/office/officeart/2005/8/layout/chevron2"/>
    <dgm:cxn modelId="{C6A34CDA-7616-45B1-96F6-FA48C074B91A}" type="presParOf" srcId="{981227B1-8217-4E9C-AA82-CCA0B00EB845}" destId="{47AD3ACE-47A2-4E86-9C2F-065A2A761E00}" srcOrd="0" destOrd="0" presId="urn:microsoft.com/office/officeart/2005/8/layout/chevron2"/>
    <dgm:cxn modelId="{410FE6FC-2E11-4AE9-9BBC-4727AEF68039}" type="presParOf" srcId="{981227B1-8217-4E9C-AA82-CCA0B00EB845}" destId="{E72A7555-21C1-4A33-920E-FC4CF2FA377C}" srcOrd="1" destOrd="0" presId="urn:microsoft.com/office/officeart/2005/8/layout/chevron2"/>
    <dgm:cxn modelId="{B5C41E7F-1866-4186-AB3E-2B81FB4136DB}" type="presParOf" srcId="{4652E164-49A7-4694-A00A-417AEEEB6745}" destId="{35C0E11F-8500-4E5C-B638-251B36C9FA71}" srcOrd="3" destOrd="0" presId="urn:microsoft.com/office/officeart/2005/8/layout/chevron2"/>
    <dgm:cxn modelId="{27CEF6C8-9180-4FCC-9663-8C05AB69B37A}" type="presParOf" srcId="{4652E164-49A7-4694-A00A-417AEEEB6745}" destId="{036EB451-9857-4FB8-8528-16316BB36F69}" srcOrd="4" destOrd="0" presId="urn:microsoft.com/office/officeart/2005/8/layout/chevron2"/>
    <dgm:cxn modelId="{027171AA-F21E-4621-9F35-B80DD494783D}" type="presParOf" srcId="{036EB451-9857-4FB8-8528-16316BB36F69}" destId="{4E5F4E65-A084-463C-9F06-891438FFD78A}" srcOrd="0" destOrd="0" presId="urn:microsoft.com/office/officeart/2005/8/layout/chevron2"/>
    <dgm:cxn modelId="{0E3CEBE9-21AB-4613-BB3A-0B3A39999058}" type="presParOf" srcId="{036EB451-9857-4FB8-8528-16316BB36F69}" destId="{B22182B1-4189-474E-ABCD-6C5250A6F20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B842D0-4A35-4ED5-B5B5-DEE1F960FE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FD3EA86-B90A-4F91-A399-736888AB668F}">
      <dgm:prSet phldrT="[Κείμενο]" custT="1"/>
      <dgm:spPr>
        <a:solidFill>
          <a:srgbClr val="931B1B"/>
        </a:solidFill>
      </dgm:spPr>
      <dgm:t>
        <a:bodyPr/>
        <a:lstStyle/>
        <a:p>
          <a:r>
            <a:rPr lang="el-GR" sz="4000" dirty="0" smtClean="0"/>
            <a:t>1.</a:t>
          </a:r>
          <a:endParaRPr lang="el-GR" sz="4000" dirty="0"/>
        </a:p>
      </dgm:t>
    </dgm:pt>
    <dgm:pt modelId="{B95973E9-C49B-4506-B9F4-A3128EF53B19}" type="parTrans" cxnId="{CF90A32D-C9ED-48A1-8234-FF4A33F51DCA}">
      <dgm:prSet/>
      <dgm:spPr/>
      <dgm:t>
        <a:bodyPr/>
        <a:lstStyle/>
        <a:p>
          <a:endParaRPr lang="el-GR"/>
        </a:p>
      </dgm:t>
    </dgm:pt>
    <dgm:pt modelId="{E79A2637-D76D-4EE2-BD29-FB801F5EE5B9}" type="sibTrans" cxnId="{CF90A32D-C9ED-48A1-8234-FF4A33F51DCA}">
      <dgm:prSet/>
      <dgm:spPr/>
      <dgm:t>
        <a:bodyPr/>
        <a:lstStyle/>
        <a:p>
          <a:endParaRPr lang="el-GR"/>
        </a:p>
      </dgm:t>
    </dgm:pt>
    <dgm:pt modelId="{AA3937D6-408E-4ED3-B1DB-AFCAC8B85356}">
      <dgm:prSet phldrT="[Κείμενο]" custT="1"/>
      <dgm:spPr/>
      <dgm:t>
        <a:bodyPr/>
        <a:lstStyle/>
        <a:p>
          <a:pPr algn="just">
            <a:lnSpc>
              <a:spcPct val="100000"/>
            </a:lnSpc>
          </a:pPr>
          <a:r>
            <a:rPr lang="el-GR" sz="2400" dirty="0" smtClean="0"/>
            <a:t>Το Ε.Υ. δεν εφαρμόστηκε στο πλαίσιο μιας οργανωμένης διδακτικής παρέμβασης</a:t>
          </a:r>
          <a:endParaRPr lang="el-GR" sz="2400" dirty="0"/>
        </a:p>
      </dgm:t>
    </dgm:pt>
    <dgm:pt modelId="{80D8DC92-B9F5-4C0D-879A-1D23232AF600}" type="parTrans" cxnId="{83F3E766-5D1F-4EE8-B36D-32B50EF5B65C}">
      <dgm:prSet/>
      <dgm:spPr/>
      <dgm:t>
        <a:bodyPr/>
        <a:lstStyle/>
        <a:p>
          <a:endParaRPr lang="el-GR"/>
        </a:p>
      </dgm:t>
    </dgm:pt>
    <dgm:pt modelId="{CB5EDE13-0BC1-40D9-BA7D-54DF8965677D}" type="sibTrans" cxnId="{83F3E766-5D1F-4EE8-B36D-32B50EF5B65C}">
      <dgm:prSet/>
      <dgm:spPr/>
      <dgm:t>
        <a:bodyPr/>
        <a:lstStyle/>
        <a:p>
          <a:endParaRPr lang="el-GR"/>
        </a:p>
      </dgm:t>
    </dgm:pt>
    <dgm:pt modelId="{3ED08A78-C17C-4344-80D9-C47B9C020B3D}">
      <dgm:prSet phldrT="[Κείμενο]" custT="1"/>
      <dgm:spPr>
        <a:solidFill>
          <a:srgbClr val="931B1B"/>
        </a:solidFill>
      </dgm:spPr>
      <dgm:t>
        <a:bodyPr/>
        <a:lstStyle/>
        <a:p>
          <a:r>
            <a:rPr lang="el-GR" sz="4000" dirty="0" smtClean="0"/>
            <a:t>2.</a:t>
          </a:r>
          <a:endParaRPr lang="el-GR" sz="4000" dirty="0"/>
        </a:p>
      </dgm:t>
    </dgm:pt>
    <dgm:pt modelId="{1A1C9443-F4A8-452C-9B49-4ACC36D0F52A}" type="parTrans" cxnId="{27C172CB-2402-4152-8EA4-F2313046A815}">
      <dgm:prSet/>
      <dgm:spPr/>
      <dgm:t>
        <a:bodyPr/>
        <a:lstStyle/>
        <a:p>
          <a:endParaRPr lang="el-GR"/>
        </a:p>
      </dgm:t>
    </dgm:pt>
    <dgm:pt modelId="{55A5D4B5-28F0-4D01-B38A-050079509821}" type="sibTrans" cxnId="{27C172CB-2402-4152-8EA4-F2313046A815}">
      <dgm:prSet/>
      <dgm:spPr/>
      <dgm:t>
        <a:bodyPr/>
        <a:lstStyle/>
        <a:p>
          <a:endParaRPr lang="el-GR"/>
        </a:p>
      </dgm:t>
    </dgm:pt>
    <dgm:pt modelId="{5278DF86-BBFC-4FF7-A2D8-548FABDCA284}">
      <dgm:prSet phldrT="[Κείμενο]" custT="1"/>
      <dgm:spPr>
        <a:solidFill>
          <a:schemeClr val="accent2">
            <a:lumMod val="60000"/>
            <a:lumOff val="40000"/>
            <a:alpha val="90000"/>
          </a:schemeClr>
        </a:solidFill>
      </dgm:spPr>
      <dgm:t>
        <a:bodyPr/>
        <a:lstStyle/>
        <a:p>
          <a:pPr algn="just">
            <a:lnSpc>
              <a:spcPct val="100000"/>
            </a:lnSpc>
          </a:pPr>
          <a:r>
            <a:rPr lang="el-GR" sz="2400" dirty="0" smtClean="0"/>
            <a:t>Το δείγμα των δύο ερευνών ήταν μικρό</a:t>
          </a:r>
          <a:endParaRPr lang="el-GR" sz="2400" dirty="0"/>
        </a:p>
      </dgm:t>
    </dgm:pt>
    <dgm:pt modelId="{7EF431EB-F5B1-4006-B1F4-E034362CD2FB}" type="parTrans" cxnId="{0704360D-19CF-4148-B8B2-A6DC191ED02F}">
      <dgm:prSet/>
      <dgm:spPr/>
      <dgm:t>
        <a:bodyPr/>
        <a:lstStyle/>
        <a:p>
          <a:endParaRPr lang="el-GR"/>
        </a:p>
      </dgm:t>
    </dgm:pt>
    <dgm:pt modelId="{86FE31EA-369C-4076-AF10-871548A8A494}" type="sibTrans" cxnId="{0704360D-19CF-4148-B8B2-A6DC191ED02F}">
      <dgm:prSet/>
      <dgm:spPr/>
      <dgm:t>
        <a:bodyPr/>
        <a:lstStyle/>
        <a:p>
          <a:endParaRPr lang="el-GR"/>
        </a:p>
      </dgm:t>
    </dgm:pt>
    <dgm:pt modelId="{96E47FA4-DD5F-461D-B2C9-ABA6C815B53D}">
      <dgm:prSet phldrT="[Κείμενο]" custT="1"/>
      <dgm:spPr>
        <a:solidFill>
          <a:schemeClr val="accent2">
            <a:lumMod val="60000"/>
            <a:lumOff val="40000"/>
            <a:alpha val="90000"/>
          </a:schemeClr>
        </a:solidFill>
      </dgm:spPr>
      <dgm:t>
        <a:bodyPr/>
        <a:lstStyle/>
        <a:p>
          <a:pPr algn="just">
            <a:lnSpc>
              <a:spcPct val="100000"/>
            </a:lnSpc>
          </a:pPr>
          <a:r>
            <a:rPr lang="el-GR" sz="2400" dirty="0" smtClean="0"/>
            <a:t>Αδυναμία γενίκευσης των  ευρημάτων</a:t>
          </a:r>
          <a:endParaRPr lang="el-GR" sz="2400" dirty="0"/>
        </a:p>
      </dgm:t>
    </dgm:pt>
    <dgm:pt modelId="{A51C179D-61EC-47F8-9E38-13841338D8B4}" type="parTrans" cxnId="{A18ECC5B-F777-409C-986C-E2F2747EFA68}">
      <dgm:prSet/>
      <dgm:spPr/>
      <dgm:t>
        <a:bodyPr/>
        <a:lstStyle/>
        <a:p>
          <a:endParaRPr lang="el-GR"/>
        </a:p>
      </dgm:t>
    </dgm:pt>
    <dgm:pt modelId="{C246D6EA-5717-43F5-B4B2-5F4206279577}" type="sibTrans" cxnId="{A18ECC5B-F777-409C-986C-E2F2747EFA68}">
      <dgm:prSet/>
      <dgm:spPr/>
      <dgm:t>
        <a:bodyPr/>
        <a:lstStyle/>
        <a:p>
          <a:endParaRPr lang="el-GR"/>
        </a:p>
      </dgm:t>
    </dgm:pt>
    <dgm:pt modelId="{E2E7DBB6-6757-49B3-ADF3-EE7DA4F9E3F0}" type="pres">
      <dgm:prSet presAssocID="{45B842D0-4A35-4ED5-B5B5-DEE1F960FE5C}" presName="Name0" presStyleCnt="0">
        <dgm:presLayoutVars>
          <dgm:dir/>
          <dgm:animLvl val="lvl"/>
          <dgm:resizeHandles val="exact"/>
        </dgm:presLayoutVars>
      </dgm:prSet>
      <dgm:spPr/>
      <dgm:t>
        <a:bodyPr/>
        <a:lstStyle/>
        <a:p>
          <a:endParaRPr lang="el-GR"/>
        </a:p>
      </dgm:t>
    </dgm:pt>
    <dgm:pt modelId="{95A515B0-CE50-4915-AEA4-5BA6450A5E60}" type="pres">
      <dgm:prSet presAssocID="{3FD3EA86-B90A-4F91-A399-736888AB668F}" presName="linNode" presStyleCnt="0"/>
      <dgm:spPr/>
    </dgm:pt>
    <dgm:pt modelId="{7B92FBA9-824F-4943-BB8A-ABA49AE7C5C7}" type="pres">
      <dgm:prSet presAssocID="{3FD3EA86-B90A-4F91-A399-736888AB668F}" presName="parentText" presStyleLbl="node1" presStyleIdx="0" presStyleCnt="2" custScaleX="70358" custScaleY="45614" custLinFactNeighborX="-1487" custLinFactNeighborY="-4052">
        <dgm:presLayoutVars>
          <dgm:chMax val="1"/>
          <dgm:bulletEnabled val="1"/>
        </dgm:presLayoutVars>
      </dgm:prSet>
      <dgm:spPr/>
      <dgm:t>
        <a:bodyPr/>
        <a:lstStyle/>
        <a:p>
          <a:endParaRPr lang="el-GR"/>
        </a:p>
      </dgm:t>
    </dgm:pt>
    <dgm:pt modelId="{F7B3FBDB-B5B5-4790-91C6-E782BE3FAF95}" type="pres">
      <dgm:prSet presAssocID="{3FD3EA86-B90A-4F91-A399-736888AB668F}" presName="descendantText" presStyleLbl="alignAccFollowNode1" presStyleIdx="0" presStyleCnt="2" custScaleX="115501" custScaleY="72297" custLinFactNeighborX="12399" custLinFactNeighborY="1653">
        <dgm:presLayoutVars>
          <dgm:bulletEnabled val="1"/>
        </dgm:presLayoutVars>
      </dgm:prSet>
      <dgm:spPr/>
      <dgm:t>
        <a:bodyPr/>
        <a:lstStyle/>
        <a:p>
          <a:endParaRPr lang="el-GR"/>
        </a:p>
      </dgm:t>
    </dgm:pt>
    <dgm:pt modelId="{835B9DAD-8705-4028-AC68-EE4E2E496C5D}" type="pres">
      <dgm:prSet presAssocID="{E79A2637-D76D-4EE2-BD29-FB801F5EE5B9}" presName="sp" presStyleCnt="0"/>
      <dgm:spPr/>
    </dgm:pt>
    <dgm:pt modelId="{C5EEA8A9-E88F-41A0-838D-0B3E1E59D35A}" type="pres">
      <dgm:prSet presAssocID="{3ED08A78-C17C-4344-80D9-C47B9C020B3D}" presName="linNode" presStyleCnt="0"/>
      <dgm:spPr/>
    </dgm:pt>
    <dgm:pt modelId="{C99EE838-899B-46CE-9587-949009F270EE}" type="pres">
      <dgm:prSet presAssocID="{3ED08A78-C17C-4344-80D9-C47B9C020B3D}" presName="parentText" presStyleLbl="node1" presStyleIdx="1" presStyleCnt="2" custScaleX="69427" custScaleY="44118" custLinFactNeighborX="-4647" custLinFactNeighborY="-6063">
        <dgm:presLayoutVars>
          <dgm:chMax val="1"/>
          <dgm:bulletEnabled val="1"/>
        </dgm:presLayoutVars>
      </dgm:prSet>
      <dgm:spPr/>
      <dgm:t>
        <a:bodyPr/>
        <a:lstStyle/>
        <a:p>
          <a:endParaRPr lang="el-GR"/>
        </a:p>
      </dgm:t>
    </dgm:pt>
    <dgm:pt modelId="{05301405-33CF-46A0-8FBB-29FC2C9108BF}" type="pres">
      <dgm:prSet presAssocID="{3ED08A78-C17C-4344-80D9-C47B9C020B3D}" presName="descendantText" presStyleLbl="alignAccFollowNode1" presStyleIdx="1" presStyleCnt="2" custScaleX="114073" custScaleY="70501" custLinFactNeighborX="-564" custLinFactNeighborY="685">
        <dgm:presLayoutVars>
          <dgm:bulletEnabled val="1"/>
        </dgm:presLayoutVars>
      </dgm:prSet>
      <dgm:spPr/>
      <dgm:t>
        <a:bodyPr/>
        <a:lstStyle/>
        <a:p>
          <a:endParaRPr lang="el-GR"/>
        </a:p>
      </dgm:t>
    </dgm:pt>
  </dgm:ptLst>
  <dgm:cxnLst>
    <dgm:cxn modelId="{75384511-5288-47A8-85E8-C65711844AD0}" type="presOf" srcId="{5278DF86-BBFC-4FF7-A2D8-548FABDCA284}" destId="{05301405-33CF-46A0-8FBB-29FC2C9108BF}" srcOrd="0" destOrd="0" presId="urn:microsoft.com/office/officeart/2005/8/layout/vList5"/>
    <dgm:cxn modelId="{27C172CB-2402-4152-8EA4-F2313046A815}" srcId="{45B842D0-4A35-4ED5-B5B5-DEE1F960FE5C}" destId="{3ED08A78-C17C-4344-80D9-C47B9C020B3D}" srcOrd="1" destOrd="0" parTransId="{1A1C9443-F4A8-452C-9B49-4ACC36D0F52A}" sibTransId="{55A5D4B5-28F0-4D01-B38A-050079509821}"/>
    <dgm:cxn modelId="{A18ECC5B-F777-409C-986C-E2F2747EFA68}" srcId="{3ED08A78-C17C-4344-80D9-C47B9C020B3D}" destId="{96E47FA4-DD5F-461D-B2C9-ABA6C815B53D}" srcOrd="1" destOrd="0" parTransId="{A51C179D-61EC-47F8-9E38-13841338D8B4}" sibTransId="{C246D6EA-5717-43F5-B4B2-5F4206279577}"/>
    <dgm:cxn modelId="{92D828E6-B5A3-456E-9654-1DB26FE388D5}" type="presOf" srcId="{45B842D0-4A35-4ED5-B5B5-DEE1F960FE5C}" destId="{E2E7DBB6-6757-49B3-ADF3-EE7DA4F9E3F0}" srcOrd="0" destOrd="0" presId="urn:microsoft.com/office/officeart/2005/8/layout/vList5"/>
    <dgm:cxn modelId="{AE3295E9-9B16-4E35-A5DF-5E85C9DAD0E0}" type="presOf" srcId="{3FD3EA86-B90A-4F91-A399-736888AB668F}" destId="{7B92FBA9-824F-4943-BB8A-ABA49AE7C5C7}" srcOrd="0" destOrd="0" presId="urn:microsoft.com/office/officeart/2005/8/layout/vList5"/>
    <dgm:cxn modelId="{0704360D-19CF-4148-B8B2-A6DC191ED02F}" srcId="{3ED08A78-C17C-4344-80D9-C47B9C020B3D}" destId="{5278DF86-BBFC-4FF7-A2D8-548FABDCA284}" srcOrd="0" destOrd="0" parTransId="{7EF431EB-F5B1-4006-B1F4-E034362CD2FB}" sibTransId="{86FE31EA-369C-4076-AF10-871548A8A494}"/>
    <dgm:cxn modelId="{83F3E766-5D1F-4EE8-B36D-32B50EF5B65C}" srcId="{3FD3EA86-B90A-4F91-A399-736888AB668F}" destId="{AA3937D6-408E-4ED3-B1DB-AFCAC8B85356}" srcOrd="0" destOrd="0" parTransId="{80D8DC92-B9F5-4C0D-879A-1D23232AF600}" sibTransId="{CB5EDE13-0BC1-40D9-BA7D-54DF8965677D}"/>
    <dgm:cxn modelId="{CF90A32D-C9ED-48A1-8234-FF4A33F51DCA}" srcId="{45B842D0-4A35-4ED5-B5B5-DEE1F960FE5C}" destId="{3FD3EA86-B90A-4F91-A399-736888AB668F}" srcOrd="0" destOrd="0" parTransId="{B95973E9-C49B-4506-B9F4-A3128EF53B19}" sibTransId="{E79A2637-D76D-4EE2-BD29-FB801F5EE5B9}"/>
    <dgm:cxn modelId="{44EDD087-A9AF-4544-9882-DC2176A51F46}" type="presOf" srcId="{AA3937D6-408E-4ED3-B1DB-AFCAC8B85356}" destId="{F7B3FBDB-B5B5-4790-91C6-E782BE3FAF95}" srcOrd="0" destOrd="0" presId="urn:microsoft.com/office/officeart/2005/8/layout/vList5"/>
    <dgm:cxn modelId="{F3B3CD69-E393-429B-B1B8-8BF4ECF01444}" type="presOf" srcId="{3ED08A78-C17C-4344-80D9-C47B9C020B3D}" destId="{C99EE838-899B-46CE-9587-949009F270EE}" srcOrd="0" destOrd="0" presId="urn:microsoft.com/office/officeart/2005/8/layout/vList5"/>
    <dgm:cxn modelId="{7083D468-D65C-49C6-8CD0-DC559B9BA6A2}" type="presOf" srcId="{96E47FA4-DD5F-461D-B2C9-ABA6C815B53D}" destId="{05301405-33CF-46A0-8FBB-29FC2C9108BF}" srcOrd="0" destOrd="1" presId="urn:microsoft.com/office/officeart/2005/8/layout/vList5"/>
    <dgm:cxn modelId="{283AE6C3-3F06-4DE3-856B-FE98E83FB48E}" type="presParOf" srcId="{E2E7DBB6-6757-49B3-ADF3-EE7DA4F9E3F0}" destId="{95A515B0-CE50-4915-AEA4-5BA6450A5E60}" srcOrd="0" destOrd="0" presId="urn:microsoft.com/office/officeart/2005/8/layout/vList5"/>
    <dgm:cxn modelId="{CCDD0F44-9071-4EB7-8692-BB8D8F64FDB0}" type="presParOf" srcId="{95A515B0-CE50-4915-AEA4-5BA6450A5E60}" destId="{7B92FBA9-824F-4943-BB8A-ABA49AE7C5C7}" srcOrd="0" destOrd="0" presId="urn:microsoft.com/office/officeart/2005/8/layout/vList5"/>
    <dgm:cxn modelId="{6737A1FF-3EF5-4D0D-A1A4-18943B89046A}" type="presParOf" srcId="{95A515B0-CE50-4915-AEA4-5BA6450A5E60}" destId="{F7B3FBDB-B5B5-4790-91C6-E782BE3FAF95}" srcOrd="1" destOrd="0" presId="urn:microsoft.com/office/officeart/2005/8/layout/vList5"/>
    <dgm:cxn modelId="{34674C71-1494-45A3-A5B6-FAD97329F9DD}" type="presParOf" srcId="{E2E7DBB6-6757-49B3-ADF3-EE7DA4F9E3F0}" destId="{835B9DAD-8705-4028-AC68-EE4E2E496C5D}" srcOrd="1" destOrd="0" presId="urn:microsoft.com/office/officeart/2005/8/layout/vList5"/>
    <dgm:cxn modelId="{837AE975-03B1-4ADE-9C62-2684E062FBA1}" type="presParOf" srcId="{E2E7DBB6-6757-49B3-ADF3-EE7DA4F9E3F0}" destId="{C5EEA8A9-E88F-41A0-838D-0B3E1E59D35A}" srcOrd="2" destOrd="0" presId="urn:microsoft.com/office/officeart/2005/8/layout/vList5"/>
    <dgm:cxn modelId="{E7F099E3-D2C2-4086-B39C-CBD781CB49C5}" type="presParOf" srcId="{C5EEA8A9-E88F-41A0-838D-0B3E1E59D35A}" destId="{C99EE838-899B-46CE-9587-949009F270EE}" srcOrd="0" destOrd="0" presId="urn:microsoft.com/office/officeart/2005/8/layout/vList5"/>
    <dgm:cxn modelId="{7FF52208-B1F8-497F-9309-12B9A2C72169}" type="presParOf" srcId="{C5EEA8A9-E88F-41A0-838D-0B3E1E59D35A}" destId="{05301405-33CF-46A0-8FBB-29FC2C9108B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C24551-4D93-4E92-8BC0-8C762A063FA5}"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6DF81987-5F6A-4F7B-82F4-CB4A38F0757A}">
      <dgm:prSet custT="1"/>
      <dgm:spPr>
        <a:solidFill>
          <a:schemeClr val="accent2">
            <a:lumMod val="75000"/>
          </a:schemeClr>
        </a:solidFill>
      </dgm:spPr>
      <dgm:t>
        <a:bodyPr/>
        <a:lstStyle/>
        <a:p>
          <a:r>
            <a:rPr lang="el-GR"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Εφαρμογή </a:t>
          </a:r>
          <a:r>
            <a:rPr lang="el-G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του ΕΥ </a:t>
          </a:r>
          <a:r>
            <a:rPr lang="el-GR"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 πλαίσιο μιας ολοκληρωμένης διδακτικής παρέμβασης</a:t>
          </a:r>
          <a:endParaRPr lang="el-G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04B0E13-438B-4648-8367-807CC42984AC}" type="parTrans" cxnId="{CD03D968-BF11-4579-9929-6593AEA414F9}">
      <dgm:prSet/>
      <dgm:spPr/>
      <dgm:t>
        <a:bodyPr/>
        <a:lstStyle/>
        <a:p>
          <a:endParaRPr lang="el-GR"/>
        </a:p>
      </dgm:t>
    </dgm:pt>
    <dgm:pt modelId="{C43DBA00-3CE8-4999-A8CE-F31D375B5F7B}" type="sibTrans" cxnId="{CD03D968-BF11-4579-9929-6593AEA414F9}">
      <dgm:prSet/>
      <dgm:spPr/>
      <dgm:t>
        <a:bodyPr/>
        <a:lstStyle/>
        <a:p>
          <a:endParaRPr lang="el-GR"/>
        </a:p>
      </dgm:t>
    </dgm:pt>
    <dgm:pt modelId="{ECD3A28C-090D-4E7D-9EDB-072472A79B6E}">
      <dgm:prSet custT="1"/>
      <dgm:spPr>
        <a:solidFill>
          <a:srgbClr val="00B050"/>
        </a:solidFill>
      </dgm:spPr>
      <dgm:t>
        <a:bodyPr/>
        <a:lstStyle/>
        <a:p>
          <a:r>
            <a:rPr lang="el-GR"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Δημιουργία</a:t>
          </a:r>
          <a:r>
            <a:rPr lang="el-GR" sz="2400" b="1"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χωροευαίσθητου παιχνιδιού, ενσωμάτωσή του στο Ε.Υ. και αποτίμησή του</a:t>
          </a:r>
          <a:endParaRPr lang="el-G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E1F163E-7B1E-405B-BE4C-DB902660B4EF}" type="parTrans" cxnId="{4FCAFE6C-5EF6-40AD-A568-F7A34B8ABFE6}">
      <dgm:prSet/>
      <dgm:spPr/>
      <dgm:t>
        <a:bodyPr/>
        <a:lstStyle/>
        <a:p>
          <a:endParaRPr lang="el-GR"/>
        </a:p>
      </dgm:t>
    </dgm:pt>
    <dgm:pt modelId="{6710B0F0-6108-433A-9A0E-28E1E3378040}" type="sibTrans" cxnId="{4FCAFE6C-5EF6-40AD-A568-F7A34B8ABFE6}">
      <dgm:prSet/>
      <dgm:spPr/>
      <dgm:t>
        <a:bodyPr/>
        <a:lstStyle/>
        <a:p>
          <a:endParaRPr lang="el-GR"/>
        </a:p>
      </dgm:t>
    </dgm:pt>
    <dgm:pt modelId="{51EE6FE6-3BBF-4582-AD18-9B3A403DA671}">
      <dgm:prSet custT="1"/>
      <dgm:spPr>
        <a:solidFill>
          <a:srgbClr val="931B1B"/>
        </a:solidFill>
      </dgm:spPr>
      <dgm:t>
        <a:bodyPr/>
        <a:lstStyle/>
        <a:p>
          <a:r>
            <a:rPr lang="el-GR"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Μετάφραση του Ε.Υ. στα αγγλικά και αξιοποίηση του από μαθητές </a:t>
          </a:r>
          <a:r>
            <a:rPr lang="en-US"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Erasmus</a:t>
          </a:r>
          <a:endParaRPr lang="el-G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7FD7FE6-42C9-48EE-AB5D-CB78B14C894E}" type="parTrans" cxnId="{465C21D9-2F89-4CAA-8067-3CE68C840419}">
      <dgm:prSet/>
      <dgm:spPr/>
      <dgm:t>
        <a:bodyPr/>
        <a:lstStyle/>
        <a:p>
          <a:endParaRPr lang="el-GR"/>
        </a:p>
      </dgm:t>
    </dgm:pt>
    <dgm:pt modelId="{39CE4822-3CC2-4DEA-9278-F6C7BE484719}" type="sibTrans" cxnId="{465C21D9-2F89-4CAA-8067-3CE68C840419}">
      <dgm:prSet/>
      <dgm:spPr/>
      <dgm:t>
        <a:bodyPr/>
        <a:lstStyle/>
        <a:p>
          <a:endParaRPr lang="el-GR"/>
        </a:p>
      </dgm:t>
    </dgm:pt>
    <dgm:pt modelId="{7BF8A142-F350-4576-AA71-2670E9C2D8C4}">
      <dgm:prSet custT="1"/>
      <dgm:spPr>
        <a:solidFill>
          <a:schemeClr val="accent1">
            <a:lumMod val="75000"/>
          </a:schemeClr>
        </a:solidFill>
      </dgm:spPr>
      <dgm:t>
        <a:bodyPr/>
        <a:lstStyle/>
        <a:p>
          <a:r>
            <a:rPr lang="el-GR"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Αποτίμηση του Ε.Υ. από ειδικούς της τοπικής ιστορίας του Ρεθύμνου</a:t>
          </a:r>
          <a:endParaRPr lang="el-GR" sz="2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A1F4081-3D7C-472C-A5C8-F4652FE5462D}" type="parTrans" cxnId="{45F8F31C-88DE-4AFD-A08F-D7CC3E4AF76F}">
      <dgm:prSet/>
      <dgm:spPr/>
      <dgm:t>
        <a:bodyPr/>
        <a:lstStyle/>
        <a:p>
          <a:endParaRPr lang="el-GR"/>
        </a:p>
      </dgm:t>
    </dgm:pt>
    <dgm:pt modelId="{4E615EAE-4C9E-4EBA-8EF0-528827ACB7B1}" type="sibTrans" cxnId="{45F8F31C-88DE-4AFD-A08F-D7CC3E4AF76F}">
      <dgm:prSet/>
      <dgm:spPr/>
      <dgm:t>
        <a:bodyPr/>
        <a:lstStyle/>
        <a:p>
          <a:endParaRPr lang="el-GR"/>
        </a:p>
      </dgm:t>
    </dgm:pt>
    <dgm:pt modelId="{2401FE84-54C3-4B98-A58B-1DDDA36B4A02}" type="pres">
      <dgm:prSet presAssocID="{31C24551-4D93-4E92-8BC0-8C762A063FA5}" presName="diagram" presStyleCnt="0">
        <dgm:presLayoutVars>
          <dgm:dir/>
          <dgm:resizeHandles val="exact"/>
        </dgm:presLayoutVars>
      </dgm:prSet>
      <dgm:spPr/>
      <dgm:t>
        <a:bodyPr/>
        <a:lstStyle/>
        <a:p>
          <a:endParaRPr lang="el-GR"/>
        </a:p>
      </dgm:t>
    </dgm:pt>
    <dgm:pt modelId="{CD18F327-5904-4C62-8A02-7F18C9055111}" type="pres">
      <dgm:prSet presAssocID="{6DF81987-5F6A-4F7B-82F4-CB4A38F0757A}" presName="node" presStyleLbl="node1" presStyleIdx="0" presStyleCnt="4">
        <dgm:presLayoutVars>
          <dgm:bulletEnabled val="1"/>
        </dgm:presLayoutVars>
      </dgm:prSet>
      <dgm:spPr/>
      <dgm:t>
        <a:bodyPr/>
        <a:lstStyle/>
        <a:p>
          <a:endParaRPr lang="el-GR"/>
        </a:p>
      </dgm:t>
    </dgm:pt>
    <dgm:pt modelId="{56E21EE7-0021-4C48-A13A-52AD8CBC1B8E}" type="pres">
      <dgm:prSet presAssocID="{C43DBA00-3CE8-4999-A8CE-F31D375B5F7B}" presName="sibTrans" presStyleCnt="0"/>
      <dgm:spPr/>
    </dgm:pt>
    <dgm:pt modelId="{5AE15C90-5107-4CC8-9B61-E86C5846B409}" type="pres">
      <dgm:prSet presAssocID="{ECD3A28C-090D-4E7D-9EDB-072472A79B6E}" presName="node" presStyleLbl="node1" presStyleIdx="1" presStyleCnt="4">
        <dgm:presLayoutVars>
          <dgm:bulletEnabled val="1"/>
        </dgm:presLayoutVars>
      </dgm:prSet>
      <dgm:spPr/>
      <dgm:t>
        <a:bodyPr/>
        <a:lstStyle/>
        <a:p>
          <a:endParaRPr lang="el-GR"/>
        </a:p>
      </dgm:t>
    </dgm:pt>
    <dgm:pt modelId="{7EC09835-9664-4189-A3B6-407CB163D8D9}" type="pres">
      <dgm:prSet presAssocID="{6710B0F0-6108-433A-9A0E-28E1E3378040}" presName="sibTrans" presStyleCnt="0"/>
      <dgm:spPr/>
    </dgm:pt>
    <dgm:pt modelId="{7CA3D3C2-9EB4-42DA-8109-62D5723B34D2}" type="pres">
      <dgm:prSet presAssocID="{51EE6FE6-3BBF-4582-AD18-9B3A403DA671}" presName="node" presStyleLbl="node1" presStyleIdx="2" presStyleCnt="4">
        <dgm:presLayoutVars>
          <dgm:bulletEnabled val="1"/>
        </dgm:presLayoutVars>
      </dgm:prSet>
      <dgm:spPr/>
      <dgm:t>
        <a:bodyPr/>
        <a:lstStyle/>
        <a:p>
          <a:endParaRPr lang="el-GR"/>
        </a:p>
      </dgm:t>
    </dgm:pt>
    <dgm:pt modelId="{A110C3A5-5C08-41BA-9BD9-2C5FC171D437}" type="pres">
      <dgm:prSet presAssocID="{39CE4822-3CC2-4DEA-9278-F6C7BE484719}" presName="sibTrans" presStyleCnt="0"/>
      <dgm:spPr/>
    </dgm:pt>
    <dgm:pt modelId="{E5E76C9E-A611-4B0E-A815-2AF0317A132E}" type="pres">
      <dgm:prSet presAssocID="{7BF8A142-F350-4576-AA71-2670E9C2D8C4}" presName="node" presStyleLbl="node1" presStyleIdx="3" presStyleCnt="4">
        <dgm:presLayoutVars>
          <dgm:bulletEnabled val="1"/>
        </dgm:presLayoutVars>
      </dgm:prSet>
      <dgm:spPr/>
      <dgm:t>
        <a:bodyPr/>
        <a:lstStyle/>
        <a:p>
          <a:endParaRPr lang="el-GR"/>
        </a:p>
      </dgm:t>
    </dgm:pt>
  </dgm:ptLst>
  <dgm:cxnLst>
    <dgm:cxn modelId="{105D5642-D286-494E-AADB-3BEACCC6A683}" type="presOf" srcId="{7BF8A142-F350-4576-AA71-2670E9C2D8C4}" destId="{E5E76C9E-A611-4B0E-A815-2AF0317A132E}" srcOrd="0" destOrd="0" presId="urn:microsoft.com/office/officeart/2005/8/layout/default#1"/>
    <dgm:cxn modelId="{47E14570-E28D-4C99-AA7E-0182BAB8C275}" type="presOf" srcId="{ECD3A28C-090D-4E7D-9EDB-072472A79B6E}" destId="{5AE15C90-5107-4CC8-9B61-E86C5846B409}" srcOrd="0" destOrd="0" presId="urn:microsoft.com/office/officeart/2005/8/layout/default#1"/>
    <dgm:cxn modelId="{E2AF518D-8EE4-4D7A-BD5F-DDF63EAC4B91}" type="presOf" srcId="{6DF81987-5F6A-4F7B-82F4-CB4A38F0757A}" destId="{CD18F327-5904-4C62-8A02-7F18C9055111}" srcOrd="0" destOrd="0" presId="urn:microsoft.com/office/officeart/2005/8/layout/default#1"/>
    <dgm:cxn modelId="{4FCAFE6C-5EF6-40AD-A568-F7A34B8ABFE6}" srcId="{31C24551-4D93-4E92-8BC0-8C762A063FA5}" destId="{ECD3A28C-090D-4E7D-9EDB-072472A79B6E}" srcOrd="1" destOrd="0" parTransId="{5E1F163E-7B1E-405B-BE4C-DB902660B4EF}" sibTransId="{6710B0F0-6108-433A-9A0E-28E1E3378040}"/>
    <dgm:cxn modelId="{CD03D968-BF11-4579-9929-6593AEA414F9}" srcId="{31C24551-4D93-4E92-8BC0-8C762A063FA5}" destId="{6DF81987-5F6A-4F7B-82F4-CB4A38F0757A}" srcOrd="0" destOrd="0" parTransId="{004B0E13-438B-4648-8367-807CC42984AC}" sibTransId="{C43DBA00-3CE8-4999-A8CE-F31D375B5F7B}"/>
    <dgm:cxn modelId="{9D44CDA2-FA3B-4672-9CB6-35E2081C4310}" type="presOf" srcId="{51EE6FE6-3BBF-4582-AD18-9B3A403DA671}" destId="{7CA3D3C2-9EB4-42DA-8109-62D5723B34D2}" srcOrd="0" destOrd="0" presId="urn:microsoft.com/office/officeart/2005/8/layout/default#1"/>
    <dgm:cxn modelId="{2557D551-E988-4F26-9FDF-02CBB6B23E89}" type="presOf" srcId="{31C24551-4D93-4E92-8BC0-8C762A063FA5}" destId="{2401FE84-54C3-4B98-A58B-1DDDA36B4A02}" srcOrd="0" destOrd="0" presId="urn:microsoft.com/office/officeart/2005/8/layout/default#1"/>
    <dgm:cxn modelId="{465C21D9-2F89-4CAA-8067-3CE68C840419}" srcId="{31C24551-4D93-4E92-8BC0-8C762A063FA5}" destId="{51EE6FE6-3BBF-4582-AD18-9B3A403DA671}" srcOrd="2" destOrd="0" parTransId="{17FD7FE6-42C9-48EE-AB5D-CB78B14C894E}" sibTransId="{39CE4822-3CC2-4DEA-9278-F6C7BE484719}"/>
    <dgm:cxn modelId="{45F8F31C-88DE-4AFD-A08F-D7CC3E4AF76F}" srcId="{31C24551-4D93-4E92-8BC0-8C762A063FA5}" destId="{7BF8A142-F350-4576-AA71-2670E9C2D8C4}" srcOrd="3" destOrd="0" parTransId="{3A1F4081-3D7C-472C-A5C8-F4652FE5462D}" sibTransId="{4E615EAE-4C9E-4EBA-8EF0-528827ACB7B1}"/>
    <dgm:cxn modelId="{B6DFC295-E6D5-463A-9639-751A6F1AD4ED}" type="presParOf" srcId="{2401FE84-54C3-4B98-A58B-1DDDA36B4A02}" destId="{CD18F327-5904-4C62-8A02-7F18C9055111}" srcOrd="0" destOrd="0" presId="urn:microsoft.com/office/officeart/2005/8/layout/default#1"/>
    <dgm:cxn modelId="{AB88755A-CCE8-4326-861E-082B9D501A97}" type="presParOf" srcId="{2401FE84-54C3-4B98-A58B-1DDDA36B4A02}" destId="{56E21EE7-0021-4C48-A13A-52AD8CBC1B8E}" srcOrd="1" destOrd="0" presId="urn:microsoft.com/office/officeart/2005/8/layout/default#1"/>
    <dgm:cxn modelId="{7C3EB0F7-5ED6-4E5A-946A-D766FC526025}" type="presParOf" srcId="{2401FE84-54C3-4B98-A58B-1DDDA36B4A02}" destId="{5AE15C90-5107-4CC8-9B61-E86C5846B409}" srcOrd="2" destOrd="0" presId="urn:microsoft.com/office/officeart/2005/8/layout/default#1"/>
    <dgm:cxn modelId="{81BF1DB4-20A0-4541-8F92-0402A264E927}" type="presParOf" srcId="{2401FE84-54C3-4B98-A58B-1DDDA36B4A02}" destId="{7EC09835-9664-4189-A3B6-407CB163D8D9}" srcOrd="3" destOrd="0" presId="urn:microsoft.com/office/officeart/2005/8/layout/default#1"/>
    <dgm:cxn modelId="{C0CE294D-7E72-4DA0-97F5-6585D5C1DF7D}" type="presParOf" srcId="{2401FE84-54C3-4B98-A58B-1DDDA36B4A02}" destId="{7CA3D3C2-9EB4-42DA-8109-62D5723B34D2}" srcOrd="4" destOrd="0" presId="urn:microsoft.com/office/officeart/2005/8/layout/default#1"/>
    <dgm:cxn modelId="{D9877D43-2A6D-42E5-A4BB-805776FC63B4}" type="presParOf" srcId="{2401FE84-54C3-4B98-A58B-1DDDA36B4A02}" destId="{A110C3A5-5C08-41BA-9BD9-2C5FC171D437}" srcOrd="5" destOrd="0" presId="urn:microsoft.com/office/officeart/2005/8/layout/default#1"/>
    <dgm:cxn modelId="{0B81C980-57BD-4CC1-AD1B-F8CF637BF3CC}" type="presParOf" srcId="{2401FE84-54C3-4B98-A58B-1DDDA36B4A02}" destId="{E5E76C9E-A611-4B0E-A815-2AF0317A132E}"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E4A654-5EE4-4C6A-8457-84496D9F37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E0C81500-7819-4616-BD9D-A22EB7624261}">
      <dgm:prSet phldrT="[Κείμενο]" custT="1"/>
      <dgm:spPr>
        <a:solidFill>
          <a:srgbClr val="931B1B"/>
        </a:solidFill>
      </dgm:spPr>
      <dgm:t>
        <a:bodyPr/>
        <a:lstStyle/>
        <a:p>
          <a:pPr algn="ctr"/>
          <a:r>
            <a:rPr lang="el-GR" sz="2800" dirty="0" smtClean="0"/>
            <a:t>1</a:t>
          </a:r>
          <a:r>
            <a:rPr lang="el-GR" sz="2800" baseline="30000" dirty="0" smtClean="0"/>
            <a:t>ο</a:t>
          </a:r>
          <a:r>
            <a:rPr lang="el-GR" sz="2800" dirty="0" smtClean="0"/>
            <a:t> ερευνητικό ερώτημα</a:t>
          </a:r>
          <a:endParaRPr lang="el-GR" sz="2800" dirty="0"/>
        </a:p>
      </dgm:t>
    </dgm:pt>
    <dgm:pt modelId="{F6402F7D-8465-4331-9E36-75DC311B3F79}" type="parTrans" cxnId="{D0F56741-A9C7-4015-9EB4-DEFD73166445}">
      <dgm:prSet/>
      <dgm:spPr/>
      <dgm:t>
        <a:bodyPr/>
        <a:lstStyle/>
        <a:p>
          <a:endParaRPr lang="el-GR"/>
        </a:p>
      </dgm:t>
    </dgm:pt>
    <dgm:pt modelId="{740C2664-0CE7-4EF3-9755-F9180E236452}" type="sibTrans" cxnId="{D0F56741-A9C7-4015-9EB4-DEFD73166445}">
      <dgm:prSet/>
      <dgm:spPr/>
      <dgm:t>
        <a:bodyPr/>
        <a:lstStyle/>
        <a:p>
          <a:endParaRPr lang="el-GR"/>
        </a:p>
      </dgm:t>
    </dgm:pt>
    <dgm:pt modelId="{5140F992-3B9E-49E9-925C-CCD8DBD6B351}">
      <dgm:prSet phldrT="[Κείμενο]" custT="1"/>
      <dgm:spPr>
        <a:solidFill>
          <a:schemeClr val="accent5">
            <a:lumMod val="60000"/>
            <a:lumOff val="40000"/>
            <a:alpha val="90000"/>
          </a:schemeClr>
        </a:solidFill>
      </dgm:spPr>
      <dgm:t>
        <a:bodyPr/>
        <a:lstStyle/>
        <a:p>
          <a:pPr algn="ctr"/>
          <a:r>
            <a:rPr lang="el-GR" sz="2400" dirty="0" smtClean="0">
              <a:effectLst>
                <a:outerShdw blurRad="38100" dist="38100" dir="2700000" algn="tl">
                  <a:srgbClr val="000000">
                    <a:alpha val="43137"/>
                  </a:srgbClr>
                </a:outerShdw>
              </a:effectLst>
            </a:rPr>
            <a:t>Το Ε.Υ. διέπεται από τις αρχές και τη μεθοδολογία της Εξ αποστάσεως εκπαίδευσης;</a:t>
          </a:r>
          <a:endParaRPr lang="el-GR" sz="2400" dirty="0"/>
        </a:p>
      </dgm:t>
    </dgm:pt>
    <dgm:pt modelId="{2F05D18D-8508-437B-A377-B10DE7376215}" type="parTrans" cxnId="{D2A46770-315F-4348-BC09-B22969257DE1}">
      <dgm:prSet/>
      <dgm:spPr/>
      <dgm:t>
        <a:bodyPr/>
        <a:lstStyle/>
        <a:p>
          <a:endParaRPr lang="el-GR"/>
        </a:p>
      </dgm:t>
    </dgm:pt>
    <dgm:pt modelId="{4A41A160-149E-4A19-860D-7BA25FB91324}" type="sibTrans" cxnId="{D2A46770-315F-4348-BC09-B22969257DE1}">
      <dgm:prSet/>
      <dgm:spPr/>
      <dgm:t>
        <a:bodyPr/>
        <a:lstStyle/>
        <a:p>
          <a:endParaRPr lang="el-GR"/>
        </a:p>
      </dgm:t>
    </dgm:pt>
    <dgm:pt modelId="{84984A78-85E0-4009-A2E7-7FA671826507}">
      <dgm:prSet phldrT="[Κείμενο]" custT="1"/>
      <dgm:spPr>
        <a:solidFill>
          <a:srgbClr val="931B1B"/>
        </a:solidFill>
      </dgm:spPr>
      <dgm:t>
        <a:bodyPr/>
        <a:lstStyle/>
        <a:p>
          <a:r>
            <a:rPr lang="el-GR" sz="2800" dirty="0" smtClean="0"/>
            <a:t>2</a:t>
          </a:r>
          <a:r>
            <a:rPr lang="el-GR" sz="2800" baseline="30000" dirty="0" smtClean="0"/>
            <a:t>ο</a:t>
          </a:r>
          <a:r>
            <a:rPr lang="el-GR" sz="2800" dirty="0" smtClean="0"/>
            <a:t> ερευνητικό ερώτημα</a:t>
          </a:r>
          <a:endParaRPr lang="el-GR" sz="2800" dirty="0"/>
        </a:p>
      </dgm:t>
    </dgm:pt>
    <dgm:pt modelId="{3793435F-63D4-43C5-B8FB-F238E064F8D2}" type="parTrans" cxnId="{9984C1EB-C240-4C63-830A-1FF35CA88194}">
      <dgm:prSet/>
      <dgm:spPr/>
      <dgm:t>
        <a:bodyPr/>
        <a:lstStyle/>
        <a:p>
          <a:endParaRPr lang="el-GR"/>
        </a:p>
      </dgm:t>
    </dgm:pt>
    <dgm:pt modelId="{04F9DE15-8C60-4B71-BE4B-AE643178B2A2}" type="sibTrans" cxnId="{9984C1EB-C240-4C63-830A-1FF35CA88194}">
      <dgm:prSet/>
      <dgm:spPr/>
      <dgm:t>
        <a:bodyPr/>
        <a:lstStyle/>
        <a:p>
          <a:endParaRPr lang="el-GR"/>
        </a:p>
      </dgm:t>
    </dgm:pt>
    <dgm:pt modelId="{FB32065B-185D-47C3-AC85-DAAB16F3D11F}">
      <dgm:prSet phldrT="[Κείμενο]" custT="1"/>
      <dgm:spPr>
        <a:solidFill>
          <a:schemeClr val="accent5">
            <a:lumMod val="60000"/>
            <a:lumOff val="40000"/>
            <a:alpha val="90000"/>
          </a:schemeClr>
        </a:solidFill>
      </dgm:spPr>
      <dgm:t>
        <a:bodyPr/>
        <a:lstStyle/>
        <a:p>
          <a:pPr algn="ctr"/>
          <a:r>
            <a:rPr lang="el-GR" sz="2400" dirty="0" smtClean="0">
              <a:effectLst>
                <a:outerShdw blurRad="38100" dist="38100" dir="2700000" algn="tl">
                  <a:srgbClr val="000000">
                    <a:alpha val="43137"/>
                  </a:srgbClr>
                </a:outerShdw>
              </a:effectLst>
            </a:rPr>
            <a:t>Το Ε.Υ. έχει δημιουργηθεί σύμφωνα με τις αρχές της Πολυμεσικής μάθησης;</a:t>
          </a:r>
          <a:endParaRPr lang="el-GR" sz="2400" dirty="0"/>
        </a:p>
      </dgm:t>
    </dgm:pt>
    <dgm:pt modelId="{E900A387-874D-4AAD-9AF6-3C8B707BBEEC}" type="parTrans" cxnId="{D084698B-A13B-46BA-A407-ED5F0A5E348E}">
      <dgm:prSet/>
      <dgm:spPr/>
      <dgm:t>
        <a:bodyPr/>
        <a:lstStyle/>
        <a:p>
          <a:endParaRPr lang="el-GR"/>
        </a:p>
      </dgm:t>
    </dgm:pt>
    <dgm:pt modelId="{B1754BC2-5A28-44D1-BC8C-CDABE01D451B}" type="sibTrans" cxnId="{D084698B-A13B-46BA-A407-ED5F0A5E348E}">
      <dgm:prSet/>
      <dgm:spPr/>
      <dgm:t>
        <a:bodyPr/>
        <a:lstStyle/>
        <a:p>
          <a:endParaRPr lang="el-GR"/>
        </a:p>
      </dgm:t>
    </dgm:pt>
    <dgm:pt modelId="{27C57B04-023C-4AC8-8885-1E5A7B8A107B}" type="pres">
      <dgm:prSet presAssocID="{31E4A654-5EE4-4C6A-8457-84496D9F3729}" presName="Name0" presStyleCnt="0">
        <dgm:presLayoutVars>
          <dgm:dir/>
          <dgm:animLvl val="lvl"/>
          <dgm:resizeHandles val="exact"/>
        </dgm:presLayoutVars>
      </dgm:prSet>
      <dgm:spPr/>
      <dgm:t>
        <a:bodyPr/>
        <a:lstStyle/>
        <a:p>
          <a:endParaRPr lang="el-GR"/>
        </a:p>
      </dgm:t>
    </dgm:pt>
    <dgm:pt modelId="{F00EF030-78E0-4646-8483-61D432322426}" type="pres">
      <dgm:prSet presAssocID="{E0C81500-7819-4616-BD9D-A22EB7624261}" presName="linNode" presStyleCnt="0"/>
      <dgm:spPr/>
    </dgm:pt>
    <dgm:pt modelId="{9277F7C6-4E56-411D-945C-8B1A8085474E}" type="pres">
      <dgm:prSet presAssocID="{E0C81500-7819-4616-BD9D-A22EB7624261}" presName="parentText" presStyleLbl="node1" presStyleIdx="0" presStyleCnt="2" custScaleY="48365" custLinFactNeighborY="-580">
        <dgm:presLayoutVars>
          <dgm:chMax val="1"/>
          <dgm:bulletEnabled val="1"/>
        </dgm:presLayoutVars>
      </dgm:prSet>
      <dgm:spPr/>
      <dgm:t>
        <a:bodyPr/>
        <a:lstStyle/>
        <a:p>
          <a:endParaRPr lang="el-GR"/>
        </a:p>
      </dgm:t>
    </dgm:pt>
    <dgm:pt modelId="{0A9FC205-4A7E-478B-A518-950FDD5879A4}" type="pres">
      <dgm:prSet presAssocID="{E0C81500-7819-4616-BD9D-A22EB7624261}" presName="descendantText" presStyleLbl="alignAccFollowNode1" presStyleIdx="0" presStyleCnt="2" custScaleX="98913" custScaleY="58956">
        <dgm:presLayoutVars>
          <dgm:bulletEnabled val="1"/>
        </dgm:presLayoutVars>
      </dgm:prSet>
      <dgm:spPr/>
      <dgm:t>
        <a:bodyPr/>
        <a:lstStyle/>
        <a:p>
          <a:endParaRPr lang="el-GR"/>
        </a:p>
      </dgm:t>
    </dgm:pt>
    <dgm:pt modelId="{A0AB3924-C3A6-49F0-86A5-A716F70F5584}" type="pres">
      <dgm:prSet presAssocID="{740C2664-0CE7-4EF3-9755-F9180E236452}" presName="sp" presStyleCnt="0"/>
      <dgm:spPr/>
    </dgm:pt>
    <dgm:pt modelId="{0BF460D4-9EAC-4672-9FDA-5784F42DFE05}" type="pres">
      <dgm:prSet presAssocID="{84984A78-85E0-4009-A2E7-7FA671826507}" presName="linNode" presStyleCnt="0"/>
      <dgm:spPr/>
    </dgm:pt>
    <dgm:pt modelId="{4568E2A1-93D7-4D53-B2FA-E81A939DD835}" type="pres">
      <dgm:prSet presAssocID="{84984A78-85E0-4009-A2E7-7FA671826507}" presName="parentText" presStyleLbl="node1" presStyleIdx="1" presStyleCnt="2" custScaleY="47044">
        <dgm:presLayoutVars>
          <dgm:chMax val="1"/>
          <dgm:bulletEnabled val="1"/>
        </dgm:presLayoutVars>
      </dgm:prSet>
      <dgm:spPr/>
      <dgm:t>
        <a:bodyPr/>
        <a:lstStyle/>
        <a:p>
          <a:endParaRPr lang="el-GR"/>
        </a:p>
      </dgm:t>
    </dgm:pt>
    <dgm:pt modelId="{FA24CFD7-C8DE-49A6-B824-BFAADA5DBD2E}" type="pres">
      <dgm:prSet presAssocID="{84984A78-85E0-4009-A2E7-7FA671826507}" presName="descendantText" presStyleLbl="alignAccFollowNode1" presStyleIdx="1" presStyleCnt="2" custScaleY="63084">
        <dgm:presLayoutVars>
          <dgm:bulletEnabled val="1"/>
        </dgm:presLayoutVars>
      </dgm:prSet>
      <dgm:spPr/>
      <dgm:t>
        <a:bodyPr/>
        <a:lstStyle/>
        <a:p>
          <a:endParaRPr lang="el-GR"/>
        </a:p>
      </dgm:t>
    </dgm:pt>
  </dgm:ptLst>
  <dgm:cxnLst>
    <dgm:cxn modelId="{D2A46770-315F-4348-BC09-B22969257DE1}" srcId="{E0C81500-7819-4616-BD9D-A22EB7624261}" destId="{5140F992-3B9E-49E9-925C-CCD8DBD6B351}" srcOrd="0" destOrd="0" parTransId="{2F05D18D-8508-437B-A377-B10DE7376215}" sibTransId="{4A41A160-149E-4A19-860D-7BA25FB91324}"/>
    <dgm:cxn modelId="{D0F56741-A9C7-4015-9EB4-DEFD73166445}" srcId="{31E4A654-5EE4-4C6A-8457-84496D9F3729}" destId="{E0C81500-7819-4616-BD9D-A22EB7624261}" srcOrd="0" destOrd="0" parTransId="{F6402F7D-8465-4331-9E36-75DC311B3F79}" sibTransId="{740C2664-0CE7-4EF3-9755-F9180E236452}"/>
    <dgm:cxn modelId="{44C10D7A-74CA-4CEC-9E92-56023CCA4027}" type="presOf" srcId="{5140F992-3B9E-49E9-925C-CCD8DBD6B351}" destId="{0A9FC205-4A7E-478B-A518-950FDD5879A4}" srcOrd="0" destOrd="0" presId="urn:microsoft.com/office/officeart/2005/8/layout/vList5"/>
    <dgm:cxn modelId="{3BF98287-4870-48DA-9717-769D9AB309EF}" type="presOf" srcId="{31E4A654-5EE4-4C6A-8457-84496D9F3729}" destId="{27C57B04-023C-4AC8-8885-1E5A7B8A107B}" srcOrd="0" destOrd="0" presId="urn:microsoft.com/office/officeart/2005/8/layout/vList5"/>
    <dgm:cxn modelId="{D084698B-A13B-46BA-A407-ED5F0A5E348E}" srcId="{84984A78-85E0-4009-A2E7-7FA671826507}" destId="{FB32065B-185D-47C3-AC85-DAAB16F3D11F}" srcOrd="0" destOrd="0" parTransId="{E900A387-874D-4AAD-9AF6-3C8B707BBEEC}" sibTransId="{B1754BC2-5A28-44D1-BC8C-CDABE01D451B}"/>
    <dgm:cxn modelId="{96217871-776E-461E-8AE1-79632872868D}" type="presOf" srcId="{E0C81500-7819-4616-BD9D-A22EB7624261}" destId="{9277F7C6-4E56-411D-945C-8B1A8085474E}" srcOrd="0" destOrd="0" presId="urn:microsoft.com/office/officeart/2005/8/layout/vList5"/>
    <dgm:cxn modelId="{9984C1EB-C240-4C63-830A-1FF35CA88194}" srcId="{31E4A654-5EE4-4C6A-8457-84496D9F3729}" destId="{84984A78-85E0-4009-A2E7-7FA671826507}" srcOrd="1" destOrd="0" parTransId="{3793435F-63D4-43C5-B8FB-F238E064F8D2}" sibTransId="{04F9DE15-8C60-4B71-BE4B-AE643178B2A2}"/>
    <dgm:cxn modelId="{102EBD1E-7076-48DA-8CEB-41E804425EAF}" type="presOf" srcId="{84984A78-85E0-4009-A2E7-7FA671826507}" destId="{4568E2A1-93D7-4D53-B2FA-E81A939DD835}" srcOrd="0" destOrd="0" presId="urn:microsoft.com/office/officeart/2005/8/layout/vList5"/>
    <dgm:cxn modelId="{3D5CD61E-A72B-40B9-B054-5ADF658C5C5A}" type="presOf" srcId="{FB32065B-185D-47C3-AC85-DAAB16F3D11F}" destId="{FA24CFD7-C8DE-49A6-B824-BFAADA5DBD2E}" srcOrd="0" destOrd="0" presId="urn:microsoft.com/office/officeart/2005/8/layout/vList5"/>
    <dgm:cxn modelId="{C9290294-B577-40C1-A03C-81E06E1B7B2A}" type="presParOf" srcId="{27C57B04-023C-4AC8-8885-1E5A7B8A107B}" destId="{F00EF030-78E0-4646-8483-61D432322426}" srcOrd="0" destOrd="0" presId="urn:microsoft.com/office/officeart/2005/8/layout/vList5"/>
    <dgm:cxn modelId="{403109E9-A7FC-4DF6-AA46-9A4DF0A0133C}" type="presParOf" srcId="{F00EF030-78E0-4646-8483-61D432322426}" destId="{9277F7C6-4E56-411D-945C-8B1A8085474E}" srcOrd="0" destOrd="0" presId="urn:microsoft.com/office/officeart/2005/8/layout/vList5"/>
    <dgm:cxn modelId="{D66717F9-8595-44CB-8F6E-CDE8F1906C19}" type="presParOf" srcId="{F00EF030-78E0-4646-8483-61D432322426}" destId="{0A9FC205-4A7E-478B-A518-950FDD5879A4}" srcOrd="1" destOrd="0" presId="urn:microsoft.com/office/officeart/2005/8/layout/vList5"/>
    <dgm:cxn modelId="{094028D2-B5F3-481F-86AD-8D6A4B0A0A5C}" type="presParOf" srcId="{27C57B04-023C-4AC8-8885-1E5A7B8A107B}" destId="{A0AB3924-C3A6-49F0-86A5-A716F70F5584}" srcOrd="1" destOrd="0" presId="urn:microsoft.com/office/officeart/2005/8/layout/vList5"/>
    <dgm:cxn modelId="{10E30307-BCAD-4FE3-8308-115C9B84CC0C}" type="presParOf" srcId="{27C57B04-023C-4AC8-8885-1E5A7B8A107B}" destId="{0BF460D4-9EAC-4672-9FDA-5784F42DFE05}" srcOrd="2" destOrd="0" presId="urn:microsoft.com/office/officeart/2005/8/layout/vList5"/>
    <dgm:cxn modelId="{5B8A1C11-CE25-4794-BA6E-68C2ACA2511F}" type="presParOf" srcId="{0BF460D4-9EAC-4672-9FDA-5784F42DFE05}" destId="{4568E2A1-93D7-4D53-B2FA-E81A939DD835}" srcOrd="0" destOrd="0" presId="urn:microsoft.com/office/officeart/2005/8/layout/vList5"/>
    <dgm:cxn modelId="{2F3BA0CF-91B3-40CA-8F96-07604D6A5BC7}" type="presParOf" srcId="{0BF460D4-9EAC-4672-9FDA-5784F42DFE05}" destId="{FA24CFD7-C8DE-49A6-B824-BFAADA5DBD2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E4A654-5EE4-4C6A-8457-84496D9F37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E0C81500-7819-4616-BD9D-A22EB7624261}">
      <dgm:prSet phldrT="[Κείμενο]" custT="1"/>
      <dgm:spPr>
        <a:solidFill>
          <a:srgbClr val="931B1B"/>
        </a:solidFill>
      </dgm:spPr>
      <dgm:t>
        <a:bodyPr/>
        <a:lstStyle/>
        <a:p>
          <a:pPr algn="ctr"/>
          <a:r>
            <a:rPr lang="el-GR" sz="2800" dirty="0" smtClean="0"/>
            <a:t>3</a:t>
          </a:r>
          <a:r>
            <a:rPr lang="el-GR" sz="2800" baseline="30000" dirty="0" smtClean="0"/>
            <a:t>ο</a:t>
          </a:r>
          <a:r>
            <a:rPr lang="el-GR" sz="2800" dirty="0" smtClean="0"/>
            <a:t> ερευνητικό ερώτημα</a:t>
          </a:r>
          <a:endParaRPr lang="el-GR" sz="2800" dirty="0"/>
        </a:p>
      </dgm:t>
    </dgm:pt>
    <dgm:pt modelId="{F6402F7D-8465-4331-9E36-75DC311B3F79}" type="parTrans" cxnId="{D0F56741-A9C7-4015-9EB4-DEFD73166445}">
      <dgm:prSet/>
      <dgm:spPr/>
      <dgm:t>
        <a:bodyPr/>
        <a:lstStyle/>
        <a:p>
          <a:endParaRPr lang="el-GR"/>
        </a:p>
      </dgm:t>
    </dgm:pt>
    <dgm:pt modelId="{740C2664-0CE7-4EF3-9755-F9180E236452}" type="sibTrans" cxnId="{D0F56741-A9C7-4015-9EB4-DEFD73166445}">
      <dgm:prSet/>
      <dgm:spPr/>
      <dgm:t>
        <a:bodyPr/>
        <a:lstStyle/>
        <a:p>
          <a:endParaRPr lang="el-GR"/>
        </a:p>
      </dgm:t>
    </dgm:pt>
    <dgm:pt modelId="{5140F992-3B9E-49E9-925C-CCD8DBD6B351}">
      <dgm:prSet phldrT="[Κείμενο]" custT="1"/>
      <dgm:spPr>
        <a:solidFill>
          <a:schemeClr val="accent5">
            <a:lumMod val="60000"/>
            <a:lumOff val="40000"/>
            <a:alpha val="90000"/>
          </a:schemeClr>
        </a:solidFill>
      </dgm:spPr>
      <dgm:t>
        <a:bodyPr/>
        <a:lstStyle/>
        <a:p>
          <a:pPr algn="ctr"/>
          <a:r>
            <a:rPr lang="el-GR" sz="2400" dirty="0" smtClean="0">
              <a:effectLst>
                <a:outerShdw blurRad="38100" dist="38100" dir="2700000" algn="tl">
                  <a:srgbClr val="000000">
                    <a:alpha val="43137"/>
                  </a:srgbClr>
                </a:outerShdw>
              </a:effectLst>
            </a:rPr>
            <a:t>Πώς αποτιμούν οι εκπαιδευτικοί πρωτοβάθμιας εκπαίδευσης το Ε.Υ. «Το ολοκαύτωμα της Μονής Αρκαδίου» που σχεδιάστηκε με τη μεθοδολογία της ΕξΑΕ ως προς τη χρήση και το περιεχόμενό του;;</a:t>
          </a:r>
          <a:endParaRPr lang="el-GR" sz="2400" dirty="0"/>
        </a:p>
      </dgm:t>
    </dgm:pt>
    <dgm:pt modelId="{2F05D18D-8508-437B-A377-B10DE7376215}" type="parTrans" cxnId="{D2A46770-315F-4348-BC09-B22969257DE1}">
      <dgm:prSet/>
      <dgm:spPr/>
      <dgm:t>
        <a:bodyPr/>
        <a:lstStyle/>
        <a:p>
          <a:endParaRPr lang="el-GR"/>
        </a:p>
      </dgm:t>
    </dgm:pt>
    <dgm:pt modelId="{4A41A160-149E-4A19-860D-7BA25FB91324}" type="sibTrans" cxnId="{D2A46770-315F-4348-BC09-B22969257DE1}">
      <dgm:prSet/>
      <dgm:spPr/>
      <dgm:t>
        <a:bodyPr/>
        <a:lstStyle/>
        <a:p>
          <a:endParaRPr lang="el-GR"/>
        </a:p>
      </dgm:t>
    </dgm:pt>
    <dgm:pt modelId="{27C57B04-023C-4AC8-8885-1E5A7B8A107B}" type="pres">
      <dgm:prSet presAssocID="{31E4A654-5EE4-4C6A-8457-84496D9F3729}" presName="Name0" presStyleCnt="0">
        <dgm:presLayoutVars>
          <dgm:dir/>
          <dgm:animLvl val="lvl"/>
          <dgm:resizeHandles val="exact"/>
        </dgm:presLayoutVars>
      </dgm:prSet>
      <dgm:spPr/>
      <dgm:t>
        <a:bodyPr/>
        <a:lstStyle/>
        <a:p>
          <a:endParaRPr lang="el-GR"/>
        </a:p>
      </dgm:t>
    </dgm:pt>
    <dgm:pt modelId="{F00EF030-78E0-4646-8483-61D432322426}" type="pres">
      <dgm:prSet presAssocID="{E0C81500-7819-4616-BD9D-A22EB7624261}" presName="linNode" presStyleCnt="0"/>
      <dgm:spPr/>
    </dgm:pt>
    <dgm:pt modelId="{9277F7C6-4E56-411D-945C-8B1A8085474E}" type="pres">
      <dgm:prSet presAssocID="{E0C81500-7819-4616-BD9D-A22EB7624261}" presName="parentText" presStyleLbl="node1" presStyleIdx="0" presStyleCnt="1" custScaleY="48365" custLinFactNeighborX="-543" custLinFactNeighborY="-3176">
        <dgm:presLayoutVars>
          <dgm:chMax val="1"/>
          <dgm:bulletEnabled val="1"/>
        </dgm:presLayoutVars>
      </dgm:prSet>
      <dgm:spPr/>
      <dgm:t>
        <a:bodyPr/>
        <a:lstStyle/>
        <a:p>
          <a:endParaRPr lang="el-GR"/>
        </a:p>
      </dgm:t>
    </dgm:pt>
    <dgm:pt modelId="{0A9FC205-4A7E-478B-A518-950FDD5879A4}" type="pres">
      <dgm:prSet presAssocID="{E0C81500-7819-4616-BD9D-A22EB7624261}" presName="descendantText" presStyleLbl="alignAccFollowNode1" presStyleIdx="0" presStyleCnt="1" custScaleX="98913" custScaleY="92071">
        <dgm:presLayoutVars>
          <dgm:bulletEnabled val="1"/>
        </dgm:presLayoutVars>
      </dgm:prSet>
      <dgm:spPr/>
      <dgm:t>
        <a:bodyPr/>
        <a:lstStyle/>
        <a:p>
          <a:endParaRPr lang="el-GR"/>
        </a:p>
      </dgm:t>
    </dgm:pt>
  </dgm:ptLst>
  <dgm:cxnLst>
    <dgm:cxn modelId="{D2A46770-315F-4348-BC09-B22969257DE1}" srcId="{E0C81500-7819-4616-BD9D-A22EB7624261}" destId="{5140F992-3B9E-49E9-925C-CCD8DBD6B351}" srcOrd="0" destOrd="0" parTransId="{2F05D18D-8508-437B-A377-B10DE7376215}" sibTransId="{4A41A160-149E-4A19-860D-7BA25FB91324}"/>
    <dgm:cxn modelId="{D0F56741-A9C7-4015-9EB4-DEFD73166445}" srcId="{31E4A654-5EE4-4C6A-8457-84496D9F3729}" destId="{E0C81500-7819-4616-BD9D-A22EB7624261}" srcOrd="0" destOrd="0" parTransId="{F6402F7D-8465-4331-9E36-75DC311B3F79}" sibTransId="{740C2664-0CE7-4EF3-9755-F9180E236452}"/>
    <dgm:cxn modelId="{0700900F-0FB2-4E67-B72B-70B156F6178A}" type="presOf" srcId="{5140F992-3B9E-49E9-925C-CCD8DBD6B351}" destId="{0A9FC205-4A7E-478B-A518-950FDD5879A4}" srcOrd="0" destOrd="0" presId="urn:microsoft.com/office/officeart/2005/8/layout/vList5"/>
    <dgm:cxn modelId="{D4A1C0F8-8715-4A1E-984F-AA643B017824}" type="presOf" srcId="{31E4A654-5EE4-4C6A-8457-84496D9F3729}" destId="{27C57B04-023C-4AC8-8885-1E5A7B8A107B}" srcOrd="0" destOrd="0" presId="urn:microsoft.com/office/officeart/2005/8/layout/vList5"/>
    <dgm:cxn modelId="{742FAC10-03D0-4F86-95E9-262116B70732}" type="presOf" srcId="{E0C81500-7819-4616-BD9D-A22EB7624261}" destId="{9277F7C6-4E56-411D-945C-8B1A8085474E}" srcOrd="0" destOrd="0" presId="urn:microsoft.com/office/officeart/2005/8/layout/vList5"/>
    <dgm:cxn modelId="{417E79EA-9DFF-44BE-8AF0-8898AFC232D9}" type="presParOf" srcId="{27C57B04-023C-4AC8-8885-1E5A7B8A107B}" destId="{F00EF030-78E0-4646-8483-61D432322426}" srcOrd="0" destOrd="0" presId="urn:microsoft.com/office/officeart/2005/8/layout/vList5"/>
    <dgm:cxn modelId="{0D6C2DE3-F526-4D4B-BB2F-1D17607CE5A7}" type="presParOf" srcId="{F00EF030-78E0-4646-8483-61D432322426}" destId="{9277F7C6-4E56-411D-945C-8B1A8085474E}" srcOrd="0" destOrd="0" presId="urn:microsoft.com/office/officeart/2005/8/layout/vList5"/>
    <dgm:cxn modelId="{C6957496-627E-413A-B9C9-3B475230BDEE}" type="presParOf" srcId="{F00EF030-78E0-4646-8483-61D432322426}" destId="{0A9FC205-4A7E-478B-A518-950FDD5879A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8C5D1B-48D8-4990-BAE1-D0A2FE0EB14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l-GR"/>
        </a:p>
      </dgm:t>
    </dgm:pt>
    <dgm:pt modelId="{098B3D3A-04D1-4444-BB03-482E93329A05}">
      <dgm:prSet phldrT="[Κείμενο]" custT="1"/>
      <dgm:spPr>
        <a:solidFill>
          <a:srgbClr val="931B1B"/>
        </a:solidFill>
      </dgm:spPr>
      <dgm:t>
        <a:bodyPr/>
        <a:lstStyle/>
        <a:p>
          <a:r>
            <a:rPr lang="el-GR" sz="2000" dirty="0" smtClean="0"/>
            <a:t>1</a:t>
          </a:r>
          <a:endParaRPr lang="el-GR" sz="2000" dirty="0"/>
        </a:p>
      </dgm:t>
    </dgm:pt>
    <dgm:pt modelId="{E3F09DB4-F655-4234-A754-49D242FB35A2}" type="parTrans" cxnId="{1B275586-4BF6-4F77-B4C7-FAA7D74752A1}">
      <dgm:prSet/>
      <dgm:spPr/>
      <dgm:t>
        <a:bodyPr/>
        <a:lstStyle/>
        <a:p>
          <a:endParaRPr lang="el-GR"/>
        </a:p>
      </dgm:t>
    </dgm:pt>
    <dgm:pt modelId="{8A302F53-467E-4522-8B2A-05FF5A11C363}" type="sibTrans" cxnId="{1B275586-4BF6-4F77-B4C7-FAA7D74752A1}">
      <dgm:prSet/>
      <dgm:spPr/>
      <dgm:t>
        <a:bodyPr/>
        <a:lstStyle/>
        <a:p>
          <a:endParaRPr lang="el-GR"/>
        </a:p>
      </dgm:t>
    </dgm:pt>
    <dgm:pt modelId="{FA7EC99C-F732-491E-817A-2344F55C7081}">
      <dgm:prSet phldrT="[Κείμενο]" custT="1"/>
      <dgm:spPr/>
      <dgm:t>
        <a:bodyPr/>
        <a:lstStyle/>
        <a:p>
          <a:r>
            <a:rPr lang="el-GR" sz="2000" dirty="0" smtClean="0"/>
            <a:t>Φυσική απόσταση εκπαιδευόμενου-εκπαιδευτή</a:t>
          </a:r>
          <a:endParaRPr lang="el-GR" sz="2000" dirty="0"/>
        </a:p>
      </dgm:t>
    </dgm:pt>
    <dgm:pt modelId="{6515472F-D29B-4980-A7EE-6492BBD068EA}" type="parTrans" cxnId="{87931F49-E28C-4C22-808C-6E05672A0C43}">
      <dgm:prSet/>
      <dgm:spPr/>
      <dgm:t>
        <a:bodyPr/>
        <a:lstStyle/>
        <a:p>
          <a:endParaRPr lang="el-GR"/>
        </a:p>
      </dgm:t>
    </dgm:pt>
    <dgm:pt modelId="{E6AEBBE8-34B9-4BBF-A431-0538CBF2AC88}" type="sibTrans" cxnId="{87931F49-E28C-4C22-808C-6E05672A0C43}">
      <dgm:prSet/>
      <dgm:spPr/>
      <dgm:t>
        <a:bodyPr/>
        <a:lstStyle/>
        <a:p>
          <a:endParaRPr lang="el-GR"/>
        </a:p>
      </dgm:t>
    </dgm:pt>
    <dgm:pt modelId="{AF4EEF32-5C78-417B-BD9B-DE110CE5C51C}">
      <dgm:prSet phldrT="[Κείμενο]"/>
      <dgm:spPr>
        <a:solidFill>
          <a:srgbClr val="931B1B"/>
        </a:solidFill>
      </dgm:spPr>
      <dgm:t>
        <a:bodyPr/>
        <a:lstStyle/>
        <a:p>
          <a:r>
            <a:rPr lang="el-GR" dirty="0" smtClean="0"/>
            <a:t>2</a:t>
          </a:r>
          <a:endParaRPr lang="el-GR" dirty="0"/>
        </a:p>
      </dgm:t>
    </dgm:pt>
    <dgm:pt modelId="{EEAAA399-5DB8-452F-B323-89E5DA7E7859}" type="parTrans" cxnId="{E907079A-485E-4FBB-B670-96D79B35B24C}">
      <dgm:prSet/>
      <dgm:spPr/>
      <dgm:t>
        <a:bodyPr/>
        <a:lstStyle/>
        <a:p>
          <a:endParaRPr lang="el-GR"/>
        </a:p>
      </dgm:t>
    </dgm:pt>
    <dgm:pt modelId="{B6F14EFD-B4F4-4785-9671-86939BD5B11B}" type="sibTrans" cxnId="{E907079A-485E-4FBB-B670-96D79B35B24C}">
      <dgm:prSet/>
      <dgm:spPr/>
      <dgm:t>
        <a:bodyPr/>
        <a:lstStyle/>
        <a:p>
          <a:endParaRPr lang="el-GR"/>
        </a:p>
      </dgm:t>
    </dgm:pt>
    <dgm:pt modelId="{C421351F-BD1F-4A84-A174-FD53BD442780}">
      <dgm:prSet phldrT="[Κείμενο]" custT="1"/>
      <dgm:spPr/>
      <dgm:t>
        <a:bodyPr/>
        <a:lstStyle/>
        <a:p>
          <a:r>
            <a:rPr lang="el-GR" sz="2000" dirty="0" smtClean="0"/>
            <a:t>Κεντρικό ρόλο διαδραματίζει ένας επίσημος εκπαιδευτικός οργανισμός</a:t>
          </a:r>
          <a:endParaRPr lang="el-GR" sz="2000" dirty="0"/>
        </a:p>
      </dgm:t>
    </dgm:pt>
    <dgm:pt modelId="{7D823134-8B57-4F97-8F07-6EFA433CBB96}" type="parTrans" cxnId="{ADAF1DA8-79AB-482E-8BCD-74F567CD630E}">
      <dgm:prSet/>
      <dgm:spPr/>
      <dgm:t>
        <a:bodyPr/>
        <a:lstStyle/>
        <a:p>
          <a:endParaRPr lang="el-GR"/>
        </a:p>
      </dgm:t>
    </dgm:pt>
    <dgm:pt modelId="{9178E437-A726-4B70-929B-A55BF35DD33C}" type="sibTrans" cxnId="{ADAF1DA8-79AB-482E-8BCD-74F567CD630E}">
      <dgm:prSet/>
      <dgm:spPr/>
      <dgm:t>
        <a:bodyPr/>
        <a:lstStyle/>
        <a:p>
          <a:endParaRPr lang="el-GR"/>
        </a:p>
      </dgm:t>
    </dgm:pt>
    <dgm:pt modelId="{EBA8D7BF-83D3-4B19-B744-94066698FF27}">
      <dgm:prSet phldrT="[Κείμενο]"/>
      <dgm:spPr>
        <a:solidFill>
          <a:srgbClr val="931B1B"/>
        </a:solidFill>
      </dgm:spPr>
      <dgm:t>
        <a:bodyPr/>
        <a:lstStyle/>
        <a:p>
          <a:r>
            <a:rPr lang="el-GR" dirty="0" smtClean="0"/>
            <a:t>3</a:t>
          </a:r>
          <a:endParaRPr lang="el-GR" dirty="0"/>
        </a:p>
      </dgm:t>
    </dgm:pt>
    <dgm:pt modelId="{90F08F72-387A-47A9-B366-59C44DB2C2EA}" type="sibTrans" cxnId="{3A04E149-C78C-46A6-8B72-7D3F31090833}">
      <dgm:prSet/>
      <dgm:spPr/>
      <dgm:t>
        <a:bodyPr/>
        <a:lstStyle/>
        <a:p>
          <a:endParaRPr lang="el-GR"/>
        </a:p>
      </dgm:t>
    </dgm:pt>
    <dgm:pt modelId="{1310A739-F890-43A8-8FFF-A46710E10B38}" type="parTrans" cxnId="{3A04E149-C78C-46A6-8B72-7D3F31090833}">
      <dgm:prSet/>
      <dgm:spPr/>
      <dgm:t>
        <a:bodyPr/>
        <a:lstStyle/>
        <a:p>
          <a:endParaRPr lang="el-GR"/>
        </a:p>
      </dgm:t>
    </dgm:pt>
    <dgm:pt modelId="{55F9330D-6C76-4A29-B037-3DC93612A3A2}">
      <dgm:prSet custT="1"/>
      <dgm:spPr/>
      <dgm:t>
        <a:bodyPr/>
        <a:lstStyle/>
        <a:p>
          <a:r>
            <a:rPr lang="el-GR" sz="2000" dirty="0" smtClean="0"/>
            <a:t>Χρήση ειδικά διαμορφωμένου εκπαιδευτικού υλικού</a:t>
          </a:r>
          <a:endParaRPr lang="el-GR" sz="2000" dirty="0"/>
        </a:p>
      </dgm:t>
    </dgm:pt>
    <dgm:pt modelId="{CF43547B-E5FB-4F1E-B716-43BE06AB99E9}" type="parTrans" cxnId="{75B66315-BC9C-4B79-8242-B2B6392977FF}">
      <dgm:prSet/>
      <dgm:spPr/>
      <dgm:t>
        <a:bodyPr/>
        <a:lstStyle/>
        <a:p>
          <a:endParaRPr lang="el-GR"/>
        </a:p>
      </dgm:t>
    </dgm:pt>
    <dgm:pt modelId="{223B4F2A-F698-4628-9E5A-7E0B3ABE1EFB}" type="sibTrans" cxnId="{75B66315-BC9C-4B79-8242-B2B6392977FF}">
      <dgm:prSet/>
      <dgm:spPr/>
      <dgm:t>
        <a:bodyPr/>
        <a:lstStyle/>
        <a:p>
          <a:endParaRPr lang="el-GR"/>
        </a:p>
      </dgm:t>
    </dgm:pt>
    <dgm:pt modelId="{A07B2B6E-6F69-4512-AA1E-1FCE05E127C5}">
      <dgm:prSet/>
      <dgm:spPr>
        <a:solidFill>
          <a:srgbClr val="931B1B"/>
        </a:solidFill>
      </dgm:spPr>
      <dgm:t>
        <a:bodyPr/>
        <a:lstStyle/>
        <a:p>
          <a:r>
            <a:rPr lang="el-GR" dirty="0" smtClean="0"/>
            <a:t>4</a:t>
          </a:r>
          <a:endParaRPr lang="el-GR" dirty="0"/>
        </a:p>
      </dgm:t>
    </dgm:pt>
    <dgm:pt modelId="{5E5BDA74-3DEE-409C-A09E-E1E423F2DD67}" type="parTrans" cxnId="{012C04F4-2250-4042-BE86-0EB6EA0C0527}">
      <dgm:prSet/>
      <dgm:spPr/>
      <dgm:t>
        <a:bodyPr/>
        <a:lstStyle/>
        <a:p>
          <a:endParaRPr lang="el-GR"/>
        </a:p>
      </dgm:t>
    </dgm:pt>
    <dgm:pt modelId="{FF3364B7-E332-4D88-9A6F-5AFB0D77A4D3}" type="sibTrans" cxnId="{012C04F4-2250-4042-BE86-0EB6EA0C0527}">
      <dgm:prSet/>
      <dgm:spPr/>
      <dgm:t>
        <a:bodyPr/>
        <a:lstStyle/>
        <a:p>
          <a:endParaRPr lang="el-GR"/>
        </a:p>
      </dgm:t>
    </dgm:pt>
    <dgm:pt modelId="{7CC2B517-FF58-4DC0-96E5-81B7EFFB154D}">
      <dgm:prSet custT="1"/>
      <dgm:spPr/>
      <dgm:t>
        <a:bodyPr/>
        <a:lstStyle/>
        <a:p>
          <a:r>
            <a:rPr lang="el-GR" sz="2000" dirty="0" smtClean="0"/>
            <a:t>Αμφίδρομη επικοινωνία μεταξύ εκπαιδευτή και εκπαιδευόμενων</a:t>
          </a:r>
          <a:endParaRPr lang="el-GR" sz="2000" dirty="0"/>
        </a:p>
      </dgm:t>
    </dgm:pt>
    <dgm:pt modelId="{EF5D3769-7D92-45AA-924F-70FA8CBEC0A3}" type="parTrans" cxnId="{00FE8BD3-282A-4713-B4CE-AC0E8813DB67}">
      <dgm:prSet/>
      <dgm:spPr/>
      <dgm:t>
        <a:bodyPr/>
        <a:lstStyle/>
        <a:p>
          <a:endParaRPr lang="el-GR"/>
        </a:p>
      </dgm:t>
    </dgm:pt>
    <dgm:pt modelId="{EF8B0598-F221-4616-AFCB-FC36BA292D25}" type="sibTrans" cxnId="{00FE8BD3-282A-4713-B4CE-AC0E8813DB67}">
      <dgm:prSet/>
      <dgm:spPr/>
      <dgm:t>
        <a:bodyPr/>
        <a:lstStyle/>
        <a:p>
          <a:endParaRPr lang="el-GR"/>
        </a:p>
      </dgm:t>
    </dgm:pt>
    <dgm:pt modelId="{4F9B6014-FB3C-4747-B730-869045BF6B28}">
      <dgm:prSet/>
      <dgm:spPr>
        <a:solidFill>
          <a:srgbClr val="931B1B"/>
        </a:solidFill>
      </dgm:spPr>
      <dgm:t>
        <a:bodyPr/>
        <a:lstStyle/>
        <a:p>
          <a:r>
            <a:rPr lang="el-GR" dirty="0" smtClean="0"/>
            <a:t>5</a:t>
          </a:r>
          <a:endParaRPr lang="el-GR" dirty="0"/>
        </a:p>
      </dgm:t>
    </dgm:pt>
    <dgm:pt modelId="{A0478676-EDA2-4C68-B436-3A29190FC8ED}" type="parTrans" cxnId="{44019CE5-26D5-4EB2-9F5C-FF38875B56F3}">
      <dgm:prSet/>
      <dgm:spPr/>
      <dgm:t>
        <a:bodyPr/>
        <a:lstStyle/>
        <a:p>
          <a:endParaRPr lang="el-GR"/>
        </a:p>
      </dgm:t>
    </dgm:pt>
    <dgm:pt modelId="{75C4F777-F2C6-4D02-A7AC-A33862C9126E}" type="sibTrans" cxnId="{44019CE5-26D5-4EB2-9F5C-FF38875B56F3}">
      <dgm:prSet/>
      <dgm:spPr/>
      <dgm:t>
        <a:bodyPr/>
        <a:lstStyle/>
        <a:p>
          <a:endParaRPr lang="el-GR"/>
        </a:p>
      </dgm:t>
    </dgm:pt>
    <dgm:pt modelId="{1ED1E69B-9077-455A-928B-096CA7206404}">
      <dgm:prSet custT="1"/>
      <dgm:spPr/>
      <dgm:t>
        <a:bodyPr/>
        <a:lstStyle/>
        <a:p>
          <a:r>
            <a:rPr lang="el-GR" sz="2000" dirty="0" smtClean="0"/>
            <a:t>Χρήση νέων τεχνολογιών για τη διαμόρφωση του εκπαιδευτικού περιβάλλοντος και τον διαμοιρασμό του εκπαιδευτικού υλικού</a:t>
          </a:r>
          <a:endParaRPr lang="el-GR" sz="2000" dirty="0"/>
        </a:p>
      </dgm:t>
    </dgm:pt>
    <dgm:pt modelId="{37E8D8E9-D2A8-461B-B253-8075F9B7AAF8}" type="parTrans" cxnId="{65BC2204-87EB-4978-813B-0A66710D7809}">
      <dgm:prSet/>
      <dgm:spPr/>
      <dgm:t>
        <a:bodyPr/>
        <a:lstStyle/>
        <a:p>
          <a:endParaRPr lang="el-GR"/>
        </a:p>
      </dgm:t>
    </dgm:pt>
    <dgm:pt modelId="{40E35B7E-FA26-43BB-844B-09878DE6BA44}" type="sibTrans" cxnId="{65BC2204-87EB-4978-813B-0A66710D7809}">
      <dgm:prSet/>
      <dgm:spPr/>
      <dgm:t>
        <a:bodyPr/>
        <a:lstStyle/>
        <a:p>
          <a:endParaRPr lang="el-GR"/>
        </a:p>
      </dgm:t>
    </dgm:pt>
    <dgm:pt modelId="{8FBE41A0-02B8-4D7A-BE9F-03255591909F}">
      <dgm:prSet/>
      <dgm:spPr>
        <a:solidFill>
          <a:srgbClr val="931B1B"/>
        </a:solidFill>
      </dgm:spPr>
      <dgm:t>
        <a:bodyPr/>
        <a:lstStyle/>
        <a:p>
          <a:r>
            <a:rPr lang="el-GR" dirty="0" smtClean="0"/>
            <a:t>6</a:t>
          </a:r>
          <a:endParaRPr lang="el-GR" dirty="0"/>
        </a:p>
      </dgm:t>
    </dgm:pt>
    <dgm:pt modelId="{57A125E3-9F51-4A67-9B3E-A7F4606EC963}" type="parTrans" cxnId="{D35D9DFD-4A24-468B-A364-6DEC357A9DC9}">
      <dgm:prSet/>
      <dgm:spPr/>
      <dgm:t>
        <a:bodyPr/>
        <a:lstStyle/>
        <a:p>
          <a:endParaRPr lang="el-GR"/>
        </a:p>
      </dgm:t>
    </dgm:pt>
    <dgm:pt modelId="{4A894A9D-50FF-4CE5-B9AA-E463B7AE23CA}" type="sibTrans" cxnId="{D35D9DFD-4A24-468B-A364-6DEC357A9DC9}">
      <dgm:prSet/>
      <dgm:spPr/>
      <dgm:t>
        <a:bodyPr/>
        <a:lstStyle/>
        <a:p>
          <a:endParaRPr lang="el-GR"/>
        </a:p>
      </dgm:t>
    </dgm:pt>
    <dgm:pt modelId="{4E70997F-EA91-4C47-9C23-BC9BC5733C68}">
      <dgm:prSet custT="1"/>
      <dgm:spPr/>
      <dgm:t>
        <a:bodyPr/>
        <a:lstStyle/>
        <a:p>
          <a:r>
            <a:rPr lang="el-GR" sz="2000" dirty="0" smtClean="0"/>
            <a:t>Χρήση εξατομικευμένων  μορφών διδασκαλίας</a:t>
          </a:r>
          <a:endParaRPr lang="el-GR" sz="2000" dirty="0"/>
        </a:p>
      </dgm:t>
    </dgm:pt>
    <dgm:pt modelId="{4705DD95-A1E7-49E5-9A28-E93F82839F3A}" type="parTrans" cxnId="{4420D01D-B060-4125-B6F5-085885191FEB}">
      <dgm:prSet/>
      <dgm:spPr/>
      <dgm:t>
        <a:bodyPr/>
        <a:lstStyle/>
        <a:p>
          <a:endParaRPr lang="el-GR"/>
        </a:p>
      </dgm:t>
    </dgm:pt>
    <dgm:pt modelId="{841910C7-F26E-446A-8F62-6D6CFF0B298E}" type="sibTrans" cxnId="{4420D01D-B060-4125-B6F5-085885191FEB}">
      <dgm:prSet/>
      <dgm:spPr/>
      <dgm:t>
        <a:bodyPr/>
        <a:lstStyle/>
        <a:p>
          <a:endParaRPr lang="el-GR"/>
        </a:p>
      </dgm:t>
    </dgm:pt>
    <dgm:pt modelId="{2BCDB14E-AB49-4C7B-975C-5019DC69BD3B}" type="pres">
      <dgm:prSet presAssocID="{228C5D1B-48D8-4990-BAE1-D0A2FE0EB14D}" presName="linearFlow" presStyleCnt="0">
        <dgm:presLayoutVars>
          <dgm:dir/>
          <dgm:animLvl val="lvl"/>
          <dgm:resizeHandles val="exact"/>
        </dgm:presLayoutVars>
      </dgm:prSet>
      <dgm:spPr/>
      <dgm:t>
        <a:bodyPr/>
        <a:lstStyle/>
        <a:p>
          <a:endParaRPr lang="el-GR"/>
        </a:p>
      </dgm:t>
    </dgm:pt>
    <dgm:pt modelId="{BCF4832A-6FEF-46FB-9AF6-E3819D5001CD}" type="pres">
      <dgm:prSet presAssocID="{098B3D3A-04D1-4444-BB03-482E93329A05}" presName="composite" presStyleCnt="0"/>
      <dgm:spPr/>
    </dgm:pt>
    <dgm:pt modelId="{63C6B57C-B69D-4D5C-ABEC-CEEB511EA32E}" type="pres">
      <dgm:prSet presAssocID="{098B3D3A-04D1-4444-BB03-482E93329A05}" presName="parentText" presStyleLbl="alignNode1" presStyleIdx="0" presStyleCnt="6" custLinFactNeighborX="-12958" custLinFactNeighborY="-489">
        <dgm:presLayoutVars>
          <dgm:chMax val="1"/>
          <dgm:bulletEnabled val="1"/>
        </dgm:presLayoutVars>
      </dgm:prSet>
      <dgm:spPr/>
      <dgm:t>
        <a:bodyPr/>
        <a:lstStyle/>
        <a:p>
          <a:endParaRPr lang="el-GR"/>
        </a:p>
      </dgm:t>
    </dgm:pt>
    <dgm:pt modelId="{9B96C5AB-5F48-4F87-8986-AA23280A1F60}" type="pres">
      <dgm:prSet presAssocID="{098B3D3A-04D1-4444-BB03-482E93329A05}" presName="descendantText" presStyleLbl="alignAcc1" presStyleIdx="0" presStyleCnt="6">
        <dgm:presLayoutVars>
          <dgm:bulletEnabled val="1"/>
        </dgm:presLayoutVars>
      </dgm:prSet>
      <dgm:spPr/>
      <dgm:t>
        <a:bodyPr/>
        <a:lstStyle/>
        <a:p>
          <a:endParaRPr lang="el-GR"/>
        </a:p>
      </dgm:t>
    </dgm:pt>
    <dgm:pt modelId="{87121A80-2A8B-40CA-A978-E3474507483D}" type="pres">
      <dgm:prSet presAssocID="{8A302F53-467E-4522-8B2A-05FF5A11C363}" presName="sp" presStyleCnt="0"/>
      <dgm:spPr/>
    </dgm:pt>
    <dgm:pt modelId="{4F8C49AB-294C-4F20-8A66-15126C3C35E9}" type="pres">
      <dgm:prSet presAssocID="{AF4EEF32-5C78-417B-BD9B-DE110CE5C51C}" presName="composite" presStyleCnt="0"/>
      <dgm:spPr/>
    </dgm:pt>
    <dgm:pt modelId="{3C09D24E-2C59-41B3-987D-43804CC8D73D}" type="pres">
      <dgm:prSet presAssocID="{AF4EEF32-5C78-417B-BD9B-DE110CE5C51C}" presName="parentText" presStyleLbl="alignNode1" presStyleIdx="1" presStyleCnt="6" custLinFactNeighborX="0" custLinFactNeighborY="-8457">
        <dgm:presLayoutVars>
          <dgm:chMax val="1"/>
          <dgm:bulletEnabled val="1"/>
        </dgm:presLayoutVars>
      </dgm:prSet>
      <dgm:spPr/>
      <dgm:t>
        <a:bodyPr/>
        <a:lstStyle/>
        <a:p>
          <a:endParaRPr lang="el-GR"/>
        </a:p>
      </dgm:t>
    </dgm:pt>
    <dgm:pt modelId="{D834B9E9-03E3-459B-BF38-B4426A9FE512}" type="pres">
      <dgm:prSet presAssocID="{AF4EEF32-5C78-417B-BD9B-DE110CE5C51C}" presName="descendantText" presStyleLbl="alignAcc1" presStyleIdx="1" presStyleCnt="6" custScaleY="138985" custLinFactNeighborX="278" custLinFactNeighborY="3890">
        <dgm:presLayoutVars>
          <dgm:bulletEnabled val="1"/>
        </dgm:presLayoutVars>
      </dgm:prSet>
      <dgm:spPr/>
      <dgm:t>
        <a:bodyPr/>
        <a:lstStyle/>
        <a:p>
          <a:endParaRPr lang="el-GR"/>
        </a:p>
      </dgm:t>
    </dgm:pt>
    <dgm:pt modelId="{954F8A7F-DF85-41EE-A730-FF7C4DE1A2D2}" type="pres">
      <dgm:prSet presAssocID="{B6F14EFD-B4F4-4785-9671-86939BD5B11B}" presName="sp" presStyleCnt="0"/>
      <dgm:spPr/>
    </dgm:pt>
    <dgm:pt modelId="{DDA2BF87-4203-43BA-97D3-9515689E8C7B}" type="pres">
      <dgm:prSet presAssocID="{EBA8D7BF-83D3-4B19-B744-94066698FF27}" presName="composite" presStyleCnt="0"/>
      <dgm:spPr/>
    </dgm:pt>
    <dgm:pt modelId="{4CE0F291-F615-4E66-A8A5-75BF10A3C839}" type="pres">
      <dgm:prSet presAssocID="{EBA8D7BF-83D3-4B19-B744-94066698FF27}" presName="parentText" presStyleLbl="alignNode1" presStyleIdx="2" presStyleCnt="6">
        <dgm:presLayoutVars>
          <dgm:chMax val="1"/>
          <dgm:bulletEnabled val="1"/>
        </dgm:presLayoutVars>
      </dgm:prSet>
      <dgm:spPr/>
      <dgm:t>
        <a:bodyPr/>
        <a:lstStyle/>
        <a:p>
          <a:endParaRPr lang="el-GR"/>
        </a:p>
      </dgm:t>
    </dgm:pt>
    <dgm:pt modelId="{12B2CB7E-6315-4093-A08B-C81B3E8552C1}" type="pres">
      <dgm:prSet presAssocID="{EBA8D7BF-83D3-4B19-B744-94066698FF27}" presName="descendantText" presStyleLbl="alignAcc1" presStyleIdx="2" presStyleCnt="6">
        <dgm:presLayoutVars>
          <dgm:bulletEnabled val="1"/>
        </dgm:presLayoutVars>
      </dgm:prSet>
      <dgm:spPr/>
      <dgm:t>
        <a:bodyPr/>
        <a:lstStyle/>
        <a:p>
          <a:endParaRPr lang="el-GR"/>
        </a:p>
      </dgm:t>
    </dgm:pt>
    <dgm:pt modelId="{C852C54C-6EB5-4D78-B1E7-4289336D68B3}" type="pres">
      <dgm:prSet presAssocID="{90F08F72-387A-47A9-B366-59C44DB2C2EA}" presName="sp" presStyleCnt="0"/>
      <dgm:spPr/>
    </dgm:pt>
    <dgm:pt modelId="{1D189F1D-230B-454F-A925-AD5611707E9A}" type="pres">
      <dgm:prSet presAssocID="{A07B2B6E-6F69-4512-AA1E-1FCE05E127C5}" presName="composite" presStyleCnt="0"/>
      <dgm:spPr/>
    </dgm:pt>
    <dgm:pt modelId="{33C6FCFB-6C10-422F-BA6F-1C5B7E695095}" type="pres">
      <dgm:prSet presAssocID="{A07B2B6E-6F69-4512-AA1E-1FCE05E127C5}" presName="parentText" presStyleLbl="alignNode1" presStyleIdx="3" presStyleCnt="6">
        <dgm:presLayoutVars>
          <dgm:chMax val="1"/>
          <dgm:bulletEnabled val="1"/>
        </dgm:presLayoutVars>
      </dgm:prSet>
      <dgm:spPr/>
      <dgm:t>
        <a:bodyPr/>
        <a:lstStyle/>
        <a:p>
          <a:endParaRPr lang="el-GR"/>
        </a:p>
      </dgm:t>
    </dgm:pt>
    <dgm:pt modelId="{432E4B61-966A-4DAC-853B-3EC8A4E0AED8}" type="pres">
      <dgm:prSet presAssocID="{A07B2B6E-6F69-4512-AA1E-1FCE05E127C5}" presName="descendantText" presStyleLbl="alignAcc1" presStyleIdx="3" presStyleCnt="6" custScaleY="87037" custLinFactNeighborX="278" custLinFactNeighborY="-11592">
        <dgm:presLayoutVars>
          <dgm:bulletEnabled val="1"/>
        </dgm:presLayoutVars>
      </dgm:prSet>
      <dgm:spPr/>
      <dgm:t>
        <a:bodyPr/>
        <a:lstStyle/>
        <a:p>
          <a:endParaRPr lang="el-GR"/>
        </a:p>
      </dgm:t>
    </dgm:pt>
    <dgm:pt modelId="{0FC6A9C2-4A7A-46F0-B7A1-45EBFC52B8AB}" type="pres">
      <dgm:prSet presAssocID="{FF3364B7-E332-4D88-9A6F-5AFB0D77A4D3}" presName="sp" presStyleCnt="0"/>
      <dgm:spPr/>
    </dgm:pt>
    <dgm:pt modelId="{7D0A9151-2983-44CF-A602-7ADB1EBCFF77}" type="pres">
      <dgm:prSet presAssocID="{4F9B6014-FB3C-4747-B730-869045BF6B28}" presName="composite" presStyleCnt="0"/>
      <dgm:spPr/>
    </dgm:pt>
    <dgm:pt modelId="{6C17AEF7-2598-4524-881A-104A845A9C49}" type="pres">
      <dgm:prSet presAssocID="{4F9B6014-FB3C-4747-B730-869045BF6B28}" presName="parentText" presStyleLbl="alignNode1" presStyleIdx="4" presStyleCnt="6">
        <dgm:presLayoutVars>
          <dgm:chMax val="1"/>
          <dgm:bulletEnabled val="1"/>
        </dgm:presLayoutVars>
      </dgm:prSet>
      <dgm:spPr/>
      <dgm:t>
        <a:bodyPr/>
        <a:lstStyle/>
        <a:p>
          <a:endParaRPr lang="el-GR"/>
        </a:p>
      </dgm:t>
    </dgm:pt>
    <dgm:pt modelId="{78228612-0B50-4CC5-A970-5A596C39DC5C}" type="pres">
      <dgm:prSet presAssocID="{4F9B6014-FB3C-4747-B730-869045BF6B28}" presName="descendantText" presStyleLbl="alignAcc1" presStyleIdx="4" presStyleCnt="6" custScaleY="118121" custLinFactNeighborX="520" custLinFactNeighborY="4180">
        <dgm:presLayoutVars>
          <dgm:bulletEnabled val="1"/>
        </dgm:presLayoutVars>
      </dgm:prSet>
      <dgm:spPr/>
      <dgm:t>
        <a:bodyPr/>
        <a:lstStyle/>
        <a:p>
          <a:endParaRPr lang="el-GR"/>
        </a:p>
      </dgm:t>
    </dgm:pt>
    <dgm:pt modelId="{1281BF16-80F9-4540-9D45-4A1046931355}" type="pres">
      <dgm:prSet presAssocID="{75C4F777-F2C6-4D02-A7AC-A33862C9126E}" presName="sp" presStyleCnt="0"/>
      <dgm:spPr/>
    </dgm:pt>
    <dgm:pt modelId="{64CFF2AA-3ACF-49EC-9F7D-AC86382A8204}" type="pres">
      <dgm:prSet presAssocID="{8FBE41A0-02B8-4D7A-BE9F-03255591909F}" presName="composite" presStyleCnt="0"/>
      <dgm:spPr/>
    </dgm:pt>
    <dgm:pt modelId="{694402CF-8EF4-4A1E-8917-4F5A1701E7BD}" type="pres">
      <dgm:prSet presAssocID="{8FBE41A0-02B8-4D7A-BE9F-03255591909F}" presName="parentText" presStyleLbl="alignNode1" presStyleIdx="5" presStyleCnt="6">
        <dgm:presLayoutVars>
          <dgm:chMax val="1"/>
          <dgm:bulletEnabled val="1"/>
        </dgm:presLayoutVars>
      </dgm:prSet>
      <dgm:spPr/>
      <dgm:t>
        <a:bodyPr/>
        <a:lstStyle/>
        <a:p>
          <a:endParaRPr lang="el-GR"/>
        </a:p>
      </dgm:t>
    </dgm:pt>
    <dgm:pt modelId="{2E20681B-A0A5-423D-8D01-D5E87595D88B}" type="pres">
      <dgm:prSet presAssocID="{8FBE41A0-02B8-4D7A-BE9F-03255591909F}" presName="descendantText" presStyleLbl="alignAcc1" presStyleIdx="5" presStyleCnt="6" custScaleY="70429" custLinFactNeighborX="278" custLinFactNeighborY="-5716">
        <dgm:presLayoutVars>
          <dgm:bulletEnabled val="1"/>
        </dgm:presLayoutVars>
      </dgm:prSet>
      <dgm:spPr/>
      <dgm:t>
        <a:bodyPr/>
        <a:lstStyle/>
        <a:p>
          <a:endParaRPr lang="el-GR"/>
        </a:p>
      </dgm:t>
    </dgm:pt>
  </dgm:ptLst>
  <dgm:cxnLst>
    <dgm:cxn modelId="{8CDAD7F2-EADB-4B37-B2F7-CF9B6BB451A3}" type="presOf" srcId="{4E70997F-EA91-4C47-9C23-BC9BC5733C68}" destId="{2E20681B-A0A5-423D-8D01-D5E87595D88B}" srcOrd="0" destOrd="0" presId="urn:microsoft.com/office/officeart/2005/8/layout/chevron2"/>
    <dgm:cxn modelId="{3A04E149-C78C-46A6-8B72-7D3F31090833}" srcId="{228C5D1B-48D8-4990-BAE1-D0A2FE0EB14D}" destId="{EBA8D7BF-83D3-4B19-B744-94066698FF27}" srcOrd="2" destOrd="0" parTransId="{1310A739-F890-43A8-8FFF-A46710E10B38}" sibTransId="{90F08F72-387A-47A9-B366-59C44DB2C2EA}"/>
    <dgm:cxn modelId="{65BC2204-87EB-4978-813B-0A66710D7809}" srcId="{4F9B6014-FB3C-4747-B730-869045BF6B28}" destId="{1ED1E69B-9077-455A-928B-096CA7206404}" srcOrd="0" destOrd="0" parTransId="{37E8D8E9-D2A8-461B-B253-8075F9B7AAF8}" sibTransId="{40E35B7E-FA26-43BB-844B-09878DE6BA44}"/>
    <dgm:cxn modelId="{BE16DAC4-2196-42C4-9BF0-E1BC44113040}" type="presOf" srcId="{8FBE41A0-02B8-4D7A-BE9F-03255591909F}" destId="{694402CF-8EF4-4A1E-8917-4F5A1701E7BD}" srcOrd="0" destOrd="0" presId="urn:microsoft.com/office/officeart/2005/8/layout/chevron2"/>
    <dgm:cxn modelId="{17D61FB8-5E89-4A01-A505-7F38C1C1FF50}" type="presOf" srcId="{098B3D3A-04D1-4444-BB03-482E93329A05}" destId="{63C6B57C-B69D-4D5C-ABEC-CEEB511EA32E}" srcOrd="0" destOrd="0" presId="urn:microsoft.com/office/officeart/2005/8/layout/chevron2"/>
    <dgm:cxn modelId="{D35D9DFD-4A24-468B-A364-6DEC357A9DC9}" srcId="{228C5D1B-48D8-4990-BAE1-D0A2FE0EB14D}" destId="{8FBE41A0-02B8-4D7A-BE9F-03255591909F}" srcOrd="5" destOrd="0" parTransId="{57A125E3-9F51-4A67-9B3E-A7F4606EC963}" sibTransId="{4A894A9D-50FF-4CE5-B9AA-E463B7AE23CA}"/>
    <dgm:cxn modelId="{75B66315-BC9C-4B79-8242-B2B6392977FF}" srcId="{EBA8D7BF-83D3-4B19-B744-94066698FF27}" destId="{55F9330D-6C76-4A29-B037-3DC93612A3A2}" srcOrd="0" destOrd="0" parTransId="{CF43547B-E5FB-4F1E-B716-43BE06AB99E9}" sibTransId="{223B4F2A-F698-4628-9E5A-7E0B3ABE1EFB}"/>
    <dgm:cxn modelId="{5A8C8ED3-981B-407A-B6D3-C38C6307BD4B}" type="presOf" srcId="{AF4EEF32-5C78-417B-BD9B-DE110CE5C51C}" destId="{3C09D24E-2C59-41B3-987D-43804CC8D73D}" srcOrd="0" destOrd="0" presId="urn:microsoft.com/office/officeart/2005/8/layout/chevron2"/>
    <dgm:cxn modelId="{4420D01D-B060-4125-B6F5-085885191FEB}" srcId="{8FBE41A0-02B8-4D7A-BE9F-03255591909F}" destId="{4E70997F-EA91-4C47-9C23-BC9BC5733C68}" srcOrd="0" destOrd="0" parTransId="{4705DD95-A1E7-49E5-9A28-E93F82839F3A}" sibTransId="{841910C7-F26E-446A-8F62-6D6CFF0B298E}"/>
    <dgm:cxn modelId="{4EB5D652-FF3F-4301-AFF7-E46018924BAB}" type="presOf" srcId="{C421351F-BD1F-4A84-A174-FD53BD442780}" destId="{D834B9E9-03E3-459B-BF38-B4426A9FE512}" srcOrd="0" destOrd="0" presId="urn:microsoft.com/office/officeart/2005/8/layout/chevron2"/>
    <dgm:cxn modelId="{012C04F4-2250-4042-BE86-0EB6EA0C0527}" srcId="{228C5D1B-48D8-4990-BAE1-D0A2FE0EB14D}" destId="{A07B2B6E-6F69-4512-AA1E-1FCE05E127C5}" srcOrd="3" destOrd="0" parTransId="{5E5BDA74-3DEE-409C-A09E-E1E423F2DD67}" sibTransId="{FF3364B7-E332-4D88-9A6F-5AFB0D77A4D3}"/>
    <dgm:cxn modelId="{87931F49-E28C-4C22-808C-6E05672A0C43}" srcId="{098B3D3A-04D1-4444-BB03-482E93329A05}" destId="{FA7EC99C-F732-491E-817A-2344F55C7081}" srcOrd="0" destOrd="0" parTransId="{6515472F-D29B-4980-A7EE-6492BBD068EA}" sibTransId="{E6AEBBE8-34B9-4BBF-A431-0538CBF2AC88}"/>
    <dgm:cxn modelId="{D752A1CC-AAA6-4CF6-B3D8-3DB5FC22E7CF}" type="presOf" srcId="{4F9B6014-FB3C-4747-B730-869045BF6B28}" destId="{6C17AEF7-2598-4524-881A-104A845A9C49}" srcOrd="0" destOrd="0" presId="urn:microsoft.com/office/officeart/2005/8/layout/chevron2"/>
    <dgm:cxn modelId="{1B275586-4BF6-4F77-B4C7-FAA7D74752A1}" srcId="{228C5D1B-48D8-4990-BAE1-D0A2FE0EB14D}" destId="{098B3D3A-04D1-4444-BB03-482E93329A05}" srcOrd="0" destOrd="0" parTransId="{E3F09DB4-F655-4234-A754-49D242FB35A2}" sibTransId="{8A302F53-467E-4522-8B2A-05FF5A11C363}"/>
    <dgm:cxn modelId="{8252CA77-555B-4DB7-B83F-43C07E39EA91}" type="presOf" srcId="{FA7EC99C-F732-491E-817A-2344F55C7081}" destId="{9B96C5AB-5F48-4F87-8986-AA23280A1F60}" srcOrd="0" destOrd="0" presId="urn:microsoft.com/office/officeart/2005/8/layout/chevron2"/>
    <dgm:cxn modelId="{E907079A-485E-4FBB-B670-96D79B35B24C}" srcId="{228C5D1B-48D8-4990-BAE1-D0A2FE0EB14D}" destId="{AF4EEF32-5C78-417B-BD9B-DE110CE5C51C}" srcOrd="1" destOrd="0" parTransId="{EEAAA399-5DB8-452F-B323-89E5DA7E7859}" sibTransId="{B6F14EFD-B4F4-4785-9671-86939BD5B11B}"/>
    <dgm:cxn modelId="{612F0108-584D-4964-AFD2-A58C67CB3952}" type="presOf" srcId="{EBA8D7BF-83D3-4B19-B744-94066698FF27}" destId="{4CE0F291-F615-4E66-A8A5-75BF10A3C839}" srcOrd="0" destOrd="0" presId="urn:microsoft.com/office/officeart/2005/8/layout/chevron2"/>
    <dgm:cxn modelId="{25844890-E7FD-4FB1-AEE1-CE07C7E80B22}" type="presOf" srcId="{1ED1E69B-9077-455A-928B-096CA7206404}" destId="{78228612-0B50-4CC5-A970-5A596C39DC5C}" srcOrd="0" destOrd="0" presId="urn:microsoft.com/office/officeart/2005/8/layout/chevron2"/>
    <dgm:cxn modelId="{00FE8BD3-282A-4713-B4CE-AC0E8813DB67}" srcId="{A07B2B6E-6F69-4512-AA1E-1FCE05E127C5}" destId="{7CC2B517-FF58-4DC0-96E5-81B7EFFB154D}" srcOrd="0" destOrd="0" parTransId="{EF5D3769-7D92-45AA-924F-70FA8CBEC0A3}" sibTransId="{EF8B0598-F221-4616-AFCB-FC36BA292D25}"/>
    <dgm:cxn modelId="{ADAF1DA8-79AB-482E-8BCD-74F567CD630E}" srcId="{AF4EEF32-5C78-417B-BD9B-DE110CE5C51C}" destId="{C421351F-BD1F-4A84-A174-FD53BD442780}" srcOrd="0" destOrd="0" parTransId="{7D823134-8B57-4F97-8F07-6EFA433CBB96}" sibTransId="{9178E437-A726-4B70-929B-A55BF35DD33C}"/>
    <dgm:cxn modelId="{CC590867-84B8-4E48-A4C9-BB2DD1863A16}" type="presOf" srcId="{228C5D1B-48D8-4990-BAE1-D0A2FE0EB14D}" destId="{2BCDB14E-AB49-4C7B-975C-5019DC69BD3B}" srcOrd="0" destOrd="0" presId="urn:microsoft.com/office/officeart/2005/8/layout/chevron2"/>
    <dgm:cxn modelId="{44019CE5-26D5-4EB2-9F5C-FF38875B56F3}" srcId="{228C5D1B-48D8-4990-BAE1-D0A2FE0EB14D}" destId="{4F9B6014-FB3C-4747-B730-869045BF6B28}" srcOrd="4" destOrd="0" parTransId="{A0478676-EDA2-4C68-B436-3A29190FC8ED}" sibTransId="{75C4F777-F2C6-4D02-A7AC-A33862C9126E}"/>
    <dgm:cxn modelId="{BFE6470D-9BC8-4B7E-BB6F-096F90874C14}" type="presOf" srcId="{A07B2B6E-6F69-4512-AA1E-1FCE05E127C5}" destId="{33C6FCFB-6C10-422F-BA6F-1C5B7E695095}" srcOrd="0" destOrd="0" presId="urn:microsoft.com/office/officeart/2005/8/layout/chevron2"/>
    <dgm:cxn modelId="{5818ECEF-7B68-4AEB-817C-FA1AFCDC0C2B}" type="presOf" srcId="{55F9330D-6C76-4A29-B037-3DC93612A3A2}" destId="{12B2CB7E-6315-4093-A08B-C81B3E8552C1}" srcOrd="0" destOrd="0" presId="urn:microsoft.com/office/officeart/2005/8/layout/chevron2"/>
    <dgm:cxn modelId="{E1DA7C1D-14E3-46F8-81BF-C70A876C74B3}" type="presOf" srcId="{7CC2B517-FF58-4DC0-96E5-81B7EFFB154D}" destId="{432E4B61-966A-4DAC-853B-3EC8A4E0AED8}" srcOrd="0" destOrd="0" presId="urn:microsoft.com/office/officeart/2005/8/layout/chevron2"/>
    <dgm:cxn modelId="{B4D6059F-B04A-4877-AB40-3D99C10B3FD2}" type="presParOf" srcId="{2BCDB14E-AB49-4C7B-975C-5019DC69BD3B}" destId="{BCF4832A-6FEF-46FB-9AF6-E3819D5001CD}" srcOrd="0" destOrd="0" presId="urn:microsoft.com/office/officeart/2005/8/layout/chevron2"/>
    <dgm:cxn modelId="{CC91454C-792B-41AF-9C20-1E36C3CDB73B}" type="presParOf" srcId="{BCF4832A-6FEF-46FB-9AF6-E3819D5001CD}" destId="{63C6B57C-B69D-4D5C-ABEC-CEEB511EA32E}" srcOrd="0" destOrd="0" presId="urn:microsoft.com/office/officeart/2005/8/layout/chevron2"/>
    <dgm:cxn modelId="{A439D90E-8542-435D-B7A5-0FBDFF152922}" type="presParOf" srcId="{BCF4832A-6FEF-46FB-9AF6-E3819D5001CD}" destId="{9B96C5AB-5F48-4F87-8986-AA23280A1F60}" srcOrd="1" destOrd="0" presId="urn:microsoft.com/office/officeart/2005/8/layout/chevron2"/>
    <dgm:cxn modelId="{B5052BC9-04C4-4A2D-BD5A-CFAFD3440AB4}" type="presParOf" srcId="{2BCDB14E-AB49-4C7B-975C-5019DC69BD3B}" destId="{87121A80-2A8B-40CA-A978-E3474507483D}" srcOrd="1" destOrd="0" presId="urn:microsoft.com/office/officeart/2005/8/layout/chevron2"/>
    <dgm:cxn modelId="{6F72EFA4-58EE-4B1C-986D-DB61434CC3D8}" type="presParOf" srcId="{2BCDB14E-AB49-4C7B-975C-5019DC69BD3B}" destId="{4F8C49AB-294C-4F20-8A66-15126C3C35E9}" srcOrd="2" destOrd="0" presId="urn:microsoft.com/office/officeart/2005/8/layout/chevron2"/>
    <dgm:cxn modelId="{AEF83AA5-44E7-49F0-BF4F-930476F4AFE3}" type="presParOf" srcId="{4F8C49AB-294C-4F20-8A66-15126C3C35E9}" destId="{3C09D24E-2C59-41B3-987D-43804CC8D73D}" srcOrd="0" destOrd="0" presId="urn:microsoft.com/office/officeart/2005/8/layout/chevron2"/>
    <dgm:cxn modelId="{54B90496-086B-4CA8-8C83-C2E72B5E3D4A}" type="presParOf" srcId="{4F8C49AB-294C-4F20-8A66-15126C3C35E9}" destId="{D834B9E9-03E3-459B-BF38-B4426A9FE512}" srcOrd="1" destOrd="0" presId="urn:microsoft.com/office/officeart/2005/8/layout/chevron2"/>
    <dgm:cxn modelId="{E4289F5B-5986-40A0-A2E8-56A9774AA6E8}" type="presParOf" srcId="{2BCDB14E-AB49-4C7B-975C-5019DC69BD3B}" destId="{954F8A7F-DF85-41EE-A730-FF7C4DE1A2D2}" srcOrd="3" destOrd="0" presId="urn:microsoft.com/office/officeart/2005/8/layout/chevron2"/>
    <dgm:cxn modelId="{C00BE83F-761F-4CDE-8F1D-297301FF70DE}" type="presParOf" srcId="{2BCDB14E-AB49-4C7B-975C-5019DC69BD3B}" destId="{DDA2BF87-4203-43BA-97D3-9515689E8C7B}" srcOrd="4" destOrd="0" presId="urn:microsoft.com/office/officeart/2005/8/layout/chevron2"/>
    <dgm:cxn modelId="{4D589D9D-78E8-4D0E-A9E4-3D47A9A50256}" type="presParOf" srcId="{DDA2BF87-4203-43BA-97D3-9515689E8C7B}" destId="{4CE0F291-F615-4E66-A8A5-75BF10A3C839}" srcOrd="0" destOrd="0" presId="urn:microsoft.com/office/officeart/2005/8/layout/chevron2"/>
    <dgm:cxn modelId="{72D683CC-87CD-4F28-84E0-1B126749F54E}" type="presParOf" srcId="{DDA2BF87-4203-43BA-97D3-9515689E8C7B}" destId="{12B2CB7E-6315-4093-A08B-C81B3E8552C1}" srcOrd="1" destOrd="0" presId="urn:microsoft.com/office/officeart/2005/8/layout/chevron2"/>
    <dgm:cxn modelId="{06FC6012-D8CA-420E-9022-4C17959C6AB6}" type="presParOf" srcId="{2BCDB14E-AB49-4C7B-975C-5019DC69BD3B}" destId="{C852C54C-6EB5-4D78-B1E7-4289336D68B3}" srcOrd="5" destOrd="0" presId="urn:microsoft.com/office/officeart/2005/8/layout/chevron2"/>
    <dgm:cxn modelId="{3CD9685B-BDFA-49D0-8152-71E36E9658B5}" type="presParOf" srcId="{2BCDB14E-AB49-4C7B-975C-5019DC69BD3B}" destId="{1D189F1D-230B-454F-A925-AD5611707E9A}" srcOrd="6" destOrd="0" presId="urn:microsoft.com/office/officeart/2005/8/layout/chevron2"/>
    <dgm:cxn modelId="{620A88B7-DB6E-47C7-B957-0ED06371EA15}" type="presParOf" srcId="{1D189F1D-230B-454F-A925-AD5611707E9A}" destId="{33C6FCFB-6C10-422F-BA6F-1C5B7E695095}" srcOrd="0" destOrd="0" presId="urn:microsoft.com/office/officeart/2005/8/layout/chevron2"/>
    <dgm:cxn modelId="{93C200CC-5FB8-44C0-A19C-258DE8357B30}" type="presParOf" srcId="{1D189F1D-230B-454F-A925-AD5611707E9A}" destId="{432E4B61-966A-4DAC-853B-3EC8A4E0AED8}" srcOrd="1" destOrd="0" presId="urn:microsoft.com/office/officeart/2005/8/layout/chevron2"/>
    <dgm:cxn modelId="{C06BD058-E77D-43B3-A6A9-E84697349677}" type="presParOf" srcId="{2BCDB14E-AB49-4C7B-975C-5019DC69BD3B}" destId="{0FC6A9C2-4A7A-46F0-B7A1-45EBFC52B8AB}" srcOrd="7" destOrd="0" presId="urn:microsoft.com/office/officeart/2005/8/layout/chevron2"/>
    <dgm:cxn modelId="{3F4F9E19-63E8-4B75-932B-05B3B232E6D3}" type="presParOf" srcId="{2BCDB14E-AB49-4C7B-975C-5019DC69BD3B}" destId="{7D0A9151-2983-44CF-A602-7ADB1EBCFF77}" srcOrd="8" destOrd="0" presId="urn:microsoft.com/office/officeart/2005/8/layout/chevron2"/>
    <dgm:cxn modelId="{76F3E0FA-FB4B-4820-87CE-A8A187E99E60}" type="presParOf" srcId="{7D0A9151-2983-44CF-A602-7ADB1EBCFF77}" destId="{6C17AEF7-2598-4524-881A-104A845A9C49}" srcOrd="0" destOrd="0" presId="urn:microsoft.com/office/officeart/2005/8/layout/chevron2"/>
    <dgm:cxn modelId="{D0F982C5-D8CB-48F9-AC47-394FD14334E6}" type="presParOf" srcId="{7D0A9151-2983-44CF-A602-7ADB1EBCFF77}" destId="{78228612-0B50-4CC5-A970-5A596C39DC5C}" srcOrd="1" destOrd="0" presId="urn:microsoft.com/office/officeart/2005/8/layout/chevron2"/>
    <dgm:cxn modelId="{11D72833-C80C-4B75-804C-B65705E299F9}" type="presParOf" srcId="{2BCDB14E-AB49-4C7B-975C-5019DC69BD3B}" destId="{1281BF16-80F9-4540-9D45-4A1046931355}" srcOrd="9" destOrd="0" presId="urn:microsoft.com/office/officeart/2005/8/layout/chevron2"/>
    <dgm:cxn modelId="{38795E5B-CDC1-4E9E-82DF-4DBA62EC59DC}" type="presParOf" srcId="{2BCDB14E-AB49-4C7B-975C-5019DC69BD3B}" destId="{64CFF2AA-3ACF-49EC-9F7D-AC86382A8204}" srcOrd="10" destOrd="0" presId="urn:microsoft.com/office/officeart/2005/8/layout/chevron2"/>
    <dgm:cxn modelId="{AB61106C-F1B7-4BD0-986C-B9BC97A15519}" type="presParOf" srcId="{64CFF2AA-3ACF-49EC-9F7D-AC86382A8204}" destId="{694402CF-8EF4-4A1E-8917-4F5A1701E7BD}" srcOrd="0" destOrd="0" presId="urn:microsoft.com/office/officeart/2005/8/layout/chevron2"/>
    <dgm:cxn modelId="{6136A37A-9B25-4848-8017-74CD06228B5F}" type="presParOf" srcId="{64CFF2AA-3ACF-49EC-9F7D-AC86382A8204}" destId="{2E20681B-A0A5-423D-8D01-D5E87595D88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C0CB6D-F482-480D-8DD6-6B82550712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218C1DE4-093E-44F4-AAE2-BEDF7F3A79C6}">
      <dgm:prSet phldrT="[Κείμενο]"/>
      <dgm:spPr>
        <a:solidFill>
          <a:srgbClr val="931B1B"/>
        </a:solidFill>
      </dgm:spPr>
      <dgm:t>
        <a:bodyPr/>
        <a:lstStyle/>
        <a:p>
          <a:pPr algn="ctr"/>
          <a:r>
            <a:rPr lang="el-GR" dirty="0" smtClean="0"/>
            <a:t>Αυτοδύναμη</a:t>
          </a:r>
          <a:endParaRPr lang="el-GR" dirty="0"/>
        </a:p>
      </dgm:t>
    </dgm:pt>
    <dgm:pt modelId="{376CBDE3-02B2-4ED4-87A5-AE3711645A1C}" type="parTrans" cxnId="{380C1C5D-16E2-4F8F-A43D-7B8CB511BB0F}">
      <dgm:prSet/>
      <dgm:spPr/>
      <dgm:t>
        <a:bodyPr/>
        <a:lstStyle/>
        <a:p>
          <a:endParaRPr lang="el-GR"/>
        </a:p>
      </dgm:t>
    </dgm:pt>
    <dgm:pt modelId="{72F2DFD3-0DA0-499D-8CC4-E19582A3507B}" type="sibTrans" cxnId="{380C1C5D-16E2-4F8F-A43D-7B8CB511BB0F}">
      <dgm:prSet/>
      <dgm:spPr/>
      <dgm:t>
        <a:bodyPr/>
        <a:lstStyle/>
        <a:p>
          <a:endParaRPr lang="el-GR"/>
        </a:p>
      </dgm:t>
    </dgm:pt>
    <dgm:pt modelId="{B3016364-499E-4EF2-9FCA-F9532726E733}">
      <dgm:prSet phldrT="[Κείμενο]"/>
      <dgm:spPr>
        <a:solidFill>
          <a:srgbClr val="931B1B"/>
        </a:solidFill>
      </dgm:spPr>
      <dgm:t>
        <a:bodyPr/>
        <a:lstStyle/>
        <a:p>
          <a:pPr algn="ctr"/>
          <a:r>
            <a:rPr lang="el-GR" dirty="0" smtClean="0"/>
            <a:t>Συμπληρωματική</a:t>
          </a:r>
          <a:endParaRPr lang="el-GR" dirty="0"/>
        </a:p>
      </dgm:t>
    </dgm:pt>
    <dgm:pt modelId="{B37CE9B0-4EFF-487F-827D-C7A8007A086F}" type="parTrans" cxnId="{FF24E024-2594-4C63-810A-E41B002EBD6F}">
      <dgm:prSet/>
      <dgm:spPr/>
      <dgm:t>
        <a:bodyPr/>
        <a:lstStyle/>
        <a:p>
          <a:endParaRPr lang="el-GR"/>
        </a:p>
      </dgm:t>
    </dgm:pt>
    <dgm:pt modelId="{D08A6F09-41AA-44A9-8F7E-8939E396AB83}" type="sibTrans" cxnId="{FF24E024-2594-4C63-810A-E41B002EBD6F}">
      <dgm:prSet/>
      <dgm:spPr/>
      <dgm:t>
        <a:bodyPr/>
        <a:lstStyle/>
        <a:p>
          <a:endParaRPr lang="el-GR"/>
        </a:p>
      </dgm:t>
    </dgm:pt>
    <dgm:pt modelId="{CE9D4640-5507-48DE-98FF-56D720B9B39C}">
      <dgm:prSet phldrT="[Κείμενο]"/>
      <dgm:spPr>
        <a:solidFill>
          <a:srgbClr val="931B1B"/>
        </a:solidFill>
      </dgm:spPr>
      <dgm:t>
        <a:bodyPr/>
        <a:lstStyle/>
        <a:p>
          <a:pPr algn="ctr"/>
          <a:r>
            <a:rPr lang="el-GR" dirty="0" smtClean="0"/>
            <a:t>Μεικτή/Συνδυαστική/Πολυμορφική</a:t>
          </a:r>
          <a:endParaRPr lang="el-GR" dirty="0"/>
        </a:p>
      </dgm:t>
    </dgm:pt>
    <dgm:pt modelId="{BA2380A0-5B06-4A92-A08E-51E7CB15F534}" type="parTrans" cxnId="{DFC80335-A310-4511-8162-CA1311277647}">
      <dgm:prSet/>
      <dgm:spPr/>
      <dgm:t>
        <a:bodyPr/>
        <a:lstStyle/>
        <a:p>
          <a:endParaRPr lang="el-GR"/>
        </a:p>
      </dgm:t>
    </dgm:pt>
    <dgm:pt modelId="{0FE6DC7C-F7D9-44B1-BB3D-D7426B96C910}" type="sibTrans" cxnId="{DFC80335-A310-4511-8162-CA1311277647}">
      <dgm:prSet/>
      <dgm:spPr/>
      <dgm:t>
        <a:bodyPr/>
        <a:lstStyle/>
        <a:p>
          <a:endParaRPr lang="el-GR"/>
        </a:p>
      </dgm:t>
    </dgm:pt>
    <dgm:pt modelId="{B5C6484C-5B41-44B8-A4A7-A8B03F2C7AE0}" type="pres">
      <dgm:prSet presAssocID="{EAC0CB6D-F482-480D-8DD6-6B8255071255}" presName="linear" presStyleCnt="0">
        <dgm:presLayoutVars>
          <dgm:dir/>
          <dgm:animLvl val="lvl"/>
          <dgm:resizeHandles val="exact"/>
        </dgm:presLayoutVars>
      </dgm:prSet>
      <dgm:spPr/>
      <dgm:t>
        <a:bodyPr/>
        <a:lstStyle/>
        <a:p>
          <a:endParaRPr lang="el-GR"/>
        </a:p>
      </dgm:t>
    </dgm:pt>
    <dgm:pt modelId="{25B2EC15-F7D0-4282-9A7F-C328199FEFCB}" type="pres">
      <dgm:prSet presAssocID="{218C1DE4-093E-44F4-AAE2-BEDF7F3A79C6}" presName="parentLin" presStyleCnt="0"/>
      <dgm:spPr/>
    </dgm:pt>
    <dgm:pt modelId="{F0A6EDC6-3102-4B92-B908-34D10D116740}" type="pres">
      <dgm:prSet presAssocID="{218C1DE4-093E-44F4-AAE2-BEDF7F3A79C6}" presName="parentLeftMargin" presStyleLbl="node1" presStyleIdx="0" presStyleCnt="3"/>
      <dgm:spPr/>
      <dgm:t>
        <a:bodyPr/>
        <a:lstStyle/>
        <a:p>
          <a:endParaRPr lang="el-GR"/>
        </a:p>
      </dgm:t>
    </dgm:pt>
    <dgm:pt modelId="{12D64EB7-D362-44AD-B03E-D1A5CB7D4822}" type="pres">
      <dgm:prSet presAssocID="{218C1DE4-093E-44F4-AAE2-BEDF7F3A79C6}" presName="parentText" presStyleLbl="node1" presStyleIdx="0" presStyleCnt="3" custLinFactX="6349" custLinFactNeighborX="100000" custLinFactNeighborY="-413">
        <dgm:presLayoutVars>
          <dgm:chMax val="0"/>
          <dgm:bulletEnabled val="1"/>
        </dgm:presLayoutVars>
      </dgm:prSet>
      <dgm:spPr/>
      <dgm:t>
        <a:bodyPr/>
        <a:lstStyle/>
        <a:p>
          <a:endParaRPr lang="el-GR"/>
        </a:p>
      </dgm:t>
    </dgm:pt>
    <dgm:pt modelId="{E2BCFD6D-5E8E-43EC-ABC1-6E34E5FF59C9}" type="pres">
      <dgm:prSet presAssocID="{218C1DE4-093E-44F4-AAE2-BEDF7F3A79C6}" presName="negativeSpace" presStyleCnt="0"/>
      <dgm:spPr/>
    </dgm:pt>
    <dgm:pt modelId="{ADFDE1D7-7C33-4EC0-AE14-B8C0F621DCD6}" type="pres">
      <dgm:prSet presAssocID="{218C1DE4-093E-44F4-AAE2-BEDF7F3A79C6}" presName="childText" presStyleLbl="conFgAcc1" presStyleIdx="0" presStyleCnt="3">
        <dgm:presLayoutVars>
          <dgm:bulletEnabled val="1"/>
        </dgm:presLayoutVars>
      </dgm:prSet>
      <dgm:spPr/>
    </dgm:pt>
    <dgm:pt modelId="{AE641DF3-34C9-4DBC-8B72-9E55D561EEDA}" type="pres">
      <dgm:prSet presAssocID="{72F2DFD3-0DA0-499D-8CC4-E19582A3507B}" presName="spaceBetweenRectangles" presStyleCnt="0"/>
      <dgm:spPr/>
    </dgm:pt>
    <dgm:pt modelId="{FDFF32D8-95B2-436F-8166-7C63FCE36A2B}" type="pres">
      <dgm:prSet presAssocID="{B3016364-499E-4EF2-9FCA-F9532726E733}" presName="parentLin" presStyleCnt="0"/>
      <dgm:spPr/>
    </dgm:pt>
    <dgm:pt modelId="{B75C93B0-B8A4-4D90-B707-D427B175A37B}" type="pres">
      <dgm:prSet presAssocID="{B3016364-499E-4EF2-9FCA-F9532726E733}" presName="parentLeftMargin" presStyleLbl="node1" presStyleIdx="0" presStyleCnt="3"/>
      <dgm:spPr/>
      <dgm:t>
        <a:bodyPr/>
        <a:lstStyle/>
        <a:p>
          <a:endParaRPr lang="el-GR"/>
        </a:p>
      </dgm:t>
    </dgm:pt>
    <dgm:pt modelId="{AE2D6B66-D1EE-4B13-A400-0A9F003B8A91}" type="pres">
      <dgm:prSet presAssocID="{B3016364-499E-4EF2-9FCA-F9532726E733}" presName="parentText" presStyleLbl="node1" presStyleIdx="1" presStyleCnt="3" custLinFactX="7937" custLinFactNeighborX="100000" custLinFactNeighborY="1157">
        <dgm:presLayoutVars>
          <dgm:chMax val="0"/>
          <dgm:bulletEnabled val="1"/>
        </dgm:presLayoutVars>
      </dgm:prSet>
      <dgm:spPr/>
      <dgm:t>
        <a:bodyPr/>
        <a:lstStyle/>
        <a:p>
          <a:endParaRPr lang="el-GR"/>
        </a:p>
      </dgm:t>
    </dgm:pt>
    <dgm:pt modelId="{4809D351-9A28-472A-B79E-2CF31A34D2E0}" type="pres">
      <dgm:prSet presAssocID="{B3016364-499E-4EF2-9FCA-F9532726E733}" presName="negativeSpace" presStyleCnt="0"/>
      <dgm:spPr/>
    </dgm:pt>
    <dgm:pt modelId="{E3C6400F-5789-4837-9051-33EC334387C3}" type="pres">
      <dgm:prSet presAssocID="{B3016364-499E-4EF2-9FCA-F9532726E733}" presName="childText" presStyleLbl="conFgAcc1" presStyleIdx="1" presStyleCnt="3">
        <dgm:presLayoutVars>
          <dgm:bulletEnabled val="1"/>
        </dgm:presLayoutVars>
      </dgm:prSet>
      <dgm:spPr/>
    </dgm:pt>
    <dgm:pt modelId="{A27C6FFC-BE24-46C6-85F5-A4CDE4006049}" type="pres">
      <dgm:prSet presAssocID="{D08A6F09-41AA-44A9-8F7E-8939E396AB83}" presName="spaceBetweenRectangles" presStyleCnt="0"/>
      <dgm:spPr/>
    </dgm:pt>
    <dgm:pt modelId="{71C681C0-78C0-4FF7-8489-1E1B69008CAD}" type="pres">
      <dgm:prSet presAssocID="{CE9D4640-5507-48DE-98FF-56D720B9B39C}" presName="parentLin" presStyleCnt="0"/>
      <dgm:spPr/>
    </dgm:pt>
    <dgm:pt modelId="{A00A7C8A-3976-4198-AC36-08CC6C734275}" type="pres">
      <dgm:prSet presAssocID="{CE9D4640-5507-48DE-98FF-56D720B9B39C}" presName="parentLeftMargin" presStyleLbl="node1" presStyleIdx="1" presStyleCnt="3"/>
      <dgm:spPr/>
      <dgm:t>
        <a:bodyPr/>
        <a:lstStyle/>
        <a:p>
          <a:endParaRPr lang="el-GR"/>
        </a:p>
      </dgm:t>
    </dgm:pt>
    <dgm:pt modelId="{EA0B9D5D-2048-4524-A3F4-D4D8092D9821}" type="pres">
      <dgm:prSet presAssocID="{CE9D4640-5507-48DE-98FF-56D720B9B39C}" presName="parentText" presStyleLbl="node1" presStyleIdx="2" presStyleCnt="3" custLinFactX="7937" custLinFactNeighborX="100000" custLinFactNeighborY="2726">
        <dgm:presLayoutVars>
          <dgm:chMax val="0"/>
          <dgm:bulletEnabled val="1"/>
        </dgm:presLayoutVars>
      </dgm:prSet>
      <dgm:spPr/>
      <dgm:t>
        <a:bodyPr/>
        <a:lstStyle/>
        <a:p>
          <a:endParaRPr lang="el-GR"/>
        </a:p>
      </dgm:t>
    </dgm:pt>
    <dgm:pt modelId="{2FB61F7C-E760-45FD-ADE4-32EEC58607F0}" type="pres">
      <dgm:prSet presAssocID="{CE9D4640-5507-48DE-98FF-56D720B9B39C}" presName="negativeSpace" presStyleCnt="0"/>
      <dgm:spPr/>
    </dgm:pt>
    <dgm:pt modelId="{7E447D9F-62E4-4F11-98E2-6CC4DFA69881}" type="pres">
      <dgm:prSet presAssocID="{CE9D4640-5507-48DE-98FF-56D720B9B39C}" presName="childText" presStyleLbl="conFgAcc1" presStyleIdx="2" presStyleCnt="3">
        <dgm:presLayoutVars>
          <dgm:bulletEnabled val="1"/>
        </dgm:presLayoutVars>
      </dgm:prSet>
      <dgm:spPr/>
    </dgm:pt>
  </dgm:ptLst>
  <dgm:cxnLst>
    <dgm:cxn modelId="{D299A1C1-CCB2-4871-B4AD-896D360DEE30}" type="presOf" srcId="{CE9D4640-5507-48DE-98FF-56D720B9B39C}" destId="{EA0B9D5D-2048-4524-A3F4-D4D8092D9821}" srcOrd="1" destOrd="0" presId="urn:microsoft.com/office/officeart/2005/8/layout/list1"/>
    <dgm:cxn modelId="{AA0A4BFB-AF6F-4A7E-8778-9BD6318C09E7}" type="presOf" srcId="{EAC0CB6D-F482-480D-8DD6-6B8255071255}" destId="{B5C6484C-5B41-44B8-A4A7-A8B03F2C7AE0}" srcOrd="0" destOrd="0" presId="urn:microsoft.com/office/officeart/2005/8/layout/list1"/>
    <dgm:cxn modelId="{380C1C5D-16E2-4F8F-A43D-7B8CB511BB0F}" srcId="{EAC0CB6D-F482-480D-8DD6-6B8255071255}" destId="{218C1DE4-093E-44F4-AAE2-BEDF7F3A79C6}" srcOrd="0" destOrd="0" parTransId="{376CBDE3-02B2-4ED4-87A5-AE3711645A1C}" sibTransId="{72F2DFD3-0DA0-499D-8CC4-E19582A3507B}"/>
    <dgm:cxn modelId="{67D6A3DC-5AD4-40BA-80EC-3C58459D287E}" type="presOf" srcId="{B3016364-499E-4EF2-9FCA-F9532726E733}" destId="{AE2D6B66-D1EE-4B13-A400-0A9F003B8A91}" srcOrd="1" destOrd="0" presId="urn:microsoft.com/office/officeart/2005/8/layout/list1"/>
    <dgm:cxn modelId="{3EC54F66-E261-412B-B969-26AE263654CE}" type="presOf" srcId="{218C1DE4-093E-44F4-AAE2-BEDF7F3A79C6}" destId="{F0A6EDC6-3102-4B92-B908-34D10D116740}" srcOrd="0" destOrd="0" presId="urn:microsoft.com/office/officeart/2005/8/layout/list1"/>
    <dgm:cxn modelId="{442035F7-0F07-4DBC-88BF-B27176C686C1}" type="presOf" srcId="{B3016364-499E-4EF2-9FCA-F9532726E733}" destId="{B75C93B0-B8A4-4D90-B707-D427B175A37B}" srcOrd="0" destOrd="0" presId="urn:microsoft.com/office/officeart/2005/8/layout/list1"/>
    <dgm:cxn modelId="{A0DD5E0A-C295-4D9D-A376-F09AA7D85C80}" type="presOf" srcId="{CE9D4640-5507-48DE-98FF-56D720B9B39C}" destId="{A00A7C8A-3976-4198-AC36-08CC6C734275}" srcOrd="0" destOrd="0" presId="urn:microsoft.com/office/officeart/2005/8/layout/list1"/>
    <dgm:cxn modelId="{FF24E024-2594-4C63-810A-E41B002EBD6F}" srcId="{EAC0CB6D-F482-480D-8DD6-6B8255071255}" destId="{B3016364-499E-4EF2-9FCA-F9532726E733}" srcOrd="1" destOrd="0" parTransId="{B37CE9B0-4EFF-487F-827D-C7A8007A086F}" sibTransId="{D08A6F09-41AA-44A9-8F7E-8939E396AB83}"/>
    <dgm:cxn modelId="{DFC80335-A310-4511-8162-CA1311277647}" srcId="{EAC0CB6D-F482-480D-8DD6-6B8255071255}" destId="{CE9D4640-5507-48DE-98FF-56D720B9B39C}" srcOrd="2" destOrd="0" parTransId="{BA2380A0-5B06-4A92-A08E-51E7CB15F534}" sibTransId="{0FE6DC7C-F7D9-44B1-BB3D-D7426B96C910}"/>
    <dgm:cxn modelId="{F6CCDD8E-66F2-4C6D-AE1E-223B75D50FB4}" type="presOf" srcId="{218C1DE4-093E-44F4-AAE2-BEDF7F3A79C6}" destId="{12D64EB7-D362-44AD-B03E-D1A5CB7D4822}" srcOrd="1" destOrd="0" presId="urn:microsoft.com/office/officeart/2005/8/layout/list1"/>
    <dgm:cxn modelId="{6AC9369B-9CB6-4646-B012-D21DAEA769BD}" type="presParOf" srcId="{B5C6484C-5B41-44B8-A4A7-A8B03F2C7AE0}" destId="{25B2EC15-F7D0-4282-9A7F-C328199FEFCB}" srcOrd="0" destOrd="0" presId="urn:microsoft.com/office/officeart/2005/8/layout/list1"/>
    <dgm:cxn modelId="{D6A71437-6A56-4CB9-A733-DFAFEBC7261B}" type="presParOf" srcId="{25B2EC15-F7D0-4282-9A7F-C328199FEFCB}" destId="{F0A6EDC6-3102-4B92-B908-34D10D116740}" srcOrd="0" destOrd="0" presId="urn:microsoft.com/office/officeart/2005/8/layout/list1"/>
    <dgm:cxn modelId="{54F03C63-343E-452F-A3A6-3744C114CB3B}" type="presParOf" srcId="{25B2EC15-F7D0-4282-9A7F-C328199FEFCB}" destId="{12D64EB7-D362-44AD-B03E-D1A5CB7D4822}" srcOrd="1" destOrd="0" presId="urn:microsoft.com/office/officeart/2005/8/layout/list1"/>
    <dgm:cxn modelId="{8D487C03-72EB-4CB5-88EC-1418FD0DD49F}" type="presParOf" srcId="{B5C6484C-5B41-44B8-A4A7-A8B03F2C7AE0}" destId="{E2BCFD6D-5E8E-43EC-ABC1-6E34E5FF59C9}" srcOrd="1" destOrd="0" presId="urn:microsoft.com/office/officeart/2005/8/layout/list1"/>
    <dgm:cxn modelId="{811F23C4-1AE8-48C1-8AB1-18787E03A0C7}" type="presParOf" srcId="{B5C6484C-5B41-44B8-A4A7-A8B03F2C7AE0}" destId="{ADFDE1D7-7C33-4EC0-AE14-B8C0F621DCD6}" srcOrd="2" destOrd="0" presId="urn:microsoft.com/office/officeart/2005/8/layout/list1"/>
    <dgm:cxn modelId="{22BD2820-1F84-45A1-8728-40443AA2D78D}" type="presParOf" srcId="{B5C6484C-5B41-44B8-A4A7-A8B03F2C7AE0}" destId="{AE641DF3-34C9-4DBC-8B72-9E55D561EEDA}" srcOrd="3" destOrd="0" presId="urn:microsoft.com/office/officeart/2005/8/layout/list1"/>
    <dgm:cxn modelId="{46314C5E-89FE-4507-87B0-98D97372E9D3}" type="presParOf" srcId="{B5C6484C-5B41-44B8-A4A7-A8B03F2C7AE0}" destId="{FDFF32D8-95B2-436F-8166-7C63FCE36A2B}" srcOrd="4" destOrd="0" presId="urn:microsoft.com/office/officeart/2005/8/layout/list1"/>
    <dgm:cxn modelId="{6D3BB34F-5CBA-4356-BF5A-756D8F647FE4}" type="presParOf" srcId="{FDFF32D8-95B2-436F-8166-7C63FCE36A2B}" destId="{B75C93B0-B8A4-4D90-B707-D427B175A37B}" srcOrd="0" destOrd="0" presId="urn:microsoft.com/office/officeart/2005/8/layout/list1"/>
    <dgm:cxn modelId="{71D8CE7C-BEF2-463D-960F-C2519268B5D0}" type="presParOf" srcId="{FDFF32D8-95B2-436F-8166-7C63FCE36A2B}" destId="{AE2D6B66-D1EE-4B13-A400-0A9F003B8A91}" srcOrd="1" destOrd="0" presId="urn:microsoft.com/office/officeart/2005/8/layout/list1"/>
    <dgm:cxn modelId="{84CCC17F-694D-4F0A-B789-A16E81565A01}" type="presParOf" srcId="{B5C6484C-5B41-44B8-A4A7-A8B03F2C7AE0}" destId="{4809D351-9A28-472A-B79E-2CF31A34D2E0}" srcOrd="5" destOrd="0" presId="urn:microsoft.com/office/officeart/2005/8/layout/list1"/>
    <dgm:cxn modelId="{070D54BF-35F1-4277-B1FD-64795760CE27}" type="presParOf" srcId="{B5C6484C-5B41-44B8-A4A7-A8B03F2C7AE0}" destId="{E3C6400F-5789-4837-9051-33EC334387C3}" srcOrd="6" destOrd="0" presId="urn:microsoft.com/office/officeart/2005/8/layout/list1"/>
    <dgm:cxn modelId="{62A90A62-D9AC-46B5-8B15-B2D609FE1499}" type="presParOf" srcId="{B5C6484C-5B41-44B8-A4A7-A8B03F2C7AE0}" destId="{A27C6FFC-BE24-46C6-85F5-A4CDE4006049}" srcOrd="7" destOrd="0" presId="urn:microsoft.com/office/officeart/2005/8/layout/list1"/>
    <dgm:cxn modelId="{55A418B6-F970-4322-95D3-0E39E26C608F}" type="presParOf" srcId="{B5C6484C-5B41-44B8-A4A7-A8B03F2C7AE0}" destId="{71C681C0-78C0-4FF7-8489-1E1B69008CAD}" srcOrd="8" destOrd="0" presId="urn:microsoft.com/office/officeart/2005/8/layout/list1"/>
    <dgm:cxn modelId="{01AF9E59-A7CA-4301-84DF-6A8E1F5A1A68}" type="presParOf" srcId="{71C681C0-78C0-4FF7-8489-1E1B69008CAD}" destId="{A00A7C8A-3976-4198-AC36-08CC6C734275}" srcOrd="0" destOrd="0" presId="urn:microsoft.com/office/officeart/2005/8/layout/list1"/>
    <dgm:cxn modelId="{E08E4AE2-53BE-470A-9718-3B338577D5CC}" type="presParOf" srcId="{71C681C0-78C0-4FF7-8489-1E1B69008CAD}" destId="{EA0B9D5D-2048-4524-A3F4-D4D8092D9821}" srcOrd="1" destOrd="0" presId="urn:microsoft.com/office/officeart/2005/8/layout/list1"/>
    <dgm:cxn modelId="{A406C68A-0580-4221-9D9E-7CFCFACD790E}" type="presParOf" srcId="{B5C6484C-5B41-44B8-A4A7-A8B03F2C7AE0}" destId="{2FB61F7C-E760-45FD-ADE4-32EEC58607F0}" srcOrd="9" destOrd="0" presId="urn:microsoft.com/office/officeart/2005/8/layout/list1"/>
    <dgm:cxn modelId="{6B43CEB6-99A6-482E-A5FE-21B1B02987E4}" type="presParOf" srcId="{B5C6484C-5B41-44B8-A4A7-A8B03F2C7AE0}" destId="{7E447D9F-62E4-4F11-98E2-6CC4DFA69881}"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5276ED-F7CE-449F-9E19-B3A3E64B134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1A1B30C-136A-4119-8B8F-35A524D9F5C2}">
      <dgm:prSet phldrT="[Κείμενο]" custT="1"/>
      <dgm:spPr>
        <a:solidFill>
          <a:srgbClr val="931B1B"/>
        </a:solidFill>
      </dgm:spPr>
      <dgm:t>
        <a:bodyPr/>
        <a:lstStyle/>
        <a:p>
          <a:r>
            <a:rPr lang="el-GR" sz="3200" dirty="0" smtClean="0"/>
            <a:t>Σκοπός</a:t>
          </a:r>
          <a:endParaRPr lang="el-GR" sz="3200" dirty="0"/>
        </a:p>
      </dgm:t>
    </dgm:pt>
    <dgm:pt modelId="{F30EABF3-8AFC-4F68-B31B-18746DA0E5F7}" type="parTrans" cxnId="{BFFE068A-0E25-4DCC-9E8F-BF9F5D5601D1}">
      <dgm:prSet/>
      <dgm:spPr/>
      <dgm:t>
        <a:bodyPr/>
        <a:lstStyle/>
        <a:p>
          <a:endParaRPr lang="el-GR"/>
        </a:p>
      </dgm:t>
    </dgm:pt>
    <dgm:pt modelId="{10909BC9-BB36-4AA4-A56E-0455FB61DBED}" type="sibTrans" cxnId="{BFFE068A-0E25-4DCC-9E8F-BF9F5D5601D1}">
      <dgm:prSet/>
      <dgm:spPr/>
      <dgm:t>
        <a:bodyPr/>
        <a:lstStyle/>
        <a:p>
          <a:endParaRPr lang="el-GR"/>
        </a:p>
      </dgm:t>
    </dgm:pt>
    <dgm:pt modelId="{20010D32-6207-4AFF-8427-A7BC8583A337}">
      <dgm:prSet phldrT="[Κείμενο]" custT="1"/>
      <dgm:spPr/>
      <dgm:t>
        <a:bodyPr/>
        <a:lstStyle/>
        <a:p>
          <a:r>
            <a:rPr lang="el-GR" sz="2400" dirty="0" smtClean="0"/>
            <a:t>Καλλιέργεια κριτικής σκέψης</a:t>
          </a:r>
          <a:endParaRPr lang="el-GR" sz="2400" dirty="0"/>
        </a:p>
      </dgm:t>
    </dgm:pt>
    <dgm:pt modelId="{DEE82F1C-0167-4DE4-8040-999C5757BD62}" type="parTrans" cxnId="{8E0F2DAE-66AE-4D51-9789-6BDA798DA658}">
      <dgm:prSet/>
      <dgm:spPr/>
      <dgm:t>
        <a:bodyPr/>
        <a:lstStyle/>
        <a:p>
          <a:endParaRPr lang="el-GR"/>
        </a:p>
      </dgm:t>
    </dgm:pt>
    <dgm:pt modelId="{536B839B-8F4F-4E98-8309-D399DC0182EB}" type="sibTrans" cxnId="{8E0F2DAE-66AE-4D51-9789-6BDA798DA658}">
      <dgm:prSet/>
      <dgm:spPr/>
      <dgm:t>
        <a:bodyPr/>
        <a:lstStyle/>
        <a:p>
          <a:endParaRPr lang="el-GR"/>
        </a:p>
      </dgm:t>
    </dgm:pt>
    <dgm:pt modelId="{B5A59E31-A26A-45BB-B3B9-096C9B755EEC}">
      <dgm:prSet phldrT="[Κείμενο]" custT="1"/>
      <dgm:spPr/>
      <dgm:t>
        <a:bodyPr/>
        <a:lstStyle/>
        <a:p>
          <a:r>
            <a:rPr lang="el-GR" sz="2400" dirty="0" smtClean="0"/>
            <a:t>Ανάπτυξη ιστορικής συνείδησης</a:t>
          </a:r>
          <a:endParaRPr lang="el-GR" sz="2400" dirty="0"/>
        </a:p>
      </dgm:t>
    </dgm:pt>
    <dgm:pt modelId="{ADC5070B-C31A-410E-9EBB-16B527C80F38}" type="parTrans" cxnId="{D3DD2375-0934-4ED1-89D0-D47B42A83590}">
      <dgm:prSet/>
      <dgm:spPr/>
      <dgm:t>
        <a:bodyPr/>
        <a:lstStyle/>
        <a:p>
          <a:endParaRPr lang="el-GR"/>
        </a:p>
      </dgm:t>
    </dgm:pt>
    <dgm:pt modelId="{15580F99-7E42-4825-8D78-CC95FBE53F8B}" type="sibTrans" cxnId="{D3DD2375-0934-4ED1-89D0-D47B42A83590}">
      <dgm:prSet/>
      <dgm:spPr/>
      <dgm:t>
        <a:bodyPr/>
        <a:lstStyle/>
        <a:p>
          <a:endParaRPr lang="el-GR"/>
        </a:p>
      </dgm:t>
    </dgm:pt>
    <dgm:pt modelId="{99296618-5463-455F-95B4-0C33579BBD10}">
      <dgm:prSet phldrT="[Κείμενο]" custT="1"/>
      <dgm:spPr>
        <a:solidFill>
          <a:srgbClr val="931B1B"/>
        </a:solidFill>
      </dgm:spPr>
      <dgm:t>
        <a:bodyPr/>
        <a:lstStyle/>
        <a:p>
          <a:r>
            <a:rPr lang="el-GR" sz="3200" dirty="0" smtClean="0"/>
            <a:t>Μέσα</a:t>
          </a:r>
          <a:endParaRPr lang="el-GR" sz="3200" dirty="0"/>
        </a:p>
      </dgm:t>
    </dgm:pt>
    <dgm:pt modelId="{73C28FBB-07F6-4FD1-8116-D1FF2C8A3DFA}" type="parTrans" cxnId="{80BD4129-C16B-4524-A58C-B276BD74C372}">
      <dgm:prSet/>
      <dgm:spPr/>
      <dgm:t>
        <a:bodyPr/>
        <a:lstStyle/>
        <a:p>
          <a:endParaRPr lang="el-GR"/>
        </a:p>
      </dgm:t>
    </dgm:pt>
    <dgm:pt modelId="{B9029E53-CE30-4A50-BCFF-DD8D2929C073}" type="sibTrans" cxnId="{80BD4129-C16B-4524-A58C-B276BD74C372}">
      <dgm:prSet/>
      <dgm:spPr/>
      <dgm:t>
        <a:bodyPr/>
        <a:lstStyle/>
        <a:p>
          <a:endParaRPr lang="el-GR"/>
        </a:p>
      </dgm:t>
    </dgm:pt>
    <dgm:pt modelId="{9F9D7DA1-BB87-4F7F-A083-A885B039CD08}">
      <dgm:prSet phldrT="[Κείμενο]" custT="1"/>
      <dgm:spPr/>
      <dgm:t>
        <a:bodyPr/>
        <a:lstStyle/>
        <a:p>
          <a:r>
            <a:rPr lang="el-GR" sz="2400" dirty="0" smtClean="0"/>
            <a:t>Ιστορικές πηγές</a:t>
          </a:r>
          <a:endParaRPr lang="el-GR" sz="2400" dirty="0"/>
        </a:p>
      </dgm:t>
    </dgm:pt>
    <dgm:pt modelId="{FB874FC9-C58B-4F6F-884C-42F09AD06F42}" type="parTrans" cxnId="{EBFB4177-A3D4-49DD-833B-C7C81E06BF49}">
      <dgm:prSet/>
      <dgm:spPr/>
      <dgm:t>
        <a:bodyPr/>
        <a:lstStyle/>
        <a:p>
          <a:endParaRPr lang="el-GR"/>
        </a:p>
      </dgm:t>
    </dgm:pt>
    <dgm:pt modelId="{EAF1000D-FC33-4AEE-8FEC-EED298A0F48B}" type="sibTrans" cxnId="{EBFB4177-A3D4-49DD-833B-C7C81E06BF49}">
      <dgm:prSet/>
      <dgm:spPr/>
      <dgm:t>
        <a:bodyPr/>
        <a:lstStyle/>
        <a:p>
          <a:endParaRPr lang="el-GR"/>
        </a:p>
      </dgm:t>
    </dgm:pt>
    <dgm:pt modelId="{8AEDE8E7-AFEB-4DA6-8AC0-7944BBB1B1FA}">
      <dgm:prSet phldrT="[Κείμενο]" custT="1"/>
      <dgm:spPr>
        <a:solidFill>
          <a:srgbClr val="931B1B"/>
        </a:solidFill>
      </dgm:spPr>
      <dgm:t>
        <a:bodyPr/>
        <a:lstStyle/>
        <a:p>
          <a:r>
            <a:rPr lang="el-GR" sz="3200" dirty="0" smtClean="0"/>
            <a:t>Χρήση Τ.Π.Ε.</a:t>
          </a:r>
          <a:endParaRPr lang="el-GR" sz="3200" dirty="0"/>
        </a:p>
      </dgm:t>
    </dgm:pt>
    <dgm:pt modelId="{F5A8D9DD-B15A-4117-B924-0114D185E910}" type="parTrans" cxnId="{8D06C695-FD32-47E2-8ACA-9FF672FBBB64}">
      <dgm:prSet/>
      <dgm:spPr/>
      <dgm:t>
        <a:bodyPr/>
        <a:lstStyle/>
        <a:p>
          <a:endParaRPr lang="el-GR"/>
        </a:p>
      </dgm:t>
    </dgm:pt>
    <dgm:pt modelId="{5DB39D71-4D52-4FC6-A3C0-A69464B08812}" type="sibTrans" cxnId="{8D06C695-FD32-47E2-8ACA-9FF672FBBB64}">
      <dgm:prSet/>
      <dgm:spPr/>
      <dgm:t>
        <a:bodyPr/>
        <a:lstStyle/>
        <a:p>
          <a:endParaRPr lang="el-GR"/>
        </a:p>
      </dgm:t>
    </dgm:pt>
    <dgm:pt modelId="{289B0960-10E2-446F-BC93-85031A8044D6}">
      <dgm:prSet phldrT="[Κείμενο]" custT="1"/>
      <dgm:spPr/>
      <dgm:t>
        <a:bodyPr/>
        <a:lstStyle/>
        <a:p>
          <a:r>
            <a:rPr lang="el-GR" sz="2400" dirty="0" smtClean="0"/>
            <a:t>Παρακινεί τους μαθητές</a:t>
          </a:r>
          <a:endParaRPr lang="el-GR" sz="2400" dirty="0"/>
        </a:p>
      </dgm:t>
    </dgm:pt>
    <dgm:pt modelId="{4195E312-EE90-4919-B336-B8F7783E5FB1}" type="parTrans" cxnId="{E08DFBD1-D907-4D5A-95AF-ADE36CB1D7C6}">
      <dgm:prSet/>
      <dgm:spPr/>
      <dgm:t>
        <a:bodyPr/>
        <a:lstStyle/>
        <a:p>
          <a:endParaRPr lang="el-GR"/>
        </a:p>
      </dgm:t>
    </dgm:pt>
    <dgm:pt modelId="{B5C551B2-4058-4E1D-B6CF-CA4284470A9B}" type="sibTrans" cxnId="{E08DFBD1-D907-4D5A-95AF-ADE36CB1D7C6}">
      <dgm:prSet/>
      <dgm:spPr/>
      <dgm:t>
        <a:bodyPr/>
        <a:lstStyle/>
        <a:p>
          <a:endParaRPr lang="el-GR"/>
        </a:p>
      </dgm:t>
    </dgm:pt>
    <dgm:pt modelId="{E84380FB-F024-4477-BE00-33080D09AA4D}">
      <dgm:prSet phldrT="[Κείμενο]" custT="1"/>
      <dgm:spPr/>
      <dgm:t>
        <a:bodyPr/>
        <a:lstStyle/>
        <a:p>
          <a:r>
            <a:rPr lang="el-GR" sz="2400" dirty="0" smtClean="0"/>
            <a:t>Συμβάλλει στην ενεργητική ιστορική μάθηση </a:t>
          </a:r>
          <a:endParaRPr lang="el-GR" sz="2400" dirty="0"/>
        </a:p>
      </dgm:t>
    </dgm:pt>
    <dgm:pt modelId="{EC0F1673-6C51-4B6D-8B13-7C00B783CB41}" type="parTrans" cxnId="{C6C8444A-74E8-420F-B4D8-C1FFA4152037}">
      <dgm:prSet/>
      <dgm:spPr/>
      <dgm:t>
        <a:bodyPr/>
        <a:lstStyle/>
        <a:p>
          <a:endParaRPr lang="el-GR"/>
        </a:p>
      </dgm:t>
    </dgm:pt>
    <dgm:pt modelId="{CD409D75-F4D6-4C79-A334-43C3B58F806D}" type="sibTrans" cxnId="{C6C8444A-74E8-420F-B4D8-C1FFA4152037}">
      <dgm:prSet/>
      <dgm:spPr/>
      <dgm:t>
        <a:bodyPr/>
        <a:lstStyle/>
        <a:p>
          <a:endParaRPr lang="el-GR"/>
        </a:p>
      </dgm:t>
    </dgm:pt>
    <dgm:pt modelId="{8A57318A-6B9B-4EBA-84B6-9E44C702472C}" type="pres">
      <dgm:prSet presAssocID="{045276ED-F7CE-449F-9E19-B3A3E64B1341}" presName="Name0" presStyleCnt="0">
        <dgm:presLayoutVars>
          <dgm:dir/>
          <dgm:animLvl val="lvl"/>
          <dgm:resizeHandles val="exact"/>
        </dgm:presLayoutVars>
      </dgm:prSet>
      <dgm:spPr/>
      <dgm:t>
        <a:bodyPr/>
        <a:lstStyle/>
        <a:p>
          <a:endParaRPr lang="el-GR"/>
        </a:p>
      </dgm:t>
    </dgm:pt>
    <dgm:pt modelId="{39A15651-C005-4C5F-8BB9-BF476D7C468B}" type="pres">
      <dgm:prSet presAssocID="{11A1B30C-136A-4119-8B8F-35A524D9F5C2}" presName="linNode" presStyleCnt="0"/>
      <dgm:spPr/>
    </dgm:pt>
    <dgm:pt modelId="{80B2721A-725D-4AAC-AC64-90F49B746C36}" type="pres">
      <dgm:prSet presAssocID="{11A1B30C-136A-4119-8B8F-35A524D9F5C2}" presName="parentText" presStyleLbl="node1" presStyleIdx="0" presStyleCnt="3" custLinFactNeighborY="-110">
        <dgm:presLayoutVars>
          <dgm:chMax val="1"/>
          <dgm:bulletEnabled val="1"/>
        </dgm:presLayoutVars>
      </dgm:prSet>
      <dgm:spPr/>
      <dgm:t>
        <a:bodyPr/>
        <a:lstStyle/>
        <a:p>
          <a:endParaRPr lang="el-GR"/>
        </a:p>
      </dgm:t>
    </dgm:pt>
    <dgm:pt modelId="{667EADD0-A9FA-40E4-90FE-4DED44FB71C3}" type="pres">
      <dgm:prSet presAssocID="{11A1B30C-136A-4119-8B8F-35A524D9F5C2}" presName="descendantText" presStyleLbl="alignAccFollowNode1" presStyleIdx="0" presStyleCnt="3" custScaleY="157295">
        <dgm:presLayoutVars>
          <dgm:bulletEnabled val="1"/>
        </dgm:presLayoutVars>
      </dgm:prSet>
      <dgm:spPr/>
      <dgm:t>
        <a:bodyPr/>
        <a:lstStyle/>
        <a:p>
          <a:endParaRPr lang="el-GR"/>
        </a:p>
      </dgm:t>
    </dgm:pt>
    <dgm:pt modelId="{2D6E3C75-4405-412E-B077-50E947ABEAE0}" type="pres">
      <dgm:prSet presAssocID="{10909BC9-BB36-4AA4-A56E-0455FB61DBED}" presName="sp" presStyleCnt="0"/>
      <dgm:spPr/>
    </dgm:pt>
    <dgm:pt modelId="{E024B7F6-53E5-4DC1-875B-0CA8737959C1}" type="pres">
      <dgm:prSet presAssocID="{99296618-5463-455F-95B4-0C33579BBD10}" presName="linNode" presStyleCnt="0"/>
      <dgm:spPr/>
    </dgm:pt>
    <dgm:pt modelId="{364BAA87-BFEF-4DF1-A882-C2C73D2C21C2}" type="pres">
      <dgm:prSet presAssocID="{99296618-5463-455F-95B4-0C33579BBD10}" presName="parentText" presStyleLbl="node1" presStyleIdx="1" presStyleCnt="3">
        <dgm:presLayoutVars>
          <dgm:chMax val="1"/>
          <dgm:bulletEnabled val="1"/>
        </dgm:presLayoutVars>
      </dgm:prSet>
      <dgm:spPr/>
      <dgm:t>
        <a:bodyPr/>
        <a:lstStyle/>
        <a:p>
          <a:endParaRPr lang="el-GR"/>
        </a:p>
      </dgm:t>
    </dgm:pt>
    <dgm:pt modelId="{0EA98AE7-96A0-4D6F-90F7-D4C8C597956E}" type="pres">
      <dgm:prSet presAssocID="{99296618-5463-455F-95B4-0C33579BBD10}" presName="descendantText" presStyleLbl="alignAccFollowNode1" presStyleIdx="1" presStyleCnt="3">
        <dgm:presLayoutVars>
          <dgm:bulletEnabled val="1"/>
        </dgm:presLayoutVars>
      </dgm:prSet>
      <dgm:spPr/>
      <dgm:t>
        <a:bodyPr/>
        <a:lstStyle/>
        <a:p>
          <a:endParaRPr lang="el-GR"/>
        </a:p>
      </dgm:t>
    </dgm:pt>
    <dgm:pt modelId="{E0E69A84-FE09-478C-A36F-A414C48B3A25}" type="pres">
      <dgm:prSet presAssocID="{B9029E53-CE30-4A50-BCFF-DD8D2929C073}" presName="sp" presStyleCnt="0"/>
      <dgm:spPr/>
    </dgm:pt>
    <dgm:pt modelId="{BC8B64D2-9DB4-4EE5-8B41-849C24A6C790}" type="pres">
      <dgm:prSet presAssocID="{8AEDE8E7-AFEB-4DA6-8AC0-7944BBB1B1FA}" presName="linNode" presStyleCnt="0"/>
      <dgm:spPr/>
    </dgm:pt>
    <dgm:pt modelId="{CC88483E-6866-4646-8685-8F24DB8FDD49}" type="pres">
      <dgm:prSet presAssocID="{8AEDE8E7-AFEB-4DA6-8AC0-7944BBB1B1FA}" presName="parentText" presStyleLbl="node1" presStyleIdx="2" presStyleCnt="3" custScaleX="108841">
        <dgm:presLayoutVars>
          <dgm:chMax val="1"/>
          <dgm:bulletEnabled val="1"/>
        </dgm:presLayoutVars>
      </dgm:prSet>
      <dgm:spPr/>
      <dgm:t>
        <a:bodyPr/>
        <a:lstStyle/>
        <a:p>
          <a:endParaRPr lang="el-GR"/>
        </a:p>
      </dgm:t>
    </dgm:pt>
    <dgm:pt modelId="{EF6881F7-629F-46CE-8CFC-820E5C2A960B}" type="pres">
      <dgm:prSet presAssocID="{8AEDE8E7-AFEB-4DA6-8AC0-7944BBB1B1FA}" presName="descendantText" presStyleLbl="alignAccFollowNode1" presStyleIdx="2" presStyleCnt="3" custScaleX="110562" custScaleY="151600" custLinFactNeighborX="11002" custLinFactNeighborY="9992">
        <dgm:presLayoutVars>
          <dgm:bulletEnabled val="1"/>
        </dgm:presLayoutVars>
      </dgm:prSet>
      <dgm:spPr/>
      <dgm:t>
        <a:bodyPr/>
        <a:lstStyle/>
        <a:p>
          <a:endParaRPr lang="el-GR"/>
        </a:p>
      </dgm:t>
    </dgm:pt>
  </dgm:ptLst>
  <dgm:cxnLst>
    <dgm:cxn modelId="{D604D8A7-B6D9-4EA9-9A69-13F3F4789012}" type="presOf" srcId="{99296618-5463-455F-95B4-0C33579BBD10}" destId="{364BAA87-BFEF-4DF1-A882-C2C73D2C21C2}" srcOrd="0" destOrd="0" presId="urn:microsoft.com/office/officeart/2005/8/layout/vList5"/>
    <dgm:cxn modelId="{ADCAC176-7E0E-4ADA-8476-113BA0A36D6E}" type="presOf" srcId="{8AEDE8E7-AFEB-4DA6-8AC0-7944BBB1B1FA}" destId="{CC88483E-6866-4646-8685-8F24DB8FDD49}" srcOrd="0" destOrd="0" presId="urn:microsoft.com/office/officeart/2005/8/layout/vList5"/>
    <dgm:cxn modelId="{8E0F2DAE-66AE-4D51-9789-6BDA798DA658}" srcId="{11A1B30C-136A-4119-8B8F-35A524D9F5C2}" destId="{20010D32-6207-4AFF-8427-A7BC8583A337}" srcOrd="0" destOrd="0" parTransId="{DEE82F1C-0167-4DE4-8040-999C5757BD62}" sibTransId="{536B839B-8F4F-4E98-8309-D399DC0182EB}"/>
    <dgm:cxn modelId="{57C17BE6-1A60-4C13-A0C3-CDE2DF682767}" type="presOf" srcId="{20010D32-6207-4AFF-8427-A7BC8583A337}" destId="{667EADD0-A9FA-40E4-90FE-4DED44FB71C3}" srcOrd="0" destOrd="0" presId="urn:microsoft.com/office/officeart/2005/8/layout/vList5"/>
    <dgm:cxn modelId="{5AED3720-08D6-4D1C-87F2-6ECA789DF808}" type="presOf" srcId="{B5A59E31-A26A-45BB-B3B9-096C9B755EEC}" destId="{667EADD0-A9FA-40E4-90FE-4DED44FB71C3}" srcOrd="0" destOrd="1" presId="urn:microsoft.com/office/officeart/2005/8/layout/vList5"/>
    <dgm:cxn modelId="{4BDED854-5186-42D3-A7EB-98D3462AEC00}" type="presOf" srcId="{9F9D7DA1-BB87-4F7F-A083-A885B039CD08}" destId="{0EA98AE7-96A0-4D6F-90F7-D4C8C597956E}" srcOrd="0" destOrd="0" presId="urn:microsoft.com/office/officeart/2005/8/layout/vList5"/>
    <dgm:cxn modelId="{C6C8444A-74E8-420F-B4D8-C1FFA4152037}" srcId="{8AEDE8E7-AFEB-4DA6-8AC0-7944BBB1B1FA}" destId="{E84380FB-F024-4477-BE00-33080D09AA4D}" srcOrd="1" destOrd="0" parTransId="{EC0F1673-6C51-4B6D-8B13-7C00B783CB41}" sibTransId="{CD409D75-F4D6-4C79-A334-43C3B58F806D}"/>
    <dgm:cxn modelId="{8D06C695-FD32-47E2-8ACA-9FF672FBBB64}" srcId="{045276ED-F7CE-449F-9E19-B3A3E64B1341}" destId="{8AEDE8E7-AFEB-4DA6-8AC0-7944BBB1B1FA}" srcOrd="2" destOrd="0" parTransId="{F5A8D9DD-B15A-4117-B924-0114D185E910}" sibTransId="{5DB39D71-4D52-4FC6-A3C0-A69464B08812}"/>
    <dgm:cxn modelId="{6ABC6369-8F6A-47B1-B78A-EA0E527D63D7}" type="presOf" srcId="{289B0960-10E2-446F-BC93-85031A8044D6}" destId="{EF6881F7-629F-46CE-8CFC-820E5C2A960B}" srcOrd="0" destOrd="0" presId="urn:microsoft.com/office/officeart/2005/8/layout/vList5"/>
    <dgm:cxn modelId="{E08DFBD1-D907-4D5A-95AF-ADE36CB1D7C6}" srcId="{8AEDE8E7-AFEB-4DA6-8AC0-7944BBB1B1FA}" destId="{289B0960-10E2-446F-BC93-85031A8044D6}" srcOrd="0" destOrd="0" parTransId="{4195E312-EE90-4919-B336-B8F7783E5FB1}" sibTransId="{B5C551B2-4058-4E1D-B6CF-CA4284470A9B}"/>
    <dgm:cxn modelId="{EBFB4177-A3D4-49DD-833B-C7C81E06BF49}" srcId="{99296618-5463-455F-95B4-0C33579BBD10}" destId="{9F9D7DA1-BB87-4F7F-A083-A885B039CD08}" srcOrd="0" destOrd="0" parTransId="{FB874FC9-C58B-4F6F-884C-42F09AD06F42}" sibTransId="{EAF1000D-FC33-4AEE-8FEC-EED298A0F48B}"/>
    <dgm:cxn modelId="{87C1D34B-EC72-4680-839B-E2EAC5D71E6B}" type="presOf" srcId="{045276ED-F7CE-449F-9E19-B3A3E64B1341}" destId="{8A57318A-6B9B-4EBA-84B6-9E44C702472C}" srcOrd="0" destOrd="0" presId="urn:microsoft.com/office/officeart/2005/8/layout/vList5"/>
    <dgm:cxn modelId="{D3DD2375-0934-4ED1-89D0-D47B42A83590}" srcId="{11A1B30C-136A-4119-8B8F-35A524D9F5C2}" destId="{B5A59E31-A26A-45BB-B3B9-096C9B755EEC}" srcOrd="1" destOrd="0" parTransId="{ADC5070B-C31A-410E-9EBB-16B527C80F38}" sibTransId="{15580F99-7E42-4825-8D78-CC95FBE53F8B}"/>
    <dgm:cxn modelId="{80BD4129-C16B-4524-A58C-B276BD74C372}" srcId="{045276ED-F7CE-449F-9E19-B3A3E64B1341}" destId="{99296618-5463-455F-95B4-0C33579BBD10}" srcOrd="1" destOrd="0" parTransId="{73C28FBB-07F6-4FD1-8116-D1FF2C8A3DFA}" sibTransId="{B9029E53-CE30-4A50-BCFF-DD8D2929C073}"/>
    <dgm:cxn modelId="{A8AE7DB4-1A62-40D0-84B0-3B7B9A06318C}" type="presOf" srcId="{E84380FB-F024-4477-BE00-33080D09AA4D}" destId="{EF6881F7-629F-46CE-8CFC-820E5C2A960B}" srcOrd="0" destOrd="1" presId="urn:microsoft.com/office/officeart/2005/8/layout/vList5"/>
    <dgm:cxn modelId="{A69E6769-3C24-48F4-A4EA-C78A61FF791A}" type="presOf" srcId="{11A1B30C-136A-4119-8B8F-35A524D9F5C2}" destId="{80B2721A-725D-4AAC-AC64-90F49B746C36}" srcOrd="0" destOrd="0" presId="urn:microsoft.com/office/officeart/2005/8/layout/vList5"/>
    <dgm:cxn modelId="{BFFE068A-0E25-4DCC-9E8F-BF9F5D5601D1}" srcId="{045276ED-F7CE-449F-9E19-B3A3E64B1341}" destId="{11A1B30C-136A-4119-8B8F-35A524D9F5C2}" srcOrd="0" destOrd="0" parTransId="{F30EABF3-8AFC-4F68-B31B-18746DA0E5F7}" sibTransId="{10909BC9-BB36-4AA4-A56E-0455FB61DBED}"/>
    <dgm:cxn modelId="{6CCCE155-9205-463A-A934-9B18F5A280EF}" type="presParOf" srcId="{8A57318A-6B9B-4EBA-84B6-9E44C702472C}" destId="{39A15651-C005-4C5F-8BB9-BF476D7C468B}" srcOrd="0" destOrd="0" presId="urn:microsoft.com/office/officeart/2005/8/layout/vList5"/>
    <dgm:cxn modelId="{5E896B58-61A9-41EA-89EA-F3CF975DDE87}" type="presParOf" srcId="{39A15651-C005-4C5F-8BB9-BF476D7C468B}" destId="{80B2721A-725D-4AAC-AC64-90F49B746C36}" srcOrd="0" destOrd="0" presId="urn:microsoft.com/office/officeart/2005/8/layout/vList5"/>
    <dgm:cxn modelId="{A403038E-17B5-4D3C-9255-B5667990DC90}" type="presParOf" srcId="{39A15651-C005-4C5F-8BB9-BF476D7C468B}" destId="{667EADD0-A9FA-40E4-90FE-4DED44FB71C3}" srcOrd="1" destOrd="0" presId="urn:microsoft.com/office/officeart/2005/8/layout/vList5"/>
    <dgm:cxn modelId="{F698459E-6CAE-471A-988F-26BB40CFCBDB}" type="presParOf" srcId="{8A57318A-6B9B-4EBA-84B6-9E44C702472C}" destId="{2D6E3C75-4405-412E-B077-50E947ABEAE0}" srcOrd="1" destOrd="0" presId="urn:microsoft.com/office/officeart/2005/8/layout/vList5"/>
    <dgm:cxn modelId="{A2B92158-F91B-4F04-A175-72CC103715AA}" type="presParOf" srcId="{8A57318A-6B9B-4EBA-84B6-9E44C702472C}" destId="{E024B7F6-53E5-4DC1-875B-0CA8737959C1}" srcOrd="2" destOrd="0" presId="urn:microsoft.com/office/officeart/2005/8/layout/vList5"/>
    <dgm:cxn modelId="{D41A079F-CA1B-4CDE-A1F1-674DDB28F337}" type="presParOf" srcId="{E024B7F6-53E5-4DC1-875B-0CA8737959C1}" destId="{364BAA87-BFEF-4DF1-A882-C2C73D2C21C2}" srcOrd="0" destOrd="0" presId="urn:microsoft.com/office/officeart/2005/8/layout/vList5"/>
    <dgm:cxn modelId="{026AEC60-DE13-4FB8-8D09-C549D683F829}" type="presParOf" srcId="{E024B7F6-53E5-4DC1-875B-0CA8737959C1}" destId="{0EA98AE7-96A0-4D6F-90F7-D4C8C597956E}" srcOrd="1" destOrd="0" presId="urn:microsoft.com/office/officeart/2005/8/layout/vList5"/>
    <dgm:cxn modelId="{B1C90568-8A3D-4452-AAF2-FF9126A66B1E}" type="presParOf" srcId="{8A57318A-6B9B-4EBA-84B6-9E44C702472C}" destId="{E0E69A84-FE09-478C-A36F-A414C48B3A25}" srcOrd="3" destOrd="0" presId="urn:microsoft.com/office/officeart/2005/8/layout/vList5"/>
    <dgm:cxn modelId="{848041B6-77DA-4E93-92F6-0D6C2CB11F72}" type="presParOf" srcId="{8A57318A-6B9B-4EBA-84B6-9E44C702472C}" destId="{BC8B64D2-9DB4-4EE5-8B41-849C24A6C790}" srcOrd="4" destOrd="0" presId="urn:microsoft.com/office/officeart/2005/8/layout/vList5"/>
    <dgm:cxn modelId="{61A608E6-330D-45FC-A081-95A22D1579EB}" type="presParOf" srcId="{BC8B64D2-9DB4-4EE5-8B41-849C24A6C790}" destId="{CC88483E-6866-4646-8685-8F24DB8FDD49}" srcOrd="0" destOrd="0" presId="urn:microsoft.com/office/officeart/2005/8/layout/vList5"/>
    <dgm:cxn modelId="{D73B7EC7-56FB-475F-819D-89FFE016CBC8}" type="presParOf" srcId="{BC8B64D2-9DB4-4EE5-8B41-849C24A6C790}" destId="{EF6881F7-629F-46CE-8CFC-820E5C2A960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4E58CD-375B-4205-B285-019C6FF540A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l-GR"/>
        </a:p>
      </dgm:t>
    </dgm:pt>
    <dgm:pt modelId="{22ECB098-E5FD-4521-9282-E9110F98A392}">
      <dgm:prSet phldrT="[Κείμενο]" custT="1"/>
      <dgm:spPr>
        <a:solidFill>
          <a:srgbClr val="FF0000"/>
        </a:solidFill>
      </dgm:spPr>
      <dgm:t>
        <a:bodyPr/>
        <a:lstStyle/>
        <a:p>
          <a:r>
            <a:rPr lang="el-GR" sz="2000" dirty="0" smtClean="0"/>
            <a:t>Αρχές</a:t>
          </a:r>
        </a:p>
        <a:p>
          <a:r>
            <a:rPr lang="el-GR" sz="2000" dirty="0" smtClean="0"/>
            <a:t>ΕξΑΕ</a:t>
          </a:r>
          <a:endParaRPr lang="el-GR" sz="2000" dirty="0"/>
        </a:p>
      </dgm:t>
    </dgm:pt>
    <dgm:pt modelId="{0151F69A-4342-4E36-9BEA-6F235636E20D}" type="parTrans" cxnId="{1E0C1862-8053-45CE-8D82-3FBBEE986802}">
      <dgm:prSet/>
      <dgm:spPr/>
      <dgm:t>
        <a:bodyPr/>
        <a:lstStyle/>
        <a:p>
          <a:endParaRPr lang="el-GR"/>
        </a:p>
      </dgm:t>
    </dgm:pt>
    <dgm:pt modelId="{4B7E753E-FD3D-4D99-BD9B-52ECA7DC656F}" type="sibTrans" cxnId="{1E0C1862-8053-45CE-8D82-3FBBEE986802}">
      <dgm:prSet/>
      <dgm:spPr/>
      <dgm:t>
        <a:bodyPr/>
        <a:lstStyle/>
        <a:p>
          <a:endParaRPr lang="el-GR"/>
        </a:p>
      </dgm:t>
    </dgm:pt>
    <dgm:pt modelId="{DDD7E307-D5CF-4242-BEB0-753A3CE31581}">
      <dgm:prSet phldrT="[Κείμενο]" custT="1"/>
      <dgm:spPr/>
      <dgm:t>
        <a:bodyPr/>
        <a:lstStyle/>
        <a:p>
          <a:r>
            <a:rPr lang="el-GR" sz="1600" i="0" dirty="0" smtClean="0">
              <a:effectLst>
                <a:outerShdw blurRad="38100" dist="38100" dir="2700000" algn="tl">
                  <a:srgbClr val="000000">
                    <a:alpha val="43137"/>
                  </a:srgbClr>
                </a:outerShdw>
              </a:effectLst>
            </a:rPr>
            <a:t>12 αρχές</a:t>
          </a:r>
          <a:r>
            <a:rPr lang="en-US" sz="1600" i="0" dirty="0" smtClean="0">
              <a:effectLst>
                <a:outerShdw blurRad="38100" dist="38100" dir="2700000" algn="tl">
                  <a:srgbClr val="000000">
                    <a:alpha val="43137"/>
                  </a:srgbClr>
                </a:outerShdw>
              </a:effectLst>
            </a:rPr>
            <a:t> Mayer</a:t>
          </a:r>
          <a:endParaRPr lang="el-GR" sz="1600" i="0" dirty="0">
            <a:effectLst>
              <a:outerShdw blurRad="38100" dist="38100" dir="2700000" algn="tl">
                <a:srgbClr val="000000">
                  <a:alpha val="43137"/>
                </a:srgbClr>
              </a:outerShdw>
            </a:effectLst>
          </a:endParaRPr>
        </a:p>
      </dgm:t>
    </dgm:pt>
    <dgm:pt modelId="{BBE2B6AB-88D2-4AFE-B841-4F2BC380870F}" type="parTrans" cxnId="{9E9D48A2-D19D-464D-8BF6-481216CE520E}">
      <dgm:prSet/>
      <dgm:spPr/>
      <dgm:t>
        <a:bodyPr/>
        <a:lstStyle/>
        <a:p>
          <a:endParaRPr lang="el-GR"/>
        </a:p>
      </dgm:t>
    </dgm:pt>
    <dgm:pt modelId="{E826A021-7633-420B-A7B3-681539C2CDCD}" type="sibTrans" cxnId="{9E9D48A2-D19D-464D-8BF6-481216CE520E}">
      <dgm:prSet/>
      <dgm:spPr/>
      <dgm:t>
        <a:bodyPr/>
        <a:lstStyle/>
        <a:p>
          <a:endParaRPr lang="el-GR"/>
        </a:p>
      </dgm:t>
    </dgm:pt>
    <dgm:pt modelId="{645EB701-C7AB-40D9-A86C-6AB12CCA0629}">
      <dgm:prSet phldrT="[Κείμενο]" custT="1"/>
      <dgm:spPr>
        <a:solidFill>
          <a:schemeClr val="accent2">
            <a:lumMod val="75000"/>
          </a:schemeClr>
        </a:solidFill>
      </dgm:spPr>
      <dgm:t>
        <a:bodyPr/>
        <a:lstStyle/>
        <a:p>
          <a:pPr algn="ctr"/>
          <a:r>
            <a:rPr lang="el-GR" sz="2000" dirty="0" smtClean="0"/>
            <a:t>Αρχές Τοπικής ιστορίας</a:t>
          </a:r>
          <a:endParaRPr lang="el-GR" sz="2000" dirty="0"/>
        </a:p>
      </dgm:t>
    </dgm:pt>
    <dgm:pt modelId="{2774C417-0BA4-454F-A9CA-D2D096DF4DBC}" type="parTrans" cxnId="{FBDC4726-4B9F-435E-AD7A-6093397C31F5}">
      <dgm:prSet/>
      <dgm:spPr/>
      <dgm:t>
        <a:bodyPr/>
        <a:lstStyle/>
        <a:p>
          <a:endParaRPr lang="el-GR"/>
        </a:p>
      </dgm:t>
    </dgm:pt>
    <dgm:pt modelId="{56FD15EE-00BF-477D-AE7D-74F57587638B}" type="sibTrans" cxnId="{FBDC4726-4B9F-435E-AD7A-6093397C31F5}">
      <dgm:prSet/>
      <dgm:spPr/>
      <dgm:t>
        <a:bodyPr/>
        <a:lstStyle/>
        <a:p>
          <a:endParaRPr lang="el-GR"/>
        </a:p>
      </dgm:t>
    </dgm:pt>
    <dgm:pt modelId="{525508D2-3F12-413D-820B-7CB3E8EDFC63}">
      <dgm:prSet phldrT="[Κείμενο]" custT="1"/>
      <dgm:spPr>
        <a:solidFill>
          <a:srgbClr val="FF0000"/>
        </a:solidFill>
      </dgm:spPr>
      <dgm:t>
        <a:bodyPr/>
        <a:lstStyle/>
        <a:p>
          <a:r>
            <a:rPr lang="el-GR" sz="2000" dirty="0" smtClean="0"/>
            <a:t>Σχολική</a:t>
          </a:r>
        </a:p>
        <a:p>
          <a:r>
            <a:rPr lang="el-GR" sz="2000" dirty="0" smtClean="0"/>
            <a:t>ΕξΑΕ</a:t>
          </a:r>
          <a:endParaRPr lang="el-GR" sz="2000" dirty="0"/>
        </a:p>
      </dgm:t>
    </dgm:pt>
    <dgm:pt modelId="{8FA64429-32E7-413C-AEBC-D07B70DD00A6}" type="parTrans" cxnId="{FB91A1E8-7985-4A37-AD5D-48373E8CC3B2}">
      <dgm:prSet/>
      <dgm:spPr/>
      <dgm:t>
        <a:bodyPr/>
        <a:lstStyle/>
        <a:p>
          <a:endParaRPr lang="el-GR"/>
        </a:p>
      </dgm:t>
    </dgm:pt>
    <dgm:pt modelId="{266F7CF3-C932-4CA9-945B-4EAD469BB485}" type="sibTrans" cxnId="{FB91A1E8-7985-4A37-AD5D-48373E8CC3B2}">
      <dgm:prSet/>
      <dgm:spPr/>
      <dgm:t>
        <a:bodyPr/>
        <a:lstStyle/>
        <a:p>
          <a:endParaRPr lang="el-GR"/>
        </a:p>
      </dgm:t>
    </dgm:pt>
    <dgm:pt modelId="{AA149D28-998B-4E3B-B5D8-5F3494B921C8}">
      <dgm:prSet phldrT="[Κείμενο]" custT="1"/>
      <dgm:spPr/>
      <dgm:t>
        <a:bodyPr/>
        <a:lstStyle/>
        <a:p>
          <a:r>
            <a:rPr lang="el-GR" sz="1800" dirty="0" smtClean="0">
              <a:effectLst>
                <a:outerShdw blurRad="38100" dist="38100" dir="2700000" algn="tl">
                  <a:srgbClr val="000000">
                    <a:alpha val="43137"/>
                  </a:srgbClr>
                </a:outerShdw>
              </a:effectLst>
            </a:rPr>
            <a:t>Συμπληρωματική σχολική ΕξΑΕ</a:t>
          </a:r>
          <a:endParaRPr lang="el-GR" sz="1800" dirty="0">
            <a:effectLst>
              <a:outerShdw blurRad="38100" dist="38100" dir="2700000" algn="tl">
                <a:srgbClr val="000000">
                  <a:alpha val="43137"/>
                </a:srgbClr>
              </a:outerShdw>
            </a:effectLst>
          </a:endParaRPr>
        </a:p>
      </dgm:t>
    </dgm:pt>
    <dgm:pt modelId="{97215977-C6CC-462B-BFB7-0B644945CACF}" type="parTrans" cxnId="{08FE53D8-4E59-4082-AA8F-9969CD416655}">
      <dgm:prSet/>
      <dgm:spPr/>
      <dgm:t>
        <a:bodyPr/>
        <a:lstStyle/>
        <a:p>
          <a:endParaRPr lang="el-GR"/>
        </a:p>
      </dgm:t>
    </dgm:pt>
    <dgm:pt modelId="{136DB3CD-4B14-4617-B7D3-501118D31AA0}" type="sibTrans" cxnId="{08FE53D8-4E59-4082-AA8F-9969CD416655}">
      <dgm:prSet/>
      <dgm:spPr/>
      <dgm:t>
        <a:bodyPr/>
        <a:lstStyle/>
        <a:p>
          <a:endParaRPr lang="el-GR"/>
        </a:p>
      </dgm:t>
    </dgm:pt>
    <dgm:pt modelId="{D79F89C4-2F03-40C1-BCD8-D7CF8FD474E8}">
      <dgm:prSet phldrT="[Κείμενο]" custT="1"/>
      <dgm:spPr>
        <a:solidFill>
          <a:srgbClr val="00B050"/>
        </a:solidFill>
      </dgm:spPr>
      <dgm:t>
        <a:bodyPr/>
        <a:lstStyle/>
        <a:p>
          <a:r>
            <a:rPr lang="el-GR" sz="2000" dirty="0" smtClean="0"/>
            <a:t>Θεωρίες μάθησης</a:t>
          </a:r>
          <a:endParaRPr lang="el-GR" sz="2000" dirty="0"/>
        </a:p>
      </dgm:t>
    </dgm:pt>
    <dgm:pt modelId="{F29E4CE1-233A-4EEA-A483-8C7AF66731BC}" type="parTrans" cxnId="{80EDA244-4EE7-4604-88FD-29F54ED9E733}">
      <dgm:prSet/>
      <dgm:spPr/>
      <dgm:t>
        <a:bodyPr/>
        <a:lstStyle/>
        <a:p>
          <a:endParaRPr lang="el-GR"/>
        </a:p>
      </dgm:t>
    </dgm:pt>
    <dgm:pt modelId="{7FFE5F3F-CE15-4CB6-AEC9-63740392099D}" type="sibTrans" cxnId="{80EDA244-4EE7-4604-88FD-29F54ED9E733}">
      <dgm:prSet/>
      <dgm:spPr/>
      <dgm:t>
        <a:bodyPr/>
        <a:lstStyle/>
        <a:p>
          <a:endParaRPr lang="el-GR"/>
        </a:p>
      </dgm:t>
    </dgm:pt>
    <dgm:pt modelId="{5FEBD101-949C-4C58-A148-A091185E8EA5}">
      <dgm:prSet phldrT="[Κείμενο]" custT="1"/>
      <dgm:spPr/>
      <dgm:t>
        <a:bodyPr/>
        <a:lstStyle/>
        <a:p>
          <a:r>
            <a:rPr lang="el-GR" sz="1800" dirty="0" smtClean="0">
              <a:effectLst>
                <a:outerShdw blurRad="38100" dist="38100" dir="2700000" algn="tl">
                  <a:srgbClr val="000000">
                    <a:alpha val="43137"/>
                  </a:srgbClr>
                </a:outerShdw>
              </a:effectLst>
            </a:rPr>
            <a:t>Συμπεριφορισμός</a:t>
          </a:r>
          <a:endParaRPr lang="el-GR" sz="1800" dirty="0">
            <a:effectLst>
              <a:outerShdw blurRad="38100" dist="38100" dir="2700000" algn="tl">
                <a:srgbClr val="000000">
                  <a:alpha val="43137"/>
                </a:srgbClr>
              </a:outerShdw>
            </a:effectLst>
          </a:endParaRPr>
        </a:p>
      </dgm:t>
    </dgm:pt>
    <dgm:pt modelId="{E6E94240-A777-4134-BCC7-5898231093C7}" type="parTrans" cxnId="{3E9319EB-27F9-4881-80C0-5B1CA033CF00}">
      <dgm:prSet/>
      <dgm:spPr/>
      <dgm:t>
        <a:bodyPr/>
        <a:lstStyle/>
        <a:p>
          <a:endParaRPr lang="el-GR"/>
        </a:p>
      </dgm:t>
    </dgm:pt>
    <dgm:pt modelId="{A9F88E18-4CC0-4DB5-B4E2-13678857606F}" type="sibTrans" cxnId="{3E9319EB-27F9-4881-80C0-5B1CA033CF00}">
      <dgm:prSet/>
      <dgm:spPr/>
      <dgm:t>
        <a:bodyPr/>
        <a:lstStyle/>
        <a:p>
          <a:endParaRPr lang="el-GR"/>
        </a:p>
      </dgm:t>
    </dgm:pt>
    <dgm:pt modelId="{E72C4D82-2CB9-42B0-B1CD-BE78F1C08086}">
      <dgm:prSet phldrT="[Κείμενο]" custT="1"/>
      <dgm:spPr/>
      <dgm:t>
        <a:bodyPr/>
        <a:lstStyle/>
        <a:p>
          <a:endParaRPr lang="el-GR" sz="1800" dirty="0"/>
        </a:p>
      </dgm:t>
    </dgm:pt>
    <dgm:pt modelId="{FB3F4404-3753-4633-B60D-588704E11520}" type="parTrans" cxnId="{12438A67-9E24-4611-A9AC-4F4BC6F19BE8}">
      <dgm:prSet/>
      <dgm:spPr/>
      <dgm:t>
        <a:bodyPr/>
        <a:lstStyle/>
        <a:p>
          <a:endParaRPr lang="el-GR"/>
        </a:p>
      </dgm:t>
    </dgm:pt>
    <dgm:pt modelId="{FCE98C6C-ECE3-4467-B6F6-1C0843EA78A7}" type="sibTrans" cxnId="{12438A67-9E24-4611-A9AC-4F4BC6F19BE8}">
      <dgm:prSet/>
      <dgm:spPr/>
      <dgm:t>
        <a:bodyPr/>
        <a:lstStyle/>
        <a:p>
          <a:endParaRPr lang="el-GR"/>
        </a:p>
      </dgm:t>
    </dgm:pt>
    <dgm:pt modelId="{021192B0-8390-449E-B597-DB51077B5965}">
      <dgm:prSet phldrT="[Κείμενο]" custT="1"/>
      <dgm:spPr/>
      <dgm:t>
        <a:bodyPr/>
        <a:lstStyle/>
        <a:p>
          <a:pPr algn="l"/>
          <a:r>
            <a:rPr lang="el-GR" sz="1800" dirty="0" smtClean="0">
              <a:effectLst>
                <a:outerShdw blurRad="38100" dist="38100" dir="2700000" algn="tl">
                  <a:srgbClr val="000000">
                    <a:alpha val="43137"/>
                  </a:srgbClr>
                </a:outerShdw>
              </a:effectLst>
            </a:rPr>
            <a:t>Διαθεματικότητα</a:t>
          </a:r>
          <a:endParaRPr lang="el-GR" sz="1800" dirty="0">
            <a:effectLst>
              <a:outerShdw blurRad="38100" dist="38100" dir="2700000" algn="tl">
                <a:srgbClr val="000000">
                  <a:alpha val="43137"/>
                </a:srgbClr>
              </a:outerShdw>
            </a:effectLst>
          </a:endParaRPr>
        </a:p>
      </dgm:t>
    </dgm:pt>
    <dgm:pt modelId="{83CD17FA-D61D-4565-B43D-B553233D8D8E}" type="parTrans" cxnId="{A9C20339-AFD7-4DE3-9023-D0CB9B2C40E3}">
      <dgm:prSet/>
      <dgm:spPr/>
      <dgm:t>
        <a:bodyPr/>
        <a:lstStyle/>
        <a:p>
          <a:endParaRPr lang="el-GR"/>
        </a:p>
      </dgm:t>
    </dgm:pt>
    <dgm:pt modelId="{9D24F253-231F-490D-94B8-5B1F8FACBAC1}" type="sibTrans" cxnId="{A9C20339-AFD7-4DE3-9023-D0CB9B2C40E3}">
      <dgm:prSet/>
      <dgm:spPr/>
      <dgm:t>
        <a:bodyPr/>
        <a:lstStyle/>
        <a:p>
          <a:endParaRPr lang="el-GR"/>
        </a:p>
      </dgm:t>
    </dgm:pt>
    <dgm:pt modelId="{536FCC56-9A27-40AD-B6A4-F044E38F92C5}">
      <dgm:prSet phldrT="[Κείμενο]" custT="1"/>
      <dgm:spPr/>
      <dgm:t>
        <a:bodyPr/>
        <a:lstStyle/>
        <a:p>
          <a:pPr algn="l"/>
          <a:r>
            <a:rPr lang="el-GR" sz="1800" dirty="0" smtClean="0">
              <a:effectLst>
                <a:outerShdw blurRad="38100" dist="38100" dir="2700000" algn="tl">
                  <a:srgbClr val="000000">
                    <a:alpha val="43137"/>
                  </a:srgbClr>
                </a:outerShdw>
              </a:effectLst>
            </a:rPr>
            <a:t>Αξιοποίηση πηγών</a:t>
          </a:r>
          <a:endParaRPr lang="el-GR" sz="1800" dirty="0"/>
        </a:p>
      </dgm:t>
    </dgm:pt>
    <dgm:pt modelId="{DB2056A7-790B-404F-855C-D1CD05CD6200}" type="parTrans" cxnId="{3944E301-B5EE-470A-BCCC-41124BF31FBA}">
      <dgm:prSet/>
      <dgm:spPr/>
      <dgm:t>
        <a:bodyPr/>
        <a:lstStyle/>
        <a:p>
          <a:endParaRPr lang="el-GR"/>
        </a:p>
      </dgm:t>
    </dgm:pt>
    <dgm:pt modelId="{041ACC0E-AF0B-4F8B-8D43-CBAD10552868}" type="sibTrans" cxnId="{3944E301-B5EE-470A-BCCC-41124BF31FBA}">
      <dgm:prSet/>
      <dgm:spPr/>
      <dgm:t>
        <a:bodyPr/>
        <a:lstStyle/>
        <a:p>
          <a:endParaRPr lang="el-GR"/>
        </a:p>
      </dgm:t>
    </dgm:pt>
    <dgm:pt modelId="{1E307D7B-A9DA-4F1E-A982-6D768E177E21}">
      <dgm:prSet phldrT="[Κείμενο]" custT="1"/>
      <dgm:spPr/>
      <dgm:t>
        <a:bodyPr/>
        <a:lstStyle/>
        <a:p>
          <a:endParaRPr lang="el-GR" sz="1800" dirty="0"/>
        </a:p>
      </dgm:t>
    </dgm:pt>
    <dgm:pt modelId="{576961A3-6ABA-428A-99F3-96B8DF303CAF}" type="parTrans" cxnId="{A3106318-CEDA-458F-8F91-F4951F1D5BFC}">
      <dgm:prSet/>
      <dgm:spPr/>
      <dgm:t>
        <a:bodyPr/>
        <a:lstStyle/>
        <a:p>
          <a:endParaRPr lang="el-GR"/>
        </a:p>
      </dgm:t>
    </dgm:pt>
    <dgm:pt modelId="{D1AB4A05-02DF-4107-920B-483EFB9D3389}" type="sibTrans" cxnId="{A3106318-CEDA-458F-8F91-F4951F1D5BFC}">
      <dgm:prSet/>
      <dgm:spPr/>
      <dgm:t>
        <a:bodyPr/>
        <a:lstStyle/>
        <a:p>
          <a:endParaRPr lang="el-GR"/>
        </a:p>
      </dgm:t>
    </dgm:pt>
    <dgm:pt modelId="{A8CAD967-7CD0-4330-8458-E6DD81A95344}">
      <dgm:prSet phldrT="[Κείμενο]" custT="1"/>
      <dgm:spPr/>
      <dgm:t>
        <a:bodyPr/>
        <a:lstStyle/>
        <a:p>
          <a:r>
            <a:rPr lang="el-GR" sz="1600" i="0" dirty="0" smtClean="0">
              <a:effectLst>
                <a:outerShdw blurRad="38100" dist="38100" dir="2700000" algn="tl">
                  <a:srgbClr val="000000">
                    <a:alpha val="43137"/>
                  </a:srgbClr>
                </a:outerShdw>
              </a:effectLst>
            </a:rPr>
            <a:t>Αρχές </a:t>
          </a:r>
          <a:r>
            <a:rPr lang="en-US" sz="1600" i="0" dirty="0" smtClean="0">
              <a:effectLst>
                <a:outerShdw blurRad="38100" dist="38100" dir="2700000" algn="tl">
                  <a:srgbClr val="000000">
                    <a:alpha val="43137"/>
                  </a:srgbClr>
                </a:outerShdw>
              </a:effectLst>
            </a:rPr>
            <a:t>Holmberg</a:t>
          </a:r>
          <a:endParaRPr lang="el-GR" sz="1600" i="0" dirty="0">
            <a:effectLst>
              <a:outerShdw blurRad="38100" dist="38100" dir="2700000" algn="tl">
                <a:srgbClr val="000000">
                  <a:alpha val="43137"/>
                </a:srgbClr>
              </a:outerShdw>
            </a:effectLst>
          </a:endParaRPr>
        </a:p>
      </dgm:t>
    </dgm:pt>
    <dgm:pt modelId="{48D736A6-32D2-4485-825F-C0791466AEC7}" type="parTrans" cxnId="{BFAA5B38-5426-440E-A179-D7DB609F6968}">
      <dgm:prSet/>
      <dgm:spPr/>
      <dgm:t>
        <a:bodyPr/>
        <a:lstStyle/>
        <a:p>
          <a:endParaRPr lang="el-GR"/>
        </a:p>
      </dgm:t>
    </dgm:pt>
    <dgm:pt modelId="{1F9D9499-C34A-426D-A234-343FE3256041}" type="sibTrans" cxnId="{BFAA5B38-5426-440E-A179-D7DB609F6968}">
      <dgm:prSet/>
      <dgm:spPr/>
      <dgm:t>
        <a:bodyPr/>
        <a:lstStyle/>
        <a:p>
          <a:endParaRPr lang="el-GR"/>
        </a:p>
      </dgm:t>
    </dgm:pt>
    <dgm:pt modelId="{106DEC08-AF25-4C04-A739-B728C84CEF04}">
      <dgm:prSet phldrT="[Κείμενο]" custT="1"/>
      <dgm:spPr/>
      <dgm:t>
        <a:bodyPr/>
        <a:lstStyle/>
        <a:p>
          <a:r>
            <a:rPr lang="el-GR" sz="1600" i="0" dirty="0" smtClean="0">
              <a:effectLst>
                <a:outerShdw blurRad="38100" dist="38100" dir="2700000" algn="tl">
                  <a:srgbClr val="000000">
                    <a:alpha val="43137"/>
                  </a:srgbClr>
                </a:outerShdw>
              </a:effectLst>
            </a:rPr>
            <a:t>Αρχές Λιοναράκη-Σπανακά</a:t>
          </a:r>
          <a:endParaRPr lang="el-GR" sz="1600" i="0" dirty="0">
            <a:effectLst>
              <a:outerShdw blurRad="38100" dist="38100" dir="2700000" algn="tl">
                <a:srgbClr val="000000">
                  <a:alpha val="43137"/>
                </a:srgbClr>
              </a:outerShdw>
            </a:effectLst>
          </a:endParaRPr>
        </a:p>
      </dgm:t>
    </dgm:pt>
    <dgm:pt modelId="{DCDB92C7-8E1F-4E20-8825-6C72577E1849}" type="parTrans" cxnId="{B27E6690-96F8-4592-B2F1-88147A91EF23}">
      <dgm:prSet/>
      <dgm:spPr/>
      <dgm:t>
        <a:bodyPr/>
        <a:lstStyle/>
        <a:p>
          <a:endParaRPr lang="el-GR"/>
        </a:p>
      </dgm:t>
    </dgm:pt>
    <dgm:pt modelId="{F19BCF75-7C10-4363-B05E-512BD27C9B55}" type="sibTrans" cxnId="{B27E6690-96F8-4592-B2F1-88147A91EF23}">
      <dgm:prSet/>
      <dgm:spPr/>
      <dgm:t>
        <a:bodyPr/>
        <a:lstStyle/>
        <a:p>
          <a:endParaRPr lang="el-GR"/>
        </a:p>
      </dgm:t>
    </dgm:pt>
    <dgm:pt modelId="{ACA9D734-2781-4659-9EBE-52B397805737}">
      <dgm:prSet phldrT="[Κείμενο]" custT="1"/>
      <dgm:spPr/>
      <dgm:t>
        <a:bodyPr/>
        <a:lstStyle/>
        <a:p>
          <a:endParaRPr lang="el-GR" sz="1800" dirty="0"/>
        </a:p>
      </dgm:t>
    </dgm:pt>
    <dgm:pt modelId="{41B03046-6873-4C90-B702-F707DC60C719}" type="parTrans" cxnId="{116C2BC5-9174-4095-A4EC-6148A72379CA}">
      <dgm:prSet/>
      <dgm:spPr/>
      <dgm:t>
        <a:bodyPr/>
        <a:lstStyle/>
        <a:p>
          <a:endParaRPr lang="el-GR"/>
        </a:p>
      </dgm:t>
    </dgm:pt>
    <dgm:pt modelId="{ABCE74AD-8D93-4751-B92F-D198046DFD76}" type="sibTrans" cxnId="{116C2BC5-9174-4095-A4EC-6148A72379CA}">
      <dgm:prSet/>
      <dgm:spPr/>
      <dgm:t>
        <a:bodyPr/>
        <a:lstStyle/>
        <a:p>
          <a:endParaRPr lang="el-GR"/>
        </a:p>
      </dgm:t>
    </dgm:pt>
    <dgm:pt modelId="{360A1192-6C95-4036-BF6E-6AB9925537FF}">
      <dgm:prSet phldrT="[Κείμενο]" custT="1"/>
      <dgm:spPr/>
      <dgm:t>
        <a:bodyPr/>
        <a:lstStyle/>
        <a:p>
          <a:endParaRPr lang="el-GR" sz="1800" dirty="0"/>
        </a:p>
      </dgm:t>
    </dgm:pt>
    <dgm:pt modelId="{96B54F43-6B14-4C94-8A32-B8C410CD3932}" type="parTrans" cxnId="{69C32355-1317-4857-AFEB-A0606EA7CC2B}">
      <dgm:prSet/>
      <dgm:spPr/>
      <dgm:t>
        <a:bodyPr/>
        <a:lstStyle/>
        <a:p>
          <a:endParaRPr lang="el-GR"/>
        </a:p>
      </dgm:t>
    </dgm:pt>
    <dgm:pt modelId="{3F9B2DC8-31C4-49EB-9489-0201E3BA0045}" type="sibTrans" cxnId="{69C32355-1317-4857-AFEB-A0606EA7CC2B}">
      <dgm:prSet/>
      <dgm:spPr/>
      <dgm:t>
        <a:bodyPr/>
        <a:lstStyle/>
        <a:p>
          <a:endParaRPr lang="el-GR"/>
        </a:p>
      </dgm:t>
    </dgm:pt>
    <dgm:pt modelId="{66B1E29A-5388-40A0-BE50-776DC9C4B71A}">
      <dgm:prSet phldrT="[Κείμενο]" custT="1"/>
      <dgm:spPr/>
      <dgm:t>
        <a:bodyPr/>
        <a:lstStyle/>
        <a:p>
          <a:r>
            <a:rPr lang="el-GR" sz="1600" i="0" dirty="0" smtClean="0">
              <a:effectLst>
                <a:outerShdw blurRad="38100" dist="38100" dir="2700000" algn="tl">
                  <a:srgbClr val="000000">
                    <a:alpha val="43137"/>
                  </a:srgbClr>
                </a:outerShdw>
              </a:effectLst>
            </a:rPr>
            <a:t>3 δέσμες </a:t>
          </a:r>
          <a:r>
            <a:rPr lang="en-US" sz="1600" i="0" dirty="0" smtClean="0">
              <a:effectLst>
                <a:outerShdw blurRad="38100" dist="38100" dir="2700000" algn="tl">
                  <a:srgbClr val="000000">
                    <a:alpha val="43137"/>
                  </a:srgbClr>
                </a:outerShdw>
              </a:effectLst>
            </a:rPr>
            <a:t>West-</a:t>
          </a:r>
          <a:r>
            <a:rPr lang="el-GR" sz="1600" i="0" dirty="0" smtClean="0">
              <a:effectLst>
                <a:outerShdw blurRad="38100" dist="38100" dir="2700000" algn="tl">
                  <a:srgbClr val="000000">
                    <a:alpha val="43137"/>
                  </a:srgbClr>
                </a:outerShdw>
              </a:effectLst>
            </a:rPr>
            <a:t>Λιοναράκη</a:t>
          </a:r>
          <a:endParaRPr lang="el-GR" sz="1600" i="0" dirty="0">
            <a:effectLst>
              <a:outerShdw blurRad="38100" dist="38100" dir="2700000" algn="tl">
                <a:srgbClr val="000000">
                  <a:alpha val="43137"/>
                </a:srgbClr>
              </a:outerShdw>
            </a:effectLst>
          </a:endParaRPr>
        </a:p>
      </dgm:t>
    </dgm:pt>
    <dgm:pt modelId="{EF7C0CEF-963D-4D8E-8369-9B6E3CFA8DF1}" type="parTrans" cxnId="{A12582D3-FF38-47F6-A5DA-05BC5FD36B77}">
      <dgm:prSet/>
      <dgm:spPr/>
      <dgm:t>
        <a:bodyPr/>
        <a:lstStyle/>
        <a:p>
          <a:endParaRPr lang="el-GR"/>
        </a:p>
      </dgm:t>
    </dgm:pt>
    <dgm:pt modelId="{AC90F98E-8229-48A5-AA7D-B6D3CD256628}" type="sibTrans" cxnId="{A12582D3-FF38-47F6-A5DA-05BC5FD36B77}">
      <dgm:prSet/>
      <dgm:spPr/>
      <dgm:t>
        <a:bodyPr/>
        <a:lstStyle/>
        <a:p>
          <a:endParaRPr lang="el-GR"/>
        </a:p>
      </dgm:t>
    </dgm:pt>
    <dgm:pt modelId="{34340DBD-48A2-4F18-8612-6E3DD74D7F96}">
      <dgm:prSet phldrT="[Κείμενο]" custT="1"/>
      <dgm:spPr/>
      <dgm:t>
        <a:bodyPr/>
        <a:lstStyle/>
        <a:p>
          <a:r>
            <a:rPr lang="el-GR" sz="1800" dirty="0" smtClean="0">
              <a:effectLst>
                <a:outerShdw blurRad="38100" dist="38100" dir="2700000" algn="tl">
                  <a:srgbClr val="000000">
                    <a:alpha val="43137"/>
                  </a:srgbClr>
                </a:outerShdw>
              </a:effectLst>
            </a:rPr>
            <a:t>Γνωστικές Θεωρίες</a:t>
          </a:r>
          <a:endParaRPr lang="el-GR" sz="1800" dirty="0">
            <a:effectLst>
              <a:outerShdw blurRad="38100" dist="38100" dir="2700000" algn="tl">
                <a:srgbClr val="000000">
                  <a:alpha val="43137"/>
                </a:srgbClr>
              </a:outerShdw>
            </a:effectLst>
          </a:endParaRPr>
        </a:p>
      </dgm:t>
    </dgm:pt>
    <dgm:pt modelId="{8CD318A6-AFCE-45EB-8E7C-1728BC35C10F}" type="parTrans" cxnId="{3A60D485-821C-4945-9C2F-93F767578672}">
      <dgm:prSet/>
      <dgm:spPr/>
      <dgm:t>
        <a:bodyPr/>
        <a:lstStyle/>
        <a:p>
          <a:endParaRPr lang="el-GR"/>
        </a:p>
      </dgm:t>
    </dgm:pt>
    <dgm:pt modelId="{EEBC71F7-DFAF-4D84-9895-5490533E1622}" type="sibTrans" cxnId="{3A60D485-821C-4945-9C2F-93F767578672}">
      <dgm:prSet/>
      <dgm:spPr/>
      <dgm:t>
        <a:bodyPr/>
        <a:lstStyle/>
        <a:p>
          <a:endParaRPr lang="el-GR"/>
        </a:p>
      </dgm:t>
    </dgm:pt>
    <dgm:pt modelId="{22F882A7-0DF3-4141-A589-5C4F87B85DDE}">
      <dgm:prSet phldrT="[Κείμενο]" custT="1"/>
      <dgm:spPr/>
      <dgm:t>
        <a:bodyPr/>
        <a:lstStyle/>
        <a:p>
          <a:r>
            <a:rPr lang="el-GR" sz="1800" dirty="0" smtClean="0">
              <a:effectLst>
                <a:outerShdw blurRad="38100" dist="38100" dir="2700000" algn="tl">
                  <a:srgbClr val="000000">
                    <a:alpha val="43137"/>
                  </a:srgbClr>
                </a:outerShdw>
              </a:effectLst>
            </a:rPr>
            <a:t>Κοινωνικός Εποικοδομισμός</a:t>
          </a:r>
          <a:endParaRPr lang="el-GR" sz="1800" dirty="0">
            <a:effectLst>
              <a:outerShdw blurRad="38100" dist="38100" dir="2700000" algn="tl">
                <a:srgbClr val="000000">
                  <a:alpha val="43137"/>
                </a:srgbClr>
              </a:outerShdw>
            </a:effectLst>
          </a:endParaRPr>
        </a:p>
      </dgm:t>
    </dgm:pt>
    <dgm:pt modelId="{DA1726FC-7E85-4D7A-BA69-DF37E3F49591}" type="parTrans" cxnId="{BF907E88-803A-4313-B36E-C96D7F59A585}">
      <dgm:prSet/>
      <dgm:spPr/>
      <dgm:t>
        <a:bodyPr/>
        <a:lstStyle/>
        <a:p>
          <a:endParaRPr lang="el-GR"/>
        </a:p>
      </dgm:t>
    </dgm:pt>
    <dgm:pt modelId="{84CC8AEA-4059-4709-B37A-5EF3F00152F2}" type="sibTrans" cxnId="{BF907E88-803A-4313-B36E-C96D7F59A585}">
      <dgm:prSet/>
      <dgm:spPr/>
      <dgm:t>
        <a:bodyPr/>
        <a:lstStyle/>
        <a:p>
          <a:endParaRPr lang="el-GR"/>
        </a:p>
      </dgm:t>
    </dgm:pt>
    <dgm:pt modelId="{BD80D86D-5889-41A0-9E22-E7CF34CA734E}">
      <dgm:prSet phldrT="[Κείμενο]" custT="1"/>
      <dgm:spPr/>
      <dgm:t>
        <a:bodyPr/>
        <a:lstStyle/>
        <a:p>
          <a:r>
            <a:rPr lang="el-GR" sz="1800" dirty="0" smtClean="0">
              <a:effectLst>
                <a:outerShdw blurRad="38100" dist="38100" dir="2700000" algn="tl">
                  <a:srgbClr val="000000">
                    <a:alpha val="43137"/>
                  </a:srgbClr>
                </a:outerShdw>
              </a:effectLst>
            </a:rPr>
            <a:t>Ασύγχρονη ΕξΑΕ</a:t>
          </a:r>
          <a:endParaRPr lang="el-GR" sz="1800" dirty="0">
            <a:effectLst>
              <a:outerShdw blurRad="38100" dist="38100" dir="2700000" algn="tl">
                <a:srgbClr val="000000">
                  <a:alpha val="43137"/>
                </a:srgbClr>
              </a:outerShdw>
            </a:effectLst>
          </a:endParaRPr>
        </a:p>
      </dgm:t>
    </dgm:pt>
    <dgm:pt modelId="{4B981AE7-98D6-4E77-8438-12B96FAC79AD}" type="parTrans" cxnId="{F3C1F140-79AF-4F16-9296-0892C2D17006}">
      <dgm:prSet/>
      <dgm:spPr/>
      <dgm:t>
        <a:bodyPr/>
        <a:lstStyle/>
        <a:p>
          <a:endParaRPr lang="el-GR"/>
        </a:p>
      </dgm:t>
    </dgm:pt>
    <dgm:pt modelId="{ECAD5798-B5A5-487F-9634-8C893859A188}" type="sibTrans" cxnId="{F3C1F140-79AF-4F16-9296-0892C2D17006}">
      <dgm:prSet/>
      <dgm:spPr/>
      <dgm:t>
        <a:bodyPr/>
        <a:lstStyle/>
        <a:p>
          <a:endParaRPr lang="el-GR"/>
        </a:p>
      </dgm:t>
    </dgm:pt>
    <dgm:pt modelId="{C01B5EFF-40F7-47F4-89C1-610443E5CA23}">
      <dgm:prSet phldrT="[Κείμενο]" custT="1"/>
      <dgm:spPr/>
      <dgm:t>
        <a:bodyPr/>
        <a:lstStyle/>
        <a:p>
          <a:pPr algn="l"/>
          <a:r>
            <a:rPr lang="el-GR" sz="1800" dirty="0" smtClean="0">
              <a:effectLst>
                <a:outerShdw blurRad="38100" dist="38100" dir="2700000" algn="tl">
                  <a:srgbClr val="000000">
                    <a:alpha val="43137"/>
                  </a:srgbClr>
                </a:outerShdw>
              </a:effectLst>
            </a:rPr>
            <a:t>Ιστορική έρευνα</a:t>
          </a:r>
          <a:endParaRPr lang="el-GR" sz="1800" dirty="0"/>
        </a:p>
      </dgm:t>
    </dgm:pt>
    <dgm:pt modelId="{6B759A28-93FF-4F3D-91F3-D2F29B9D47E9}" type="parTrans" cxnId="{3D5C7BB1-FCFC-49A3-A8AF-E899C1C6FEA6}">
      <dgm:prSet/>
      <dgm:spPr/>
      <dgm:t>
        <a:bodyPr/>
        <a:lstStyle/>
        <a:p>
          <a:endParaRPr lang="el-GR"/>
        </a:p>
      </dgm:t>
    </dgm:pt>
    <dgm:pt modelId="{48264BD6-CB29-4B9B-817A-1A0C9EAF60E0}" type="sibTrans" cxnId="{3D5C7BB1-FCFC-49A3-A8AF-E899C1C6FEA6}">
      <dgm:prSet/>
      <dgm:spPr/>
      <dgm:t>
        <a:bodyPr/>
        <a:lstStyle/>
        <a:p>
          <a:endParaRPr lang="el-GR"/>
        </a:p>
      </dgm:t>
    </dgm:pt>
    <dgm:pt modelId="{C0EC7977-FBA1-405E-8B48-7A6BAF506C5C}" type="pres">
      <dgm:prSet presAssocID="{D64E58CD-375B-4205-B285-019C6FF540A4}" presName="cycleMatrixDiagram" presStyleCnt="0">
        <dgm:presLayoutVars>
          <dgm:chMax val="1"/>
          <dgm:dir/>
          <dgm:animLvl val="lvl"/>
          <dgm:resizeHandles val="exact"/>
        </dgm:presLayoutVars>
      </dgm:prSet>
      <dgm:spPr/>
      <dgm:t>
        <a:bodyPr/>
        <a:lstStyle/>
        <a:p>
          <a:endParaRPr lang="el-GR"/>
        </a:p>
      </dgm:t>
    </dgm:pt>
    <dgm:pt modelId="{38E595A9-D99A-4DB8-8BF4-DA623A8257FF}" type="pres">
      <dgm:prSet presAssocID="{D64E58CD-375B-4205-B285-019C6FF540A4}" presName="children" presStyleCnt="0"/>
      <dgm:spPr/>
    </dgm:pt>
    <dgm:pt modelId="{2A3825C1-F7BB-44EC-857D-9F8BCEC3B59C}" type="pres">
      <dgm:prSet presAssocID="{D64E58CD-375B-4205-B285-019C6FF540A4}" presName="child1group" presStyleCnt="0"/>
      <dgm:spPr/>
    </dgm:pt>
    <dgm:pt modelId="{CBD31955-92D1-4F37-B819-F16E4179BC3A}" type="pres">
      <dgm:prSet presAssocID="{D64E58CD-375B-4205-B285-019C6FF540A4}" presName="child1" presStyleLbl="bgAcc1" presStyleIdx="0" presStyleCnt="4" custScaleX="216405" custScaleY="114826" custLinFactNeighborX="-18188" custLinFactNeighborY="7080"/>
      <dgm:spPr/>
      <dgm:t>
        <a:bodyPr/>
        <a:lstStyle/>
        <a:p>
          <a:endParaRPr lang="el-GR"/>
        </a:p>
      </dgm:t>
    </dgm:pt>
    <dgm:pt modelId="{D6C15687-6D33-404D-A059-72FAED0F153C}" type="pres">
      <dgm:prSet presAssocID="{D64E58CD-375B-4205-B285-019C6FF540A4}" presName="child1Text" presStyleLbl="bgAcc1" presStyleIdx="0" presStyleCnt="4">
        <dgm:presLayoutVars>
          <dgm:bulletEnabled val="1"/>
        </dgm:presLayoutVars>
      </dgm:prSet>
      <dgm:spPr/>
      <dgm:t>
        <a:bodyPr/>
        <a:lstStyle/>
        <a:p>
          <a:endParaRPr lang="el-GR"/>
        </a:p>
      </dgm:t>
    </dgm:pt>
    <dgm:pt modelId="{A5A4CEF5-945A-4008-9CE9-E37557EC6E9D}" type="pres">
      <dgm:prSet presAssocID="{D64E58CD-375B-4205-B285-019C6FF540A4}" presName="child2group" presStyleCnt="0"/>
      <dgm:spPr/>
    </dgm:pt>
    <dgm:pt modelId="{5C31C7CE-5D0C-4CF4-8F61-A7CB34A3D0E8}" type="pres">
      <dgm:prSet presAssocID="{D64E58CD-375B-4205-B285-019C6FF540A4}" presName="child2" presStyleLbl="bgAcc1" presStyleIdx="1" presStyleCnt="4" custScaleX="148161" custLinFactNeighborX="16372" custLinFactNeighborY="-17918"/>
      <dgm:spPr/>
      <dgm:t>
        <a:bodyPr/>
        <a:lstStyle/>
        <a:p>
          <a:endParaRPr lang="el-GR"/>
        </a:p>
      </dgm:t>
    </dgm:pt>
    <dgm:pt modelId="{9C0514D0-953D-4FC5-AB38-83C10B0B28F4}" type="pres">
      <dgm:prSet presAssocID="{D64E58CD-375B-4205-B285-019C6FF540A4}" presName="child2Text" presStyleLbl="bgAcc1" presStyleIdx="1" presStyleCnt="4">
        <dgm:presLayoutVars>
          <dgm:bulletEnabled val="1"/>
        </dgm:presLayoutVars>
      </dgm:prSet>
      <dgm:spPr/>
      <dgm:t>
        <a:bodyPr/>
        <a:lstStyle/>
        <a:p>
          <a:endParaRPr lang="el-GR"/>
        </a:p>
      </dgm:t>
    </dgm:pt>
    <dgm:pt modelId="{02E1C404-F368-4047-B648-CC6DBAA89624}" type="pres">
      <dgm:prSet presAssocID="{D64E58CD-375B-4205-B285-019C6FF540A4}" presName="child3group" presStyleCnt="0"/>
      <dgm:spPr/>
    </dgm:pt>
    <dgm:pt modelId="{656FF99A-9043-427F-B8C0-424F930C8755}" type="pres">
      <dgm:prSet presAssocID="{D64E58CD-375B-4205-B285-019C6FF540A4}" presName="child3" presStyleLbl="bgAcc1" presStyleIdx="2" presStyleCnt="4" custScaleX="149833" custScaleY="112325" custLinFactNeighborX="28579" custLinFactNeighborY="-61835"/>
      <dgm:spPr/>
      <dgm:t>
        <a:bodyPr/>
        <a:lstStyle/>
        <a:p>
          <a:endParaRPr lang="el-GR"/>
        </a:p>
      </dgm:t>
    </dgm:pt>
    <dgm:pt modelId="{297B56C9-7B9E-4C58-A73F-36DA23951367}" type="pres">
      <dgm:prSet presAssocID="{D64E58CD-375B-4205-B285-019C6FF540A4}" presName="child3Text" presStyleLbl="bgAcc1" presStyleIdx="2" presStyleCnt="4">
        <dgm:presLayoutVars>
          <dgm:bulletEnabled val="1"/>
        </dgm:presLayoutVars>
      </dgm:prSet>
      <dgm:spPr/>
      <dgm:t>
        <a:bodyPr/>
        <a:lstStyle/>
        <a:p>
          <a:endParaRPr lang="el-GR"/>
        </a:p>
      </dgm:t>
    </dgm:pt>
    <dgm:pt modelId="{629FAB87-4D39-485F-88D6-F0BE509640BB}" type="pres">
      <dgm:prSet presAssocID="{D64E58CD-375B-4205-B285-019C6FF540A4}" presName="child4group" presStyleCnt="0"/>
      <dgm:spPr/>
    </dgm:pt>
    <dgm:pt modelId="{9A38D622-6FD1-49B6-BB55-F4F91FE5915C}" type="pres">
      <dgm:prSet presAssocID="{D64E58CD-375B-4205-B285-019C6FF540A4}" presName="child4" presStyleLbl="bgAcc1" presStyleIdx="3" presStyleCnt="4" custScaleX="177685" custScaleY="135422" custLinFactNeighborX="-52093" custLinFactNeighborY="-56556"/>
      <dgm:spPr/>
      <dgm:t>
        <a:bodyPr/>
        <a:lstStyle/>
        <a:p>
          <a:endParaRPr lang="el-GR"/>
        </a:p>
      </dgm:t>
    </dgm:pt>
    <dgm:pt modelId="{7E9CD681-40BE-4A17-9AA8-5B1FE8F3F52F}" type="pres">
      <dgm:prSet presAssocID="{D64E58CD-375B-4205-B285-019C6FF540A4}" presName="child4Text" presStyleLbl="bgAcc1" presStyleIdx="3" presStyleCnt="4">
        <dgm:presLayoutVars>
          <dgm:bulletEnabled val="1"/>
        </dgm:presLayoutVars>
      </dgm:prSet>
      <dgm:spPr/>
      <dgm:t>
        <a:bodyPr/>
        <a:lstStyle/>
        <a:p>
          <a:endParaRPr lang="el-GR"/>
        </a:p>
      </dgm:t>
    </dgm:pt>
    <dgm:pt modelId="{FB8FB57C-B045-4A8F-854E-B7A4AAD5CFD6}" type="pres">
      <dgm:prSet presAssocID="{D64E58CD-375B-4205-B285-019C6FF540A4}" presName="childPlaceholder" presStyleCnt="0"/>
      <dgm:spPr/>
    </dgm:pt>
    <dgm:pt modelId="{8763BF7D-D041-49E4-A5D3-9CBC803FB0C8}" type="pres">
      <dgm:prSet presAssocID="{D64E58CD-375B-4205-B285-019C6FF540A4}" presName="circle" presStyleCnt="0"/>
      <dgm:spPr/>
    </dgm:pt>
    <dgm:pt modelId="{100127BE-3DDA-482A-AC5B-ED6C77D0B444}" type="pres">
      <dgm:prSet presAssocID="{D64E58CD-375B-4205-B285-019C6FF540A4}" presName="quadrant1" presStyleLbl="node1" presStyleIdx="0" presStyleCnt="4" custLinFactNeighborX="-652" custLinFactNeighborY="3515">
        <dgm:presLayoutVars>
          <dgm:chMax val="1"/>
          <dgm:bulletEnabled val="1"/>
        </dgm:presLayoutVars>
      </dgm:prSet>
      <dgm:spPr/>
      <dgm:t>
        <a:bodyPr/>
        <a:lstStyle/>
        <a:p>
          <a:endParaRPr lang="el-GR"/>
        </a:p>
      </dgm:t>
    </dgm:pt>
    <dgm:pt modelId="{743C05CB-C46A-4C4B-B946-18682F8AD764}" type="pres">
      <dgm:prSet presAssocID="{D64E58CD-375B-4205-B285-019C6FF540A4}" presName="quadrant2" presStyleLbl="node1" presStyleIdx="1" presStyleCnt="4" custLinFactNeighborX="-2309" custLinFactNeighborY="3515">
        <dgm:presLayoutVars>
          <dgm:chMax val="1"/>
          <dgm:bulletEnabled val="1"/>
        </dgm:presLayoutVars>
      </dgm:prSet>
      <dgm:spPr/>
      <dgm:t>
        <a:bodyPr/>
        <a:lstStyle/>
        <a:p>
          <a:endParaRPr lang="el-GR"/>
        </a:p>
      </dgm:t>
    </dgm:pt>
    <dgm:pt modelId="{76F5D102-E2C5-42A1-84F6-F6178B954BEC}" type="pres">
      <dgm:prSet presAssocID="{D64E58CD-375B-4205-B285-019C6FF540A4}" presName="quadrant3" presStyleLbl="node1" presStyleIdx="2" presStyleCnt="4" custLinFactNeighborX="-1387" custLinFactNeighborY="743">
        <dgm:presLayoutVars>
          <dgm:chMax val="1"/>
          <dgm:bulletEnabled val="1"/>
        </dgm:presLayoutVars>
      </dgm:prSet>
      <dgm:spPr/>
      <dgm:t>
        <a:bodyPr/>
        <a:lstStyle/>
        <a:p>
          <a:endParaRPr lang="el-GR"/>
        </a:p>
      </dgm:t>
    </dgm:pt>
    <dgm:pt modelId="{C4B7251B-B5D6-405A-8F4F-96557C2A79EB}" type="pres">
      <dgm:prSet presAssocID="{D64E58CD-375B-4205-B285-019C6FF540A4}" presName="quadrant4" presStyleLbl="node1" presStyleIdx="3" presStyleCnt="4">
        <dgm:presLayoutVars>
          <dgm:chMax val="1"/>
          <dgm:bulletEnabled val="1"/>
        </dgm:presLayoutVars>
      </dgm:prSet>
      <dgm:spPr/>
      <dgm:t>
        <a:bodyPr/>
        <a:lstStyle/>
        <a:p>
          <a:endParaRPr lang="el-GR"/>
        </a:p>
      </dgm:t>
    </dgm:pt>
    <dgm:pt modelId="{C9BA0A63-9D59-4C8B-BCAF-E121864A430B}" type="pres">
      <dgm:prSet presAssocID="{D64E58CD-375B-4205-B285-019C6FF540A4}" presName="quadrantPlaceholder" presStyleCnt="0"/>
      <dgm:spPr/>
    </dgm:pt>
    <dgm:pt modelId="{0D38201F-91D6-4E79-994D-0B4E57A13C96}" type="pres">
      <dgm:prSet presAssocID="{D64E58CD-375B-4205-B285-019C6FF540A4}" presName="center1" presStyleLbl="fgShp" presStyleIdx="0" presStyleCnt="2"/>
      <dgm:spPr/>
    </dgm:pt>
    <dgm:pt modelId="{CF1A4BC0-9C4C-49E1-9380-AD61D8A77679}" type="pres">
      <dgm:prSet presAssocID="{D64E58CD-375B-4205-B285-019C6FF540A4}" presName="center2" presStyleLbl="fgShp" presStyleIdx="1" presStyleCnt="2"/>
      <dgm:spPr/>
    </dgm:pt>
  </dgm:ptLst>
  <dgm:cxnLst>
    <dgm:cxn modelId="{89DB9624-C1EC-409B-B2BA-07F3CD19A0A0}" type="presOf" srcId="{22F882A7-0DF3-4141-A589-5C4F87B85DDE}" destId="{7E9CD681-40BE-4A17-9AA8-5B1FE8F3F52F}" srcOrd="1" destOrd="2" presId="urn:microsoft.com/office/officeart/2005/8/layout/cycle4"/>
    <dgm:cxn modelId="{A9C20339-AFD7-4DE3-9023-D0CB9B2C40E3}" srcId="{645EB701-C7AB-40D9-A86C-6AB12CCA0629}" destId="{021192B0-8390-449E-B597-DB51077B5965}" srcOrd="2" destOrd="0" parTransId="{83CD17FA-D61D-4565-B43D-B553233D8D8E}" sibTransId="{9D24F253-231F-490D-94B8-5B1F8FACBAC1}"/>
    <dgm:cxn modelId="{2AD84D47-A09C-4B93-9C4D-29BE1C43F711}" type="presOf" srcId="{AA149D28-998B-4E3B-B5D8-5F3494B921C8}" destId="{297B56C9-7B9E-4C58-A73F-36DA23951367}" srcOrd="1" destOrd="0" presId="urn:microsoft.com/office/officeart/2005/8/layout/cycle4"/>
    <dgm:cxn modelId="{A1C88EC4-C78C-4356-A630-D4E87AFD308E}" type="presOf" srcId="{C01B5EFF-40F7-47F4-89C1-610443E5CA23}" destId="{9C0514D0-953D-4FC5-AB38-83C10B0B28F4}" srcOrd="1" destOrd="0" presId="urn:microsoft.com/office/officeart/2005/8/layout/cycle4"/>
    <dgm:cxn modelId="{97098220-C8D6-4F16-B697-D78B68E3657E}" type="presOf" srcId="{ACA9D734-2781-4659-9EBE-52B397805737}" destId="{D6C15687-6D33-404D-A059-72FAED0F153C}" srcOrd="1" destOrd="5" presId="urn:microsoft.com/office/officeart/2005/8/layout/cycle4"/>
    <dgm:cxn modelId="{3A60D485-821C-4945-9C2F-93F767578672}" srcId="{D79F89C4-2F03-40C1-BCD8-D7CF8FD474E8}" destId="{34340DBD-48A2-4F18-8612-6E3DD74D7F96}" srcOrd="1" destOrd="0" parTransId="{8CD318A6-AFCE-45EB-8E7C-1728BC35C10F}" sibTransId="{EEBC71F7-DFAF-4D84-9895-5490533E1622}"/>
    <dgm:cxn modelId="{80EDA244-4EE7-4604-88FD-29F54ED9E733}" srcId="{D64E58CD-375B-4205-B285-019C6FF540A4}" destId="{D79F89C4-2F03-40C1-BCD8-D7CF8FD474E8}" srcOrd="3" destOrd="0" parTransId="{F29E4CE1-233A-4EEA-A483-8C7AF66731BC}" sibTransId="{7FFE5F3F-CE15-4CB6-AEC9-63740392099D}"/>
    <dgm:cxn modelId="{E00053E6-B996-443E-8F45-A3A6C1B35505}" type="presOf" srcId="{536FCC56-9A27-40AD-B6A4-F044E38F92C5}" destId="{9C0514D0-953D-4FC5-AB38-83C10B0B28F4}" srcOrd="1" destOrd="1" presId="urn:microsoft.com/office/officeart/2005/8/layout/cycle4"/>
    <dgm:cxn modelId="{97CE9941-6B0E-4918-B00E-F7970AEE0EB8}" type="presOf" srcId="{ACA9D734-2781-4659-9EBE-52B397805737}" destId="{CBD31955-92D1-4F37-B819-F16E4179BC3A}" srcOrd="0" destOrd="5" presId="urn:microsoft.com/office/officeart/2005/8/layout/cycle4"/>
    <dgm:cxn modelId="{BF907E88-803A-4313-B36E-C96D7F59A585}" srcId="{D79F89C4-2F03-40C1-BCD8-D7CF8FD474E8}" destId="{22F882A7-0DF3-4141-A589-5C4F87B85DDE}" srcOrd="2" destOrd="0" parTransId="{DA1726FC-7E85-4D7A-BA69-DF37E3F49591}" sibTransId="{84CC8AEA-4059-4709-B37A-5EF3F00152F2}"/>
    <dgm:cxn modelId="{1D190E3C-F6D2-4101-9567-4A198B71C433}" type="presOf" srcId="{BD80D86D-5889-41A0-9E22-E7CF34CA734E}" destId="{297B56C9-7B9E-4C58-A73F-36DA23951367}" srcOrd="1" destOrd="1" presId="urn:microsoft.com/office/officeart/2005/8/layout/cycle4"/>
    <dgm:cxn modelId="{A22C026E-30A4-4A62-9B17-85A5C358C858}" type="presOf" srcId="{021192B0-8390-449E-B597-DB51077B5965}" destId="{9C0514D0-953D-4FC5-AB38-83C10B0B28F4}" srcOrd="1" destOrd="2" presId="urn:microsoft.com/office/officeart/2005/8/layout/cycle4"/>
    <dgm:cxn modelId="{C5A4C793-9CAB-46D4-83A6-F42E9580853F}" type="presOf" srcId="{536FCC56-9A27-40AD-B6A4-F044E38F92C5}" destId="{5C31C7CE-5D0C-4CF4-8F61-A7CB34A3D0E8}" srcOrd="0" destOrd="1" presId="urn:microsoft.com/office/officeart/2005/8/layout/cycle4"/>
    <dgm:cxn modelId="{3944E301-B5EE-470A-BCCC-41124BF31FBA}" srcId="{645EB701-C7AB-40D9-A86C-6AB12CCA0629}" destId="{536FCC56-9A27-40AD-B6A4-F044E38F92C5}" srcOrd="1" destOrd="0" parTransId="{DB2056A7-790B-404F-855C-D1CD05CD6200}" sibTransId="{041ACC0E-AF0B-4F8B-8D43-CBAD10552868}"/>
    <dgm:cxn modelId="{0CBE4352-A503-4513-9645-AEF1470A8019}" type="presOf" srcId="{22ECB098-E5FD-4521-9282-E9110F98A392}" destId="{100127BE-3DDA-482A-AC5B-ED6C77D0B444}" srcOrd="0" destOrd="0" presId="urn:microsoft.com/office/officeart/2005/8/layout/cycle4"/>
    <dgm:cxn modelId="{77DB98F0-3FB9-4A93-9173-BF890C59CB80}" type="presOf" srcId="{BD80D86D-5889-41A0-9E22-E7CF34CA734E}" destId="{656FF99A-9043-427F-B8C0-424F930C8755}" srcOrd="0" destOrd="1" presId="urn:microsoft.com/office/officeart/2005/8/layout/cycle4"/>
    <dgm:cxn modelId="{1D066C51-C78D-41EC-A6C3-E0B069AACA4E}" type="presOf" srcId="{A8CAD967-7CD0-4330-8458-E6DD81A95344}" destId="{CBD31955-92D1-4F37-B819-F16E4179BC3A}" srcOrd="0" destOrd="0" presId="urn:microsoft.com/office/officeart/2005/8/layout/cycle4"/>
    <dgm:cxn modelId="{A3106318-CEDA-458F-8F91-F4951F1D5BFC}" srcId="{22ECB098-E5FD-4521-9282-E9110F98A392}" destId="{1E307D7B-A9DA-4F1E-A982-6D768E177E21}" srcOrd="6" destOrd="0" parTransId="{576961A3-6ABA-428A-99F3-96B8DF303CAF}" sibTransId="{D1AB4A05-02DF-4107-920B-483EFB9D3389}"/>
    <dgm:cxn modelId="{116C2BC5-9174-4095-A4EC-6148A72379CA}" srcId="{22ECB098-E5FD-4521-9282-E9110F98A392}" destId="{ACA9D734-2781-4659-9EBE-52B397805737}" srcOrd="5" destOrd="0" parTransId="{41B03046-6873-4C90-B702-F707DC60C719}" sibTransId="{ABCE74AD-8D93-4751-B92F-D198046DFD76}"/>
    <dgm:cxn modelId="{FBDC4726-4B9F-435E-AD7A-6093397C31F5}" srcId="{D64E58CD-375B-4205-B285-019C6FF540A4}" destId="{645EB701-C7AB-40D9-A86C-6AB12CCA0629}" srcOrd="1" destOrd="0" parTransId="{2774C417-0BA4-454F-A9CA-D2D096DF4DBC}" sibTransId="{56FD15EE-00BF-477D-AE7D-74F57587638B}"/>
    <dgm:cxn modelId="{C0658598-1892-4D42-B232-71FDC3EAF1FF}" type="presOf" srcId="{DDD7E307-D5CF-4242-BEB0-753A3CE31581}" destId="{CBD31955-92D1-4F37-B819-F16E4179BC3A}" srcOrd="0" destOrd="1" presId="urn:microsoft.com/office/officeart/2005/8/layout/cycle4"/>
    <dgm:cxn modelId="{3D5C7BB1-FCFC-49A3-A8AF-E899C1C6FEA6}" srcId="{645EB701-C7AB-40D9-A86C-6AB12CCA0629}" destId="{C01B5EFF-40F7-47F4-89C1-610443E5CA23}" srcOrd="0" destOrd="0" parTransId="{6B759A28-93FF-4F3D-91F3-D2F29B9D47E9}" sibTransId="{48264BD6-CB29-4B9B-817A-1A0C9EAF60E0}"/>
    <dgm:cxn modelId="{F2275F63-CAAB-45D4-B328-33C65AA35E96}" type="presOf" srcId="{525508D2-3F12-413D-820B-7CB3E8EDFC63}" destId="{76F5D102-E2C5-42A1-84F6-F6178B954BEC}" srcOrd="0" destOrd="0" presId="urn:microsoft.com/office/officeart/2005/8/layout/cycle4"/>
    <dgm:cxn modelId="{BB9C34AF-0AAF-487D-A01F-4BF8125E29CD}" type="presOf" srcId="{106DEC08-AF25-4C04-A739-B728C84CEF04}" destId="{CBD31955-92D1-4F37-B819-F16E4179BC3A}" srcOrd="0" destOrd="2" presId="urn:microsoft.com/office/officeart/2005/8/layout/cycle4"/>
    <dgm:cxn modelId="{94D610E8-1EAD-4CC9-A707-97F28CC65BB2}" type="presOf" srcId="{360A1192-6C95-4036-BF6E-6AB9925537FF}" destId="{CBD31955-92D1-4F37-B819-F16E4179BC3A}" srcOrd="0" destOrd="4" presId="urn:microsoft.com/office/officeart/2005/8/layout/cycle4"/>
    <dgm:cxn modelId="{12438A67-9E24-4611-A9AC-4F4BC6F19BE8}" srcId="{22ECB098-E5FD-4521-9282-E9110F98A392}" destId="{E72C4D82-2CB9-42B0-B1CD-BE78F1C08086}" srcOrd="7" destOrd="0" parTransId="{FB3F4404-3753-4633-B60D-588704E11520}" sibTransId="{FCE98C6C-ECE3-4467-B6F6-1C0843EA78A7}"/>
    <dgm:cxn modelId="{A12582D3-FF38-47F6-A5DA-05BC5FD36B77}" srcId="{22ECB098-E5FD-4521-9282-E9110F98A392}" destId="{66B1E29A-5388-40A0-BE50-776DC9C4B71A}" srcOrd="3" destOrd="0" parTransId="{EF7C0CEF-963D-4D8E-8369-9B6E3CFA8DF1}" sibTransId="{AC90F98E-8229-48A5-AA7D-B6D3CD256628}"/>
    <dgm:cxn modelId="{17FA8E53-1D6A-41FD-8666-828B70EE3A36}" type="presOf" srcId="{106DEC08-AF25-4C04-A739-B728C84CEF04}" destId="{D6C15687-6D33-404D-A059-72FAED0F153C}" srcOrd="1" destOrd="2" presId="urn:microsoft.com/office/officeart/2005/8/layout/cycle4"/>
    <dgm:cxn modelId="{1E0C1862-8053-45CE-8D82-3FBBEE986802}" srcId="{D64E58CD-375B-4205-B285-019C6FF540A4}" destId="{22ECB098-E5FD-4521-9282-E9110F98A392}" srcOrd="0" destOrd="0" parTransId="{0151F69A-4342-4E36-9BEA-6F235636E20D}" sibTransId="{4B7E753E-FD3D-4D99-BD9B-52ECA7DC656F}"/>
    <dgm:cxn modelId="{60D29557-88AB-4714-B0E6-1916641050EA}" type="presOf" srcId="{34340DBD-48A2-4F18-8612-6E3DD74D7F96}" destId="{9A38D622-6FD1-49B6-BB55-F4F91FE5915C}" srcOrd="0" destOrd="1" presId="urn:microsoft.com/office/officeart/2005/8/layout/cycle4"/>
    <dgm:cxn modelId="{FCA749C7-5221-4CE0-96CA-172F392049A1}" type="presOf" srcId="{645EB701-C7AB-40D9-A86C-6AB12CCA0629}" destId="{743C05CB-C46A-4C4B-B946-18682F8AD764}" srcOrd="0" destOrd="0" presId="urn:microsoft.com/office/officeart/2005/8/layout/cycle4"/>
    <dgm:cxn modelId="{899A89FB-768E-458B-9AD5-2B428B9330E3}" type="presOf" srcId="{AA149D28-998B-4E3B-B5D8-5F3494B921C8}" destId="{656FF99A-9043-427F-B8C0-424F930C8755}" srcOrd="0" destOrd="0" presId="urn:microsoft.com/office/officeart/2005/8/layout/cycle4"/>
    <dgm:cxn modelId="{793BFE68-465C-4A93-A076-D3E6C2C45FA5}" type="presOf" srcId="{E72C4D82-2CB9-42B0-B1CD-BE78F1C08086}" destId="{CBD31955-92D1-4F37-B819-F16E4179BC3A}" srcOrd="0" destOrd="7" presId="urn:microsoft.com/office/officeart/2005/8/layout/cycle4"/>
    <dgm:cxn modelId="{C43E2E4A-E62A-49C3-95C0-72A77BE31D4C}" type="presOf" srcId="{021192B0-8390-449E-B597-DB51077B5965}" destId="{5C31C7CE-5D0C-4CF4-8F61-A7CB34A3D0E8}" srcOrd="0" destOrd="2" presId="urn:microsoft.com/office/officeart/2005/8/layout/cycle4"/>
    <dgm:cxn modelId="{B27E6690-96F8-4592-B2F1-88147A91EF23}" srcId="{22ECB098-E5FD-4521-9282-E9110F98A392}" destId="{106DEC08-AF25-4C04-A739-B728C84CEF04}" srcOrd="2" destOrd="0" parTransId="{DCDB92C7-8E1F-4E20-8825-6C72577E1849}" sibTransId="{F19BCF75-7C10-4363-B05E-512BD27C9B55}"/>
    <dgm:cxn modelId="{BFAA5B38-5426-440E-A179-D7DB609F6968}" srcId="{22ECB098-E5FD-4521-9282-E9110F98A392}" destId="{A8CAD967-7CD0-4330-8458-E6DD81A95344}" srcOrd="0" destOrd="0" parTransId="{48D736A6-32D2-4485-825F-C0791466AEC7}" sibTransId="{1F9D9499-C34A-426D-A234-343FE3256041}"/>
    <dgm:cxn modelId="{88162918-E92E-43EC-AACE-1D4C7A2FF07E}" type="presOf" srcId="{A8CAD967-7CD0-4330-8458-E6DD81A95344}" destId="{D6C15687-6D33-404D-A059-72FAED0F153C}" srcOrd="1" destOrd="0" presId="urn:microsoft.com/office/officeart/2005/8/layout/cycle4"/>
    <dgm:cxn modelId="{AA126F8E-E43C-4E87-940A-7FE793F784D9}" type="presOf" srcId="{360A1192-6C95-4036-BF6E-6AB9925537FF}" destId="{D6C15687-6D33-404D-A059-72FAED0F153C}" srcOrd="1" destOrd="4" presId="urn:microsoft.com/office/officeart/2005/8/layout/cycle4"/>
    <dgm:cxn modelId="{29DBFA51-77F9-4E03-8E52-B4805A184648}" type="presOf" srcId="{C01B5EFF-40F7-47F4-89C1-610443E5CA23}" destId="{5C31C7CE-5D0C-4CF4-8F61-A7CB34A3D0E8}" srcOrd="0" destOrd="0" presId="urn:microsoft.com/office/officeart/2005/8/layout/cycle4"/>
    <dgm:cxn modelId="{F3C1F140-79AF-4F16-9296-0892C2D17006}" srcId="{525508D2-3F12-413D-820B-7CB3E8EDFC63}" destId="{BD80D86D-5889-41A0-9E22-E7CF34CA734E}" srcOrd="1" destOrd="0" parTransId="{4B981AE7-98D6-4E77-8438-12B96FAC79AD}" sibTransId="{ECAD5798-B5A5-487F-9634-8C893859A188}"/>
    <dgm:cxn modelId="{28440F72-F277-4EDF-88AA-9C53FEC1366E}" type="presOf" srcId="{E72C4D82-2CB9-42B0-B1CD-BE78F1C08086}" destId="{D6C15687-6D33-404D-A059-72FAED0F153C}" srcOrd="1" destOrd="7" presId="urn:microsoft.com/office/officeart/2005/8/layout/cycle4"/>
    <dgm:cxn modelId="{3E9319EB-27F9-4881-80C0-5B1CA033CF00}" srcId="{D79F89C4-2F03-40C1-BCD8-D7CF8FD474E8}" destId="{5FEBD101-949C-4C58-A148-A091185E8EA5}" srcOrd="0" destOrd="0" parTransId="{E6E94240-A777-4134-BCC7-5898231093C7}" sibTransId="{A9F88E18-4CC0-4DB5-B4E2-13678857606F}"/>
    <dgm:cxn modelId="{FB91A1E8-7985-4A37-AD5D-48373E8CC3B2}" srcId="{D64E58CD-375B-4205-B285-019C6FF540A4}" destId="{525508D2-3F12-413D-820B-7CB3E8EDFC63}" srcOrd="2" destOrd="0" parTransId="{8FA64429-32E7-413C-AEBC-D07B70DD00A6}" sibTransId="{266F7CF3-C932-4CA9-945B-4EAD469BB485}"/>
    <dgm:cxn modelId="{142B06BD-060D-4D25-8154-4761D40C61DE}" type="presOf" srcId="{5FEBD101-949C-4C58-A148-A091185E8EA5}" destId="{7E9CD681-40BE-4A17-9AA8-5B1FE8F3F52F}" srcOrd="1" destOrd="0" presId="urn:microsoft.com/office/officeart/2005/8/layout/cycle4"/>
    <dgm:cxn modelId="{9E9D48A2-D19D-464D-8BF6-481216CE520E}" srcId="{22ECB098-E5FD-4521-9282-E9110F98A392}" destId="{DDD7E307-D5CF-4242-BEB0-753A3CE31581}" srcOrd="1" destOrd="0" parTransId="{BBE2B6AB-88D2-4AFE-B841-4F2BC380870F}" sibTransId="{E826A021-7633-420B-A7B3-681539C2CDCD}"/>
    <dgm:cxn modelId="{733E38BD-E475-430F-9248-E45BFFCBDA04}" type="presOf" srcId="{DDD7E307-D5CF-4242-BEB0-753A3CE31581}" destId="{D6C15687-6D33-404D-A059-72FAED0F153C}" srcOrd="1" destOrd="1" presId="urn:microsoft.com/office/officeart/2005/8/layout/cycle4"/>
    <dgm:cxn modelId="{C31DC83C-F0FA-4A7C-9B0B-CE38F497787B}" type="presOf" srcId="{66B1E29A-5388-40A0-BE50-776DC9C4B71A}" destId="{CBD31955-92D1-4F37-B819-F16E4179BC3A}" srcOrd="0" destOrd="3" presId="urn:microsoft.com/office/officeart/2005/8/layout/cycle4"/>
    <dgm:cxn modelId="{9064AC03-9666-4884-B9D5-83F5C980717C}" type="presOf" srcId="{22F882A7-0DF3-4141-A589-5C4F87B85DDE}" destId="{9A38D622-6FD1-49B6-BB55-F4F91FE5915C}" srcOrd="0" destOrd="2" presId="urn:microsoft.com/office/officeart/2005/8/layout/cycle4"/>
    <dgm:cxn modelId="{994EDB95-EB31-4EB9-B451-937B89623A27}" type="presOf" srcId="{1E307D7B-A9DA-4F1E-A982-6D768E177E21}" destId="{CBD31955-92D1-4F37-B819-F16E4179BC3A}" srcOrd="0" destOrd="6" presId="urn:microsoft.com/office/officeart/2005/8/layout/cycle4"/>
    <dgm:cxn modelId="{5A9910DF-812D-45A6-8F72-EA8A192EE803}" type="presOf" srcId="{1E307D7B-A9DA-4F1E-A982-6D768E177E21}" destId="{D6C15687-6D33-404D-A059-72FAED0F153C}" srcOrd="1" destOrd="6" presId="urn:microsoft.com/office/officeart/2005/8/layout/cycle4"/>
    <dgm:cxn modelId="{A37160B8-CE24-4E99-A04C-1B517F4BFF3A}" type="presOf" srcId="{D64E58CD-375B-4205-B285-019C6FF540A4}" destId="{C0EC7977-FBA1-405E-8B48-7A6BAF506C5C}" srcOrd="0" destOrd="0" presId="urn:microsoft.com/office/officeart/2005/8/layout/cycle4"/>
    <dgm:cxn modelId="{5F5225A8-99EA-4FAD-B623-A9B0EAC9EA66}" type="presOf" srcId="{66B1E29A-5388-40A0-BE50-776DC9C4B71A}" destId="{D6C15687-6D33-404D-A059-72FAED0F153C}" srcOrd="1" destOrd="3" presId="urn:microsoft.com/office/officeart/2005/8/layout/cycle4"/>
    <dgm:cxn modelId="{DD5614B4-5238-4AC8-B770-0E542E73E504}" type="presOf" srcId="{D79F89C4-2F03-40C1-BCD8-D7CF8FD474E8}" destId="{C4B7251B-B5D6-405A-8F4F-96557C2A79EB}" srcOrd="0" destOrd="0" presId="urn:microsoft.com/office/officeart/2005/8/layout/cycle4"/>
    <dgm:cxn modelId="{B76FE5A3-1F40-49F7-A06F-8D09C08FB1E1}" type="presOf" srcId="{34340DBD-48A2-4F18-8612-6E3DD74D7F96}" destId="{7E9CD681-40BE-4A17-9AA8-5B1FE8F3F52F}" srcOrd="1" destOrd="1" presId="urn:microsoft.com/office/officeart/2005/8/layout/cycle4"/>
    <dgm:cxn modelId="{08FE53D8-4E59-4082-AA8F-9969CD416655}" srcId="{525508D2-3F12-413D-820B-7CB3E8EDFC63}" destId="{AA149D28-998B-4E3B-B5D8-5F3494B921C8}" srcOrd="0" destOrd="0" parTransId="{97215977-C6CC-462B-BFB7-0B644945CACF}" sibTransId="{136DB3CD-4B14-4617-B7D3-501118D31AA0}"/>
    <dgm:cxn modelId="{69C32355-1317-4857-AFEB-A0606EA7CC2B}" srcId="{22ECB098-E5FD-4521-9282-E9110F98A392}" destId="{360A1192-6C95-4036-BF6E-6AB9925537FF}" srcOrd="4" destOrd="0" parTransId="{96B54F43-6B14-4C94-8A32-B8C410CD3932}" sibTransId="{3F9B2DC8-31C4-49EB-9489-0201E3BA0045}"/>
    <dgm:cxn modelId="{DBC84D6A-2B55-42EA-B239-75906DE19E02}" type="presOf" srcId="{5FEBD101-949C-4C58-A148-A091185E8EA5}" destId="{9A38D622-6FD1-49B6-BB55-F4F91FE5915C}" srcOrd="0" destOrd="0" presId="urn:microsoft.com/office/officeart/2005/8/layout/cycle4"/>
    <dgm:cxn modelId="{929D1C4F-8135-472F-A302-244115CD0DF2}" type="presParOf" srcId="{C0EC7977-FBA1-405E-8B48-7A6BAF506C5C}" destId="{38E595A9-D99A-4DB8-8BF4-DA623A8257FF}" srcOrd="0" destOrd="0" presId="urn:microsoft.com/office/officeart/2005/8/layout/cycle4"/>
    <dgm:cxn modelId="{53545662-4A90-4BF9-B9BD-3257E2FB6104}" type="presParOf" srcId="{38E595A9-D99A-4DB8-8BF4-DA623A8257FF}" destId="{2A3825C1-F7BB-44EC-857D-9F8BCEC3B59C}" srcOrd="0" destOrd="0" presId="urn:microsoft.com/office/officeart/2005/8/layout/cycle4"/>
    <dgm:cxn modelId="{5C7DA29E-4C30-4DD8-A137-378EBD9A9640}" type="presParOf" srcId="{2A3825C1-F7BB-44EC-857D-9F8BCEC3B59C}" destId="{CBD31955-92D1-4F37-B819-F16E4179BC3A}" srcOrd="0" destOrd="0" presId="urn:microsoft.com/office/officeart/2005/8/layout/cycle4"/>
    <dgm:cxn modelId="{2E54A3AF-FE36-474A-A7C8-36D3CDB8385F}" type="presParOf" srcId="{2A3825C1-F7BB-44EC-857D-9F8BCEC3B59C}" destId="{D6C15687-6D33-404D-A059-72FAED0F153C}" srcOrd="1" destOrd="0" presId="urn:microsoft.com/office/officeart/2005/8/layout/cycle4"/>
    <dgm:cxn modelId="{0709CBE1-F9D1-4E2D-BE81-5943D462782D}" type="presParOf" srcId="{38E595A9-D99A-4DB8-8BF4-DA623A8257FF}" destId="{A5A4CEF5-945A-4008-9CE9-E37557EC6E9D}" srcOrd="1" destOrd="0" presId="urn:microsoft.com/office/officeart/2005/8/layout/cycle4"/>
    <dgm:cxn modelId="{35ED0EA0-8139-4F4F-B5A9-5B2154C3284C}" type="presParOf" srcId="{A5A4CEF5-945A-4008-9CE9-E37557EC6E9D}" destId="{5C31C7CE-5D0C-4CF4-8F61-A7CB34A3D0E8}" srcOrd="0" destOrd="0" presId="urn:microsoft.com/office/officeart/2005/8/layout/cycle4"/>
    <dgm:cxn modelId="{4B0DF4AF-1082-40F8-9954-ECB165B6701E}" type="presParOf" srcId="{A5A4CEF5-945A-4008-9CE9-E37557EC6E9D}" destId="{9C0514D0-953D-4FC5-AB38-83C10B0B28F4}" srcOrd="1" destOrd="0" presId="urn:microsoft.com/office/officeart/2005/8/layout/cycle4"/>
    <dgm:cxn modelId="{9E1CC4C9-F7BC-40D2-9CBE-A2A08652EAB1}" type="presParOf" srcId="{38E595A9-D99A-4DB8-8BF4-DA623A8257FF}" destId="{02E1C404-F368-4047-B648-CC6DBAA89624}" srcOrd="2" destOrd="0" presId="urn:microsoft.com/office/officeart/2005/8/layout/cycle4"/>
    <dgm:cxn modelId="{9627B2EB-592D-42BD-9E5C-ACAA1330E37E}" type="presParOf" srcId="{02E1C404-F368-4047-B648-CC6DBAA89624}" destId="{656FF99A-9043-427F-B8C0-424F930C8755}" srcOrd="0" destOrd="0" presId="urn:microsoft.com/office/officeart/2005/8/layout/cycle4"/>
    <dgm:cxn modelId="{6042FBDB-3417-47C7-8329-A555917671E3}" type="presParOf" srcId="{02E1C404-F368-4047-B648-CC6DBAA89624}" destId="{297B56C9-7B9E-4C58-A73F-36DA23951367}" srcOrd="1" destOrd="0" presId="urn:microsoft.com/office/officeart/2005/8/layout/cycle4"/>
    <dgm:cxn modelId="{9EF9C872-668D-4AFB-A952-24CB6907827A}" type="presParOf" srcId="{38E595A9-D99A-4DB8-8BF4-DA623A8257FF}" destId="{629FAB87-4D39-485F-88D6-F0BE509640BB}" srcOrd="3" destOrd="0" presId="urn:microsoft.com/office/officeart/2005/8/layout/cycle4"/>
    <dgm:cxn modelId="{840B5FEC-325C-49AF-954F-1C30E8716771}" type="presParOf" srcId="{629FAB87-4D39-485F-88D6-F0BE509640BB}" destId="{9A38D622-6FD1-49B6-BB55-F4F91FE5915C}" srcOrd="0" destOrd="0" presId="urn:microsoft.com/office/officeart/2005/8/layout/cycle4"/>
    <dgm:cxn modelId="{2F27B40F-3D3F-461E-B19D-1B7591EE45F1}" type="presParOf" srcId="{629FAB87-4D39-485F-88D6-F0BE509640BB}" destId="{7E9CD681-40BE-4A17-9AA8-5B1FE8F3F52F}" srcOrd="1" destOrd="0" presId="urn:microsoft.com/office/officeart/2005/8/layout/cycle4"/>
    <dgm:cxn modelId="{536B37B0-F3CE-455C-93F5-A96052C00F46}" type="presParOf" srcId="{38E595A9-D99A-4DB8-8BF4-DA623A8257FF}" destId="{FB8FB57C-B045-4A8F-854E-B7A4AAD5CFD6}" srcOrd="4" destOrd="0" presId="urn:microsoft.com/office/officeart/2005/8/layout/cycle4"/>
    <dgm:cxn modelId="{9C741279-89A1-4106-AD6D-8E7A718FB640}" type="presParOf" srcId="{C0EC7977-FBA1-405E-8B48-7A6BAF506C5C}" destId="{8763BF7D-D041-49E4-A5D3-9CBC803FB0C8}" srcOrd="1" destOrd="0" presId="urn:microsoft.com/office/officeart/2005/8/layout/cycle4"/>
    <dgm:cxn modelId="{FBA75685-169D-4651-82B9-6BFDDEDB3908}" type="presParOf" srcId="{8763BF7D-D041-49E4-A5D3-9CBC803FB0C8}" destId="{100127BE-3DDA-482A-AC5B-ED6C77D0B444}" srcOrd="0" destOrd="0" presId="urn:microsoft.com/office/officeart/2005/8/layout/cycle4"/>
    <dgm:cxn modelId="{3E5FB616-8FF0-43C0-932A-BAAB4A6C3091}" type="presParOf" srcId="{8763BF7D-D041-49E4-A5D3-9CBC803FB0C8}" destId="{743C05CB-C46A-4C4B-B946-18682F8AD764}" srcOrd="1" destOrd="0" presId="urn:microsoft.com/office/officeart/2005/8/layout/cycle4"/>
    <dgm:cxn modelId="{7823685F-96D8-4C83-8521-940DF8DE874B}" type="presParOf" srcId="{8763BF7D-D041-49E4-A5D3-9CBC803FB0C8}" destId="{76F5D102-E2C5-42A1-84F6-F6178B954BEC}" srcOrd="2" destOrd="0" presId="urn:microsoft.com/office/officeart/2005/8/layout/cycle4"/>
    <dgm:cxn modelId="{5C1059E9-B73B-4643-A335-E8CDFCCF9BA0}" type="presParOf" srcId="{8763BF7D-D041-49E4-A5D3-9CBC803FB0C8}" destId="{C4B7251B-B5D6-405A-8F4F-96557C2A79EB}" srcOrd="3" destOrd="0" presId="urn:microsoft.com/office/officeart/2005/8/layout/cycle4"/>
    <dgm:cxn modelId="{57A255F6-BBFB-4911-8B35-88EE9D5F5D28}" type="presParOf" srcId="{8763BF7D-D041-49E4-A5D3-9CBC803FB0C8}" destId="{C9BA0A63-9D59-4C8B-BCAF-E121864A430B}" srcOrd="4" destOrd="0" presId="urn:microsoft.com/office/officeart/2005/8/layout/cycle4"/>
    <dgm:cxn modelId="{B8FDCBDD-7B8F-4196-8E7F-2DF7263539D0}" type="presParOf" srcId="{C0EC7977-FBA1-405E-8B48-7A6BAF506C5C}" destId="{0D38201F-91D6-4E79-994D-0B4E57A13C96}" srcOrd="2" destOrd="0" presId="urn:microsoft.com/office/officeart/2005/8/layout/cycle4"/>
    <dgm:cxn modelId="{80965C5F-AA32-433C-ACD3-3113A46DADE4}" type="presParOf" srcId="{C0EC7977-FBA1-405E-8B48-7A6BAF506C5C}" destId="{CF1A4BC0-9C4C-49E1-9380-AD61D8A77679}"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67DDA1-B851-4F17-908C-38B8993741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259BC4F-80F5-4B5B-82B3-C393E1077CEC}">
      <dgm:prSet phldrT="[Κείμενο]" custT="1"/>
      <dgm:spPr>
        <a:solidFill>
          <a:srgbClr val="931B1B"/>
        </a:solidFill>
      </dgm:spPr>
      <dgm:t>
        <a:bodyPr/>
        <a:lstStyle/>
        <a:p>
          <a:pPr algn="ctr"/>
          <a:r>
            <a:rPr lang="el-GR" sz="1700" dirty="0" smtClean="0"/>
            <a:t>1. Το Ε.Υ. χαρακτηρίζεται από επιστημονική συνοχή και τεκμηρίωση</a:t>
          </a:r>
          <a:endParaRPr lang="el-GR" sz="1700" dirty="0"/>
        </a:p>
      </dgm:t>
    </dgm:pt>
    <dgm:pt modelId="{B8FED1E4-811B-4FC9-87EA-B44E74F5DF04}" type="parTrans" cxnId="{02F21C10-D551-4B44-9310-5658D0563A5B}">
      <dgm:prSet/>
      <dgm:spPr/>
      <dgm:t>
        <a:bodyPr/>
        <a:lstStyle/>
        <a:p>
          <a:endParaRPr lang="el-GR"/>
        </a:p>
      </dgm:t>
    </dgm:pt>
    <dgm:pt modelId="{174B6438-B079-4E7E-B8BA-AFC701B86F25}" type="sibTrans" cxnId="{02F21C10-D551-4B44-9310-5658D0563A5B}">
      <dgm:prSet/>
      <dgm:spPr/>
      <dgm:t>
        <a:bodyPr/>
        <a:lstStyle/>
        <a:p>
          <a:endParaRPr lang="el-GR"/>
        </a:p>
      </dgm:t>
    </dgm:pt>
    <dgm:pt modelId="{EE37168E-5711-481E-A61C-EDAE6AB13B43}">
      <dgm:prSet phldrT="[Κείμενο]" custT="1"/>
      <dgm:spPr>
        <a:solidFill>
          <a:schemeClr val="accent1">
            <a:lumMod val="60000"/>
            <a:lumOff val="40000"/>
            <a:alpha val="90000"/>
          </a:schemeClr>
        </a:solidFill>
      </dgm:spPr>
      <dgm:t>
        <a:bodyPr/>
        <a:lstStyle/>
        <a:p>
          <a:pPr algn="just">
            <a:lnSpc>
              <a:spcPct val="100000"/>
            </a:lnSpc>
          </a:pPr>
          <a:r>
            <a:rPr lang="el-GR" sz="1400" dirty="0" smtClean="0"/>
            <a:t>Υπάρχει βιβλιογραφική τεκμηρίωση</a:t>
          </a:r>
          <a:endParaRPr lang="el-GR" sz="1400" dirty="0"/>
        </a:p>
      </dgm:t>
    </dgm:pt>
    <dgm:pt modelId="{64F60706-1320-46C7-982D-F439CA2626F9}" type="parTrans" cxnId="{C4391BA7-7848-4009-A94A-8CA0F693C5D2}">
      <dgm:prSet/>
      <dgm:spPr/>
      <dgm:t>
        <a:bodyPr/>
        <a:lstStyle/>
        <a:p>
          <a:endParaRPr lang="el-GR"/>
        </a:p>
      </dgm:t>
    </dgm:pt>
    <dgm:pt modelId="{1F723EDC-292E-4CAD-B1FA-073777A23776}" type="sibTrans" cxnId="{C4391BA7-7848-4009-A94A-8CA0F693C5D2}">
      <dgm:prSet/>
      <dgm:spPr/>
      <dgm:t>
        <a:bodyPr/>
        <a:lstStyle/>
        <a:p>
          <a:endParaRPr lang="el-GR"/>
        </a:p>
      </dgm:t>
    </dgm:pt>
    <dgm:pt modelId="{B4EC0146-ECD2-4B2C-9BB6-EFA4F32E7CF7}">
      <dgm:prSet phldrT="[Κείμενο]" custT="1"/>
      <dgm:spPr>
        <a:solidFill>
          <a:schemeClr val="accent1">
            <a:lumMod val="60000"/>
            <a:lumOff val="40000"/>
            <a:alpha val="90000"/>
          </a:schemeClr>
        </a:solidFill>
      </dgm:spPr>
      <dgm:t>
        <a:bodyPr/>
        <a:lstStyle/>
        <a:p>
          <a:pPr algn="just">
            <a:lnSpc>
              <a:spcPct val="100000"/>
            </a:lnSpc>
          </a:pPr>
          <a:r>
            <a:rPr lang="el-GR" sz="1400" dirty="0" smtClean="0"/>
            <a:t>Γίνεται αναφορά σε διαφορετικές πηγές</a:t>
          </a:r>
          <a:endParaRPr lang="el-GR" sz="1400" dirty="0"/>
        </a:p>
      </dgm:t>
    </dgm:pt>
    <dgm:pt modelId="{213649B9-6599-4132-AAF7-AB3BF39F4316}" type="parTrans" cxnId="{B566FB25-674B-41DF-A888-80BEB00D953F}">
      <dgm:prSet/>
      <dgm:spPr/>
      <dgm:t>
        <a:bodyPr/>
        <a:lstStyle/>
        <a:p>
          <a:endParaRPr lang="el-GR"/>
        </a:p>
      </dgm:t>
    </dgm:pt>
    <dgm:pt modelId="{E547FE05-12C4-4586-9DDC-C8471B3DA419}" type="sibTrans" cxnId="{B566FB25-674B-41DF-A888-80BEB00D953F}">
      <dgm:prSet/>
      <dgm:spPr/>
      <dgm:t>
        <a:bodyPr/>
        <a:lstStyle/>
        <a:p>
          <a:endParaRPr lang="el-GR"/>
        </a:p>
      </dgm:t>
    </dgm:pt>
    <dgm:pt modelId="{500A8203-18FD-447B-A4FD-D42B141DC18C}">
      <dgm:prSet phldrT="[Κείμενο]" custT="1"/>
      <dgm:spPr>
        <a:solidFill>
          <a:srgbClr val="931B1B"/>
        </a:solidFill>
      </dgm:spPr>
      <dgm:t>
        <a:bodyPr/>
        <a:lstStyle/>
        <a:p>
          <a:r>
            <a:rPr lang="el-GR" sz="1700" dirty="0" smtClean="0"/>
            <a:t>2. Το γνωστικό αντικείμενο  παρουσιάζεται με απλό και κατανοητό τρόπο</a:t>
          </a:r>
          <a:endParaRPr lang="el-GR" sz="1700" dirty="0"/>
        </a:p>
      </dgm:t>
    </dgm:pt>
    <dgm:pt modelId="{77CAA439-5136-4BE8-8DC3-3B074AF3A230}" type="parTrans" cxnId="{460C9BB9-0774-4037-B8D8-42307B1465D2}">
      <dgm:prSet/>
      <dgm:spPr/>
      <dgm:t>
        <a:bodyPr/>
        <a:lstStyle/>
        <a:p>
          <a:endParaRPr lang="el-GR"/>
        </a:p>
      </dgm:t>
    </dgm:pt>
    <dgm:pt modelId="{4FFA62DD-73DB-42DD-9B47-9F860E4E474F}" type="sibTrans" cxnId="{460C9BB9-0774-4037-B8D8-42307B1465D2}">
      <dgm:prSet/>
      <dgm:spPr/>
      <dgm:t>
        <a:bodyPr/>
        <a:lstStyle/>
        <a:p>
          <a:endParaRPr lang="el-GR"/>
        </a:p>
      </dgm:t>
    </dgm:pt>
    <dgm:pt modelId="{2814CD08-8C03-4967-B8E7-D27E1A397F6A}">
      <dgm:prSet phldrT="[Κείμενο]" custT="1"/>
      <dgm:spPr>
        <a:solidFill>
          <a:schemeClr val="accent2">
            <a:lumMod val="60000"/>
            <a:lumOff val="40000"/>
            <a:alpha val="90000"/>
          </a:schemeClr>
        </a:solidFill>
      </dgm:spPr>
      <dgm:t>
        <a:bodyPr/>
        <a:lstStyle/>
        <a:p>
          <a:r>
            <a:rPr lang="el-GR" sz="1050" dirty="0" smtClean="0"/>
            <a:t>Χρήση καθομιλουμένης γλώσσας, ωστόσο σε ορισμένες ιστορικές πηγές παρατηρείται χρήση επιτηδευμένης γλώσσας</a:t>
          </a:r>
          <a:endParaRPr lang="el-GR" sz="1050" dirty="0"/>
        </a:p>
      </dgm:t>
    </dgm:pt>
    <dgm:pt modelId="{9A41E359-732B-43F9-8D95-209591CD5B5D}" type="parTrans" cxnId="{E0B12F0E-45EB-4CD6-B67E-9BB9E160DE2A}">
      <dgm:prSet/>
      <dgm:spPr/>
      <dgm:t>
        <a:bodyPr/>
        <a:lstStyle/>
        <a:p>
          <a:endParaRPr lang="el-GR"/>
        </a:p>
      </dgm:t>
    </dgm:pt>
    <dgm:pt modelId="{C7A1473E-923C-443A-85A6-1D32FAAFBDC6}" type="sibTrans" cxnId="{E0B12F0E-45EB-4CD6-B67E-9BB9E160DE2A}">
      <dgm:prSet/>
      <dgm:spPr/>
      <dgm:t>
        <a:bodyPr/>
        <a:lstStyle/>
        <a:p>
          <a:endParaRPr lang="el-GR"/>
        </a:p>
      </dgm:t>
    </dgm:pt>
    <dgm:pt modelId="{F08C3BE1-1365-428F-971E-E6B160F9168F}">
      <dgm:prSet phldrT="[Κείμενο]" custT="1"/>
      <dgm:spPr>
        <a:solidFill>
          <a:srgbClr val="931B1B"/>
        </a:solidFill>
      </dgm:spPr>
      <dgm:t>
        <a:bodyPr/>
        <a:lstStyle/>
        <a:p>
          <a:r>
            <a:rPr lang="el-GR" sz="1700" dirty="0" smtClean="0"/>
            <a:t>3. Το Ε.Υ. είναι εύκολο στη χρήση του</a:t>
          </a:r>
          <a:endParaRPr lang="el-GR" sz="1700" dirty="0"/>
        </a:p>
      </dgm:t>
    </dgm:pt>
    <dgm:pt modelId="{133BA001-3421-48AC-823C-AAD662545B59}" type="parTrans" cxnId="{3ED798E2-E05F-4CDF-AF6C-96723974DFF0}">
      <dgm:prSet/>
      <dgm:spPr/>
      <dgm:t>
        <a:bodyPr/>
        <a:lstStyle/>
        <a:p>
          <a:endParaRPr lang="el-GR"/>
        </a:p>
      </dgm:t>
    </dgm:pt>
    <dgm:pt modelId="{38E6974C-2002-4B4D-B5B9-F425FBF14640}" type="sibTrans" cxnId="{3ED798E2-E05F-4CDF-AF6C-96723974DFF0}">
      <dgm:prSet/>
      <dgm:spPr/>
      <dgm:t>
        <a:bodyPr/>
        <a:lstStyle/>
        <a:p>
          <a:endParaRPr lang="el-GR"/>
        </a:p>
      </dgm:t>
    </dgm:pt>
    <dgm:pt modelId="{99A70762-CDF2-4E77-AC55-1A3B47F60694}">
      <dgm:prSet phldrT="[Κείμενο]" custT="1"/>
      <dgm:spPr>
        <a:solidFill>
          <a:schemeClr val="accent6">
            <a:lumMod val="60000"/>
            <a:lumOff val="40000"/>
            <a:alpha val="90000"/>
          </a:schemeClr>
        </a:solidFill>
      </dgm:spPr>
      <dgm:t>
        <a:bodyPr/>
        <a:lstStyle/>
        <a:p>
          <a:r>
            <a:rPr lang="el-GR" sz="1400" dirty="0" smtClean="0"/>
            <a:t>Τα κουμπιά και τα εικονίδια είναι κατανοητά και αναγνωρίσιμα</a:t>
          </a:r>
          <a:endParaRPr lang="el-GR" sz="1400" dirty="0"/>
        </a:p>
      </dgm:t>
    </dgm:pt>
    <dgm:pt modelId="{5691346F-A6F6-4D1F-B9A0-654092735960}" type="parTrans" cxnId="{310D675E-E292-4E08-B785-45126892BE98}">
      <dgm:prSet/>
      <dgm:spPr/>
      <dgm:t>
        <a:bodyPr/>
        <a:lstStyle/>
        <a:p>
          <a:endParaRPr lang="el-GR"/>
        </a:p>
      </dgm:t>
    </dgm:pt>
    <dgm:pt modelId="{924D29B8-D882-44AC-B3B5-740C1AD49B67}" type="sibTrans" cxnId="{310D675E-E292-4E08-B785-45126892BE98}">
      <dgm:prSet/>
      <dgm:spPr/>
      <dgm:t>
        <a:bodyPr/>
        <a:lstStyle/>
        <a:p>
          <a:endParaRPr lang="el-GR"/>
        </a:p>
      </dgm:t>
    </dgm:pt>
    <dgm:pt modelId="{D1590C8A-192D-466D-B930-22DD2A27242C}">
      <dgm:prSet phldrT="[Κείμενο]" custT="1"/>
      <dgm:spPr>
        <a:solidFill>
          <a:schemeClr val="accent6">
            <a:lumMod val="60000"/>
            <a:lumOff val="40000"/>
            <a:alpha val="90000"/>
          </a:schemeClr>
        </a:solidFill>
      </dgm:spPr>
      <dgm:t>
        <a:bodyPr/>
        <a:lstStyle/>
        <a:p>
          <a:r>
            <a:rPr lang="el-GR" sz="1400" dirty="0" smtClean="0"/>
            <a:t>Αξιοπιστία συνδέσμων</a:t>
          </a:r>
          <a:endParaRPr lang="el-GR" sz="1400" dirty="0"/>
        </a:p>
      </dgm:t>
    </dgm:pt>
    <dgm:pt modelId="{5422B326-5468-4F43-8FF4-A448862A6920}" type="parTrans" cxnId="{86178DF0-7C97-489E-960B-7AD4B7645A00}">
      <dgm:prSet/>
      <dgm:spPr/>
      <dgm:t>
        <a:bodyPr/>
        <a:lstStyle/>
        <a:p>
          <a:endParaRPr lang="el-GR"/>
        </a:p>
      </dgm:t>
    </dgm:pt>
    <dgm:pt modelId="{498EE004-623E-484B-A688-4C1BB502F340}" type="sibTrans" cxnId="{86178DF0-7C97-489E-960B-7AD4B7645A00}">
      <dgm:prSet/>
      <dgm:spPr/>
      <dgm:t>
        <a:bodyPr/>
        <a:lstStyle/>
        <a:p>
          <a:endParaRPr lang="el-GR"/>
        </a:p>
      </dgm:t>
    </dgm:pt>
    <dgm:pt modelId="{468BFB68-89BF-4463-A453-C0F17754CD2E}">
      <dgm:prSet phldrT="[Κείμενο]" custT="1"/>
      <dgm:spPr>
        <a:solidFill>
          <a:schemeClr val="accent1">
            <a:lumMod val="60000"/>
            <a:lumOff val="40000"/>
            <a:alpha val="90000"/>
          </a:schemeClr>
        </a:solidFill>
      </dgm:spPr>
      <dgm:t>
        <a:bodyPr/>
        <a:lstStyle/>
        <a:p>
          <a:pPr algn="just">
            <a:lnSpc>
              <a:spcPct val="100000"/>
            </a:lnSpc>
          </a:pPr>
          <a:r>
            <a:rPr lang="el-GR" sz="1400" dirty="0" smtClean="0"/>
            <a:t>Χαρακτηρίζεται από ερμηνεία, κριτική συζήτηση και συγκριτική ανάλυση των πληροφοριών που εμπεριέχει.</a:t>
          </a:r>
          <a:endParaRPr lang="el-GR" sz="1400" dirty="0"/>
        </a:p>
      </dgm:t>
    </dgm:pt>
    <dgm:pt modelId="{77CC23EF-554D-411C-B397-ED10CF00BC68}" type="parTrans" cxnId="{E0BCE102-CF83-4E8B-8902-2B0309B68D3B}">
      <dgm:prSet/>
      <dgm:spPr/>
      <dgm:t>
        <a:bodyPr/>
        <a:lstStyle/>
        <a:p>
          <a:endParaRPr lang="el-GR"/>
        </a:p>
      </dgm:t>
    </dgm:pt>
    <dgm:pt modelId="{8C3733E7-FC2D-482C-B9BD-814834F325C2}" type="sibTrans" cxnId="{E0BCE102-CF83-4E8B-8902-2B0309B68D3B}">
      <dgm:prSet/>
      <dgm:spPr/>
      <dgm:t>
        <a:bodyPr/>
        <a:lstStyle/>
        <a:p>
          <a:endParaRPr lang="el-GR"/>
        </a:p>
      </dgm:t>
    </dgm:pt>
    <dgm:pt modelId="{D66B57C3-AC4B-4C41-AD89-92658AC45560}">
      <dgm:prSet phldrT="[Κείμενο]" custT="1"/>
      <dgm:spPr>
        <a:solidFill>
          <a:schemeClr val="accent1">
            <a:lumMod val="60000"/>
            <a:lumOff val="40000"/>
            <a:alpha val="90000"/>
          </a:schemeClr>
        </a:solidFill>
      </dgm:spPr>
      <dgm:t>
        <a:bodyPr/>
        <a:lstStyle/>
        <a:p>
          <a:pPr algn="l">
            <a:lnSpc>
              <a:spcPct val="90000"/>
            </a:lnSpc>
          </a:pPr>
          <a:endParaRPr lang="el-GR" sz="1100" dirty="0"/>
        </a:p>
      </dgm:t>
    </dgm:pt>
    <dgm:pt modelId="{2B5D6472-DA47-47A2-A857-B89667B8DAC2}" type="parTrans" cxnId="{3F6E8FE6-8E7D-4F5D-BC84-5E514B336E1C}">
      <dgm:prSet/>
      <dgm:spPr/>
      <dgm:t>
        <a:bodyPr/>
        <a:lstStyle/>
        <a:p>
          <a:endParaRPr lang="el-GR"/>
        </a:p>
      </dgm:t>
    </dgm:pt>
    <dgm:pt modelId="{E642E37F-678B-4305-AE77-5D1120A06D75}" type="sibTrans" cxnId="{3F6E8FE6-8E7D-4F5D-BC84-5E514B336E1C}">
      <dgm:prSet/>
      <dgm:spPr/>
      <dgm:t>
        <a:bodyPr/>
        <a:lstStyle/>
        <a:p>
          <a:endParaRPr lang="el-GR"/>
        </a:p>
      </dgm:t>
    </dgm:pt>
    <dgm:pt modelId="{0F79AF34-4FE8-4A70-B7AE-820747A79CB4}">
      <dgm:prSet phldrT="[Κείμενο]" custT="1"/>
      <dgm:spPr>
        <a:solidFill>
          <a:schemeClr val="accent1">
            <a:lumMod val="60000"/>
            <a:lumOff val="40000"/>
            <a:alpha val="90000"/>
          </a:schemeClr>
        </a:solidFill>
      </dgm:spPr>
      <dgm:t>
        <a:bodyPr/>
        <a:lstStyle/>
        <a:p>
          <a:pPr algn="just">
            <a:lnSpc>
              <a:spcPct val="100000"/>
            </a:lnSpc>
          </a:pPr>
          <a:r>
            <a:rPr lang="el-GR" sz="1400" dirty="0" smtClean="0"/>
            <a:t>Προσφέρει τη δυνατότητα για περαιτέρω μελέτη σε διαφορετικές πηγές.</a:t>
          </a:r>
          <a:endParaRPr lang="el-GR" sz="1400" dirty="0"/>
        </a:p>
      </dgm:t>
    </dgm:pt>
    <dgm:pt modelId="{6CF25091-10F5-490C-A774-3852E330B08C}" type="parTrans" cxnId="{9E73E230-7765-46F6-AB6B-390EB80564CF}">
      <dgm:prSet/>
      <dgm:spPr/>
      <dgm:t>
        <a:bodyPr/>
        <a:lstStyle/>
        <a:p>
          <a:endParaRPr lang="el-GR"/>
        </a:p>
      </dgm:t>
    </dgm:pt>
    <dgm:pt modelId="{40BC4AAF-65B8-42AE-83E4-2AE022F749A4}" type="sibTrans" cxnId="{9E73E230-7765-46F6-AB6B-390EB80564CF}">
      <dgm:prSet/>
      <dgm:spPr/>
      <dgm:t>
        <a:bodyPr/>
        <a:lstStyle/>
        <a:p>
          <a:endParaRPr lang="el-GR"/>
        </a:p>
      </dgm:t>
    </dgm:pt>
    <dgm:pt modelId="{E1581380-068A-4241-9485-4E84B5916184}">
      <dgm:prSet phldrT="[Κείμενο]" custT="1"/>
      <dgm:spPr>
        <a:solidFill>
          <a:schemeClr val="accent2">
            <a:lumMod val="60000"/>
            <a:lumOff val="40000"/>
            <a:alpha val="90000"/>
          </a:schemeClr>
        </a:solidFill>
      </dgm:spPr>
      <dgm:t>
        <a:bodyPr/>
        <a:lstStyle/>
        <a:p>
          <a:endParaRPr lang="el-GR" sz="1200" dirty="0"/>
        </a:p>
      </dgm:t>
    </dgm:pt>
    <dgm:pt modelId="{9CBA2755-2124-4BC4-A4D0-9CF822388D35}" type="parTrans" cxnId="{1BA664AD-0B86-4CD4-9B87-AAC98C2F5DBD}">
      <dgm:prSet/>
      <dgm:spPr/>
      <dgm:t>
        <a:bodyPr/>
        <a:lstStyle/>
        <a:p>
          <a:endParaRPr lang="el-GR"/>
        </a:p>
      </dgm:t>
    </dgm:pt>
    <dgm:pt modelId="{DAE1114E-5D6F-409F-82E5-80855A6924BB}" type="sibTrans" cxnId="{1BA664AD-0B86-4CD4-9B87-AAC98C2F5DBD}">
      <dgm:prSet/>
      <dgm:spPr/>
      <dgm:t>
        <a:bodyPr/>
        <a:lstStyle/>
        <a:p>
          <a:endParaRPr lang="el-GR"/>
        </a:p>
      </dgm:t>
    </dgm:pt>
    <dgm:pt modelId="{3BFCFB3A-4F81-47CD-9076-24D8C70B71AB}">
      <dgm:prSet phldrT="[Κείμενο]" custT="1"/>
      <dgm:spPr>
        <a:solidFill>
          <a:schemeClr val="accent2">
            <a:lumMod val="60000"/>
            <a:lumOff val="40000"/>
            <a:alpha val="90000"/>
          </a:schemeClr>
        </a:solidFill>
      </dgm:spPr>
      <dgm:t>
        <a:bodyPr/>
        <a:lstStyle/>
        <a:p>
          <a:r>
            <a:rPr lang="el-GR" sz="1050" dirty="0" smtClean="0"/>
            <a:t>Ικανοποιητική πυκνότητα πληροφοριών</a:t>
          </a:r>
          <a:endParaRPr lang="el-GR" sz="1050" dirty="0"/>
        </a:p>
      </dgm:t>
    </dgm:pt>
    <dgm:pt modelId="{20B00ACD-4016-4FEF-8CA9-8CD5659346C6}" type="parTrans" cxnId="{B0E01ED5-3EC6-4FBE-8697-D77108E6DCD1}">
      <dgm:prSet/>
      <dgm:spPr/>
      <dgm:t>
        <a:bodyPr/>
        <a:lstStyle/>
        <a:p>
          <a:endParaRPr lang="el-GR"/>
        </a:p>
      </dgm:t>
    </dgm:pt>
    <dgm:pt modelId="{0F1C6E21-6E16-473D-A11C-C88E2EC2A137}" type="sibTrans" cxnId="{B0E01ED5-3EC6-4FBE-8697-D77108E6DCD1}">
      <dgm:prSet/>
      <dgm:spPr/>
      <dgm:t>
        <a:bodyPr/>
        <a:lstStyle/>
        <a:p>
          <a:endParaRPr lang="el-GR"/>
        </a:p>
      </dgm:t>
    </dgm:pt>
    <dgm:pt modelId="{EEF82CA6-D40C-46A5-A86F-C767EC91157D}">
      <dgm:prSet phldrT="[Κείμενο]" custT="1"/>
      <dgm:spPr>
        <a:solidFill>
          <a:schemeClr val="accent2">
            <a:lumMod val="60000"/>
            <a:lumOff val="40000"/>
            <a:alpha val="90000"/>
          </a:schemeClr>
        </a:solidFill>
      </dgm:spPr>
      <dgm:t>
        <a:bodyPr/>
        <a:lstStyle/>
        <a:p>
          <a:endParaRPr lang="el-GR" sz="1200" dirty="0"/>
        </a:p>
      </dgm:t>
    </dgm:pt>
    <dgm:pt modelId="{E93EF43D-EE5E-4A97-B3AB-B00A02B131CF}" type="parTrans" cxnId="{677DEBF3-4484-404F-8928-67214C8B5CC3}">
      <dgm:prSet/>
      <dgm:spPr/>
      <dgm:t>
        <a:bodyPr/>
        <a:lstStyle/>
        <a:p>
          <a:endParaRPr lang="el-GR"/>
        </a:p>
      </dgm:t>
    </dgm:pt>
    <dgm:pt modelId="{4EA07368-FC85-4818-B045-1B5C42B7A0BD}" type="sibTrans" cxnId="{677DEBF3-4484-404F-8928-67214C8B5CC3}">
      <dgm:prSet/>
      <dgm:spPr/>
      <dgm:t>
        <a:bodyPr/>
        <a:lstStyle/>
        <a:p>
          <a:endParaRPr lang="el-GR"/>
        </a:p>
      </dgm:t>
    </dgm:pt>
    <dgm:pt modelId="{72A3A4A2-3023-49A9-8ED3-4249BA38322F}">
      <dgm:prSet phldrT="[Κείμενο]" custT="1"/>
      <dgm:spPr>
        <a:solidFill>
          <a:schemeClr val="accent2">
            <a:lumMod val="60000"/>
            <a:lumOff val="40000"/>
            <a:alpha val="90000"/>
          </a:schemeClr>
        </a:solidFill>
      </dgm:spPr>
      <dgm:t>
        <a:bodyPr/>
        <a:lstStyle/>
        <a:p>
          <a:r>
            <a:rPr lang="el-GR" sz="1050" dirty="0" smtClean="0"/>
            <a:t>Τμηματική παρουσίαση στο μέγεθος της οθόνης, ωστόσο σε ορισμένες διαφάνειες προτείνεται περαιτέρω κατάτμηση.</a:t>
          </a:r>
          <a:endParaRPr lang="el-GR" sz="1050" dirty="0"/>
        </a:p>
      </dgm:t>
    </dgm:pt>
    <dgm:pt modelId="{BE1E9985-E867-47DE-B954-0855111202E6}" type="parTrans" cxnId="{DFDB4A9D-53A9-4FEE-A938-6B526E76471F}">
      <dgm:prSet/>
      <dgm:spPr/>
      <dgm:t>
        <a:bodyPr/>
        <a:lstStyle/>
        <a:p>
          <a:endParaRPr lang="el-GR"/>
        </a:p>
      </dgm:t>
    </dgm:pt>
    <dgm:pt modelId="{FDB79CDE-9105-48BC-972C-39CF440C6150}" type="sibTrans" cxnId="{DFDB4A9D-53A9-4FEE-A938-6B526E76471F}">
      <dgm:prSet/>
      <dgm:spPr/>
      <dgm:t>
        <a:bodyPr/>
        <a:lstStyle/>
        <a:p>
          <a:endParaRPr lang="el-GR"/>
        </a:p>
      </dgm:t>
    </dgm:pt>
    <dgm:pt modelId="{52117434-6A4E-4441-8C8D-302346FFA7C0}">
      <dgm:prSet phldrT="[Κείμενο]" custT="1"/>
      <dgm:spPr>
        <a:solidFill>
          <a:schemeClr val="accent2">
            <a:lumMod val="60000"/>
            <a:lumOff val="40000"/>
            <a:alpha val="90000"/>
          </a:schemeClr>
        </a:solidFill>
      </dgm:spPr>
      <dgm:t>
        <a:bodyPr/>
        <a:lstStyle/>
        <a:p>
          <a:r>
            <a:rPr lang="el-GR" sz="1050" dirty="0" smtClean="0"/>
            <a:t>Χρήση κειμένου, εικόνων και βίντεο</a:t>
          </a:r>
          <a:endParaRPr lang="el-GR" sz="1050" dirty="0"/>
        </a:p>
      </dgm:t>
    </dgm:pt>
    <dgm:pt modelId="{EB0B49A2-65B6-4EB9-944B-1D621BBEADD4}" type="parTrans" cxnId="{415D1AE9-4018-419B-8A34-D00B285E978B}">
      <dgm:prSet/>
      <dgm:spPr/>
      <dgm:t>
        <a:bodyPr/>
        <a:lstStyle/>
        <a:p>
          <a:endParaRPr lang="el-GR"/>
        </a:p>
      </dgm:t>
    </dgm:pt>
    <dgm:pt modelId="{3614EB29-DF38-4055-858B-EF9442E2D837}" type="sibTrans" cxnId="{415D1AE9-4018-419B-8A34-D00B285E978B}">
      <dgm:prSet/>
      <dgm:spPr/>
      <dgm:t>
        <a:bodyPr/>
        <a:lstStyle/>
        <a:p>
          <a:endParaRPr lang="el-GR"/>
        </a:p>
      </dgm:t>
    </dgm:pt>
    <dgm:pt modelId="{6B83A5A5-032F-42A7-BB93-DCC7345DA3E5}">
      <dgm:prSet phldrT="[Κείμενο]" custT="1"/>
      <dgm:spPr>
        <a:solidFill>
          <a:schemeClr val="accent2">
            <a:lumMod val="60000"/>
            <a:lumOff val="40000"/>
            <a:alpha val="90000"/>
          </a:schemeClr>
        </a:solidFill>
      </dgm:spPr>
      <dgm:t>
        <a:bodyPr/>
        <a:lstStyle/>
        <a:p>
          <a:r>
            <a:rPr lang="el-GR" sz="1050" dirty="0" smtClean="0"/>
            <a:t>Χρωματικές συνθέσεις που συμβάλλουν στην άνετη αλληλεπίδραση</a:t>
          </a:r>
          <a:endParaRPr lang="el-GR" sz="1050" dirty="0"/>
        </a:p>
      </dgm:t>
    </dgm:pt>
    <dgm:pt modelId="{30F9CEDA-55FC-461A-9B40-2C4C5F89A038}" type="parTrans" cxnId="{CCC28A62-8E3A-4587-88A8-7F09428D62E9}">
      <dgm:prSet/>
      <dgm:spPr/>
      <dgm:t>
        <a:bodyPr/>
        <a:lstStyle/>
        <a:p>
          <a:endParaRPr lang="el-GR"/>
        </a:p>
      </dgm:t>
    </dgm:pt>
    <dgm:pt modelId="{104CD18A-BD7D-4A9D-A8AC-B56200FBE078}" type="sibTrans" cxnId="{CCC28A62-8E3A-4587-88A8-7F09428D62E9}">
      <dgm:prSet/>
      <dgm:spPr/>
      <dgm:t>
        <a:bodyPr/>
        <a:lstStyle/>
        <a:p>
          <a:endParaRPr lang="el-GR"/>
        </a:p>
      </dgm:t>
    </dgm:pt>
    <dgm:pt modelId="{E811B062-0590-437B-B697-A7E9BA561973}">
      <dgm:prSet phldrT="[Κείμενο]" custT="1"/>
      <dgm:spPr>
        <a:solidFill>
          <a:schemeClr val="accent2">
            <a:lumMod val="60000"/>
            <a:lumOff val="40000"/>
            <a:alpha val="90000"/>
          </a:schemeClr>
        </a:solidFill>
      </dgm:spPr>
      <dgm:t>
        <a:bodyPr/>
        <a:lstStyle/>
        <a:p>
          <a:endParaRPr lang="el-GR" sz="1050" dirty="0"/>
        </a:p>
      </dgm:t>
    </dgm:pt>
    <dgm:pt modelId="{AABC40D2-2648-4E9F-824A-0F3BA5C6AD09}" type="parTrans" cxnId="{32BEF159-8BF3-40CB-BD0B-5F1E8CCE4539}">
      <dgm:prSet/>
      <dgm:spPr/>
      <dgm:t>
        <a:bodyPr/>
        <a:lstStyle/>
        <a:p>
          <a:endParaRPr lang="el-GR"/>
        </a:p>
      </dgm:t>
    </dgm:pt>
    <dgm:pt modelId="{48F8322B-817A-4B6E-A040-469CBD0FD5DF}" type="sibTrans" cxnId="{32BEF159-8BF3-40CB-BD0B-5F1E8CCE4539}">
      <dgm:prSet/>
      <dgm:spPr/>
      <dgm:t>
        <a:bodyPr/>
        <a:lstStyle/>
        <a:p>
          <a:endParaRPr lang="el-GR"/>
        </a:p>
      </dgm:t>
    </dgm:pt>
    <dgm:pt modelId="{731EF735-8806-4474-8EF3-AC96FD96BBD2}">
      <dgm:prSet phldrT="[Κείμενο]" custT="1"/>
      <dgm:spPr>
        <a:solidFill>
          <a:schemeClr val="accent2">
            <a:lumMod val="60000"/>
            <a:lumOff val="40000"/>
            <a:alpha val="90000"/>
          </a:schemeClr>
        </a:solidFill>
      </dgm:spPr>
      <dgm:t>
        <a:bodyPr/>
        <a:lstStyle/>
        <a:p>
          <a:endParaRPr lang="el-GR" sz="1050" dirty="0"/>
        </a:p>
      </dgm:t>
    </dgm:pt>
    <dgm:pt modelId="{69812128-ACB8-4CD7-9D6D-DBFA831282E3}" type="parTrans" cxnId="{B66C7755-8D93-4AD0-9702-3ED372B0374A}">
      <dgm:prSet/>
      <dgm:spPr/>
      <dgm:t>
        <a:bodyPr/>
        <a:lstStyle/>
        <a:p>
          <a:endParaRPr lang="el-GR"/>
        </a:p>
      </dgm:t>
    </dgm:pt>
    <dgm:pt modelId="{CF286E7B-28C9-4499-8268-680E919CC252}" type="sibTrans" cxnId="{B66C7755-8D93-4AD0-9702-3ED372B0374A}">
      <dgm:prSet/>
      <dgm:spPr/>
      <dgm:t>
        <a:bodyPr/>
        <a:lstStyle/>
        <a:p>
          <a:endParaRPr lang="el-GR"/>
        </a:p>
      </dgm:t>
    </dgm:pt>
    <dgm:pt modelId="{0F9A3CEA-EA97-4EC4-9445-C5B8932FBD05}">
      <dgm:prSet phldrT="[Κείμενο]" custT="1"/>
      <dgm:spPr>
        <a:solidFill>
          <a:schemeClr val="accent2">
            <a:lumMod val="60000"/>
            <a:lumOff val="40000"/>
            <a:alpha val="90000"/>
          </a:schemeClr>
        </a:solidFill>
      </dgm:spPr>
      <dgm:t>
        <a:bodyPr/>
        <a:lstStyle/>
        <a:p>
          <a:r>
            <a:rPr lang="el-GR" sz="1050" dirty="0" smtClean="0"/>
            <a:t>Χρήση προσωπικών αντωνυμιών</a:t>
          </a:r>
          <a:endParaRPr lang="el-GR" sz="1050" dirty="0"/>
        </a:p>
      </dgm:t>
    </dgm:pt>
    <dgm:pt modelId="{3CE5B81E-FC86-4C7B-8B41-A7DFA18D727E}" type="parTrans" cxnId="{BE1259BD-EBD6-479A-A29A-F56EF490F6C8}">
      <dgm:prSet/>
      <dgm:spPr/>
      <dgm:t>
        <a:bodyPr/>
        <a:lstStyle/>
        <a:p>
          <a:endParaRPr lang="el-GR"/>
        </a:p>
      </dgm:t>
    </dgm:pt>
    <dgm:pt modelId="{7718CFAF-F925-4475-A896-0FE169AD1C3A}" type="sibTrans" cxnId="{BE1259BD-EBD6-479A-A29A-F56EF490F6C8}">
      <dgm:prSet/>
      <dgm:spPr/>
      <dgm:t>
        <a:bodyPr/>
        <a:lstStyle/>
        <a:p>
          <a:endParaRPr lang="el-GR"/>
        </a:p>
      </dgm:t>
    </dgm:pt>
    <dgm:pt modelId="{A0250CA9-23F2-476E-A7A1-C2988055BF75}">
      <dgm:prSet phldrT="[Κείμενο]" custT="1"/>
      <dgm:spPr>
        <a:solidFill>
          <a:schemeClr val="accent1">
            <a:lumMod val="60000"/>
            <a:lumOff val="40000"/>
            <a:alpha val="90000"/>
          </a:schemeClr>
        </a:solidFill>
      </dgm:spPr>
      <dgm:t>
        <a:bodyPr/>
        <a:lstStyle/>
        <a:p>
          <a:pPr algn="just">
            <a:lnSpc>
              <a:spcPct val="100000"/>
            </a:lnSpc>
          </a:pPr>
          <a:endParaRPr lang="el-GR" sz="1400" dirty="0"/>
        </a:p>
      </dgm:t>
    </dgm:pt>
    <dgm:pt modelId="{413BEB9E-A99F-41B4-AB6B-67E3C2511919}" type="parTrans" cxnId="{E46EF809-D463-4771-8212-B4F5F1621D3A}">
      <dgm:prSet/>
      <dgm:spPr/>
    </dgm:pt>
    <dgm:pt modelId="{AA818E54-31AD-43C3-8874-193FBC34EF6F}" type="sibTrans" cxnId="{E46EF809-D463-4771-8212-B4F5F1621D3A}">
      <dgm:prSet/>
      <dgm:spPr/>
    </dgm:pt>
    <dgm:pt modelId="{114C0E75-4A0A-479F-A646-CA1E2D963812}" type="pres">
      <dgm:prSet presAssocID="{0867DDA1-B851-4F17-908C-38B8993741A8}" presName="Name0" presStyleCnt="0">
        <dgm:presLayoutVars>
          <dgm:dir/>
          <dgm:animLvl val="lvl"/>
          <dgm:resizeHandles val="exact"/>
        </dgm:presLayoutVars>
      </dgm:prSet>
      <dgm:spPr/>
      <dgm:t>
        <a:bodyPr/>
        <a:lstStyle/>
        <a:p>
          <a:endParaRPr lang="el-GR"/>
        </a:p>
      </dgm:t>
    </dgm:pt>
    <dgm:pt modelId="{ED322E66-205C-4D22-A6D8-7DACB2052B2C}" type="pres">
      <dgm:prSet presAssocID="{1259BC4F-80F5-4B5B-82B3-C393E1077CEC}" presName="linNode" presStyleCnt="0"/>
      <dgm:spPr/>
    </dgm:pt>
    <dgm:pt modelId="{0E899E8F-C641-4CC1-A928-6E7AC8EA6440}" type="pres">
      <dgm:prSet presAssocID="{1259BC4F-80F5-4B5B-82B3-C393E1077CEC}" presName="parentText" presStyleLbl="node1" presStyleIdx="0" presStyleCnt="3" custScaleY="132157">
        <dgm:presLayoutVars>
          <dgm:chMax val="1"/>
          <dgm:bulletEnabled val="1"/>
        </dgm:presLayoutVars>
      </dgm:prSet>
      <dgm:spPr/>
      <dgm:t>
        <a:bodyPr/>
        <a:lstStyle/>
        <a:p>
          <a:endParaRPr lang="el-GR"/>
        </a:p>
      </dgm:t>
    </dgm:pt>
    <dgm:pt modelId="{10A08639-4C29-47BD-BF52-81B9406618DB}" type="pres">
      <dgm:prSet presAssocID="{1259BC4F-80F5-4B5B-82B3-C393E1077CEC}" presName="descendantText" presStyleLbl="alignAccFollowNode1" presStyleIdx="0" presStyleCnt="3" custScaleX="99091" custScaleY="188686">
        <dgm:presLayoutVars>
          <dgm:bulletEnabled val="1"/>
        </dgm:presLayoutVars>
      </dgm:prSet>
      <dgm:spPr/>
      <dgm:t>
        <a:bodyPr/>
        <a:lstStyle/>
        <a:p>
          <a:endParaRPr lang="el-GR"/>
        </a:p>
      </dgm:t>
    </dgm:pt>
    <dgm:pt modelId="{D2093F8C-CF87-4DD7-9AF7-20D87C765786}" type="pres">
      <dgm:prSet presAssocID="{174B6438-B079-4E7E-B8BA-AFC701B86F25}" presName="sp" presStyleCnt="0"/>
      <dgm:spPr/>
    </dgm:pt>
    <dgm:pt modelId="{9ED90556-36D4-41A2-A037-B260D2EF9F0C}" type="pres">
      <dgm:prSet presAssocID="{500A8203-18FD-447B-A4FD-D42B141DC18C}" presName="linNode" presStyleCnt="0"/>
      <dgm:spPr/>
    </dgm:pt>
    <dgm:pt modelId="{A141CAC1-3D51-467B-BFE5-7239E2301E9A}" type="pres">
      <dgm:prSet presAssocID="{500A8203-18FD-447B-A4FD-D42B141DC18C}" presName="parentText" presStyleLbl="node1" presStyleIdx="1" presStyleCnt="3" custScaleY="116730">
        <dgm:presLayoutVars>
          <dgm:chMax val="1"/>
          <dgm:bulletEnabled val="1"/>
        </dgm:presLayoutVars>
      </dgm:prSet>
      <dgm:spPr/>
      <dgm:t>
        <a:bodyPr/>
        <a:lstStyle/>
        <a:p>
          <a:endParaRPr lang="el-GR"/>
        </a:p>
      </dgm:t>
    </dgm:pt>
    <dgm:pt modelId="{A9B81C3D-F5ED-4D0A-B025-15DD7BD0CF7A}" type="pres">
      <dgm:prSet presAssocID="{500A8203-18FD-447B-A4FD-D42B141DC18C}" presName="descendantText" presStyleLbl="alignAccFollowNode1" presStyleIdx="1" presStyleCnt="3" custScaleX="99170" custScaleY="195985" custLinFactNeighborX="3383" custLinFactNeighborY="3463">
        <dgm:presLayoutVars>
          <dgm:bulletEnabled val="1"/>
        </dgm:presLayoutVars>
      </dgm:prSet>
      <dgm:spPr/>
      <dgm:t>
        <a:bodyPr/>
        <a:lstStyle/>
        <a:p>
          <a:endParaRPr lang="el-GR"/>
        </a:p>
      </dgm:t>
    </dgm:pt>
    <dgm:pt modelId="{AFA26F54-E683-41A8-BEE3-C9EF624DBAB8}" type="pres">
      <dgm:prSet presAssocID="{4FFA62DD-73DB-42DD-9B47-9F860E4E474F}" presName="sp" presStyleCnt="0"/>
      <dgm:spPr/>
    </dgm:pt>
    <dgm:pt modelId="{580D321A-6E89-4FFE-BC93-BEDB7789017D}" type="pres">
      <dgm:prSet presAssocID="{F08C3BE1-1365-428F-971E-E6B160F9168F}" presName="linNode" presStyleCnt="0"/>
      <dgm:spPr/>
    </dgm:pt>
    <dgm:pt modelId="{84A6ABC0-6462-4AE2-A60E-3763D691181B}" type="pres">
      <dgm:prSet presAssocID="{F08C3BE1-1365-428F-971E-E6B160F9168F}" presName="parentText" presStyleLbl="node1" presStyleIdx="2" presStyleCnt="3" custLinFactNeighborX="607" custLinFactNeighborY="65502">
        <dgm:presLayoutVars>
          <dgm:chMax val="1"/>
          <dgm:bulletEnabled val="1"/>
        </dgm:presLayoutVars>
      </dgm:prSet>
      <dgm:spPr/>
      <dgm:t>
        <a:bodyPr/>
        <a:lstStyle/>
        <a:p>
          <a:endParaRPr lang="el-GR"/>
        </a:p>
      </dgm:t>
    </dgm:pt>
    <dgm:pt modelId="{70B91194-BD80-4160-9CAC-7A1358E40E8F}" type="pres">
      <dgm:prSet presAssocID="{F08C3BE1-1365-428F-971E-E6B160F9168F}" presName="descendantText" presStyleLbl="alignAccFollowNode1" presStyleIdx="2" presStyleCnt="3">
        <dgm:presLayoutVars>
          <dgm:bulletEnabled val="1"/>
        </dgm:presLayoutVars>
      </dgm:prSet>
      <dgm:spPr/>
      <dgm:t>
        <a:bodyPr/>
        <a:lstStyle/>
        <a:p>
          <a:endParaRPr lang="el-GR"/>
        </a:p>
      </dgm:t>
    </dgm:pt>
  </dgm:ptLst>
  <dgm:cxnLst>
    <dgm:cxn modelId="{32BEF159-8BF3-40CB-BD0B-5F1E8CCE4539}" srcId="{500A8203-18FD-447B-A4FD-D42B141DC18C}" destId="{E811B062-0590-437B-B697-A7E9BA561973}" srcOrd="0" destOrd="0" parTransId="{AABC40D2-2648-4E9F-824A-0F3BA5C6AD09}" sibTransId="{48F8322B-817A-4B6E-A040-469CBD0FD5DF}"/>
    <dgm:cxn modelId="{0122D6C7-FA60-4AAC-9C97-B72E39EB5990}" type="presOf" srcId="{6B83A5A5-032F-42A7-BB93-DCC7345DA3E5}" destId="{A9B81C3D-F5ED-4D0A-B025-15DD7BD0CF7A}" srcOrd="0" destOrd="7" presId="urn:microsoft.com/office/officeart/2005/8/layout/vList5"/>
    <dgm:cxn modelId="{E0B12F0E-45EB-4CD6-B67E-9BB9E160DE2A}" srcId="{500A8203-18FD-447B-A4FD-D42B141DC18C}" destId="{2814CD08-8C03-4967-B8E7-D27E1A397F6A}" srcOrd="3" destOrd="0" parTransId="{9A41E359-732B-43F9-8D95-209591CD5B5D}" sibTransId="{C7A1473E-923C-443A-85A6-1D32FAAFBDC6}"/>
    <dgm:cxn modelId="{99F3CF65-F181-4872-92DC-96DDADB751CE}" type="presOf" srcId="{EEF82CA6-D40C-46A5-A86F-C767EC91157D}" destId="{A9B81C3D-F5ED-4D0A-B025-15DD7BD0CF7A}" srcOrd="0" destOrd="8" presId="urn:microsoft.com/office/officeart/2005/8/layout/vList5"/>
    <dgm:cxn modelId="{045C9B92-5271-47E1-969F-82B74DF2A804}" type="presOf" srcId="{52117434-6A4E-4441-8C8D-302346FFA7C0}" destId="{A9B81C3D-F5ED-4D0A-B025-15DD7BD0CF7A}" srcOrd="0" destOrd="6" presId="urn:microsoft.com/office/officeart/2005/8/layout/vList5"/>
    <dgm:cxn modelId="{BE1259BD-EBD6-479A-A29A-F56EF490F6C8}" srcId="{500A8203-18FD-447B-A4FD-D42B141DC18C}" destId="{0F9A3CEA-EA97-4EC4-9445-C5B8932FBD05}" srcOrd="2" destOrd="0" parTransId="{3CE5B81E-FC86-4C7B-8B41-A7DFA18D727E}" sibTransId="{7718CFAF-F925-4475-A896-0FE169AD1C3A}"/>
    <dgm:cxn modelId="{8A93D0BB-DEC2-4175-BA18-8FADBC33DB67}" type="presOf" srcId="{500A8203-18FD-447B-A4FD-D42B141DC18C}" destId="{A141CAC1-3D51-467B-BFE5-7239E2301E9A}" srcOrd="0" destOrd="0" presId="urn:microsoft.com/office/officeart/2005/8/layout/vList5"/>
    <dgm:cxn modelId="{39829046-B8E3-43A9-BB23-41055D4F0390}" type="presOf" srcId="{731EF735-8806-4474-8EF3-AC96FD96BBD2}" destId="{A9B81C3D-F5ED-4D0A-B025-15DD7BD0CF7A}" srcOrd="0" destOrd="1" presId="urn:microsoft.com/office/officeart/2005/8/layout/vList5"/>
    <dgm:cxn modelId="{8057A293-40BD-4920-B5C6-8EA243472691}" type="presOf" srcId="{2814CD08-8C03-4967-B8E7-D27E1A397F6A}" destId="{A9B81C3D-F5ED-4D0A-B025-15DD7BD0CF7A}" srcOrd="0" destOrd="3" presId="urn:microsoft.com/office/officeart/2005/8/layout/vList5"/>
    <dgm:cxn modelId="{524CC0F7-15AD-4701-80E5-F1FD7DE1D613}" type="presOf" srcId="{99A70762-CDF2-4E77-AC55-1A3B47F60694}" destId="{70B91194-BD80-4160-9CAC-7A1358E40E8F}" srcOrd="0" destOrd="0" presId="urn:microsoft.com/office/officeart/2005/8/layout/vList5"/>
    <dgm:cxn modelId="{62C0B5B3-98EE-458C-864E-75858403EADF}" type="presOf" srcId="{0867DDA1-B851-4F17-908C-38B8993741A8}" destId="{114C0E75-4A0A-479F-A646-CA1E2D963812}" srcOrd="0" destOrd="0" presId="urn:microsoft.com/office/officeart/2005/8/layout/vList5"/>
    <dgm:cxn modelId="{B165BA55-6DBA-436B-AB5C-180A353AFB7C}" type="presOf" srcId="{0F79AF34-4FE8-4A70-B7AE-820747A79CB4}" destId="{10A08639-4C29-47BD-BF52-81B9406618DB}" srcOrd="0" destOrd="4" presId="urn:microsoft.com/office/officeart/2005/8/layout/vList5"/>
    <dgm:cxn modelId="{E46EF809-D463-4771-8212-B4F5F1621D3A}" srcId="{1259BC4F-80F5-4B5B-82B3-C393E1077CEC}" destId="{A0250CA9-23F2-476E-A7A1-C2988055BF75}" srcOrd="0" destOrd="0" parTransId="{413BEB9E-A99F-41B4-AB6B-67E3C2511919}" sibTransId="{AA818E54-31AD-43C3-8874-193FBC34EF6F}"/>
    <dgm:cxn modelId="{DF4C6C05-6903-4370-8ABC-4D8B2B5FF84D}" type="presOf" srcId="{B4EC0146-ECD2-4B2C-9BB6-EFA4F32E7CF7}" destId="{10A08639-4C29-47BD-BF52-81B9406618DB}" srcOrd="0" destOrd="2" presId="urn:microsoft.com/office/officeart/2005/8/layout/vList5"/>
    <dgm:cxn modelId="{1BA664AD-0B86-4CD4-9B87-AAC98C2F5DBD}" srcId="{500A8203-18FD-447B-A4FD-D42B141DC18C}" destId="{E1581380-068A-4241-9485-4E84B5916184}" srcOrd="9" destOrd="0" parTransId="{9CBA2755-2124-4BC4-A4D0-9CF822388D35}" sibTransId="{DAE1114E-5D6F-409F-82E5-80855A6924BB}"/>
    <dgm:cxn modelId="{13152805-E3D6-4F0F-ADB2-95F19F0D6CC2}" type="presOf" srcId="{3BFCFB3A-4F81-47CD-9076-24D8C70B71AB}" destId="{A9B81C3D-F5ED-4D0A-B025-15DD7BD0CF7A}" srcOrd="0" destOrd="4" presId="urn:microsoft.com/office/officeart/2005/8/layout/vList5"/>
    <dgm:cxn modelId="{86178DF0-7C97-489E-960B-7AD4B7645A00}" srcId="{F08C3BE1-1365-428F-971E-E6B160F9168F}" destId="{D1590C8A-192D-466D-B930-22DD2A27242C}" srcOrd="1" destOrd="0" parTransId="{5422B326-5468-4F43-8FF4-A448862A6920}" sibTransId="{498EE004-623E-484B-A688-4C1BB502F340}"/>
    <dgm:cxn modelId="{677DEBF3-4484-404F-8928-67214C8B5CC3}" srcId="{500A8203-18FD-447B-A4FD-D42B141DC18C}" destId="{EEF82CA6-D40C-46A5-A86F-C767EC91157D}" srcOrd="8" destOrd="0" parTransId="{E93EF43D-EE5E-4A97-B3AB-B00A02B131CF}" sibTransId="{4EA07368-FC85-4818-B045-1B5C42B7A0BD}"/>
    <dgm:cxn modelId="{7E992A7C-22E6-4CBE-BA7F-A9350BA2E52F}" type="presOf" srcId="{E1581380-068A-4241-9485-4E84B5916184}" destId="{A9B81C3D-F5ED-4D0A-B025-15DD7BD0CF7A}" srcOrd="0" destOrd="9" presId="urn:microsoft.com/office/officeart/2005/8/layout/vList5"/>
    <dgm:cxn modelId="{0A314EA6-DAA8-4DFF-8C25-DA47A20B5C3B}" type="presOf" srcId="{E811B062-0590-437B-B697-A7E9BA561973}" destId="{A9B81C3D-F5ED-4D0A-B025-15DD7BD0CF7A}" srcOrd="0" destOrd="0" presId="urn:microsoft.com/office/officeart/2005/8/layout/vList5"/>
    <dgm:cxn modelId="{3F6E8FE6-8E7D-4F5D-BC84-5E514B336E1C}" srcId="{1259BC4F-80F5-4B5B-82B3-C393E1077CEC}" destId="{D66B57C3-AC4B-4C41-AD89-92658AC45560}" srcOrd="5" destOrd="0" parTransId="{2B5D6472-DA47-47A2-A857-B89667B8DAC2}" sibTransId="{E642E37F-678B-4305-AE77-5D1120A06D75}"/>
    <dgm:cxn modelId="{76369570-FF49-401C-AB02-6662C93A8D55}" type="presOf" srcId="{468BFB68-89BF-4463-A453-C0F17754CD2E}" destId="{10A08639-4C29-47BD-BF52-81B9406618DB}" srcOrd="0" destOrd="3" presId="urn:microsoft.com/office/officeart/2005/8/layout/vList5"/>
    <dgm:cxn modelId="{15328277-185E-4618-8B6B-32B8B81CE24F}" type="presOf" srcId="{72A3A4A2-3023-49A9-8ED3-4249BA38322F}" destId="{A9B81C3D-F5ED-4D0A-B025-15DD7BD0CF7A}" srcOrd="0" destOrd="5" presId="urn:microsoft.com/office/officeart/2005/8/layout/vList5"/>
    <dgm:cxn modelId="{460C9BB9-0774-4037-B8D8-42307B1465D2}" srcId="{0867DDA1-B851-4F17-908C-38B8993741A8}" destId="{500A8203-18FD-447B-A4FD-D42B141DC18C}" srcOrd="1" destOrd="0" parTransId="{77CAA439-5136-4BE8-8DC3-3B074AF3A230}" sibTransId="{4FFA62DD-73DB-42DD-9B47-9F860E4E474F}"/>
    <dgm:cxn modelId="{2B592B7C-538F-4E2E-82BB-A6EEE9A253AD}" type="presOf" srcId="{1259BC4F-80F5-4B5B-82B3-C393E1077CEC}" destId="{0E899E8F-C641-4CC1-A928-6E7AC8EA6440}" srcOrd="0" destOrd="0" presId="urn:microsoft.com/office/officeart/2005/8/layout/vList5"/>
    <dgm:cxn modelId="{B566FB25-674B-41DF-A888-80BEB00D953F}" srcId="{1259BC4F-80F5-4B5B-82B3-C393E1077CEC}" destId="{B4EC0146-ECD2-4B2C-9BB6-EFA4F32E7CF7}" srcOrd="2" destOrd="0" parTransId="{213649B9-6599-4132-AAF7-AB3BF39F4316}" sibTransId="{E547FE05-12C4-4586-9DDC-C8471B3DA419}"/>
    <dgm:cxn modelId="{02F21C10-D551-4B44-9310-5658D0563A5B}" srcId="{0867DDA1-B851-4F17-908C-38B8993741A8}" destId="{1259BC4F-80F5-4B5B-82B3-C393E1077CEC}" srcOrd="0" destOrd="0" parTransId="{B8FED1E4-811B-4FC9-87EA-B44E74F5DF04}" sibTransId="{174B6438-B079-4E7E-B8BA-AFC701B86F25}"/>
    <dgm:cxn modelId="{ABDEA36F-882A-41BF-9B9C-9DE9FD01D823}" type="presOf" srcId="{D1590C8A-192D-466D-B930-22DD2A27242C}" destId="{70B91194-BD80-4160-9CAC-7A1358E40E8F}" srcOrd="0" destOrd="1" presId="urn:microsoft.com/office/officeart/2005/8/layout/vList5"/>
    <dgm:cxn modelId="{C4391BA7-7848-4009-A94A-8CA0F693C5D2}" srcId="{1259BC4F-80F5-4B5B-82B3-C393E1077CEC}" destId="{EE37168E-5711-481E-A61C-EDAE6AB13B43}" srcOrd="1" destOrd="0" parTransId="{64F60706-1320-46C7-982D-F439CA2626F9}" sibTransId="{1F723EDC-292E-4CAD-B1FA-073777A23776}"/>
    <dgm:cxn modelId="{93F7FDF5-8B92-46EE-9D4B-56DC7CF935B3}" type="presOf" srcId="{F08C3BE1-1365-428F-971E-E6B160F9168F}" destId="{84A6ABC0-6462-4AE2-A60E-3763D691181B}" srcOrd="0" destOrd="0" presId="urn:microsoft.com/office/officeart/2005/8/layout/vList5"/>
    <dgm:cxn modelId="{310D675E-E292-4E08-B785-45126892BE98}" srcId="{F08C3BE1-1365-428F-971E-E6B160F9168F}" destId="{99A70762-CDF2-4E77-AC55-1A3B47F60694}" srcOrd="0" destOrd="0" parTransId="{5691346F-A6F6-4D1F-B9A0-654092735960}" sibTransId="{924D29B8-D882-44AC-B3B5-740C1AD49B67}"/>
    <dgm:cxn modelId="{CCC28A62-8E3A-4587-88A8-7F09428D62E9}" srcId="{500A8203-18FD-447B-A4FD-D42B141DC18C}" destId="{6B83A5A5-032F-42A7-BB93-DCC7345DA3E5}" srcOrd="7" destOrd="0" parTransId="{30F9CEDA-55FC-461A-9B40-2C4C5F89A038}" sibTransId="{104CD18A-BD7D-4A9D-A8AC-B56200FBE078}"/>
    <dgm:cxn modelId="{97B358DE-DCF5-461E-A035-0FC8FB6AB664}" type="presOf" srcId="{D66B57C3-AC4B-4C41-AD89-92658AC45560}" destId="{10A08639-4C29-47BD-BF52-81B9406618DB}" srcOrd="0" destOrd="5" presId="urn:microsoft.com/office/officeart/2005/8/layout/vList5"/>
    <dgm:cxn modelId="{2AC91A4C-3A04-4B76-9263-F29BD48B4FD3}" type="presOf" srcId="{EE37168E-5711-481E-A61C-EDAE6AB13B43}" destId="{10A08639-4C29-47BD-BF52-81B9406618DB}" srcOrd="0" destOrd="1" presId="urn:microsoft.com/office/officeart/2005/8/layout/vList5"/>
    <dgm:cxn modelId="{3ED798E2-E05F-4CDF-AF6C-96723974DFF0}" srcId="{0867DDA1-B851-4F17-908C-38B8993741A8}" destId="{F08C3BE1-1365-428F-971E-E6B160F9168F}" srcOrd="2" destOrd="0" parTransId="{133BA001-3421-48AC-823C-AAD662545B59}" sibTransId="{38E6974C-2002-4B4D-B5B9-F425FBF14640}"/>
    <dgm:cxn modelId="{E0BCE102-CF83-4E8B-8902-2B0309B68D3B}" srcId="{1259BC4F-80F5-4B5B-82B3-C393E1077CEC}" destId="{468BFB68-89BF-4463-A453-C0F17754CD2E}" srcOrd="3" destOrd="0" parTransId="{77CC23EF-554D-411C-B397-ED10CF00BC68}" sibTransId="{8C3733E7-FC2D-482C-B9BD-814834F325C2}"/>
    <dgm:cxn modelId="{DFDB4A9D-53A9-4FEE-A938-6B526E76471F}" srcId="{500A8203-18FD-447B-A4FD-D42B141DC18C}" destId="{72A3A4A2-3023-49A9-8ED3-4249BA38322F}" srcOrd="5" destOrd="0" parTransId="{BE1E9985-E867-47DE-B954-0855111202E6}" sibTransId="{FDB79CDE-9105-48BC-972C-39CF440C6150}"/>
    <dgm:cxn modelId="{A62F72EF-4B24-4B5D-B392-7693A141422A}" type="presOf" srcId="{0F9A3CEA-EA97-4EC4-9445-C5B8932FBD05}" destId="{A9B81C3D-F5ED-4D0A-B025-15DD7BD0CF7A}" srcOrd="0" destOrd="2" presId="urn:microsoft.com/office/officeart/2005/8/layout/vList5"/>
    <dgm:cxn modelId="{9E73E230-7765-46F6-AB6B-390EB80564CF}" srcId="{1259BC4F-80F5-4B5B-82B3-C393E1077CEC}" destId="{0F79AF34-4FE8-4A70-B7AE-820747A79CB4}" srcOrd="4" destOrd="0" parTransId="{6CF25091-10F5-490C-A774-3852E330B08C}" sibTransId="{40BC4AAF-65B8-42AE-83E4-2AE022F749A4}"/>
    <dgm:cxn modelId="{415D1AE9-4018-419B-8A34-D00B285E978B}" srcId="{500A8203-18FD-447B-A4FD-D42B141DC18C}" destId="{52117434-6A4E-4441-8C8D-302346FFA7C0}" srcOrd="6" destOrd="0" parTransId="{EB0B49A2-65B6-4EB9-944B-1D621BBEADD4}" sibTransId="{3614EB29-DF38-4055-858B-EF9442E2D837}"/>
    <dgm:cxn modelId="{B0E01ED5-3EC6-4FBE-8697-D77108E6DCD1}" srcId="{500A8203-18FD-447B-A4FD-D42B141DC18C}" destId="{3BFCFB3A-4F81-47CD-9076-24D8C70B71AB}" srcOrd="4" destOrd="0" parTransId="{20B00ACD-4016-4FEF-8CA9-8CD5659346C6}" sibTransId="{0F1C6E21-6E16-473D-A11C-C88E2EC2A137}"/>
    <dgm:cxn modelId="{B6C96F60-9775-4797-8160-C66DDD53D88F}" type="presOf" srcId="{A0250CA9-23F2-476E-A7A1-C2988055BF75}" destId="{10A08639-4C29-47BD-BF52-81B9406618DB}" srcOrd="0" destOrd="0" presId="urn:microsoft.com/office/officeart/2005/8/layout/vList5"/>
    <dgm:cxn modelId="{B66C7755-8D93-4AD0-9702-3ED372B0374A}" srcId="{500A8203-18FD-447B-A4FD-D42B141DC18C}" destId="{731EF735-8806-4474-8EF3-AC96FD96BBD2}" srcOrd="1" destOrd="0" parTransId="{69812128-ACB8-4CD7-9D6D-DBFA831282E3}" sibTransId="{CF286E7B-28C9-4499-8268-680E919CC252}"/>
    <dgm:cxn modelId="{ADD7C9ED-D4B1-4D44-AC84-763C26656897}" type="presParOf" srcId="{114C0E75-4A0A-479F-A646-CA1E2D963812}" destId="{ED322E66-205C-4D22-A6D8-7DACB2052B2C}" srcOrd="0" destOrd="0" presId="urn:microsoft.com/office/officeart/2005/8/layout/vList5"/>
    <dgm:cxn modelId="{EC17FEF0-371D-4E65-9536-8688932A8CF2}" type="presParOf" srcId="{ED322E66-205C-4D22-A6D8-7DACB2052B2C}" destId="{0E899E8F-C641-4CC1-A928-6E7AC8EA6440}" srcOrd="0" destOrd="0" presId="urn:microsoft.com/office/officeart/2005/8/layout/vList5"/>
    <dgm:cxn modelId="{EB27E429-F393-45CE-BEE8-B5ACAFD7ECD0}" type="presParOf" srcId="{ED322E66-205C-4D22-A6D8-7DACB2052B2C}" destId="{10A08639-4C29-47BD-BF52-81B9406618DB}" srcOrd="1" destOrd="0" presId="urn:microsoft.com/office/officeart/2005/8/layout/vList5"/>
    <dgm:cxn modelId="{F7D32CFE-0947-4B80-AB61-602CC78C68B0}" type="presParOf" srcId="{114C0E75-4A0A-479F-A646-CA1E2D963812}" destId="{D2093F8C-CF87-4DD7-9AF7-20D87C765786}" srcOrd="1" destOrd="0" presId="urn:microsoft.com/office/officeart/2005/8/layout/vList5"/>
    <dgm:cxn modelId="{CE74C9DA-2CF8-4696-9694-353366707200}" type="presParOf" srcId="{114C0E75-4A0A-479F-A646-CA1E2D963812}" destId="{9ED90556-36D4-41A2-A037-B260D2EF9F0C}" srcOrd="2" destOrd="0" presId="urn:microsoft.com/office/officeart/2005/8/layout/vList5"/>
    <dgm:cxn modelId="{A039CCE4-F339-4C56-9665-FC84D34F8A28}" type="presParOf" srcId="{9ED90556-36D4-41A2-A037-B260D2EF9F0C}" destId="{A141CAC1-3D51-467B-BFE5-7239E2301E9A}" srcOrd="0" destOrd="0" presId="urn:microsoft.com/office/officeart/2005/8/layout/vList5"/>
    <dgm:cxn modelId="{CC21F670-94C1-4D71-9338-0F1C342E6028}" type="presParOf" srcId="{9ED90556-36D4-41A2-A037-B260D2EF9F0C}" destId="{A9B81C3D-F5ED-4D0A-B025-15DD7BD0CF7A}" srcOrd="1" destOrd="0" presId="urn:microsoft.com/office/officeart/2005/8/layout/vList5"/>
    <dgm:cxn modelId="{40021C06-DCB1-46E9-BDAE-B1E8DDCDFF90}" type="presParOf" srcId="{114C0E75-4A0A-479F-A646-CA1E2D963812}" destId="{AFA26F54-E683-41A8-BEE3-C9EF624DBAB8}" srcOrd="3" destOrd="0" presId="urn:microsoft.com/office/officeart/2005/8/layout/vList5"/>
    <dgm:cxn modelId="{B273BB1D-80C7-453E-8011-9132F68995BE}" type="presParOf" srcId="{114C0E75-4A0A-479F-A646-CA1E2D963812}" destId="{580D321A-6E89-4FFE-BC93-BEDB7789017D}" srcOrd="4" destOrd="0" presId="urn:microsoft.com/office/officeart/2005/8/layout/vList5"/>
    <dgm:cxn modelId="{D836B029-AD60-4B8C-A3B1-E8D5A983BE38}" type="presParOf" srcId="{580D321A-6E89-4FFE-BC93-BEDB7789017D}" destId="{84A6ABC0-6462-4AE2-A60E-3763D691181B}" srcOrd="0" destOrd="0" presId="urn:microsoft.com/office/officeart/2005/8/layout/vList5"/>
    <dgm:cxn modelId="{B1DDA2F9-0621-4388-871F-C307A9897B13}" type="presParOf" srcId="{580D321A-6E89-4FFE-BC93-BEDB7789017D}" destId="{70B91194-BD80-4160-9CAC-7A1358E40E8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67DDA1-B851-4F17-908C-38B8993741A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1259BC4F-80F5-4B5B-82B3-C393E1077CEC}">
      <dgm:prSet phldrT="[Κείμενο]" custT="1"/>
      <dgm:spPr>
        <a:solidFill>
          <a:srgbClr val="931B1B"/>
        </a:solidFill>
      </dgm:spPr>
      <dgm:t>
        <a:bodyPr/>
        <a:lstStyle/>
        <a:p>
          <a:pPr algn="ctr"/>
          <a:r>
            <a:rPr lang="el-GR" sz="1700" dirty="0" smtClean="0"/>
            <a:t>4. Το Ε.Υ. υποστηρίζει και καθοδηγεί τον εκπαιδευόμενο στη μελέτη του</a:t>
          </a:r>
          <a:endParaRPr lang="el-GR" sz="1700" dirty="0"/>
        </a:p>
      </dgm:t>
    </dgm:pt>
    <dgm:pt modelId="{B8FED1E4-811B-4FC9-87EA-B44E74F5DF04}" type="parTrans" cxnId="{02F21C10-D551-4B44-9310-5658D0563A5B}">
      <dgm:prSet/>
      <dgm:spPr/>
      <dgm:t>
        <a:bodyPr/>
        <a:lstStyle/>
        <a:p>
          <a:endParaRPr lang="el-GR"/>
        </a:p>
      </dgm:t>
    </dgm:pt>
    <dgm:pt modelId="{174B6438-B079-4E7E-B8BA-AFC701B86F25}" type="sibTrans" cxnId="{02F21C10-D551-4B44-9310-5658D0563A5B}">
      <dgm:prSet/>
      <dgm:spPr/>
      <dgm:t>
        <a:bodyPr/>
        <a:lstStyle/>
        <a:p>
          <a:endParaRPr lang="el-GR"/>
        </a:p>
      </dgm:t>
    </dgm:pt>
    <dgm:pt modelId="{EE37168E-5711-481E-A61C-EDAE6AB13B43}">
      <dgm:prSet phldrT="[Κείμενο]" custT="1"/>
      <dgm:spPr>
        <a:solidFill>
          <a:schemeClr val="accent1">
            <a:lumMod val="60000"/>
            <a:lumOff val="40000"/>
            <a:alpha val="90000"/>
          </a:schemeClr>
        </a:solidFill>
      </dgm:spPr>
      <dgm:t>
        <a:bodyPr/>
        <a:lstStyle/>
        <a:p>
          <a:pPr algn="just">
            <a:lnSpc>
              <a:spcPct val="100000"/>
            </a:lnSpc>
          </a:pPr>
          <a:endParaRPr lang="el-GR" sz="1200" dirty="0"/>
        </a:p>
      </dgm:t>
    </dgm:pt>
    <dgm:pt modelId="{64F60706-1320-46C7-982D-F439CA2626F9}" type="parTrans" cxnId="{C4391BA7-7848-4009-A94A-8CA0F693C5D2}">
      <dgm:prSet/>
      <dgm:spPr/>
      <dgm:t>
        <a:bodyPr/>
        <a:lstStyle/>
        <a:p>
          <a:endParaRPr lang="el-GR"/>
        </a:p>
      </dgm:t>
    </dgm:pt>
    <dgm:pt modelId="{1F723EDC-292E-4CAD-B1FA-073777A23776}" type="sibTrans" cxnId="{C4391BA7-7848-4009-A94A-8CA0F693C5D2}">
      <dgm:prSet/>
      <dgm:spPr/>
      <dgm:t>
        <a:bodyPr/>
        <a:lstStyle/>
        <a:p>
          <a:endParaRPr lang="el-GR"/>
        </a:p>
      </dgm:t>
    </dgm:pt>
    <dgm:pt modelId="{B4EC0146-ECD2-4B2C-9BB6-EFA4F32E7CF7}">
      <dgm:prSet phldrT="[Κείμενο]" custT="1"/>
      <dgm:spPr>
        <a:solidFill>
          <a:schemeClr val="accent1">
            <a:lumMod val="60000"/>
            <a:lumOff val="40000"/>
            <a:alpha val="90000"/>
          </a:schemeClr>
        </a:solidFill>
      </dgm:spPr>
      <dgm:t>
        <a:bodyPr/>
        <a:lstStyle/>
        <a:p>
          <a:pPr algn="just">
            <a:lnSpc>
              <a:spcPct val="100000"/>
            </a:lnSpc>
          </a:pPr>
          <a:r>
            <a:rPr lang="el-GR" sz="1400" dirty="0" smtClean="0"/>
            <a:t>Παρέχει συμβουλές για τη μελέτη του υλικού και επεξηγηματικά σχόλια</a:t>
          </a:r>
          <a:endParaRPr lang="el-GR" sz="1400" dirty="0"/>
        </a:p>
      </dgm:t>
    </dgm:pt>
    <dgm:pt modelId="{213649B9-6599-4132-AAF7-AB3BF39F4316}" type="parTrans" cxnId="{B566FB25-674B-41DF-A888-80BEB00D953F}">
      <dgm:prSet/>
      <dgm:spPr/>
      <dgm:t>
        <a:bodyPr/>
        <a:lstStyle/>
        <a:p>
          <a:endParaRPr lang="el-GR"/>
        </a:p>
      </dgm:t>
    </dgm:pt>
    <dgm:pt modelId="{E547FE05-12C4-4586-9DDC-C8471B3DA419}" type="sibTrans" cxnId="{B566FB25-674B-41DF-A888-80BEB00D953F}">
      <dgm:prSet/>
      <dgm:spPr/>
      <dgm:t>
        <a:bodyPr/>
        <a:lstStyle/>
        <a:p>
          <a:endParaRPr lang="el-GR"/>
        </a:p>
      </dgm:t>
    </dgm:pt>
    <dgm:pt modelId="{500A8203-18FD-447B-A4FD-D42B141DC18C}">
      <dgm:prSet phldrT="[Κείμενο]" custT="1"/>
      <dgm:spPr>
        <a:solidFill>
          <a:srgbClr val="931B1B"/>
        </a:solidFill>
      </dgm:spPr>
      <dgm:t>
        <a:bodyPr/>
        <a:lstStyle/>
        <a:p>
          <a:r>
            <a:rPr lang="el-GR" sz="1700" dirty="0" smtClean="0"/>
            <a:t>5. Το</a:t>
          </a:r>
          <a:r>
            <a:rPr lang="el-GR" sz="1700" baseline="0" dirty="0" smtClean="0"/>
            <a:t> Ε.Υ. υποστηρίζει την αλληλεπίδραση με τον εκπαιδευόμενο</a:t>
          </a:r>
          <a:endParaRPr lang="el-GR" sz="1700" dirty="0"/>
        </a:p>
      </dgm:t>
    </dgm:pt>
    <dgm:pt modelId="{77CAA439-5136-4BE8-8DC3-3B074AF3A230}" type="parTrans" cxnId="{460C9BB9-0774-4037-B8D8-42307B1465D2}">
      <dgm:prSet/>
      <dgm:spPr/>
      <dgm:t>
        <a:bodyPr/>
        <a:lstStyle/>
        <a:p>
          <a:endParaRPr lang="el-GR"/>
        </a:p>
      </dgm:t>
    </dgm:pt>
    <dgm:pt modelId="{4FFA62DD-73DB-42DD-9B47-9F860E4E474F}" type="sibTrans" cxnId="{460C9BB9-0774-4037-B8D8-42307B1465D2}">
      <dgm:prSet/>
      <dgm:spPr/>
      <dgm:t>
        <a:bodyPr/>
        <a:lstStyle/>
        <a:p>
          <a:endParaRPr lang="el-GR"/>
        </a:p>
      </dgm:t>
    </dgm:pt>
    <dgm:pt modelId="{F08C3BE1-1365-428F-971E-E6B160F9168F}">
      <dgm:prSet phldrT="[Κείμενο]" custT="1"/>
      <dgm:spPr>
        <a:solidFill>
          <a:srgbClr val="931B1B"/>
        </a:solidFill>
      </dgm:spPr>
      <dgm:t>
        <a:bodyPr/>
        <a:lstStyle/>
        <a:p>
          <a:r>
            <a:rPr lang="el-GR" sz="1700" dirty="0" smtClean="0"/>
            <a:t>6. Το Ε.Υ. παρέχει τη δυνατότητα αναστοχασμού και αυτοαξιολόγησης του εκπαιδευόμενου </a:t>
          </a:r>
          <a:endParaRPr lang="el-GR" sz="1700" dirty="0"/>
        </a:p>
      </dgm:t>
    </dgm:pt>
    <dgm:pt modelId="{133BA001-3421-48AC-823C-AAD662545B59}" type="parTrans" cxnId="{3ED798E2-E05F-4CDF-AF6C-96723974DFF0}">
      <dgm:prSet/>
      <dgm:spPr/>
      <dgm:t>
        <a:bodyPr/>
        <a:lstStyle/>
        <a:p>
          <a:endParaRPr lang="el-GR"/>
        </a:p>
      </dgm:t>
    </dgm:pt>
    <dgm:pt modelId="{38E6974C-2002-4B4D-B5B9-F425FBF14640}" type="sibTrans" cxnId="{3ED798E2-E05F-4CDF-AF6C-96723974DFF0}">
      <dgm:prSet/>
      <dgm:spPr/>
      <dgm:t>
        <a:bodyPr/>
        <a:lstStyle/>
        <a:p>
          <a:endParaRPr lang="el-GR"/>
        </a:p>
      </dgm:t>
    </dgm:pt>
    <dgm:pt modelId="{99A70762-CDF2-4E77-AC55-1A3B47F60694}">
      <dgm:prSet phldrT="[Κείμενο]" custT="1"/>
      <dgm:spPr>
        <a:solidFill>
          <a:schemeClr val="accent6">
            <a:lumMod val="60000"/>
            <a:lumOff val="40000"/>
            <a:alpha val="90000"/>
          </a:schemeClr>
        </a:solidFill>
      </dgm:spPr>
      <dgm:t>
        <a:bodyPr/>
        <a:lstStyle/>
        <a:p>
          <a:pPr algn="just"/>
          <a:r>
            <a:rPr lang="el-GR" sz="1400" dirty="0" smtClean="0"/>
            <a:t>Στο Ε.Υ. εμπεριέχονται δραστηριότητες αυτοαξιολόγησης, ανάπτυξης αυτόνομης κριτικής σκέψης, ανάπτυξης δίαυλων επικοινωνίας με στόχο την ανατροφοδότηση του εκπαιδευόμενου, συσχέτισης των δεδομένων με τη δική του πραγματικότητα και εφαρμογής της νέας γνώσης στη δική του πραγματικότητα</a:t>
          </a:r>
          <a:endParaRPr lang="el-GR" sz="1400" dirty="0"/>
        </a:p>
      </dgm:t>
    </dgm:pt>
    <dgm:pt modelId="{5691346F-A6F6-4D1F-B9A0-654092735960}" type="parTrans" cxnId="{310D675E-E292-4E08-B785-45126892BE98}">
      <dgm:prSet/>
      <dgm:spPr/>
      <dgm:t>
        <a:bodyPr/>
        <a:lstStyle/>
        <a:p>
          <a:endParaRPr lang="el-GR"/>
        </a:p>
      </dgm:t>
    </dgm:pt>
    <dgm:pt modelId="{924D29B8-D882-44AC-B3B5-740C1AD49B67}" type="sibTrans" cxnId="{310D675E-E292-4E08-B785-45126892BE98}">
      <dgm:prSet/>
      <dgm:spPr/>
      <dgm:t>
        <a:bodyPr/>
        <a:lstStyle/>
        <a:p>
          <a:endParaRPr lang="el-GR"/>
        </a:p>
      </dgm:t>
    </dgm:pt>
    <dgm:pt modelId="{468BFB68-89BF-4463-A453-C0F17754CD2E}">
      <dgm:prSet phldrT="[Κείμενο]" custT="1"/>
      <dgm:spPr>
        <a:solidFill>
          <a:schemeClr val="accent1">
            <a:lumMod val="60000"/>
            <a:lumOff val="40000"/>
            <a:alpha val="90000"/>
          </a:schemeClr>
        </a:solidFill>
      </dgm:spPr>
      <dgm:t>
        <a:bodyPr/>
        <a:lstStyle/>
        <a:p>
          <a:pPr algn="just">
            <a:lnSpc>
              <a:spcPct val="100000"/>
            </a:lnSpc>
          </a:pPr>
          <a:r>
            <a:rPr lang="el-GR" sz="1400" dirty="0" smtClean="0"/>
            <a:t>Δίνεται έμφαση στα σημαντικά σημεία με χρωματισμό </a:t>
          </a:r>
          <a:endParaRPr lang="el-GR" sz="1400" dirty="0"/>
        </a:p>
      </dgm:t>
    </dgm:pt>
    <dgm:pt modelId="{77CC23EF-554D-411C-B397-ED10CF00BC68}" type="parTrans" cxnId="{E0BCE102-CF83-4E8B-8902-2B0309B68D3B}">
      <dgm:prSet/>
      <dgm:spPr/>
      <dgm:t>
        <a:bodyPr/>
        <a:lstStyle/>
        <a:p>
          <a:endParaRPr lang="el-GR"/>
        </a:p>
      </dgm:t>
    </dgm:pt>
    <dgm:pt modelId="{8C3733E7-FC2D-482C-B9BD-814834F325C2}" type="sibTrans" cxnId="{E0BCE102-CF83-4E8B-8902-2B0309B68D3B}">
      <dgm:prSet/>
      <dgm:spPr/>
      <dgm:t>
        <a:bodyPr/>
        <a:lstStyle/>
        <a:p>
          <a:endParaRPr lang="el-GR"/>
        </a:p>
      </dgm:t>
    </dgm:pt>
    <dgm:pt modelId="{D66B57C3-AC4B-4C41-AD89-92658AC45560}">
      <dgm:prSet phldrT="[Κείμενο]" custT="1"/>
      <dgm:spPr>
        <a:solidFill>
          <a:schemeClr val="accent1">
            <a:lumMod val="60000"/>
            <a:lumOff val="40000"/>
            <a:alpha val="90000"/>
          </a:schemeClr>
        </a:solidFill>
      </dgm:spPr>
      <dgm:t>
        <a:bodyPr/>
        <a:lstStyle/>
        <a:p>
          <a:pPr algn="l">
            <a:lnSpc>
              <a:spcPct val="90000"/>
            </a:lnSpc>
          </a:pPr>
          <a:endParaRPr lang="el-GR" sz="1100" dirty="0"/>
        </a:p>
      </dgm:t>
    </dgm:pt>
    <dgm:pt modelId="{2B5D6472-DA47-47A2-A857-B89667B8DAC2}" type="parTrans" cxnId="{3F6E8FE6-8E7D-4F5D-BC84-5E514B336E1C}">
      <dgm:prSet/>
      <dgm:spPr/>
      <dgm:t>
        <a:bodyPr/>
        <a:lstStyle/>
        <a:p>
          <a:endParaRPr lang="el-GR"/>
        </a:p>
      </dgm:t>
    </dgm:pt>
    <dgm:pt modelId="{E642E37F-678B-4305-AE77-5D1120A06D75}" type="sibTrans" cxnId="{3F6E8FE6-8E7D-4F5D-BC84-5E514B336E1C}">
      <dgm:prSet/>
      <dgm:spPr/>
      <dgm:t>
        <a:bodyPr/>
        <a:lstStyle/>
        <a:p>
          <a:endParaRPr lang="el-GR"/>
        </a:p>
      </dgm:t>
    </dgm:pt>
    <dgm:pt modelId="{E811B062-0590-437B-B697-A7E9BA561973}">
      <dgm:prSet phldrT="[Κείμενο]" custT="1"/>
      <dgm:spPr>
        <a:solidFill>
          <a:schemeClr val="accent2">
            <a:lumMod val="60000"/>
            <a:lumOff val="40000"/>
            <a:alpha val="90000"/>
          </a:schemeClr>
        </a:solidFill>
      </dgm:spPr>
      <dgm:t>
        <a:bodyPr/>
        <a:lstStyle/>
        <a:p>
          <a:pPr algn="just"/>
          <a:r>
            <a:rPr lang="el-GR" sz="1400" dirty="0" smtClean="0"/>
            <a:t>Εμπεριέχονται δραστηριότητες που ενθαρρύνουν τον εκπαιδευόμενο να εκφράσει τις δικές του απόψεις, να εμπλακεί συναισθηματικά με βάση τα προσωπικά του ενδιαφέροντα, να ανταλλάξει απόψεις, να αισθανθεί μέλος μιας κοινής ομάδας και να ενσωματώσει/εμπλουτίσει τις απόψεις του σ’ αυτό.</a:t>
          </a:r>
          <a:endParaRPr lang="el-GR" sz="1400" dirty="0"/>
        </a:p>
      </dgm:t>
    </dgm:pt>
    <dgm:pt modelId="{AABC40D2-2648-4E9F-824A-0F3BA5C6AD09}" type="parTrans" cxnId="{32BEF159-8BF3-40CB-BD0B-5F1E8CCE4539}">
      <dgm:prSet/>
      <dgm:spPr/>
      <dgm:t>
        <a:bodyPr/>
        <a:lstStyle/>
        <a:p>
          <a:endParaRPr lang="el-GR"/>
        </a:p>
      </dgm:t>
    </dgm:pt>
    <dgm:pt modelId="{48F8322B-817A-4B6E-A040-469CBD0FD5DF}" type="sibTrans" cxnId="{32BEF159-8BF3-40CB-BD0B-5F1E8CCE4539}">
      <dgm:prSet/>
      <dgm:spPr/>
      <dgm:t>
        <a:bodyPr/>
        <a:lstStyle/>
        <a:p>
          <a:endParaRPr lang="el-GR"/>
        </a:p>
      </dgm:t>
    </dgm:pt>
    <dgm:pt modelId="{114C0E75-4A0A-479F-A646-CA1E2D963812}" type="pres">
      <dgm:prSet presAssocID="{0867DDA1-B851-4F17-908C-38B8993741A8}" presName="Name0" presStyleCnt="0">
        <dgm:presLayoutVars>
          <dgm:dir/>
          <dgm:animLvl val="lvl"/>
          <dgm:resizeHandles val="exact"/>
        </dgm:presLayoutVars>
      </dgm:prSet>
      <dgm:spPr/>
      <dgm:t>
        <a:bodyPr/>
        <a:lstStyle/>
        <a:p>
          <a:endParaRPr lang="el-GR"/>
        </a:p>
      </dgm:t>
    </dgm:pt>
    <dgm:pt modelId="{ED322E66-205C-4D22-A6D8-7DACB2052B2C}" type="pres">
      <dgm:prSet presAssocID="{1259BC4F-80F5-4B5B-82B3-C393E1077CEC}" presName="linNode" presStyleCnt="0"/>
      <dgm:spPr/>
    </dgm:pt>
    <dgm:pt modelId="{0E899E8F-C641-4CC1-A928-6E7AC8EA6440}" type="pres">
      <dgm:prSet presAssocID="{1259BC4F-80F5-4B5B-82B3-C393E1077CEC}" presName="parentText" presStyleLbl="node1" presStyleIdx="0" presStyleCnt="3" custScaleY="182899">
        <dgm:presLayoutVars>
          <dgm:chMax val="1"/>
          <dgm:bulletEnabled val="1"/>
        </dgm:presLayoutVars>
      </dgm:prSet>
      <dgm:spPr/>
      <dgm:t>
        <a:bodyPr/>
        <a:lstStyle/>
        <a:p>
          <a:endParaRPr lang="el-GR"/>
        </a:p>
      </dgm:t>
    </dgm:pt>
    <dgm:pt modelId="{10A08639-4C29-47BD-BF52-81B9406618DB}" type="pres">
      <dgm:prSet presAssocID="{1259BC4F-80F5-4B5B-82B3-C393E1077CEC}" presName="descendantText" presStyleLbl="alignAccFollowNode1" presStyleIdx="0" presStyleCnt="3" custScaleX="99091" custScaleY="162292" custLinFactNeighborX="-1468" custLinFactNeighborY="-12492">
        <dgm:presLayoutVars>
          <dgm:bulletEnabled val="1"/>
        </dgm:presLayoutVars>
      </dgm:prSet>
      <dgm:spPr/>
      <dgm:t>
        <a:bodyPr/>
        <a:lstStyle/>
        <a:p>
          <a:endParaRPr lang="el-GR"/>
        </a:p>
      </dgm:t>
    </dgm:pt>
    <dgm:pt modelId="{D2093F8C-CF87-4DD7-9AF7-20D87C765786}" type="pres">
      <dgm:prSet presAssocID="{174B6438-B079-4E7E-B8BA-AFC701B86F25}" presName="sp" presStyleCnt="0"/>
      <dgm:spPr/>
    </dgm:pt>
    <dgm:pt modelId="{9ED90556-36D4-41A2-A037-B260D2EF9F0C}" type="pres">
      <dgm:prSet presAssocID="{500A8203-18FD-447B-A4FD-D42B141DC18C}" presName="linNode" presStyleCnt="0"/>
      <dgm:spPr/>
    </dgm:pt>
    <dgm:pt modelId="{A141CAC1-3D51-467B-BFE5-7239E2301E9A}" type="pres">
      <dgm:prSet presAssocID="{500A8203-18FD-447B-A4FD-D42B141DC18C}" presName="parentText" presStyleLbl="node1" presStyleIdx="1" presStyleCnt="3" custScaleX="96588" custScaleY="199091" custLinFactNeighborX="1771" custLinFactNeighborY="-5118">
        <dgm:presLayoutVars>
          <dgm:chMax val="1"/>
          <dgm:bulletEnabled val="1"/>
        </dgm:presLayoutVars>
      </dgm:prSet>
      <dgm:spPr/>
      <dgm:t>
        <a:bodyPr/>
        <a:lstStyle/>
        <a:p>
          <a:endParaRPr lang="el-GR"/>
        </a:p>
      </dgm:t>
    </dgm:pt>
    <dgm:pt modelId="{A9B81C3D-F5ED-4D0A-B025-15DD7BD0CF7A}" type="pres">
      <dgm:prSet presAssocID="{500A8203-18FD-447B-A4FD-D42B141DC18C}" presName="descendantText" presStyleLbl="alignAccFollowNode1" presStyleIdx="1" presStyleCnt="3" custScaleX="99170" custScaleY="297175" custLinFactNeighborX="1517" custLinFactNeighborY="-8344">
        <dgm:presLayoutVars>
          <dgm:bulletEnabled val="1"/>
        </dgm:presLayoutVars>
      </dgm:prSet>
      <dgm:spPr/>
      <dgm:t>
        <a:bodyPr/>
        <a:lstStyle/>
        <a:p>
          <a:endParaRPr lang="el-GR"/>
        </a:p>
      </dgm:t>
    </dgm:pt>
    <dgm:pt modelId="{AFA26F54-E683-41A8-BEE3-C9EF624DBAB8}" type="pres">
      <dgm:prSet presAssocID="{4FFA62DD-73DB-42DD-9B47-9F860E4E474F}" presName="sp" presStyleCnt="0"/>
      <dgm:spPr/>
    </dgm:pt>
    <dgm:pt modelId="{580D321A-6E89-4FFE-BC93-BEDB7789017D}" type="pres">
      <dgm:prSet presAssocID="{F08C3BE1-1365-428F-971E-E6B160F9168F}" presName="linNode" presStyleCnt="0"/>
      <dgm:spPr/>
    </dgm:pt>
    <dgm:pt modelId="{84A6ABC0-6462-4AE2-A60E-3763D691181B}" type="pres">
      <dgm:prSet presAssocID="{F08C3BE1-1365-428F-971E-E6B160F9168F}" presName="parentText" presStyleLbl="node1" presStyleIdx="2" presStyleCnt="3" custScaleY="195369" custLinFactNeighborX="-76" custLinFactNeighborY="-2190">
        <dgm:presLayoutVars>
          <dgm:chMax val="1"/>
          <dgm:bulletEnabled val="1"/>
        </dgm:presLayoutVars>
      </dgm:prSet>
      <dgm:spPr/>
      <dgm:t>
        <a:bodyPr/>
        <a:lstStyle/>
        <a:p>
          <a:endParaRPr lang="el-GR"/>
        </a:p>
      </dgm:t>
    </dgm:pt>
    <dgm:pt modelId="{70B91194-BD80-4160-9CAC-7A1358E40E8F}" type="pres">
      <dgm:prSet presAssocID="{F08C3BE1-1365-428F-971E-E6B160F9168F}" presName="descendantText" presStyleLbl="alignAccFollowNode1" presStyleIdx="2" presStyleCnt="3" custScaleY="234526">
        <dgm:presLayoutVars>
          <dgm:bulletEnabled val="1"/>
        </dgm:presLayoutVars>
      </dgm:prSet>
      <dgm:spPr/>
      <dgm:t>
        <a:bodyPr/>
        <a:lstStyle/>
        <a:p>
          <a:endParaRPr lang="el-GR"/>
        </a:p>
      </dgm:t>
    </dgm:pt>
  </dgm:ptLst>
  <dgm:cxnLst>
    <dgm:cxn modelId="{54FEE42D-8FE5-42E9-B484-2D05625DDE55}" type="presOf" srcId="{99A70762-CDF2-4E77-AC55-1A3B47F60694}" destId="{70B91194-BD80-4160-9CAC-7A1358E40E8F}" srcOrd="0" destOrd="0" presId="urn:microsoft.com/office/officeart/2005/8/layout/vList5"/>
    <dgm:cxn modelId="{636F6718-F9BA-40CE-8E43-B4BB3BF5B8EA}" type="presOf" srcId="{F08C3BE1-1365-428F-971E-E6B160F9168F}" destId="{84A6ABC0-6462-4AE2-A60E-3763D691181B}" srcOrd="0" destOrd="0" presId="urn:microsoft.com/office/officeart/2005/8/layout/vList5"/>
    <dgm:cxn modelId="{3ED798E2-E05F-4CDF-AF6C-96723974DFF0}" srcId="{0867DDA1-B851-4F17-908C-38B8993741A8}" destId="{F08C3BE1-1365-428F-971E-E6B160F9168F}" srcOrd="2" destOrd="0" parTransId="{133BA001-3421-48AC-823C-AAD662545B59}" sibTransId="{38E6974C-2002-4B4D-B5B9-F425FBF14640}"/>
    <dgm:cxn modelId="{C4391BA7-7848-4009-A94A-8CA0F693C5D2}" srcId="{1259BC4F-80F5-4B5B-82B3-C393E1077CEC}" destId="{EE37168E-5711-481E-A61C-EDAE6AB13B43}" srcOrd="0" destOrd="0" parTransId="{64F60706-1320-46C7-982D-F439CA2626F9}" sibTransId="{1F723EDC-292E-4CAD-B1FA-073777A23776}"/>
    <dgm:cxn modelId="{310D675E-E292-4E08-B785-45126892BE98}" srcId="{F08C3BE1-1365-428F-971E-E6B160F9168F}" destId="{99A70762-CDF2-4E77-AC55-1A3B47F60694}" srcOrd="0" destOrd="0" parTransId="{5691346F-A6F6-4D1F-B9A0-654092735960}" sibTransId="{924D29B8-D882-44AC-B3B5-740C1AD49B67}"/>
    <dgm:cxn modelId="{02F21C10-D551-4B44-9310-5658D0563A5B}" srcId="{0867DDA1-B851-4F17-908C-38B8993741A8}" destId="{1259BC4F-80F5-4B5B-82B3-C393E1077CEC}" srcOrd="0" destOrd="0" parTransId="{B8FED1E4-811B-4FC9-87EA-B44E74F5DF04}" sibTransId="{174B6438-B079-4E7E-B8BA-AFC701B86F25}"/>
    <dgm:cxn modelId="{ACD9B4F9-11C6-4A79-90FB-6447BFD2327D}" type="presOf" srcId="{E811B062-0590-437B-B697-A7E9BA561973}" destId="{A9B81C3D-F5ED-4D0A-B025-15DD7BD0CF7A}" srcOrd="0" destOrd="0" presId="urn:microsoft.com/office/officeart/2005/8/layout/vList5"/>
    <dgm:cxn modelId="{75220E61-C09F-4088-9E7A-FC83EF61BAA6}" type="presOf" srcId="{1259BC4F-80F5-4B5B-82B3-C393E1077CEC}" destId="{0E899E8F-C641-4CC1-A928-6E7AC8EA6440}" srcOrd="0" destOrd="0" presId="urn:microsoft.com/office/officeart/2005/8/layout/vList5"/>
    <dgm:cxn modelId="{3F6E8FE6-8E7D-4F5D-BC84-5E514B336E1C}" srcId="{1259BC4F-80F5-4B5B-82B3-C393E1077CEC}" destId="{D66B57C3-AC4B-4C41-AD89-92658AC45560}" srcOrd="3" destOrd="0" parTransId="{2B5D6472-DA47-47A2-A857-B89667B8DAC2}" sibTransId="{E642E37F-678B-4305-AE77-5D1120A06D75}"/>
    <dgm:cxn modelId="{24FE9169-B055-4875-B463-B19A2DD2DC4A}" type="presOf" srcId="{468BFB68-89BF-4463-A453-C0F17754CD2E}" destId="{10A08639-4C29-47BD-BF52-81B9406618DB}" srcOrd="0" destOrd="2" presId="urn:microsoft.com/office/officeart/2005/8/layout/vList5"/>
    <dgm:cxn modelId="{B566FB25-674B-41DF-A888-80BEB00D953F}" srcId="{1259BC4F-80F5-4B5B-82B3-C393E1077CEC}" destId="{B4EC0146-ECD2-4B2C-9BB6-EFA4F32E7CF7}" srcOrd="1" destOrd="0" parTransId="{213649B9-6599-4132-AAF7-AB3BF39F4316}" sibTransId="{E547FE05-12C4-4586-9DDC-C8471B3DA419}"/>
    <dgm:cxn modelId="{1E2580DF-8881-4CC5-8116-C3DF9B86BF75}" type="presOf" srcId="{EE37168E-5711-481E-A61C-EDAE6AB13B43}" destId="{10A08639-4C29-47BD-BF52-81B9406618DB}" srcOrd="0" destOrd="0" presId="urn:microsoft.com/office/officeart/2005/8/layout/vList5"/>
    <dgm:cxn modelId="{32BEF159-8BF3-40CB-BD0B-5F1E8CCE4539}" srcId="{500A8203-18FD-447B-A4FD-D42B141DC18C}" destId="{E811B062-0590-437B-B697-A7E9BA561973}" srcOrd="0" destOrd="0" parTransId="{AABC40D2-2648-4E9F-824A-0F3BA5C6AD09}" sibTransId="{48F8322B-817A-4B6E-A040-469CBD0FD5DF}"/>
    <dgm:cxn modelId="{E0BCE102-CF83-4E8B-8902-2B0309B68D3B}" srcId="{1259BC4F-80F5-4B5B-82B3-C393E1077CEC}" destId="{468BFB68-89BF-4463-A453-C0F17754CD2E}" srcOrd="2" destOrd="0" parTransId="{77CC23EF-554D-411C-B397-ED10CF00BC68}" sibTransId="{8C3733E7-FC2D-482C-B9BD-814834F325C2}"/>
    <dgm:cxn modelId="{7E10E924-C67A-4EAF-8177-A89C70D71F22}" type="presOf" srcId="{D66B57C3-AC4B-4C41-AD89-92658AC45560}" destId="{10A08639-4C29-47BD-BF52-81B9406618DB}" srcOrd="0" destOrd="3" presId="urn:microsoft.com/office/officeart/2005/8/layout/vList5"/>
    <dgm:cxn modelId="{460C9BB9-0774-4037-B8D8-42307B1465D2}" srcId="{0867DDA1-B851-4F17-908C-38B8993741A8}" destId="{500A8203-18FD-447B-A4FD-D42B141DC18C}" srcOrd="1" destOrd="0" parTransId="{77CAA439-5136-4BE8-8DC3-3B074AF3A230}" sibTransId="{4FFA62DD-73DB-42DD-9B47-9F860E4E474F}"/>
    <dgm:cxn modelId="{77DEF349-C740-4AD5-A8F0-888F8E9BE487}" type="presOf" srcId="{500A8203-18FD-447B-A4FD-D42B141DC18C}" destId="{A141CAC1-3D51-467B-BFE5-7239E2301E9A}" srcOrd="0" destOrd="0" presId="urn:microsoft.com/office/officeart/2005/8/layout/vList5"/>
    <dgm:cxn modelId="{03B434FA-362F-48E0-9DCB-082854871189}" type="presOf" srcId="{0867DDA1-B851-4F17-908C-38B8993741A8}" destId="{114C0E75-4A0A-479F-A646-CA1E2D963812}" srcOrd="0" destOrd="0" presId="urn:microsoft.com/office/officeart/2005/8/layout/vList5"/>
    <dgm:cxn modelId="{081C7085-B721-471E-AD80-00E8DCCDC479}" type="presOf" srcId="{B4EC0146-ECD2-4B2C-9BB6-EFA4F32E7CF7}" destId="{10A08639-4C29-47BD-BF52-81B9406618DB}" srcOrd="0" destOrd="1" presId="urn:microsoft.com/office/officeart/2005/8/layout/vList5"/>
    <dgm:cxn modelId="{747B9F9D-E462-4C4C-9B2A-2E2F89209151}" type="presParOf" srcId="{114C0E75-4A0A-479F-A646-CA1E2D963812}" destId="{ED322E66-205C-4D22-A6D8-7DACB2052B2C}" srcOrd="0" destOrd="0" presId="urn:microsoft.com/office/officeart/2005/8/layout/vList5"/>
    <dgm:cxn modelId="{BA1EE7F9-8123-4811-95AC-BBE38955D327}" type="presParOf" srcId="{ED322E66-205C-4D22-A6D8-7DACB2052B2C}" destId="{0E899E8F-C641-4CC1-A928-6E7AC8EA6440}" srcOrd="0" destOrd="0" presId="urn:microsoft.com/office/officeart/2005/8/layout/vList5"/>
    <dgm:cxn modelId="{EA0F3D7B-2DF8-4108-AABC-96801DB7F3DE}" type="presParOf" srcId="{ED322E66-205C-4D22-A6D8-7DACB2052B2C}" destId="{10A08639-4C29-47BD-BF52-81B9406618DB}" srcOrd="1" destOrd="0" presId="urn:microsoft.com/office/officeart/2005/8/layout/vList5"/>
    <dgm:cxn modelId="{1D248778-6B36-4FEB-A069-E1078837F440}" type="presParOf" srcId="{114C0E75-4A0A-479F-A646-CA1E2D963812}" destId="{D2093F8C-CF87-4DD7-9AF7-20D87C765786}" srcOrd="1" destOrd="0" presId="urn:microsoft.com/office/officeart/2005/8/layout/vList5"/>
    <dgm:cxn modelId="{65761F07-0A56-4F10-86C2-32F85FBC8A02}" type="presParOf" srcId="{114C0E75-4A0A-479F-A646-CA1E2D963812}" destId="{9ED90556-36D4-41A2-A037-B260D2EF9F0C}" srcOrd="2" destOrd="0" presId="urn:microsoft.com/office/officeart/2005/8/layout/vList5"/>
    <dgm:cxn modelId="{04553BED-D170-4BD2-B2FD-0B9780211203}" type="presParOf" srcId="{9ED90556-36D4-41A2-A037-B260D2EF9F0C}" destId="{A141CAC1-3D51-467B-BFE5-7239E2301E9A}" srcOrd="0" destOrd="0" presId="urn:microsoft.com/office/officeart/2005/8/layout/vList5"/>
    <dgm:cxn modelId="{CF266CD7-1094-47A9-A5D6-4A0D56C6FD05}" type="presParOf" srcId="{9ED90556-36D4-41A2-A037-B260D2EF9F0C}" destId="{A9B81C3D-F5ED-4D0A-B025-15DD7BD0CF7A}" srcOrd="1" destOrd="0" presId="urn:microsoft.com/office/officeart/2005/8/layout/vList5"/>
    <dgm:cxn modelId="{18853713-917F-489D-804F-F54C2D61E376}" type="presParOf" srcId="{114C0E75-4A0A-479F-A646-CA1E2D963812}" destId="{AFA26F54-E683-41A8-BEE3-C9EF624DBAB8}" srcOrd="3" destOrd="0" presId="urn:microsoft.com/office/officeart/2005/8/layout/vList5"/>
    <dgm:cxn modelId="{644AA979-8EDF-47E1-884D-20ECE128F2A7}" type="presParOf" srcId="{114C0E75-4A0A-479F-A646-CA1E2D963812}" destId="{580D321A-6E89-4FFE-BC93-BEDB7789017D}" srcOrd="4" destOrd="0" presId="urn:microsoft.com/office/officeart/2005/8/layout/vList5"/>
    <dgm:cxn modelId="{BE7BFDA0-F622-41F6-9788-80565D6D2B2D}" type="presParOf" srcId="{580D321A-6E89-4FFE-BC93-BEDB7789017D}" destId="{84A6ABC0-6462-4AE2-A60E-3763D691181B}" srcOrd="0" destOrd="0" presId="urn:microsoft.com/office/officeart/2005/8/layout/vList5"/>
    <dgm:cxn modelId="{1B8DDFED-FBFC-436B-B520-5B51AAB23548}" type="presParOf" srcId="{580D321A-6E89-4FFE-BC93-BEDB7789017D}" destId="{70B91194-BD80-4160-9CAC-7A1358E40E8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C3B366-26F9-45F4-B87C-B6C5142AC4D7}">
      <dsp:nvSpPr>
        <dsp:cNvPr id="0" name=""/>
        <dsp:cNvSpPr/>
      </dsp:nvSpPr>
      <dsp:spPr>
        <a:xfrm rot="5400000">
          <a:off x="4706596" y="-1829500"/>
          <a:ext cx="1446519" cy="5110452"/>
        </a:xfrm>
        <a:prstGeom prst="round2Same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l-GR" sz="2000" kern="1200" dirty="0" smtClean="0"/>
            <a:t>Δημιουργία ποιοτικού εκπαιδευτικού υλικού με τη μέθοδο της ΕξΑΕ που μπορεί να χρησιμοποιηθεί στην εκπαιδευτική διαδικασία.</a:t>
          </a:r>
          <a:endParaRPr lang="el-GR" sz="2000" kern="1200" dirty="0"/>
        </a:p>
      </dsp:txBody>
      <dsp:txXfrm rot="5400000">
        <a:off x="4706596" y="-1829500"/>
        <a:ext cx="1446519" cy="5110452"/>
      </dsp:txXfrm>
    </dsp:sp>
    <dsp:sp modelId="{1165D7AE-ED54-4813-84EB-771833DF362F}">
      <dsp:nvSpPr>
        <dsp:cNvPr id="0" name=""/>
        <dsp:cNvSpPr/>
      </dsp:nvSpPr>
      <dsp:spPr>
        <a:xfrm>
          <a:off x="0" y="3470"/>
          <a:ext cx="2874629" cy="1440159"/>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kern="1200" dirty="0" smtClean="0"/>
            <a:t>1. Εκπαιδευτική</a:t>
          </a:r>
          <a:endParaRPr lang="el-GR" sz="2800" kern="1200" dirty="0"/>
        </a:p>
      </dsp:txBody>
      <dsp:txXfrm>
        <a:off x="0" y="3470"/>
        <a:ext cx="2874629" cy="1440159"/>
      </dsp:txXfrm>
    </dsp:sp>
    <dsp:sp modelId="{81A8B939-10A4-4C03-A5AB-10FA46246836}">
      <dsp:nvSpPr>
        <dsp:cNvPr id="0" name=""/>
        <dsp:cNvSpPr/>
      </dsp:nvSpPr>
      <dsp:spPr>
        <a:xfrm rot="5400000">
          <a:off x="4859099" y="-316650"/>
          <a:ext cx="1152128" cy="5115448"/>
        </a:xfrm>
        <a:prstGeom prst="round2SameRect">
          <a:avLst/>
        </a:prstGeom>
        <a:solidFill>
          <a:schemeClr val="accent6">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l-GR" sz="2000" kern="1200" dirty="0" smtClean="0"/>
            <a:t>Το θεωρητικό μέρος της εργασίας μπορεί να αξιοποιηθεί για ακαδημαϊκούς σκοπούς.</a:t>
          </a:r>
          <a:endParaRPr lang="el-GR" sz="2000" kern="1200" dirty="0"/>
        </a:p>
      </dsp:txBody>
      <dsp:txXfrm rot="5400000">
        <a:off x="4859099" y="-316650"/>
        <a:ext cx="1152128" cy="5115448"/>
      </dsp:txXfrm>
    </dsp:sp>
    <dsp:sp modelId="{1B186445-0AB5-487F-A55A-66CAB4A48DDE}">
      <dsp:nvSpPr>
        <dsp:cNvPr id="0" name=""/>
        <dsp:cNvSpPr/>
      </dsp:nvSpPr>
      <dsp:spPr>
        <a:xfrm>
          <a:off x="0" y="1520993"/>
          <a:ext cx="2877439" cy="1440159"/>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kern="1200" dirty="0" smtClean="0"/>
            <a:t>2. Ακαδημαϊκή</a:t>
          </a:r>
          <a:endParaRPr lang="el-GR" sz="2800" kern="1200" dirty="0"/>
        </a:p>
      </dsp:txBody>
      <dsp:txXfrm>
        <a:off x="0" y="1520993"/>
        <a:ext cx="2877439" cy="1440159"/>
      </dsp:txXfrm>
    </dsp:sp>
    <dsp:sp modelId="{1260ABA9-2B60-4346-8B0E-4B2E3E500ADF}">
      <dsp:nvSpPr>
        <dsp:cNvPr id="0" name=""/>
        <dsp:cNvSpPr/>
      </dsp:nvSpPr>
      <dsp:spPr>
        <a:xfrm rot="5400000">
          <a:off x="4643413" y="1264377"/>
          <a:ext cx="1572885" cy="5110452"/>
        </a:xfrm>
        <a:prstGeom prst="round2SameRect">
          <a:avLst/>
        </a:prstGeom>
        <a:solidFill>
          <a:schemeClr val="accent5">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l-GR" sz="2000" kern="1200" dirty="0" smtClean="0"/>
            <a:t>Τα συμπεράσματα των δύο ερευνών μπορούν να αξιοποιηθούν για ερευνητικούς σκοπούς και να αποτελέσουν πηγή έμπνευσης για άλλες έρευνες.</a:t>
          </a:r>
          <a:endParaRPr lang="el-GR" sz="2000" kern="1200" dirty="0"/>
        </a:p>
      </dsp:txBody>
      <dsp:txXfrm rot="5400000">
        <a:off x="4643413" y="1264377"/>
        <a:ext cx="1572885" cy="5110452"/>
      </dsp:txXfrm>
    </dsp:sp>
    <dsp:sp modelId="{241A7778-AE6C-4068-8639-2B4A81AA5030}">
      <dsp:nvSpPr>
        <dsp:cNvPr id="0" name=""/>
        <dsp:cNvSpPr/>
      </dsp:nvSpPr>
      <dsp:spPr>
        <a:xfrm>
          <a:off x="0" y="3099523"/>
          <a:ext cx="2874629" cy="1440159"/>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kern="1200" dirty="0" smtClean="0"/>
            <a:t>3. Ερευνητική</a:t>
          </a:r>
          <a:endParaRPr lang="el-GR" sz="2800" kern="1200" dirty="0"/>
        </a:p>
      </dsp:txBody>
      <dsp:txXfrm>
        <a:off x="0" y="3099523"/>
        <a:ext cx="2874629" cy="144015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08639-4C29-47BD-BF52-81B9406618DB}">
      <dsp:nvSpPr>
        <dsp:cNvPr id="0" name=""/>
        <dsp:cNvSpPr/>
      </dsp:nvSpPr>
      <dsp:spPr>
        <a:xfrm rot="5400000">
          <a:off x="3165368" y="-851591"/>
          <a:ext cx="2402762" cy="4105944"/>
        </a:xfrm>
        <a:prstGeom prst="round2SameRect">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100000"/>
            </a:lnSpc>
            <a:spcBef>
              <a:spcPct val="0"/>
            </a:spcBef>
            <a:spcAft>
              <a:spcPct val="15000"/>
            </a:spcAft>
            <a:buChar char="••"/>
          </a:pPr>
          <a:endParaRPr lang="el-GR" sz="1200" kern="1200" dirty="0"/>
        </a:p>
        <a:p>
          <a:pPr marL="114300" lvl="1" indent="-114300" algn="just" defTabSz="533400">
            <a:lnSpc>
              <a:spcPct val="100000"/>
            </a:lnSpc>
            <a:spcBef>
              <a:spcPct val="0"/>
            </a:spcBef>
            <a:spcAft>
              <a:spcPct val="15000"/>
            </a:spcAft>
            <a:buChar char="••"/>
          </a:pPr>
          <a:endParaRPr lang="el-GR" sz="1200" kern="1200" dirty="0"/>
        </a:p>
        <a:p>
          <a:pPr marL="114300" lvl="1" indent="-114300" algn="just" defTabSz="622300">
            <a:lnSpc>
              <a:spcPct val="100000"/>
            </a:lnSpc>
            <a:spcBef>
              <a:spcPct val="0"/>
            </a:spcBef>
            <a:spcAft>
              <a:spcPct val="15000"/>
            </a:spcAft>
            <a:buChar char="••"/>
          </a:pPr>
          <a:r>
            <a:rPr lang="el-GR" sz="1400" kern="1200" dirty="0" smtClean="0"/>
            <a:t>Ο σκοπός και τα προσδοκώμενα μαθησιακά αποτελέσματα διατυπώνονται με σαφήνεια.</a:t>
          </a:r>
          <a:endParaRPr lang="el-GR" sz="1200" kern="1200" dirty="0"/>
        </a:p>
        <a:p>
          <a:pPr marL="114300" lvl="1" indent="-114300" algn="just" defTabSz="622300">
            <a:lnSpc>
              <a:spcPct val="100000"/>
            </a:lnSpc>
            <a:spcBef>
              <a:spcPct val="0"/>
            </a:spcBef>
            <a:spcAft>
              <a:spcPct val="15000"/>
            </a:spcAft>
            <a:buChar char="••"/>
          </a:pPr>
          <a:r>
            <a:rPr lang="el-GR" sz="1400" kern="1200" dirty="0" smtClean="0"/>
            <a:t>Τα προσδοκώμενα αποτελέσματα παρακινούν τον εκπαιδευόμενο σε επίπεδο γνώσεων, δεξιοτήτων και στάσεων.</a:t>
          </a:r>
          <a:endParaRPr lang="el-GR" sz="1400" kern="1200" dirty="0"/>
        </a:p>
        <a:p>
          <a:pPr marL="114300" lvl="1" indent="-114300" algn="just" defTabSz="622300">
            <a:lnSpc>
              <a:spcPct val="100000"/>
            </a:lnSpc>
            <a:spcBef>
              <a:spcPct val="0"/>
            </a:spcBef>
            <a:spcAft>
              <a:spcPct val="15000"/>
            </a:spcAft>
            <a:buChar char="••"/>
          </a:pPr>
          <a:r>
            <a:rPr lang="el-GR" sz="1400" kern="1200" dirty="0" smtClean="0"/>
            <a:t>Ο εκπαιδευόμενος ελέγχει την πρόοδό του με βάση τα προσδοκώμενα αποτελέσματα.</a:t>
          </a:r>
          <a:endParaRPr lang="el-GR" sz="1400" kern="1200" dirty="0"/>
        </a:p>
        <a:p>
          <a:pPr marL="114300" lvl="1" indent="-114300" algn="just" defTabSz="622300">
            <a:lnSpc>
              <a:spcPct val="100000"/>
            </a:lnSpc>
            <a:spcBef>
              <a:spcPct val="0"/>
            </a:spcBef>
            <a:spcAft>
              <a:spcPct val="15000"/>
            </a:spcAft>
            <a:buChar char="••"/>
          </a:pPr>
          <a:endParaRPr lang="el-GR" sz="1400" kern="1200" dirty="0"/>
        </a:p>
        <a:p>
          <a:pPr marL="114300" lvl="1" indent="-114300" algn="just" defTabSz="622300">
            <a:lnSpc>
              <a:spcPct val="100000"/>
            </a:lnSpc>
            <a:spcBef>
              <a:spcPct val="0"/>
            </a:spcBef>
            <a:spcAft>
              <a:spcPct val="15000"/>
            </a:spcAft>
            <a:buChar char="••"/>
          </a:pPr>
          <a:endParaRPr lang="el-GR" sz="1400" kern="1200" dirty="0"/>
        </a:p>
        <a:p>
          <a:pPr marL="57150" lvl="1" indent="-57150" algn="l" defTabSz="488950">
            <a:lnSpc>
              <a:spcPct val="90000"/>
            </a:lnSpc>
            <a:spcBef>
              <a:spcPct val="0"/>
            </a:spcBef>
            <a:spcAft>
              <a:spcPct val="15000"/>
            </a:spcAft>
            <a:buChar char="••"/>
          </a:pPr>
          <a:endParaRPr lang="el-GR" sz="1100" kern="1200" dirty="0"/>
        </a:p>
      </dsp:txBody>
      <dsp:txXfrm rot="5400000">
        <a:off x="3165368" y="-851591"/>
        <a:ext cx="2402762" cy="4105944"/>
      </dsp:txXfrm>
    </dsp:sp>
    <dsp:sp modelId="{0E899E8F-C641-4CC1-A928-6E7AC8EA6440}">
      <dsp:nvSpPr>
        <dsp:cNvPr id="0" name=""/>
        <dsp:cNvSpPr/>
      </dsp:nvSpPr>
      <dsp:spPr>
        <a:xfrm>
          <a:off x="17212" y="319425"/>
          <a:ext cx="2330780" cy="1768811"/>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7. Διατυπώνεται</a:t>
          </a:r>
          <a:r>
            <a:rPr lang="el-GR" sz="1700" kern="1200" baseline="0" dirty="0" smtClean="0"/>
            <a:t> με σαφήνεια ο σκοπός και τα προσδοκώμενα μαθησιακά αποτελέσματα</a:t>
          </a:r>
          <a:endParaRPr lang="el-GR" sz="1700" kern="1200" dirty="0"/>
        </a:p>
      </dsp:txBody>
      <dsp:txXfrm>
        <a:off x="17212" y="319425"/>
        <a:ext cx="2330780" cy="1768811"/>
      </dsp:txXfrm>
    </dsp:sp>
    <dsp:sp modelId="{A9B81C3D-F5ED-4D0A-B025-15DD7BD0CF7A}">
      <dsp:nvSpPr>
        <dsp:cNvPr id="0" name=""/>
        <dsp:cNvSpPr/>
      </dsp:nvSpPr>
      <dsp:spPr>
        <a:xfrm rot="5400000">
          <a:off x="3334361" y="1549937"/>
          <a:ext cx="2179481" cy="4113235"/>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l-GR" sz="1400" kern="1200" dirty="0" smtClean="0"/>
            <a:t>Στο Ε.Υ. εφαρμόζονται η πολυμεσική αρχή, αρχή της τροπικότητας, αρχή της συνοχής, αρχή  της φωνής, αρχή της εικόνας, αρχή της προσωποποίησης, αρχή της κατάτμησης, αρχή της προπαίδευσης και αρχή της σηματοδότησης.</a:t>
          </a:r>
          <a:endParaRPr lang="el-GR" sz="1400" kern="1200" dirty="0"/>
        </a:p>
      </dsp:txBody>
      <dsp:txXfrm rot="5400000">
        <a:off x="3334361" y="1549937"/>
        <a:ext cx="2179481" cy="4113235"/>
      </dsp:txXfrm>
    </dsp:sp>
    <dsp:sp modelId="{A141CAC1-3D51-467B-BFE5-7239E2301E9A}">
      <dsp:nvSpPr>
        <dsp:cNvPr id="0" name=""/>
        <dsp:cNvSpPr/>
      </dsp:nvSpPr>
      <dsp:spPr>
        <a:xfrm>
          <a:off x="0" y="2685426"/>
          <a:ext cx="2333059" cy="1779071"/>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8. Στο Ε.Υ. εφαρμόζονται οι αρχές της Πολυμεσικής μάθησης</a:t>
          </a:r>
          <a:r>
            <a:rPr lang="el-GR" sz="1700" kern="1200" baseline="0" dirty="0" smtClean="0"/>
            <a:t> </a:t>
          </a:r>
          <a:endParaRPr lang="el-GR" sz="1700" kern="1200" dirty="0"/>
        </a:p>
      </dsp:txBody>
      <dsp:txXfrm>
        <a:off x="0" y="2685426"/>
        <a:ext cx="2333059" cy="177907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08639-4C29-47BD-BF52-81B9406618DB}">
      <dsp:nvSpPr>
        <dsp:cNvPr id="0" name=""/>
        <dsp:cNvSpPr/>
      </dsp:nvSpPr>
      <dsp:spPr>
        <a:xfrm rot="5400000">
          <a:off x="4090730" y="-1491699"/>
          <a:ext cx="1567245" cy="4562161"/>
        </a:xfrm>
        <a:prstGeom prst="round2SameRect">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100000"/>
            </a:lnSpc>
            <a:spcBef>
              <a:spcPct val="0"/>
            </a:spcBef>
            <a:spcAft>
              <a:spcPct val="15000"/>
            </a:spcAft>
            <a:buChar char="••"/>
          </a:pPr>
          <a:endParaRPr lang="el-GR" sz="1400" kern="1200" dirty="0"/>
        </a:p>
        <a:p>
          <a:pPr marL="114300" lvl="1" indent="-114300" algn="just" defTabSz="622300">
            <a:lnSpc>
              <a:spcPct val="100000"/>
            </a:lnSpc>
            <a:spcBef>
              <a:spcPct val="0"/>
            </a:spcBef>
            <a:spcAft>
              <a:spcPct val="15000"/>
            </a:spcAft>
            <a:buChar char="••"/>
          </a:pPr>
          <a:endParaRPr lang="el-GR" sz="1400" kern="1200" dirty="0"/>
        </a:p>
        <a:p>
          <a:pPr marL="114300" lvl="1" indent="-114300" algn="just" defTabSz="622300">
            <a:lnSpc>
              <a:spcPct val="100000"/>
            </a:lnSpc>
            <a:spcBef>
              <a:spcPct val="0"/>
            </a:spcBef>
            <a:spcAft>
              <a:spcPct val="15000"/>
            </a:spcAft>
            <a:buChar char="••"/>
          </a:pPr>
          <a:r>
            <a:rPr lang="el-GR" sz="1400" kern="1200" dirty="0" smtClean="0"/>
            <a:t>Το Ε.Υ. εναρμονίζεται πλήρως με τους στόχους και τις προδιαγραφές του Αναλυτικού προγράμματος για τη διδασκαλία της τοπικής ιστορίας</a:t>
          </a:r>
          <a:endParaRPr lang="el-GR" sz="1400" kern="1200" dirty="0"/>
        </a:p>
        <a:p>
          <a:pPr marL="114300" lvl="1" indent="-114300" algn="just" defTabSz="622300">
            <a:lnSpc>
              <a:spcPct val="100000"/>
            </a:lnSpc>
            <a:spcBef>
              <a:spcPct val="0"/>
            </a:spcBef>
            <a:spcAft>
              <a:spcPct val="15000"/>
            </a:spcAft>
            <a:buChar char="••"/>
          </a:pPr>
          <a:r>
            <a:rPr lang="el-GR" sz="1400" kern="1200" dirty="0" smtClean="0"/>
            <a:t>Η γλώσσα γραφής είναι κατάλληλη για την ηλικιακή ομάδα των μαθητών στους οποίους απευθύνεται</a:t>
          </a:r>
          <a:endParaRPr lang="el-GR" sz="1400" kern="1200" dirty="0"/>
        </a:p>
        <a:p>
          <a:pPr marL="114300" lvl="1" indent="-114300" algn="just" defTabSz="622300">
            <a:lnSpc>
              <a:spcPct val="100000"/>
            </a:lnSpc>
            <a:spcBef>
              <a:spcPct val="0"/>
            </a:spcBef>
            <a:spcAft>
              <a:spcPct val="15000"/>
            </a:spcAft>
            <a:buChar char="••"/>
          </a:pPr>
          <a:r>
            <a:rPr lang="el-GR" sz="1400" kern="1200" dirty="0" smtClean="0"/>
            <a:t> Το Ε.Υ. προσεγγίζει το θέμα διαθεματικά</a:t>
          </a:r>
          <a:endParaRPr lang="el-GR" sz="1400" kern="1200" dirty="0"/>
        </a:p>
        <a:p>
          <a:pPr marL="114300" lvl="1" indent="-114300" algn="just" defTabSz="622300">
            <a:lnSpc>
              <a:spcPct val="100000"/>
            </a:lnSpc>
            <a:spcBef>
              <a:spcPct val="0"/>
            </a:spcBef>
            <a:spcAft>
              <a:spcPct val="15000"/>
            </a:spcAft>
            <a:buChar char="••"/>
          </a:pPr>
          <a:endParaRPr lang="el-GR" sz="1400" kern="1200" dirty="0"/>
        </a:p>
        <a:p>
          <a:pPr marL="57150" lvl="1" indent="-57150" algn="l" defTabSz="488950">
            <a:lnSpc>
              <a:spcPct val="90000"/>
            </a:lnSpc>
            <a:spcBef>
              <a:spcPct val="0"/>
            </a:spcBef>
            <a:spcAft>
              <a:spcPct val="15000"/>
            </a:spcAft>
            <a:buChar char="••"/>
          </a:pPr>
          <a:endParaRPr lang="el-GR" sz="1100" kern="1200" dirty="0"/>
        </a:p>
      </dsp:txBody>
      <dsp:txXfrm rot="5400000">
        <a:off x="4090730" y="-1491699"/>
        <a:ext cx="1567245" cy="4562161"/>
      </dsp:txXfrm>
    </dsp:sp>
    <dsp:sp modelId="{0E899E8F-C641-4CC1-A928-6E7AC8EA6440}">
      <dsp:nvSpPr>
        <dsp:cNvPr id="0" name=""/>
        <dsp:cNvSpPr/>
      </dsp:nvSpPr>
      <dsp:spPr>
        <a:xfrm>
          <a:off x="16" y="0"/>
          <a:ext cx="2589756" cy="1569804"/>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1. Συμβατότητα περιεχομένου</a:t>
          </a:r>
          <a:endParaRPr lang="el-GR" sz="1700" kern="1200" dirty="0"/>
        </a:p>
      </dsp:txBody>
      <dsp:txXfrm>
        <a:off x="16" y="0"/>
        <a:ext cx="2589756" cy="1569804"/>
      </dsp:txXfrm>
    </dsp:sp>
    <dsp:sp modelId="{A9B81C3D-F5ED-4D0A-B025-15DD7BD0CF7A}">
      <dsp:nvSpPr>
        <dsp:cNvPr id="0" name=""/>
        <dsp:cNvSpPr/>
      </dsp:nvSpPr>
      <dsp:spPr>
        <a:xfrm rot="5400000">
          <a:off x="4254248" y="33240"/>
          <a:ext cx="1167810" cy="4565798"/>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100000"/>
            </a:lnSpc>
            <a:spcBef>
              <a:spcPct val="0"/>
            </a:spcBef>
            <a:spcAft>
              <a:spcPct val="15000"/>
            </a:spcAft>
            <a:buChar char="••"/>
          </a:pPr>
          <a:r>
            <a:rPr lang="el-GR" sz="1400" kern="1200" dirty="0" smtClean="0"/>
            <a:t>Το διδακτικό περιεχόμενο ανταποκρίνεται στα προσδοκώμενα μαθησιακά αποτελέσματα</a:t>
          </a:r>
          <a:endParaRPr lang="el-GR" sz="1400" kern="1200" dirty="0"/>
        </a:p>
        <a:p>
          <a:pPr marL="114300" lvl="1" indent="-114300" algn="just" defTabSz="622300">
            <a:lnSpc>
              <a:spcPct val="90000"/>
            </a:lnSpc>
            <a:spcBef>
              <a:spcPct val="0"/>
            </a:spcBef>
            <a:spcAft>
              <a:spcPct val="15000"/>
            </a:spcAft>
            <a:buChar char="••"/>
          </a:pPr>
          <a:r>
            <a:rPr lang="el-GR" sz="1400" kern="1200" dirty="0" smtClean="0"/>
            <a:t>Το Ε.Υ. έχει επαρκείς ιστορικές πηγές</a:t>
          </a:r>
          <a:endParaRPr lang="el-GR" sz="1400" kern="1200" dirty="0"/>
        </a:p>
      </dsp:txBody>
      <dsp:txXfrm rot="5400000">
        <a:off x="4254248" y="33240"/>
        <a:ext cx="1167810" cy="4565798"/>
      </dsp:txXfrm>
    </dsp:sp>
    <dsp:sp modelId="{A141CAC1-3D51-467B-BFE5-7239E2301E9A}">
      <dsp:nvSpPr>
        <dsp:cNvPr id="0" name=""/>
        <dsp:cNvSpPr/>
      </dsp:nvSpPr>
      <dsp:spPr>
        <a:xfrm>
          <a:off x="3516" y="1633674"/>
          <a:ext cx="2589756" cy="1386557"/>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2. Πληρότητα και επάρκεια διδακτικού περιεχομένου</a:t>
          </a:r>
          <a:endParaRPr lang="el-GR" sz="1700" kern="1200" dirty="0"/>
        </a:p>
      </dsp:txBody>
      <dsp:txXfrm>
        <a:off x="3516" y="1633674"/>
        <a:ext cx="2589756" cy="1386557"/>
      </dsp:txXfrm>
    </dsp:sp>
    <dsp:sp modelId="{70B91194-BD80-4160-9CAC-7A1358E40E8F}">
      <dsp:nvSpPr>
        <dsp:cNvPr id="0" name=""/>
        <dsp:cNvSpPr/>
      </dsp:nvSpPr>
      <dsp:spPr>
        <a:xfrm rot="5400000">
          <a:off x="4089181" y="1583714"/>
          <a:ext cx="1612193" cy="4604011"/>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Οι εκπαιδευτικοί δηλώνουν ότι θα χρησιμοποιούσαν το Ε.Υ. για τη διδασκαλία της τοπικής ιστορίας στα πλαίσια ενός </a:t>
          </a:r>
          <a:r>
            <a:rPr lang="en-US" sz="1400" kern="1200" dirty="0" smtClean="0"/>
            <a:t>project </a:t>
          </a:r>
          <a:r>
            <a:rPr lang="el-GR" sz="1400" kern="1200" dirty="0" smtClean="0"/>
            <a:t>ή στα εργαστήρια δεξιοτήτων ή για τον εμπλουτισμό της διδασκαλίας του αντίστοιχου κεφαλαίου της ιστορίας της Στ΄ τάξης.</a:t>
          </a:r>
          <a:endParaRPr lang="el-GR" sz="1400" kern="1200" dirty="0"/>
        </a:p>
      </dsp:txBody>
      <dsp:txXfrm rot="5400000">
        <a:off x="4089181" y="1583714"/>
        <a:ext cx="1612193" cy="4604011"/>
      </dsp:txXfrm>
    </dsp:sp>
    <dsp:sp modelId="{84A6ABC0-6462-4AE2-A60E-3763D691181B}">
      <dsp:nvSpPr>
        <dsp:cNvPr id="0" name=""/>
        <dsp:cNvSpPr/>
      </dsp:nvSpPr>
      <dsp:spPr>
        <a:xfrm>
          <a:off x="31462" y="3149785"/>
          <a:ext cx="2589756" cy="154651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3. Το Ε.Υ. δύναται να χρησιμοποιηθεί στην εκπαιδευτική πράξη</a:t>
          </a:r>
          <a:endParaRPr lang="el-GR" sz="1700" kern="1200" dirty="0"/>
        </a:p>
      </dsp:txBody>
      <dsp:txXfrm>
        <a:off x="31462" y="3149785"/>
        <a:ext cx="2589756" cy="154651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07289-EE27-4A99-81CA-E3A816F27E5A}">
      <dsp:nvSpPr>
        <dsp:cNvPr id="0" name=""/>
        <dsp:cNvSpPr/>
      </dsp:nvSpPr>
      <dsp:spPr>
        <a:xfrm rot="5400000">
          <a:off x="-211777" y="211777"/>
          <a:ext cx="1411847" cy="988293"/>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1.</a:t>
          </a:r>
          <a:endParaRPr lang="el-GR" sz="2400" kern="1200" dirty="0"/>
        </a:p>
      </dsp:txBody>
      <dsp:txXfrm rot="5400000">
        <a:off x="-211777" y="211777"/>
        <a:ext cx="1411847" cy="988293"/>
      </dsp:txXfrm>
    </dsp:sp>
    <dsp:sp modelId="{667FB374-1767-4727-BB82-C2ECCDC3AC1B}">
      <dsp:nvSpPr>
        <dsp:cNvPr id="0" name=""/>
        <dsp:cNvSpPr/>
      </dsp:nvSpPr>
      <dsp:spPr>
        <a:xfrm rot="5400000">
          <a:off x="4110826" y="-3122533"/>
          <a:ext cx="1119567" cy="73646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l-GR" sz="2400" kern="1200" dirty="0"/>
        </a:p>
        <a:p>
          <a:pPr marL="228600" lvl="1" indent="-228600" algn="just" defTabSz="1066800">
            <a:lnSpc>
              <a:spcPct val="90000"/>
            </a:lnSpc>
            <a:spcBef>
              <a:spcPct val="0"/>
            </a:spcBef>
            <a:spcAft>
              <a:spcPct val="15000"/>
            </a:spcAft>
            <a:buChar char="••"/>
          </a:pPr>
          <a:r>
            <a:rPr lang="el-GR" sz="2400" b="1" kern="1200" dirty="0" smtClean="0">
              <a:solidFill>
                <a:srgbClr val="931B1B"/>
              </a:solidFill>
            </a:rPr>
            <a:t>Το Ε.Υ. πληροί τις αρχές σχεδιασμού της ΕξΑΕ</a:t>
          </a:r>
          <a:r>
            <a:rPr lang="el-GR" sz="2400" b="1" kern="1200" dirty="0" smtClean="0">
              <a:solidFill>
                <a:srgbClr val="FF0000"/>
              </a:solidFill>
            </a:rPr>
            <a:t>     </a:t>
          </a:r>
          <a:r>
            <a:rPr lang="el-GR" sz="1800" i="1" kern="1200" dirty="0" smtClean="0"/>
            <a:t>Σύμφωνα με: </a:t>
          </a:r>
          <a:r>
            <a:rPr lang="en-US" sz="1800" i="1" kern="1200" dirty="0" smtClean="0"/>
            <a:t>Holmberg (1995), </a:t>
          </a:r>
          <a:r>
            <a:rPr lang="el-GR" sz="1800" i="1" kern="1200" dirty="0" smtClean="0"/>
            <a:t>Σπανακά &amp; Λιοναράκη (2017), Σπαντιδάκη &amp; Αναστασιάδη (2007),  τυπολογία</a:t>
          </a:r>
          <a:r>
            <a:rPr lang="en-US" sz="1800" i="1" kern="1200" dirty="0" smtClean="0"/>
            <a:t> West</a:t>
          </a:r>
          <a:r>
            <a:rPr lang="el-GR" sz="1800" i="1" kern="1200" dirty="0" smtClean="0"/>
            <a:t> &amp; Λιοναράκη (2001) </a:t>
          </a:r>
          <a:endParaRPr lang="el-GR" sz="2400" b="1" kern="1200" dirty="0">
            <a:solidFill>
              <a:srgbClr val="FF0000"/>
            </a:solidFill>
          </a:endParaRPr>
        </a:p>
        <a:p>
          <a:pPr marL="171450" lvl="1" indent="-171450" algn="l" defTabSz="800100">
            <a:lnSpc>
              <a:spcPct val="90000"/>
            </a:lnSpc>
            <a:spcBef>
              <a:spcPct val="0"/>
            </a:spcBef>
            <a:spcAft>
              <a:spcPct val="15000"/>
            </a:spcAft>
            <a:buChar char="••"/>
          </a:pPr>
          <a:endParaRPr lang="el-GR" sz="1800" kern="1200" dirty="0"/>
        </a:p>
      </dsp:txBody>
      <dsp:txXfrm rot="5400000">
        <a:off x="4110826" y="-3122533"/>
        <a:ext cx="1119567" cy="7364634"/>
      </dsp:txXfrm>
    </dsp:sp>
    <dsp:sp modelId="{47AD3ACE-47A2-4E86-9C2F-065A2A761E00}">
      <dsp:nvSpPr>
        <dsp:cNvPr id="0" name=""/>
        <dsp:cNvSpPr/>
      </dsp:nvSpPr>
      <dsp:spPr>
        <a:xfrm rot="5400000">
          <a:off x="-211777" y="1579923"/>
          <a:ext cx="1411847" cy="988293"/>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2.</a:t>
          </a:r>
          <a:endParaRPr lang="el-GR" sz="2400" kern="1200" dirty="0"/>
        </a:p>
      </dsp:txBody>
      <dsp:txXfrm rot="5400000">
        <a:off x="-211777" y="1579923"/>
        <a:ext cx="1411847" cy="988293"/>
      </dsp:txXfrm>
    </dsp:sp>
    <dsp:sp modelId="{E72A7555-21C1-4A33-920E-FC4CF2FA377C}">
      <dsp:nvSpPr>
        <dsp:cNvPr id="0" name=""/>
        <dsp:cNvSpPr/>
      </dsp:nvSpPr>
      <dsp:spPr>
        <a:xfrm rot="5400000">
          <a:off x="4051451" y="-1712922"/>
          <a:ext cx="1238317" cy="7364634"/>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l-GR" sz="2400" b="1" kern="1200" dirty="0" smtClean="0">
              <a:solidFill>
                <a:srgbClr val="931B1B"/>
              </a:solidFill>
            </a:rPr>
            <a:t>Το Ε.Υ. πληροί τις </a:t>
          </a:r>
          <a:r>
            <a:rPr lang="el-GR" sz="2400" b="1" kern="1200" dirty="0" smtClean="0">
              <a:solidFill>
                <a:srgbClr val="931B1B"/>
              </a:solidFill>
            </a:rPr>
            <a:t>αρχές</a:t>
          </a:r>
          <a:r>
            <a:rPr lang="en-US" sz="2400" b="1" kern="1200" dirty="0" smtClean="0">
              <a:solidFill>
                <a:srgbClr val="931B1B"/>
              </a:solidFill>
            </a:rPr>
            <a:t> </a:t>
          </a:r>
          <a:r>
            <a:rPr lang="el-GR" sz="2400" b="1" kern="1200" dirty="0" smtClean="0">
              <a:solidFill>
                <a:srgbClr val="931B1B"/>
              </a:solidFill>
            </a:rPr>
            <a:t>της </a:t>
          </a:r>
          <a:r>
            <a:rPr lang="el-GR" sz="2400" b="1" kern="1200" dirty="0" smtClean="0">
              <a:solidFill>
                <a:srgbClr val="931B1B"/>
              </a:solidFill>
            </a:rPr>
            <a:t>πολυμεσικής μάθησης </a:t>
          </a:r>
          <a:r>
            <a:rPr lang="el-GR" sz="1800" b="0" kern="1200" dirty="0" smtClean="0">
              <a:solidFill>
                <a:schemeClr val="tx1"/>
              </a:solidFill>
            </a:rPr>
            <a:t>Σύμφωνα με </a:t>
          </a:r>
          <a:r>
            <a:rPr lang="en-US" sz="1800" b="0" kern="1200" dirty="0" smtClean="0">
              <a:solidFill>
                <a:schemeClr val="tx1"/>
              </a:solidFill>
            </a:rPr>
            <a:t>Mayer (2001), </a:t>
          </a:r>
          <a:r>
            <a:rPr lang="el-GR" sz="1800" b="0" kern="1200" dirty="0" smtClean="0">
              <a:solidFill>
                <a:schemeClr val="tx1"/>
              </a:solidFill>
            </a:rPr>
            <a:t>ε</a:t>
          </a:r>
          <a:r>
            <a:rPr lang="el-GR" sz="1800" i="1" kern="1200" dirty="0" smtClean="0"/>
            <a:t>νισχύει </a:t>
          </a:r>
          <a:r>
            <a:rPr lang="el-GR" sz="1800" i="1" kern="1200" dirty="0" smtClean="0"/>
            <a:t>τα αποτελέσματα της έρευνας της Σκαράκη (2019)</a:t>
          </a:r>
          <a:endParaRPr lang="el-GR" sz="2400" b="1" kern="1200" dirty="0">
            <a:solidFill>
              <a:srgbClr val="FF0000"/>
            </a:solidFill>
          </a:endParaRPr>
        </a:p>
      </dsp:txBody>
      <dsp:txXfrm rot="5400000">
        <a:off x="4051451" y="-1712922"/>
        <a:ext cx="1238317" cy="7364634"/>
      </dsp:txXfrm>
    </dsp:sp>
    <dsp:sp modelId="{4E5F4E65-A084-463C-9F06-891438FFD78A}">
      <dsp:nvSpPr>
        <dsp:cNvPr id="0" name=""/>
        <dsp:cNvSpPr/>
      </dsp:nvSpPr>
      <dsp:spPr>
        <a:xfrm rot="5400000">
          <a:off x="-211777" y="3041988"/>
          <a:ext cx="1411847" cy="988293"/>
        </a:xfrm>
        <a:prstGeom prst="chevron">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3.</a:t>
          </a:r>
          <a:endParaRPr lang="el-GR" sz="2400" kern="1200" dirty="0"/>
        </a:p>
      </dsp:txBody>
      <dsp:txXfrm rot="5400000">
        <a:off x="-211777" y="3041988"/>
        <a:ext cx="1411847" cy="988293"/>
      </dsp:txXfrm>
    </dsp:sp>
    <dsp:sp modelId="{B22182B1-4189-474E-ABCD-6C5250A6F20B}">
      <dsp:nvSpPr>
        <dsp:cNvPr id="0" name=""/>
        <dsp:cNvSpPr/>
      </dsp:nvSpPr>
      <dsp:spPr>
        <a:xfrm rot="5400000">
          <a:off x="3835462" y="6191"/>
          <a:ext cx="1647318" cy="73046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l-GR" sz="2400" kern="1200" dirty="0"/>
        </a:p>
        <a:p>
          <a:pPr marL="228600" lvl="1" indent="-228600" algn="l" defTabSz="1066800">
            <a:lnSpc>
              <a:spcPct val="90000"/>
            </a:lnSpc>
            <a:spcBef>
              <a:spcPct val="0"/>
            </a:spcBef>
            <a:spcAft>
              <a:spcPct val="15000"/>
            </a:spcAft>
            <a:buChar char="••"/>
          </a:pPr>
          <a:endParaRPr lang="el-GR" sz="2400" b="1" kern="1200" dirty="0">
            <a:solidFill>
              <a:srgbClr val="FF0000"/>
            </a:solidFill>
          </a:endParaRPr>
        </a:p>
        <a:p>
          <a:pPr marL="228600" lvl="1" indent="-228600" algn="just" defTabSz="1066800">
            <a:lnSpc>
              <a:spcPct val="90000"/>
            </a:lnSpc>
            <a:spcBef>
              <a:spcPct val="0"/>
            </a:spcBef>
            <a:spcAft>
              <a:spcPct val="15000"/>
            </a:spcAft>
            <a:buChar char="••"/>
          </a:pPr>
          <a:r>
            <a:rPr lang="el-GR" sz="2400" b="1" kern="1200" dirty="0" smtClean="0">
              <a:solidFill>
                <a:srgbClr val="931B1B"/>
              </a:solidFill>
            </a:rPr>
            <a:t>Το Ε.Υ. είναι συμβατό με το ΔΕΠΠΣ-ΑΠΣ, πλήρες και επαρκές, ώστε να χρησιμοποιηθεί στην εκπαιδευτική πράξη.                                                                             </a:t>
          </a:r>
          <a:r>
            <a:rPr lang="el-GR" sz="1800" i="1" kern="1200" dirty="0" smtClean="0"/>
            <a:t>Ενισχύει τα αποτελέσματα της έρευνας της Κατσαντώνη (2017) και της Καπριδάκη (2019)</a:t>
          </a:r>
          <a:endParaRPr lang="el-GR" sz="2400" b="1" kern="1200" dirty="0">
            <a:solidFill>
              <a:srgbClr val="FF0000"/>
            </a:solidFill>
          </a:endParaRPr>
        </a:p>
        <a:p>
          <a:pPr marL="228600" lvl="1" indent="-228600" algn="l" defTabSz="1066800">
            <a:lnSpc>
              <a:spcPct val="90000"/>
            </a:lnSpc>
            <a:spcBef>
              <a:spcPct val="0"/>
            </a:spcBef>
            <a:spcAft>
              <a:spcPct val="15000"/>
            </a:spcAft>
            <a:buChar char="••"/>
          </a:pPr>
          <a:endParaRPr lang="el-GR" sz="2400" kern="1200" dirty="0"/>
        </a:p>
        <a:p>
          <a:pPr marL="228600" lvl="1" indent="-228600" algn="l" defTabSz="1066800">
            <a:lnSpc>
              <a:spcPct val="90000"/>
            </a:lnSpc>
            <a:spcBef>
              <a:spcPct val="0"/>
            </a:spcBef>
            <a:spcAft>
              <a:spcPct val="15000"/>
            </a:spcAft>
            <a:buChar char="••"/>
          </a:pPr>
          <a:endParaRPr lang="el-GR" sz="2400" kern="1200" dirty="0"/>
        </a:p>
      </dsp:txBody>
      <dsp:txXfrm rot="5400000">
        <a:off x="3835462" y="6191"/>
        <a:ext cx="1647318" cy="7304686"/>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B3FBDB-B5B5-4790-91C6-E782BE3FAF95}">
      <dsp:nvSpPr>
        <dsp:cNvPr id="0" name=""/>
        <dsp:cNvSpPr/>
      </dsp:nvSpPr>
      <dsp:spPr>
        <a:xfrm rot="5400000">
          <a:off x="3600015" y="-1656429"/>
          <a:ext cx="1969478" cy="537610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00000"/>
            </a:lnSpc>
            <a:spcBef>
              <a:spcPct val="0"/>
            </a:spcBef>
            <a:spcAft>
              <a:spcPct val="15000"/>
            </a:spcAft>
            <a:buChar char="••"/>
          </a:pPr>
          <a:r>
            <a:rPr lang="el-GR" sz="2400" kern="1200" dirty="0" smtClean="0"/>
            <a:t>Το Ε.Υ. δεν εφαρμόστηκε στο πλαίσιο μιας οργανωμένης διδακτικής παρέμβασης</a:t>
          </a:r>
          <a:endParaRPr lang="el-GR" sz="2400" kern="1200" dirty="0"/>
        </a:p>
      </dsp:txBody>
      <dsp:txXfrm rot="5400000">
        <a:off x="3600015" y="-1656429"/>
        <a:ext cx="1969478" cy="5376106"/>
      </dsp:txXfrm>
    </dsp:sp>
    <dsp:sp modelId="{7B92FBA9-824F-4943-BB8A-ABA49AE7C5C7}">
      <dsp:nvSpPr>
        <dsp:cNvPr id="0" name=""/>
        <dsp:cNvSpPr/>
      </dsp:nvSpPr>
      <dsp:spPr>
        <a:xfrm>
          <a:off x="0" y="71994"/>
          <a:ext cx="1842120" cy="1553242"/>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smtClean="0"/>
            <a:t>1.</a:t>
          </a:r>
          <a:endParaRPr lang="el-GR" sz="4000" kern="1200" dirty="0"/>
        </a:p>
      </dsp:txBody>
      <dsp:txXfrm>
        <a:off x="0" y="71994"/>
        <a:ext cx="1842120" cy="1553242"/>
      </dsp:txXfrm>
    </dsp:sp>
    <dsp:sp modelId="{05301405-33CF-46A0-8FBB-29FC2C9108BF}">
      <dsp:nvSpPr>
        <dsp:cNvPr id="0" name=""/>
        <dsp:cNvSpPr/>
      </dsp:nvSpPr>
      <dsp:spPr>
        <a:xfrm rot="5400000">
          <a:off x="3524811" y="448904"/>
          <a:ext cx="1920552" cy="5309638"/>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100000"/>
            </a:lnSpc>
            <a:spcBef>
              <a:spcPct val="0"/>
            </a:spcBef>
            <a:spcAft>
              <a:spcPct val="15000"/>
            </a:spcAft>
            <a:buChar char="••"/>
          </a:pPr>
          <a:r>
            <a:rPr lang="el-GR" sz="2400" kern="1200" dirty="0" smtClean="0"/>
            <a:t>Το δείγμα των δύο ερευνών ήταν μικρό</a:t>
          </a:r>
          <a:endParaRPr lang="el-GR" sz="2400" kern="1200" dirty="0"/>
        </a:p>
        <a:p>
          <a:pPr marL="228600" lvl="1" indent="-228600" algn="just" defTabSz="1066800">
            <a:lnSpc>
              <a:spcPct val="100000"/>
            </a:lnSpc>
            <a:spcBef>
              <a:spcPct val="0"/>
            </a:spcBef>
            <a:spcAft>
              <a:spcPct val="15000"/>
            </a:spcAft>
            <a:buChar char="••"/>
          </a:pPr>
          <a:r>
            <a:rPr lang="el-GR" sz="2400" kern="1200" dirty="0" smtClean="0"/>
            <a:t>Αδυναμία γενίκευσης των  ευρημάτων</a:t>
          </a:r>
          <a:endParaRPr lang="el-GR" sz="2400" kern="1200" dirty="0"/>
        </a:p>
      </dsp:txBody>
      <dsp:txXfrm rot="5400000">
        <a:off x="3524811" y="448904"/>
        <a:ext cx="1920552" cy="5309638"/>
      </dsp:txXfrm>
    </dsp:sp>
    <dsp:sp modelId="{C99EE838-899B-46CE-9587-949009F270EE}">
      <dsp:nvSpPr>
        <dsp:cNvPr id="0" name=""/>
        <dsp:cNvSpPr/>
      </dsp:nvSpPr>
      <dsp:spPr>
        <a:xfrm>
          <a:off x="0" y="2144262"/>
          <a:ext cx="1817745" cy="150230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l-GR" sz="4000" kern="1200" dirty="0" smtClean="0"/>
            <a:t>2.</a:t>
          </a:r>
          <a:endParaRPr lang="el-GR" sz="4000" kern="1200" dirty="0"/>
        </a:p>
      </dsp:txBody>
      <dsp:txXfrm>
        <a:off x="0" y="2144262"/>
        <a:ext cx="1817745" cy="15023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18F327-5904-4C62-8A02-7F18C9055111}">
      <dsp:nvSpPr>
        <dsp:cNvPr id="0" name=""/>
        <dsp:cNvSpPr/>
      </dsp:nvSpPr>
      <dsp:spPr>
        <a:xfrm>
          <a:off x="342477" y="2183"/>
          <a:ext cx="3320087" cy="199205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Εφαρμογή </a:t>
          </a:r>
          <a:r>
            <a:rPr lang="el-GR"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του ΕΥ </a:t>
          </a:r>
          <a:r>
            <a:rPr lang="el-GR"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 πλαίσιο μιας ολοκληρωμένης διδακτικής παρέμβασης</a:t>
          </a:r>
          <a:endParaRPr lang="el-GR"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42477" y="2183"/>
        <a:ext cx="3320087" cy="1992052"/>
      </dsp:txXfrm>
    </dsp:sp>
    <dsp:sp modelId="{5AE15C90-5107-4CC8-9B61-E86C5846B409}">
      <dsp:nvSpPr>
        <dsp:cNvPr id="0" name=""/>
        <dsp:cNvSpPr/>
      </dsp:nvSpPr>
      <dsp:spPr>
        <a:xfrm>
          <a:off x="3994573" y="2183"/>
          <a:ext cx="3320087" cy="199205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Δημιουργία</a:t>
          </a:r>
          <a:r>
            <a:rPr lang="el-GR" sz="2400" b="1" kern="1200" baseline="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χωροευαίσθητου παιχνιδιού, ενσωμάτωσή του στο Ε.Υ. και αποτίμησή του</a:t>
          </a:r>
          <a:endParaRPr lang="el-GR"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994573" y="2183"/>
        <a:ext cx="3320087" cy="1992052"/>
      </dsp:txXfrm>
    </dsp:sp>
    <dsp:sp modelId="{7CA3D3C2-9EB4-42DA-8109-62D5723B34D2}">
      <dsp:nvSpPr>
        <dsp:cNvPr id="0" name=""/>
        <dsp:cNvSpPr/>
      </dsp:nvSpPr>
      <dsp:spPr>
        <a:xfrm>
          <a:off x="342477" y="2326244"/>
          <a:ext cx="3320087" cy="1992052"/>
        </a:xfrm>
        <a:prstGeom prst="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Μετάφραση του Ε.Υ. στα αγγλικά και αξιοποίηση του από μαθητές </a:t>
          </a:r>
          <a:r>
            <a:rPr lang="en-US"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Erasmus</a:t>
          </a:r>
          <a:endParaRPr lang="el-GR"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42477" y="2326244"/>
        <a:ext cx="3320087" cy="1992052"/>
      </dsp:txXfrm>
    </dsp:sp>
    <dsp:sp modelId="{E5E76C9E-A611-4B0E-A815-2AF0317A132E}">
      <dsp:nvSpPr>
        <dsp:cNvPr id="0" name=""/>
        <dsp:cNvSpPr/>
      </dsp:nvSpPr>
      <dsp:spPr>
        <a:xfrm>
          <a:off x="3994573" y="2326244"/>
          <a:ext cx="3320087" cy="1992052"/>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Αποτίμηση του Ε.Υ. από ειδικούς της τοπικής ιστορίας του Ρεθύμνου</a:t>
          </a:r>
          <a:endParaRPr lang="el-GR" sz="24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994573" y="2326244"/>
        <a:ext cx="3320087" cy="19920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9FC205-4A7E-478B-A518-950FDD5879A4}">
      <dsp:nvSpPr>
        <dsp:cNvPr id="0" name=""/>
        <dsp:cNvSpPr/>
      </dsp:nvSpPr>
      <dsp:spPr>
        <a:xfrm rot="5400000">
          <a:off x="4297180" y="-1526903"/>
          <a:ext cx="1733211" cy="4831922"/>
        </a:xfrm>
        <a:prstGeom prst="round2SameRect">
          <a:avLst/>
        </a:prstGeom>
        <a:solidFill>
          <a:schemeClr val="accent5">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el-GR" sz="2400" kern="1200" dirty="0" smtClean="0">
              <a:effectLst>
                <a:outerShdw blurRad="38100" dist="38100" dir="2700000" algn="tl">
                  <a:srgbClr val="000000">
                    <a:alpha val="43137"/>
                  </a:srgbClr>
                </a:outerShdw>
              </a:effectLst>
            </a:rPr>
            <a:t>Το Ε.Υ. διέπεται από τις αρχές και τη μεθοδολογία της Εξ αποστάσεως εκπαίδευσης;</a:t>
          </a:r>
          <a:endParaRPr lang="el-GR" sz="2400" kern="1200" dirty="0"/>
        </a:p>
      </dsp:txBody>
      <dsp:txXfrm rot="5400000">
        <a:off x="4297180" y="-1526903"/>
        <a:ext cx="1733211" cy="4831922"/>
      </dsp:txXfrm>
    </dsp:sp>
    <dsp:sp modelId="{9277F7C6-4E56-411D-945C-8B1A8085474E}">
      <dsp:nvSpPr>
        <dsp:cNvPr id="0" name=""/>
        <dsp:cNvSpPr/>
      </dsp:nvSpPr>
      <dsp:spPr>
        <a:xfrm>
          <a:off x="0" y="0"/>
          <a:ext cx="2747825" cy="1777316"/>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kern="1200" dirty="0" smtClean="0"/>
            <a:t>1</a:t>
          </a:r>
          <a:r>
            <a:rPr lang="el-GR" sz="2800" kern="1200" baseline="30000" dirty="0" smtClean="0"/>
            <a:t>ο</a:t>
          </a:r>
          <a:r>
            <a:rPr lang="el-GR" sz="2800" kern="1200" dirty="0" smtClean="0"/>
            <a:t> ερευνητικό ερώτημα</a:t>
          </a:r>
          <a:endParaRPr lang="el-GR" sz="2800" kern="1200" dirty="0"/>
        </a:p>
      </dsp:txBody>
      <dsp:txXfrm>
        <a:off x="0" y="0"/>
        <a:ext cx="2747825" cy="1777316"/>
      </dsp:txXfrm>
    </dsp:sp>
    <dsp:sp modelId="{FA24CFD7-C8DE-49A6-B824-BFAADA5DBD2E}">
      <dsp:nvSpPr>
        <dsp:cNvPr id="0" name=""/>
        <dsp:cNvSpPr/>
      </dsp:nvSpPr>
      <dsp:spPr>
        <a:xfrm rot="5400000">
          <a:off x="4263052" y="446228"/>
          <a:ext cx="1854568" cy="4885022"/>
        </a:xfrm>
        <a:prstGeom prst="round2SameRect">
          <a:avLst/>
        </a:prstGeom>
        <a:solidFill>
          <a:schemeClr val="accent5">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el-GR" sz="2400" kern="1200" dirty="0" smtClean="0">
              <a:effectLst>
                <a:outerShdw blurRad="38100" dist="38100" dir="2700000" algn="tl">
                  <a:srgbClr val="000000">
                    <a:alpha val="43137"/>
                  </a:srgbClr>
                </a:outerShdw>
              </a:effectLst>
            </a:rPr>
            <a:t>Το Ε.Υ. έχει δημιουργηθεί σύμφωνα με τις αρχές της Πολυμεσικής μάθησης;</a:t>
          </a:r>
          <a:endParaRPr lang="el-GR" sz="2400" kern="1200" dirty="0"/>
        </a:p>
      </dsp:txBody>
      <dsp:txXfrm rot="5400000">
        <a:off x="4263052" y="446228"/>
        <a:ext cx="1854568" cy="4885022"/>
      </dsp:txXfrm>
    </dsp:sp>
    <dsp:sp modelId="{4568E2A1-93D7-4D53-B2FA-E81A939DD835}">
      <dsp:nvSpPr>
        <dsp:cNvPr id="0" name=""/>
        <dsp:cNvSpPr/>
      </dsp:nvSpPr>
      <dsp:spPr>
        <a:xfrm>
          <a:off x="0" y="2024354"/>
          <a:ext cx="2747825" cy="1728772"/>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kern="1200" dirty="0" smtClean="0"/>
            <a:t>2</a:t>
          </a:r>
          <a:r>
            <a:rPr lang="el-GR" sz="2800" kern="1200" baseline="30000" dirty="0" smtClean="0"/>
            <a:t>ο</a:t>
          </a:r>
          <a:r>
            <a:rPr lang="el-GR" sz="2800" kern="1200" dirty="0" smtClean="0"/>
            <a:t> ερευνητικό ερώτημα</a:t>
          </a:r>
          <a:endParaRPr lang="el-GR" sz="2800" kern="1200" dirty="0"/>
        </a:p>
      </dsp:txBody>
      <dsp:txXfrm>
        <a:off x="0" y="2024354"/>
        <a:ext cx="2747825" cy="172877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9FC205-4A7E-478B-A518-950FDD5879A4}">
      <dsp:nvSpPr>
        <dsp:cNvPr id="0" name=""/>
        <dsp:cNvSpPr/>
      </dsp:nvSpPr>
      <dsp:spPr>
        <a:xfrm rot="5400000">
          <a:off x="4203051" y="-726089"/>
          <a:ext cx="2758017" cy="5196595"/>
        </a:xfrm>
        <a:prstGeom prst="round2SameRect">
          <a:avLst/>
        </a:prstGeom>
        <a:solidFill>
          <a:schemeClr val="accent5">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1066800">
            <a:lnSpc>
              <a:spcPct val="90000"/>
            </a:lnSpc>
            <a:spcBef>
              <a:spcPct val="0"/>
            </a:spcBef>
            <a:spcAft>
              <a:spcPct val="15000"/>
            </a:spcAft>
            <a:buChar char="••"/>
          </a:pPr>
          <a:r>
            <a:rPr lang="el-GR" sz="2400" kern="1200" dirty="0" smtClean="0">
              <a:effectLst>
                <a:outerShdw blurRad="38100" dist="38100" dir="2700000" algn="tl">
                  <a:srgbClr val="000000">
                    <a:alpha val="43137"/>
                  </a:srgbClr>
                </a:outerShdw>
              </a:effectLst>
            </a:rPr>
            <a:t>Πώς αποτιμούν οι εκπαιδευτικοί πρωτοβάθμιας εκπαίδευσης το Ε.Υ. «Το ολοκαύτωμα της Μονής Αρκαδίου» που σχεδιάστηκε με τη μεθοδολογία της ΕξΑΕ ως προς τη χρήση και το περιεχόμενό του;;</a:t>
          </a:r>
          <a:endParaRPr lang="el-GR" sz="2400" kern="1200" dirty="0"/>
        </a:p>
      </dsp:txBody>
      <dsp:txXfrm rot="5400000">
        <a:off x="4203051" y="-726089"/>
        <a:ext cx="2758017" cy="5196595"/>
      </dsp:txXfrm>
    </dsp:sp>
    <dsp:sp modelId="{9277F7C6-4E56-411D-945C-8B1A8085474E}">
      <dsp:nvSpPr>
        <dsp:cNvPr id="0" name=""/>
        <dsp:cNvSpPr/>
      </dsp:nvSpPr>
      <dsp:spPr>
        <a:xfrm>
          <a:off x="26" y="847791"/>
          <a:ext cx="2955208" cy="1810986"/>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l-GR" sz="2800" kern="1200" dirty="0" smtClean="0"/>
            <a:t>3</a:t>
          </a:r>
          <a:r>
            <a:rPr lang="el-GR" sz="2800" kern="1200" baseline="30000" dirty="0" smtClean="0"/>
            <a:t>ο</a:t>
          </a:r>
          <a:r>
            <a:rPr lang="el-GR" sz="2800" kern="1200" dirty="0" smtClean="0"/>
            <a:t> ερευνητικό ερώτημα</a:t>
          </a:r>
          <a:endParaRPr lang="el-GR" sz="2800" kern="1200" dirty="0"/>
        </a:p>
      </dsp:txBody>
      <dsp:txXfrm>
        <a:off x="26" y="847791"/>
        <a:ext cx="2955208" cy="18109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6B57C-B69D-4D5C-ABEC-CEEB511EA32E}">
      <dsp:nvSpPr>
        <dsp:cNvPr id="0" name=""/>
        <dsp:cNvSpPr/>
      </dsp:nvSpPr>
      <dsp:spPr>
        <a:xfrm rot="5400000">
          <a:off x="-117008" y="117008"/>
          <a:ext cx="780056" cy="546039"/>
        </a:xfrm>
        <a:prstGeom prst="chevron">
          <a:avLst/>
        </a:prstGeom>
        <a:solidFill>
          <a:srgbClr val="931B1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1</a:t>
          </a:r>
          <a:endParaRPr lang="el-GR" sz="2000" kern="1200" dirty="0"/>
        </a:p>
      </dsp:txBody>
      <dsp:txXfrm rot="5400000">
        <a:off x="-117008" y="117008"/>
        <a:ext cx="780056" cy="546039"/>
      </dsp:txXfrm>
    </dsp:sp>
    <dsp:sp modelId="{9B96C5AB-5F48-4F87-8986-AA23280A1F60}">
      <dsp:nvSpPr>
        <dsp:cNvPr id="0" name=""/>
        <dsp:cNvSpPr/>
      </dsp:nvSpPr>
      <dsp:spPr>
        <a:xfrm rot="5400000">
          <a:off x="3962718" y="-3413489"/>
          <a:ext cx="507303" cy="7340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Φυσική απόσταση εκπαιδευόμενου-εκπαιδευτή</a:t>
          </a:r>
          <a:endParaRPr lang="el-GR" sz="2000" kern="1200" dirty="0"/>
        </a:p>
      </dsp:txBody>
      <dsp:txXfrm rot="5400000">
        <a:off x="3962718" y="-3413489"/>
        <a:ext cx="507303" cy="7340660"/>
      </dsp:txXfrm>
    </dsp:sp>
    <dsp:sp modelId="{3C09D24E-2C59-41B3-987D-43804CC8D73D}">
      <dsp:nvSpPr>
        <dsp:cNvPr id="0" name=""/>
        <dsp:cNvSpPr/>
      </dsp:nvSpPr>
      <dsp:spPr>
        <a:xfrm rot="5400000">
          <a:off x="-117008" y="837088"/>
          <a:ext cx="780056" cy="546039"/>
        </a:xfrm>
        <a:prstGeom prst="chevron">
          <a:avLst/>
        </a:prstGeom>
        <a:solidFill>
          <a:srgbClr val="931B1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l-GR" sz="1500" kern="1200" dirty="0" smtClean="0"/>
            <a:t>2</a:t>
          </a:r>
          <a:endParaRPr lang="el-GR" sz="1500" kern="1200" dirty="0"/>
        </a:p>
      </dsp:txBody>
      <dsp:txXfrm rot="5400000">
        <a:off x="-117008" y="837088"/>
        <a:ext cx="780056" cy="546039"/>
      </dsp:txXfrm>
    </dsp:sp>
    <dsp:sp modelId="{D834B9E9-03E3-459B-BF38-B4426A9FE512}">
      <dsp:nvSpPr>
        <dsp:cNvPr id="0" name=""/>
        <dsp:cNvSpPr/>
      </dsp:nvSpPr>
      <dsp:spPr>
        <a:xfrm rot="5400000">
          <a:off x="3864017" y="-2611039"/>
          <a:ext cx="704704" cy="7340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Κεντρικό ρόλο διαδραματίζει ένας επίσημος εκπαιδευτικός οργανισμός</a:t>
          </a:r>
          <a:endParaRPr lang="el-GR" sz="2000" kern="1200" dirty="0"/>
        </a:p>
      </dsp:txBody>
      <dsp:txXfrm rot="5400000">
        <a:off x="3864017" y="-2611039"/>
        <a:ext cx="704704" cy="7340660"/>
      </dsp:txXfrm>
    </dsp:sp>
    <dsp:sp modelId="{4CE0F291-F615-4E66-A8A5-75BF10A3C839}">
      <dsp:nvSpPr>
        <dsp:cNvPr id="0" name=""/>
        <dsp:cNvSpPr/>
      </dsp:nvSpPr>
      <dsp:spPr>
        <a:xfrm rot="5400000">
          <a:off x="-117008" y="1587083"/>
          <a:ext cx="780056" cy="546039"/>
        </a:xfrm>
        <a:prstGeom prst="chevron">
          <a:avLst/>
        </a:prstGeom>
        <a:solidFill>
          <a:srgbClr val="931B1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l-GR" sz="1500" kern="1200" dirty="0" smtClean="0"/>
            <a:t>3</a:t>
          </a:r>
          <a:endParaRPr lang="el-GR" sz="1500" kern="1200" dirty="0"/>
        </a:p>
      </dsp:txBody>
      <dsp:txXfrm rot="5400000">
        <a:off x="-117008" y="1587083"/>
        <a:ext cx="780056" cy="546039"/>
      </dsp:txXfrm>
    </dsp:sp>
    <dsp:sp modelId="{12B2CB7E-6315-4093-A08B-C81B3E8552C1}">
      <dsp:nvSpPr>
        <dsp:cNvPr id="0" name=""/>
        <dsp:cNvSpPr/>
      </dsp:nvSpPr>
      <dsp:spPr>
        <a:xfrm rot="5400000">
          <a:off x="3962851" y="-1946737"/>
          <a:ext cx="507036" cy="7340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Χρήση ειδικά διαμορφωμένου εκπαιδευτικού υλικού</a:t>
          </a:r>
          <a:endParaRPr lang="el-GR" sz="2000" kern="1200" dirty="0"/>
        </a:p>
      </dsp:txBody>
      <dsp:txXfrm rot="5400000">
        <a:off x="3962851" y="-1946737"/>
        <a:ext cx="507036" cy="7340660"/>
      </dsp:txXfrm>
    </dsp:sp>
    <dsp:sp modelId="{33C6FCFB-6C10-422F-BA6F-1C5B7E695095}">
      <dsp:nvSpPr>
        <dsp:cNvPr id="0" name=""/>
        <dsp:cNvSpPr/>
      </dsp:nvSpPr>
      <dsp:spPr>
        <a:xfrm rot="5400000">
          <a:off x="-117008" y="2271109"/>
          <a:ext cx="780056" cy="546039"/>
        </a:xfrm>
        <a:prstGeom prst="chevron">
          <a:avLst/>
        </a:prstGeom>
        <a:solidFill>
          <a:srgbClr val="931B1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l-GR" sz="1500" kern="1200" dirty="0" smtClean="0"/>
            <a:t>4</a:t>
          </a:r>
          <a:endParaRPr lang="el-GR" sz="1500" kern="1200" dirty="0"/>
        </a:p>
      </dsp:txBody>
      <dsp:txXfrm rot="5400000">
        <a:off x="-117008" y="2271109"/>
        <a:ext cx="780056" cy="546039"/>
      </dsp:txXfrm>
    </dsp:sp>
    <dsp:sp modelId="{432E4B61-966A-4DAC-853B-3EC8A4E0AED8}">
      <dsp:nvSpPr>
        <dsp:cNvPr id="0" name=""/>
        <dsp:cNvSpPr/>
      </dsp:nvSpPr>
      <dsp:spPr>
        <a:xfrm rot="5400000">
          <a:off x="3995714" y="-1321486"/>
          <a:ext cx="441309" cy="7340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Αμφίδρομη επικοινωνία μεταξύ εκπαιδευτή και εκπαιδευόμενων</a:t>
          </a:r>
          <a:endParaRPr lang="el-GR" sz="2000" kern="1200" dirty="0"/>
        </a:p>
      </dsp:txBody>
      <dsp:txXfrm rot="5400000">
        <a:off x="3995714" y="-1321486"/>
        <a:ext cx="441309" cy="7340660"/>
      </dsp:txXfrm>
    </dsp:sp>
    <dsp:sp modelId="{6C17AEF7-2598-4524-881A-104A845A9C49}">
      <dsp:nvSpPr>
        <dsp:cNvPr id="0" name=""/>
        <dsp:cNvSpPr/>
      </dsp:nvSpPr>
      <dsp:spPr>
        <a:xfrm rot="5400000">
          <a:off x="-117008" y="3001075"/>
          <a:ext cx="780056" cy="546039"/>
        </a:xfrm>
        <a:prstGeom prst="chevron">
          <a:avLst/>
        </a:prstGeom>
        <a:solidFill>
          <a:srgbClr val="931B1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l-GR" sz="1500" kern="1200" dirty="0" smtClean="0"/>
            <a:t>5</a:t>
          </a:r>
          <a:endParaRPr lang="el-GR" sz="1500" kern="1200" dirty="0"/>
        </a:p>
      </dsp:txBody>
      <dsp:txXfrm rot="5400000">
        <a:off x="-117008" y="3001075"/>
        <a:ext cx="780056" cy="546039"/>
      </dsp:txXfrm>
    </dsp:sp>
    <dsp:sp modelId="{78228612-0B50-4CC5-A970-5A596C39DC5C}">
      <dsp:nvSpPr>
        <dsp:cNvPr id="0" name=""/>
        <dsp:cNvSpPr/>
      </dsp:nvSpPr>
      <dsp:spPr>
        <a:xfrm rot="5400000">
          <a:off x="3916911" y="-511551"/>
          <a:ext cx="598916" cy="7340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Χρήση νέων τεχνολογιών για τη διαμόρφωση του εκπαιδευτικού περιβάλλοντος και τον διαμοιρασμό του εκπαιδευτικού υλικού</a:t>
          </a:r>
          <a:endParaRPr lang="el-GR" sz="2000" kern="1200" dirty="0"/>
        </a:p>
      </dsp:txBody>
      <dsp:txXfrm rot="5400000">
        <a:off x="3916911" y="-511551"/>
        <a:ext cx="598916" cy="7340660"/>
      </dsp:txXfrm>
    </dsp:sp>
    <dsp:sp modelId="{694402CF-8EF4-4A1E-8917-4F5A1701E7BD}">
      <dsp:nvSpPr>
        <dsp:cNvPr id="0" name=""/>
        <dsp:cNvSpPr/>
      </dsp:nvSpPr>
      <dsp:spPr>
        <a:xfrm rot="5400000">
          <a:off x="-117008" y="3685101"/>
          <a:ext cx="780056" cy="546039"/>
        </a:xfrm>
        <a:prstGeom prst="chevron">
          <a:avLst/>
        </a:prstGeom>
        <a:solidFill>
          <a:srgbClr val="931B1B"/>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l-GR" sz="1500" kern="1200" dirty="0" smtClean="0"/>
            <a:t>6</a:t>
          </a:r>
          <a:endParaRPr lang="el-GR" sz="1500" kern="1200" dirty="0"/>
        </a:p>
      </dsp:txBody>
      <dsp:txXfrm rot="5400000">
        <a:off x="-117008" y="3685101"/>
        <a:ext cx="780056" cy="546039"/>
      </dsp:txXfrm>
    </dsp:sp>
    <dsp:sp modelId="{2E20681B-A0A5-423D-8D01-D5E87595D88B}">
      <dsp:nvSpPr>
        <dsp:cNvPr id="0" name=""/>
        <dsp:cNvSpPr/>
      </dsp:nvSpPr>
      <dsp:spPr>
        <a:xfrm rot="5400000">
          <a:off x="4037819" y="122298"/>
          <a:ext cx="357100" cy="734066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l-GR" sz="2000" kern="1200" dirty="0" smtClean="0"/>
            <a:t>Χρήση εξατομικευμένων  μορφών διδασκαλίας</a:t>
          </a:r>
          <a:endParaRPr lang="el-GR" sz="2000" kern="1200" dirty="0"/>
        </a:p>
      </dsp:txBody>
      <dsp:txXfrm rot="5400000">
        <a:off x="4037819" y="122298"/>
        <a:ext cx="357100" cy="73406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FDE1D7-7C33-4EC0-AE14-B8C0F621DCD6}">
      <dsp:nvSpPr>
        <dsp:cNvPr id="0" name=""/>
        <dsp:cNvSpPr/>
      </dsp:nvSpPr>
      <dsp:spPr>
        <a:xfrm>
          <a:off x="0" y="543423"/>
          <a:ext cx="648072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D64EB7-D362-44AD-B03E-D1A5CB7D4822}">
      <dsp:nvSpPr>
        <dsp:cNvPr id="0" name=""/>
        <dsp:cNvSpPr/>
      </dsp:nvSpPr>
      <dsp:spPr>
        <a:xfrm>
          <a:off x="936094" y="216021"/>
          <a:ext cx="4536504" cy="64944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ctr" defTabSz="977900">
            <a:lnSpc>
              <a:spcPct val="90000"/>
            </a:lnSpc>
            <a:spcBef>
              <a:spcPct val="0"/>
            </a:spcBef>
            <a:spcAft>
              <a:spcPct val="35000"/>
            </a:spcAft>
          </a:pPr>
          <a:r>
            <a:rPr lang="el-GR" sz="2200" kern="1200" dirty="0" smtClean="0"/>
            <a:t>Αυτοδύναμη</a:t>
          </a:r>
          <a:endParaRPr lang="el-GR" sz="2200" kern="1200" dirty="0"/>
        </a:p>
      </dsp:txBody>
      <dsp:txXfrm>
        <a:off x="936094" y="216021"/>
        <a:ext cx="4536504" cy="649440"/>
      </dsp:txXfrm>
    </dsp:sp>
    <dsp:sp modelId="{E3C6400F-5789-4837-9051-33EC334387C3}">
      <dsp:nvSpPr>
        <dsp:cNvPr id="0" name=""/>
        <dsp:cNvSpPr/>
      </dsp:nvSpPr>
      <dsp:spPr>
        <a:xfrm>
          <a:off x="0" y="1541343"/>
          <a:ext cx="648072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D6B66-D1EE-4B13-A400-0A9F003B8A91}">
      <dsp:nvSpPr>
        <dsp:cNvPr id="0" name=""/>
        <dsp:cNvSpPr/>
      </dsp:nvSpPr>
      <dsp:spPr>
        <a:xfrm>
          <a:off x="1008134" y="1224138"/>
          <a:ext cx="4536504" cy="64944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ctr" defTabSz="977900">
            <a:lnSpc>
              <a:spcPct val="90000"/>
            </a:lnSpc>
            <a:spcBef>
              <a:spcPct val="0"/>
            </a:spcBef>
            <a:spcAft>
              <a:spcPct val="35000"/>
            </a:spcAft>
          </a:pPr>
          <a:r>
            <a:rPr lang="el-GR" sz="2200" kern="1200" dirty="0" smtClean="0"/>
            <a:t>Συμπληρωματική</a:t>
          </a:r>
          <a:endParaRPr lang="el-GR" sz="2200" kern="1200" dirty="0"/>
        </a:p>
      </dsp:txBody>
      <dsp:txXfrm>
        <a:off x="1008134" y="1224138"/>
        <a:ext cx="4536504" cy="649440"/>
      </dsp:txXfrm>
    </dsp:sp>
    <dsp:sp modelId="{7E447D9F-62E4-4F11-98E2-6CC4DFA69881}">
      <dsp:nvSpPr>
        <dsp:cNvPr id="0" name=""/>
        <dsp:cNvSpPr/>
      </dsp:nvSpPr>
      <dsp:spPr>
        <a:xfrm>
          <a:off x="0" y="2539264"/>
          <a:ext cx="6480720"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B9D5D-2048-4524-A3F4-D4D8092D9821}">
      <dsp:nvSpPr>
        <dsp:cNvPr id="0" name=""/>
        <dsp:cNvSpPr/>
      </dsp:nvSpPr>
      <dsp:spPr>
        <a:xfrm>
          <a:off x="1008134" y="2232247"/>
          <a:ext cx="4536504" cy="64944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69" tIns="0" rIns="171469" bIns="0" numCol="1" spcCol="1270" anchor="ctr" anchorCtr="0">
          <a:noAutofit/>
        </a:bodyPr>
        <a:lstStyle/>
        <a:p>
          <a:pPr lvl="0" algn="ctr" defTabSz="977900">
            <a:lnSpc>
              <a:spcPct val="90000"/>
            </a:lnSpc>
            <a:spcBef>
              <a:spcPct val="0"/>
            </a:spcBef>
            <a:spcAft>
              <a:spcPct val="35000"/>
            </a:spcAft>
          </a:pPr>
          <a:r>
            <a:rPr lang="el-GR" sz="2200" kern="1200" dirty="0" smtClean="0"/>
            <a:t>Μεικτή/Συνδυαστική/Πολυμορφική</a:t>
          </a:r>
          <a:endParaRPr lang="el-GR" sz="2200" kern="1200" dirty="0"/>
        </a:p>
      </dsp:txBody>
      <dsp:txXfrm>
        <a:off x="1008134" y="2232247"/>
        <a:ext cx="4536504" cy="6494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EADD0-A9FA-40E4-90FE-4DED44FB71C3}">
      <dsp:nvSpPr>
        <dsp:cNvPr id="0" name=""/>
        <dsp:cNvSpPr/>
      </dsp:nvSpPr>
      <dsp:spPr>
        <a:xfrm rot="5400000">
          <a:off x="3471710" y="-1242760"/>
          <a:ext cx="1470409" cy="39594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t>Καλλιέργεια κριτικής σκέψης</a:t>
          </a:r>
          <a:endParaRPr lang="el-GR" sz="2400" kern="1200" dirty="0"/>
        </a:p>
        <a:p>
          <a:pPr marL="228600" lvl="1" indent="-228600" algn="l" defTabSz="1066800">
            <a:lnSpc>
              <a:spcPct val="90000"/>
            </a:lnSpc>
            <a:spcBef>
              <a:spcPct val="0"/>
            </a:spcBef>
            <a:spcAft>
              <a:spcPct val="15000"/>
            </a:spcAft>
            <a:buChar char="••"/>
          </a:pPr>
          <a:r>
            <a:rPr lang="el-GR" sz="2400" kern="1200" dirty="0" smtClean="0"/>
            <a:t>Ανάπτυξη ιστορικής συνείδησης</a:t>
          </a:r>
          <a:endParaRPr lang="el-GR" sz="2400" kern="1200" dirty="0"/>
        </a:p>
      </dsp:txBody>
      <dsp:txXfrm rot="5400000">
        <a:off x="3471710" y="-1242760"/>
        <a:ext cx="1470409" cy="3959449"/>
      </dsp:txXfrm>
    </dsp:sp>
    <dsp:sp modelId="{80B2721A-725D-4AAC-AC64-90F49B746C36}">
      <dsp:nvSpPr>
        <dsp:cNvPr id="0" name=""/>
        <dsp:cNvSpPr/>
      </dsp:nvSpPr>
      <dsp:spPr>
        <a:xfrm>
          <a:off x="0" y="151422"/>
          <a:ext cx="2227190" cy="1168512"/>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smtClean="0"/>
            <a:t>Σκοπός</a:t>
          </a:r>
          <a:endParaRPr lang="el-GR" sz="3200" kern="1200" dirty="0"/>
        </a:p>
      </dsp:txBody>
      <dsp:txXfrm>
        <a:off x="0" y="151422"/>
        <a:ext cx="2227190" cy="1168512"/>
      </dsp:txXfrm>
    </dsp:sp>
    <dsp:sp modelId="{0EA98AE7-96A0-4D6F-90F7-D4C8C597956E}">
      <dsp:nvSpPr>
        <dsp:cNvPr id="0" name=""/>
        <dsp:cNvSpPr/>
      </dsp:nvSpPr>
      <dsp:spPr>
        <a:xfrm rot="5400000">
          <a:off x="3743622" y="133190"/>
          <a:ext cx="934810" cy="39633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t>Ιστορικές πηγές</a:t>
          </a:r>
          <a:endParaRPr lang="el-GR" sz="2400" kern="1200" dirty="0"/>
        </a:p>
      </dsp:txBody>
      <dsp:txXfrm rot="5400000">
        <a:off x="3743622" y="133190"/>
        <a:ext cx="934810" cy="3963320"/>
      </dsp:txXfrm>
    </dsp:sp>
    <dsp:sp modelId="{364BAA87-BFEF-4DF1-A882-C2C73D2C21C2}">
      <dsp:nvSpPr>
        <dsp:cNvPr id="0" name=""/>
        <dsp:cNvSpPr/>
      </dsp:nvSpPr>
      <dsp:spPr>
        <a:xfrm>
          <a:off x="0" y="1530594"/>
          <a:ext cx="2229367" cy="1168512"/>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smtClean="0"/>
            <a:t>Μέσα</a:t>
          </a:r>
          <a:endParaRPr lang="el-GR" sz="3200" kern="1200" dirty="0"/>
        </a:p>
      </dsp:txBody>
      <dsp:txXfrm>
        <a:off x="0" y="1530594"/>
        <a:ext cx="2229367" cy="1168512"/>
      </dsp:txXfrm>
    </dsp:sp>
    <dsp:sp modelId="{EF6881F7-629F-46CE-8CFC-820E5C2A960B}">
      <dsp:nvSpPr>
        <dsp:cNvPr id="0" name=""/>
        <dsp:cNvSpPr/>
      </dsp:nvSpPr>
      <dsp:spPr>
        <a:xfrm rot="5400000">
          <a:off x="3492122" y="1475898"/>
          <a:ext cx="1417172" cy="398395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smtClean="0"/>
            <a:t>Παρακινεί τους μαθητές</a:t>
          </a:r>
          <a:endParaRPr lang="el-GR" sz="2400" kern="1200" dirty="0"/>
        </a:p>
        <a:p>
          <a:pPr marL="228600" lvl="1" indent="-228600" algn="l" defTabSz="1066800">
            <a:lnSpc>
              <a:spcPct val="90000"/>
            </a:lnSpc>
            <a:spcBef>
              <a:spcPct val="0"/>
            </a:spcBef>
            <a:spcAft>
              <a:spcPct val="15000"/>
            </a:spcAft>
            <a:buChar char="••"/>
          </a:pPr>
          <a:r>
            <a:rPr lang="el-GR" sz="2400" kern="1200" dirty="0" smtClean="0"/>
            <a:t>Συμβάλλει στην ενεργητική ιστορική μάθηση </a:t>
          </a:r>
          <a:endParaRPr lang="el-GR" sz="2400" kern="1200" dirty="0"/>
        </a:p>
      </dsp:txBody>
      <dsp:txXfrm rot="5400000">
        <a:off x="3492122" y="1475898"/>
        <a:ext cx="1417172" cy="3983958"/>
      </dsp:txXfrm>
    </dsp:sp>
    <dsp:sp modelId="{CC88483E-6866-4646-8685-8F24DB8FDD49}">
      <dsp:nvSpPr>
        <dsp:cNvPr id="0" name=""/>
        <dsp:cNvSpPr/>
      </dsp:nvSpPr>
      <dsp:spPr>
        <a:xfrm>
          <a:off x="0" y="2881862"/>
          <a:ext cx="2206093" cy="1168512"/>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l-GR" sz="3200" kern="1200" dirty="0" smtClean="0"/>
            <a:t>Χρήση Τ.Π.Ε.</a:t>
          </a:r>
          <a:endParaRPr lang="el-GR" sz="3200" kern="1200" dirty="0"/>
        </a:p>
      </dsp:txBody>
      <dsp:txXfrm>
        <a:off x="0" y="2881862"/>
        <a:ext cx="2206093" cy="116851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6FF99A-9043-427F-B8C0-424F930C8755}">
      <dsp:nvSpPr>
        <dsp:cNvPr id="0" name=""/>
        <dsp:cNvSpPr/>
      </dsp:nvSpPr>
      <dsp:spPr>
        <a:xfrm>
          <a:off x="4718155" y="1944211"/>
          <a:ext cx="3168544" cy="1538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Συμπληρωματική σχολική ΕξΑΕ</a:t>
          </a:r>
          <a:endParaRPr lang="el-GR" sz="1800"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Ασύγχρονη ΕξΑΕ</a:t>
          </a:r>
          <a:endParaRPr lang="el-GR" sz="1800" kern="1200" dirty="0">
            <a:effectLst>
              <a:outerShdw blurRad="38100" dist="38100" dir="2700000" algn="tl">
                <a:srgbClr val="000000">
                  <a:alpha val="43137"/>
                </a:srgbClr>
              </a:outerShdw>
            </a:effectLst>
          </a:endParaRPr>
        </a:p>
      </dsp:txBody>
      <dsp:txXfrm>
        <a:off x="5668719" y="2328884"/>
        <a:ext cx="2217980" cy="1154019"/>
      </dsp:txXfrm>
    </dsp:sp>
    <dsp:sp modelId="{9A38D622-6FD1-49B6-BB55-F4F91FE5915C}">
      <dsp:nvSpPr>
        <dsp:cNvPr id="0" name=""/>
        <dsp:cNvSpPr/>
      </dsp:nvSpPr>
      <dsp:spPr>
        <a:xfrm>
          <a:off x="0" y="1858327"/>
          <a:ext cx="3757535" cy="1855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Συμπεριφορισμός</a:t>
          </a:r>
          <a:endParaRPr lang="el-GR" sz="1800"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Γνωστικές Θεωρίες</a:t>
          </a:r>
          <a:endParaRPr lang="el-GR" sz="1800"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Κοινωνικός Εποικοδομισμός</a:t>
          </a:r>
          <a:endParaRPr lang="el-GR" sz="1800" kern="1200" dirty="0">
            <a:effectLst>
              <a:outerShdw blurRad="38100" dist="38100" dir="2700000" algn="tl">
                <a:srgbClr val="000000">
                  <a:alpha val="43137"/>
                </a:srgbClr>
              </a:outerShdw>
            </a:effectLst>
          </a:endParaRPr>
        </a:p>
      </dsp:txBody>
      <dsp:txXfrm>
        <a:off x="0" y="2322099"/>
        <a:ext cx="2630274" cy="1391316"/>
      </dsp:txXfrm>
    </dsp:sp>
    <dsp:sp modelId="{5C31C7CE-5D0C-4CF4-8F61-A7CB34A3D0E8}">
      <dsp:nvSpPr>
        <dsp:cNvPr id="0" name=""/>
        <dsp:cNvSpPr/>
      </dsp:nvSpPr>
      <dsp:spPr>
        <a:xfrm>
          <a:off x="4753513" y="-35266"/>
          <a:ext cx="3133186" cy="13698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Ιστορική έρευνα</a:t>
          </a:r>
          <a:endParaRPr lang="el-GR" sz="1800" kern="1200" dirty="0"/>
        </a:p>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Αξιοποίηση πηγών</a:t>
          </a:r>
          <a:endParaRPr lang="el-GR" sz="1800" kern="1200" dirty="0"/>
        </a:p>
        <a:p>
          <a:pPr marL="171450" lvl="1" indent="-171450" algn="l" defTabSz="800100">
            <a:lnSpc>
              <a:spcPct val="90000"/>
            </a:lnSpc>
            <a:spcBef>
              <a:spcPct val="0"/>
            </a:spcBef>
            <a:spcAft>
              <a:spcPct val="15000"/>
            </a:spcAft>
            <a:buChar char="••"/>
          </a:pPr>
          <a:r>
            <a:rPr lang="el-GR" sz="1800" kern="1200" dirty="0" smtClean="0">
              <a:effectLst>
                <a:outerShdw blurRad="38100" dist="38100" dir="2700000" algn="tl">
                  <a:srgbClr val="000000">
                    <a:alpha val="43137"/>
                  </a:srgbClr>
                </a:outerShdw>
              </a:effectLst>
            </a:rPr>
            <a:t>Διαθεματικότητα</a:t>
          </a:r>
          <a:endParaRPr lang="el-GR" sz="1800" kern="1200" dirty="0">
            <a:effectLst>
              <a:outerShdw blurRad="38100" dist="38100" dir="2700000" algn="tl">
                <a:srgbClr val="000000">
                  <a:alpha val="43137"/>
                </a:srgbClr>
              </a:outerShdw>
            </a:effectLst>
          </a:endParaRPr>
        </a:p>
      </dsp:txBody>
      <dsp:txXfrm>
        <a:off x="5693469" y="-35266"/>
        <a:ext cx="2193230" cy="1027392"/>
      </dsp:txXfrm>
    </dsp:sp>
    <dsp:sp modelId="{CBD31955-92D1-4F37-B819-F16E4179BC3A}">
      <dsp:nvSpPr>
        <dsp:cNvPr id="0" name=""/>
        <dsp:cNvSpPr/>
      </dsp:nvSpPr>
      <dsp:spPr>
        <a:xfrm>
          <a:off x="0" y="-39828"/>
          <a:ext cx="4576353" cy="15729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l-GR" sz="1600" i="0" kern="1200" dirty="0" smtClean="0">
              <a:effectLst>
                <a:outerShdw blurRad="38100" dist="38100" dir="2700000" algn="tl">
                  <a:srgbClr val="000000">
                    <a:alpha val="43137"/>
                  </a:srgbClr>
                </a:outerShdw>
              </a:effectLst>
            </a:rPr>
            <a:t>Αρχές </a:t>
          </a:r>
          <a:r>
            <a:rPr lang="en-US" sz="1600" i="0" kern="1200" dirty="0" smtClean="0">
              <a:effectLst>
                <a:outerShdw blurRad="38100" dist="38100" dir="2700000" algn="tl">
                  <a:srgbClr val="000000">
                    <a:alpha val="43137"/>
                  </a:srgbClr>
                </a:outerShdw>
              </a:effectLst>
            </a:rPr>
            <a:t>Holmberg</a:t>
          </a:r>
          <a:endParaRPr lang="el-GR" sz="1600" i="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l-GR" sz="1600" i="0" kern="1200" dirty="0" smtClean="0">
              <a:effectLst>
                <a:outerShdw blurRad="38100" dist="38100" dir="2700000" algn="tl">
                  <a:srgbClr val="000000">
                    <a:alpha val="43137"/>
                  </a:srgbClr>
                </a:outerShdw>
              </a:effectLst>
            </a:rPr>
            <a:t>12 αρχές</a:t>
          </a:r>
          <a:r>
            <a:rPr lang="en-US" sz="1600" i="0" kern="1200" dirty="0" smtClean="0">
              <a:effectLst>
                <a:outerShdw blurRad="38100" dist="38100" dir="2700000" algn="tl">
                  <a:srgbClr val="000000">
                    <a:alpha val="43137"/>
                  </a:srgbClr>
                </a:outerShdw>
              </a:effectLst>
            </a:rPr>
            <a:t> Mayer</a:t>
          </a:r>
          <a:endParaRPr lang="el-GR" sz="1600" i="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l-GR" sz="1600" i="0" kern="1200" dirty="0" smtClean="0">
              <a:effectLst>
                <a:outerShdw blurRad="38100" dist="38100" dir="2700000" algn="tl">
                  <a:srgbClr val="000000">
                    <a:alpha val="43137"/>
                  </a:srgbClr>
                </a:outerShdw>
              </a:effectLst>
            </a:rPr>
            <a:t>Αρχές Λιοναράκη-Σπανακά</a:t>
          </a:r>
          <a:endParaRPr lang="el-GR" sz="1600" i="0"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l-GR" sz="1600" i="0" kern="1200" dirty="0" smtClean="0">
              <a:effectLst>
                <a:outerShdw blurRad="38100" dist="38100" dir="2700000" algn="tl">
                  <a:srgbClr val="000000">
                    <a:alpha val="43137"/>
                  </a:srgbClr>
                </a:outerShdw>
              </a:effectLst>
            </a:rPr>
            <a:t>3 δέσμες </a:t>
          </a:r>
          <a:r>
            <a:rPr lang="en-US" sz="1600" i="0" kern="1200" dirty="0" smtClean="0">
              <a:effectLst>
                <a:outerShdw blurRad="38100" dist="38100" dir="2700000" algn="tl">
                  <a:srgbClr val="000000">
                    <a:alpha val="43137"/>
                  </a:srgbClr>
                </a:outerShdw>
              </a:effectLst>
            </a:rPr>
            <a:t>West-</a:t>
          </a:r>
          <a:r>
            <a:rPr lang="el-GR" sz="1600" i="0" kern="1200" dirty="0" smtClean="0">
              <a:effectLst>
                <a:outerShdw blurRad="38100" dist="38100" dir="2700000" algn="tl">
                  <a:srgbClr val="000000">
                    <a:alpha val="43137"/>
                  </a:srgbClr>
                </a:outerShdw>
              </a:effectLst>
            </a:rPr>
            <a:t>Λιοναράκη</a:t>
          </a:r>
          <a:endParaRPr lang="el-GR" sz="1600" i="0"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endParaRPr lang="el-GR" sz="1800" kern="1200" dirty="0"/>
        </a:p>
        <a:p>
          <a:pPr marL="171450" lvl="1" indent="-171450" algn="l" defTabSz="800100">
            <a:lnSpc>
              <a:spcPct val="90000"/>
            </a:lnSpc>
            <a:spcBef>
              <a:spcPct val="0"/>
            </a:spcBef>
            <a:spcAft>
              <a:spcPct val="15000"/>
            </a:spcAft>
            <a:buChar char="••"/>
          </a:pPr>
          <a:endParaRPr lang="el-GR" sz="1800" kern="1200" dirty="0"/>
        </a:p>
      </dsp:txBody>
      <dsp:txXfrm>
        <a:off x="0" y="-39828"/>
        <a:ext cx="3203447" cy="1179714"/>
      </dsp:txXfrm>
    </dsp:sp>
    <dsp:sp modelId="{100127BE-3DDA-482A-AC5B-ED6C77D0B444}">
      <dsp:nvSpPr>
        <dsp:cNvPr id="0" name=""/>
        <dsp:cNvSpPr/>
      </dsp:nvSpPr>
      <dsp:spPr>
        <a:xfrm>
          <a:off x="2034868" y="344426"/>
          <a:ext cx="1853588" cy="1853588"/>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Αρχές</a:t>
          </a:r>
        </a:p>
        <a:p>
          <a:pPr lvl="0" algn="ctr" defTabSz="889000">
            <a:lnSpc>
              <a:spcPct val="90000"/>
            </a:lnSpc>
            <a:spcBef>
              <a:spcPct val="0"/>
            </a:spcBef>
            <a:spcAft>
              <a:spcPct val="35000"/>
            </a:spcAft>
          </a:pPr>
          <a:r>
            <a:rPr lang="el-GR" sz="2000" kern="1200" dirty="0" smtClean="0"/>
            <a:t>ΕξΑΕ</a:t>
          </a:r>
          <a:endParaRPr lang="el-GR" sz="2000" kern="1200" dirty="0"/>
        </a:p>
      </dsp:txBody>
      <dsp:txXfrm>
        <a:off x="2034868" y="344426"/>
        <a:ext cx="1853588" cy="1853588"/>
      </dsp:txXfrm>
    </dsp:sp>
    <dsp:sp modelId="{743C05CB-C46A-4C4B-B946-18682F8AD764}">
      <dsp:nvSpPr>
        <dsp:cNvPr id="0" name=""/>
        <dsp:cNvSpPr/>
      </dsp:nvSpPr>
      <dsp:spPr>
        <a:xfrm rot="5400000">
          <a:off x="3943358" y="344426"/>
          <a:ext cx="1853588" cy="1853588"/>
        </a:xfrm>
        <a:prstGeom prst="pieWedg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Αρχές Τοπικής ιστορίας</a:t>
          </a:r>
          <a:endParaRPr lang="el-GR" sz="2000" kern="1200" dirty="0"/>
        </a:p>
      </dsp:txBody>
      <dsp:txXfrm rot="5400000">
        <a:off x="3943358" y="344426"/>
        <a:ext cx="1853588" cy="1853588"/>
      </dsp:txXfrm>
    </dsp:sp>
    <dsp:sp modelId="{76F5D102-E2C5-42A1-84F6-F6178B954BEC}">
      <dsp:nvSpPr>
        <dsp:cNvPr id="0" name=""/>
        <dsp:cNvSpPr/>
      </dsp:nvSpPr>
      <dsp:spPr>
        <a:xfrm rot="10800000">
          <a:off x="3960448" y="2232249"/>
          <a:ext cx="1853588" cy="1853588"/>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Σχολική</a:t>
          </a:r>
        </a:p>
        <a:p>
          <a:pPr lvl="0" algn="ctr" defTabSz="889000">
            <a:lnSpc>
              <a:spcPct val="90000"/>
            </a:lnSpc>
            <a:spcBef>
              <a:spcPct val="0"/>
            </a:spcBef>
            <a:spcAft>
              <a:spcPct val="35000"/>
            </a:spcAft>
          </a:pPr>
          <a:r>
            <a:rPr lang="el-GR" sz="2000" kern="1200" dirty="0" smtClean="0"/>
            <a:t>ΕξΑΕ</a:t>
          </a:r>
          <a:endParaRPr lang="el-GR" sz="2000" kern="1200" dirty="0"/>
        </a:p>
      </dsp:txBody>
      <dsp:txXfrm rot="10800000">
        <a:off x="3960448" y="2232249"/>
        <a:ext cx="1853588" cy="1853588"/>
      </dsp:txXfrm>
    </dsp:sp>
    <dsp:sp modelId="{C4B7251B-B5D6-405A-8F4F-96557C2A79EB}">
      <dsp:nvSpPr>
        <dsp:cNvPr id="0" name=""/>
        <dsp:cNvSpPr/>
      </dsp:nvSpPr>
      <dsp:spPr>
        <a:xfrm rot="16200000">
          <a:off x="2046953" y="2218477"/>
          <a:ext cx="1853588" cy="1853588"/>
        </a:xfrm>
        <a:prstGeom prst="pieWedg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l-GR" sz="2000" kern="1200" dirty="0" smtClean="0"/>
            <a:t>Θεωρίες μάθησης</a:t>
          </a:r>
          <a:endParaRPr lang="el-GR" sz="2000" kern="1200" dirty="0"/>
        </a:p>
      </dsp:txBody>
      <dsp:txXfrm rot="16200000">
        <a:off x="2046953" y="2218477"/>
        <a:ext cx="1853588" cy="1853588"/>
      </dsp:txXfrm>
    </dsp:sp>
    <dsp:sp modelId="{0D38201F-91D6-4E79-994D-0B4E57A13C96}">
      <dsp:nvSpPr>
        <dsp:cNvPr id="0" name=""/>
        <dsp:cNvSpPr/>
      </dsp:nvSpPr>
      <dsp:spPr>
        <a:xfrm>
          <a:off x="3623359" y="1790396"/>
          <a:ext cx="639980" cy="55650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A4BC0-9C4C-49E1-9380-AD61D8A77679}">
      <dsp:nvSpPr>
        <dsp:cNvPr id="0" name=""/>
        <dsp:cNvSpPr/>
      </dsp:nvSpPr>
      <dsp:spPr>
        <a:xfrm rot="10800000">
          <a:off x="3623359" y="2004436"/>
          <a:ext cx="639980" cy="55650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08639-4C29-47BD-BF52-81B9406618DB}">
      <dsp:nvSpPr>
        <dsp:cNvPr id="0" name=""/>
        <dsp:cNvSpPr/>
      </dsp:nvSpPr>
      <dsp:spPr>
        <a:xfrm rot="5400000">
          <a:off x="3275467" y="-1081801"/>
          <a:ext cx="1696099" cy="3862200"/>
        </a:xfrm>
        <a:prstGeom prst="round2SameRect">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100000"/>
            </a:lnSpc>
            <a:spcBef>
              <a:spcPct val="0"/>
            </a:spcBef>
            <a:spcAft>
              <a:spcPct val="15000"/>
            </a:spcAft>
            <a:buChar char="••"/>
          </a:pPr>
          <a:endParaRPr lang="el-GR" sz="1400" kern="1200" dirty="0"/>
        </a:p>
        <a:p>
          <a:pPr marL="114300" lvl="1" indent="-114300" algn="just" defTabSz="622300">
            <a:lnSpc>
              <a:spcPct val="100000"/>
            </a:lnSpc>
            <a:spcBef>
              <a:spcPct val="0"/>
            </a:spcBef>
            <a:spcAft>
              <a:spcPct val="15000"/>
            </a:spcAft>
            <a:buChar char="••"/>
          </a:pPr>
          <a:r>
            <a:rPr lang="el-GR" sz="1400" kern="1200" dirty="0" smtClean="0"/>
            <a:t>Υπάρχει βιβλιογραφική τεκμηρίωση</a:t>
          </a:r>
          <a:endParaRPr lang="el-GR" sz="1400" kern="1200" dirty="0"/>
        </a:p>
        <a:p>
          <a:pPr marL="114300" lvl="1" indent="-114300" algn="just" defTabSz="622300">
            <a:lnSpc>
              <a:spcPct val="100000"/>
            </a:lnSpc>
            <a:spcBef>
              <a:spcPct val="0"/>
            </a:spcBef>
            <a:spcAft>
              <a:spcPct val="15000"/>
            </a:spcAft>
            <a:buChar char="••"/>
          </a:pPr>
          <a:r>
            <a:rPr lang="el-GR" sz="1400" kern="1200" dirty="0" smtClean="0"/>
            <a:t>Γίνεται αναφορά σε διαφορετικές πηγές</a:t>
          </a:r>
          <a:endParaRPr lang="el-GR" sz="1400" kern="1200" dirty="0"/>
        </a:p>
        <a:p>
          <a:pPr marL="114300" lvl="1" indent="-114300" algn="just" defTabSz="622300">
            <a:lnSpc>
              <a:spcPct val="100000"/>
            </a:lnSpc>
            <a:spcBef>
              <a:spcPct val="0"/>
            </a:spcBef>
            <a:spcAft>
              <a:spcPct val="15000"/>
            </a:spcAft>
            <a:buChar char="••"/>
          </a:pPr>
          <a:r>
            <a:rPr lang="el-GR" sz="1400" kern="1200" dirty="0" smtClean="0"/>
            <a:t>Χαρακτηρίζεται από ερμηνεία, κριτική συζήτηση και συγκριτική ανάλυση των πληροφοριών που εμπεριέχει.</a:t>
          </a:r>
          <a:endParaRPr lang="el-GR" sz="1400" kern="1200" dirty="0"/>
        </a:p>
        <a:p>
          <a:pPr marL="114300" lvl="1" indent="-114300" algn="just" defTabSz="622300">
            <a:lnSpc>
              <a:spcPct val="100000"/>
            </a:lnSpc>
            <a:spcBef>
              <a:spcPct val="0"/>
            </a:spcBef>
            <a:spcAft>
              <a:spcPct val="15000"/>
            </a:spcAft>
            <a:buChar char="••"/>
          </a:pPr>
          <a:r>
            <a:rPr lang="el-GR" sz="1400" kern="1200" dirty="0" smtClean="0"/>
            <a:t>Προσφέρει τη δυνατότητα για περαιτέρω μελέτη σε διαφορετικές πηγές.</a:t>
          </a:r>
          <a:endParaRPr lang="el-GR" sz="1400" kern="1200" dirty="0"/>
        </a:p>
        <a:p>
          <a:pPr marL="57150" lvl="1" indent="-57150" algn="l" defTabSz="488950">
            <a:lnSpc>
              <a:spcPct val="90000"/>
            </a:lnSpc>
            <a:spcBef>
              <a:spcPct val="0"/>
            </a:spcBef>
            <a:spcAft>
              <a:spcPct val="15000"/>
            </a:spcAft>
            <a:buChar char="••"/>
          </a:pPr>
          <a:endParaRPr lang="el-GR" sz="1100" kern="1200" dirty="0"/>
        </a:p>
      </dsp:txBody>
      <dsp:txXfrm rot="5400000">
        <a:off x="3275467" y="-1081801"/>
        <a:ext cx="1696099" cy="3862200"/>
      </dsp:txXfrm>
    </dsp:sp>
    <dsp:sp modelId="{0E899E8F-C641-4CC1-A928-6E7AC8EA6440}">
      <dsp:nvSpPr>
        <dsp:cNvPr id="0" name=""/>
        <dsp:cNvSpPr/>
      </dsp:nvSpPr>
      <dsp:spPr>
        <a:xfrm>
          <a:off x="0" y="106824"/>
          <a:ext cx="2192416" cy="1484949"/>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1. Το Ε.Υ. χαρακτηρίζεται από επιστημονική συνοχή και τεκμηρίωση</a:t>
          </a:r>
          <a:endParaRPr lang="el-GR" sz="1700" kern="1200" dirty="0"/>
        </a:p>
      </dsp:txBody>
      <dsp:txXfrm>
        <a:off x="0" y="106824"/>
        <a:ext cx="2192416" cy="1484949"/>
      </dsp:txXfrm>
    </dsp:sp>
    <dsp:sp modelId="{A9B81C3D-F5ED-4D0A-B025-15DD7BD0CF7A}">
      <dsp:nvSpPr>
        <dsp:cNvPr id="0" name=""/>
        <dsp:cNvSpPr/>
      </dsp:nvSpPr>
      <dsp:spPr>
        <a:xfrm rot="5400000">
          <a:off x="3282505" y="732873"/>
          <a:ext cx="1761709" cy="3865279"/>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endParaRPr lang="el-GR" sz="1050" kern="1200" dirty="0"/>
        </a:p>
        <a:p>
          <a:pPr marL="57150" lvl="1" indent="-57150" algn="l" defTabSz="466725">
            <a:lnSpc>
              <a:spcPct val="90000"/>
            </a:lnSpc>
            <a:spcBef>
              <a:spcPct val="0"/>
            </a:spcBef>
            <a:spcAft>
              <a:spcPct val="15000"/>
            </a:spcAft>
            <a:buChar char="••"/>
          </a:pPr>
          <a:endParaRPr lang="el-GR" sz="1050" kern="1200" dirty="0"/>
        </a:p>
        <a:p>
          <a:pPr marL="57150" lvl="1" indent="-57150" algn="l" defTabSz="466725">
            <a:lnSpc>
              <a:spcPct val="90000"/>
            </a:lnSpc>
            <a:spcBef>
              <a:spcPct val="0"/>
            </a:spcBef>
            <a:spcAft>
              <a:spcPct val="15000"/>
            </a:spcAft>
            <a:buChar char="••"/>
          </a:pPr>
          <a:r>
            <a:rPr lang="el-GR" sz="1050" kern="1200" dirty="0" smtClean="0"/>
            <a:t>Χρήση προσωπικών αντωνυμιών</a:t>
          </a:r>
          <a:endParaRPr lang="el-GR" sz="1050" kern="1200" dirty="0"/>
        </a:p>
        <a:p>
          <a:pPr marL="57150" lvl="1" indent="-57150" algn="l" defTabSz="466725">
            <a:lnSpc>
              <a:spcPct val="90000"/>
            </a:lnSpc>
            <a:spcBef>
              <a:spcPct val="0"/>
            </a:spcBef>
            <a:spcAft>
              <a:spcPct val="15000"/>
            </a:spcAft>
            <a:buChar char="••"/>
          </a:pPr>
          <a:r>
            <a:rPr lang="el-GR" sz="1050" kern="1200" dirty="0" smtClean="0"/>
            <a:t>Χρήση καθομιλουμένης γλώσσας, ωστόσο σε ορισμένες ιστορικές πηγές παρατηρείται χρήση επιτηδευμένης γλώσσας</a:t>
          </a:r>
          <a:endParaRPr lang="el-GR" sz="1050" kern="1200" dirty="0"/>
        </a:p>
        <a:p>
          <a:pPr marL="57150" lvl="1" indent="-57150" algn="l" defTabSz="466725">
            <a:lnSpc>
              <a:spcPct val="90000"/>
            </a:lnSpc>
            <a:spcBef>
              <a:spcPct val="0"/>
            </a:spcBef>
            <a:spcAft>
              <a:spcPct val="15000"/>
            </a:spcAft>
            <a:buChar char="••"/>
          </a:pPr>
          <a:r>
            <a:rPr lang="el-GR" sz="1050" kern="1200" dirty="0" smtClean="0"/>
            <a:t>Ικανοποιητική πυκνότητα πληροφοριών</a:t>
          </a:r>
          <a:endParaRPr lang="el-GR" sz="1050" kern="1200" dirty="0"/>
        </a:p>
        <a:p>
          <a:pPr marL="57150" lvl="1" indent="-57150" algn="l" defTabSz="466725">
            <a:lnSpc>
              <a:spcPct val="90000"/>
            </a:lnSpc>
            <a:spcBef>
              <a:spcPct val="0"/>
            </a:spcBef>
            <a:spcAft>
              <a:spcPct val="15000"/>
            </a:spcAft>
            <a:buChar char="••"/>
          </a:pPr>
          <a:r>
            <a:rPr lang="el-GR" sz="1050" kern="1200" dirty="0" smtClean="0"/>
            <a:t>Τμηματική παρουσίαση στο μέγεθος της οθόνης, ωστόσο σε ορισμένες διαφάνειες προτείνεται περαιτέρω κατάτμηση.</a:t>
          </a:r>
          <a:endParaRPr lang="el-GR" sz="1050" kern="1200" dirty="0"/>
        </a:p>
        <a:p>
          <a:pPr marL="57150" lvl="1" indent="-57150" algn="l" defTabSz="466725">
            <a:lnSpc>
              <a:spcPct val="90000"/>
            </a:lnSpc>
            <a:spcBef>
              <a:spcPct val="0"/>
            </a:spcBef>
            <a:spcAft>
              <a:spcPct val="15000"/>
            </a:spcAft>
            <a:buChar char="••"/>
          </a:pPr>
          <a:r>
            <a:rPr lang="el-GR" sz="1050" kern="1200" dirty="0" smtClean="0"/>
            <a:t>Χρήση κειμένου, εικόνων και βίντεο</a:t>
          </a:r>
          <a:endParaRPr lang="el-GR" sz="1050" kern="1200" dirty="0"/>
        </a:p>
        <a:p>
          <a:pPr marL="57150" lvl="1" indent="-57150" algn="l" defTabSz="466725">
            <a:lnSpc>
              <a:spcPct val="90000"/>
            </a:lnSpc>
            <a:spcBef>
              <a:spcPct val="0"/>
            </a:spcBef>
            <a:spcAft>
              <a:spcPct val="15000"/>
            </a:spcAft>
            <a:buChar char="••"/>
          </a:pPr>
          <a:r>
            <a:rPr lang="el-GR" sz="1050" kern="1200" dirty="0" smtClean="0"/>
            <a:t>Χρωματικές συνθέσεις που συμβάλλουν στην άνετη αλληλεπίδραση</a:t>
          </a:r>
          <a:endParaRPr lang="el-GR" sz="1050" kern="1200" dirty="0"/>
        </a:p>
        <a:p>
          <a:pPr marL="114300" lvl="1" indent="-114300" algn="l" defTabSz="533400">
            <a:lnSpc>
              <a:spcPct val="90000"/>
            </a:lnSpc>
            <a:spcBef>
              <a:spcPct val="0"/>
            </a:spcBef>
            <a:spcAft>
              <a:spcPct val="15000"/>
            </a:spcAft>
            <a:buChar char="••"/>
          </a:pPr>
          <a:endParaRPr lang="el-GR" sz="1200" kern="1200" dirty="0"/>
        </a:p>
        <a:p>
          <a:pPr marL="114300" lvl="1" indent="-114300" algn="l" defTabSz="533400">
            <a:lnSpc>
              <a:spcPct val="90000"/>
            </a:lnSpc>
            <a:spcBef>
              <a:spcPct val="0"/>
            </a:spcBef>
            <a:spcAft>
              <a:spcPct val="15000"/>
            </a:spcAft>
            <a:buChar char="••"/>
          </a:pPr>
          <a:endParaRPr lang="el-GR" sz="1200" kern="1200" dirty="0"/>
        </a:p>
      </dsp:txBody>
      <dsp:txXfrm rot="5400000">
        <a:off x="3282505" y="732873"/>
        <a:ext cx="1761709" cy="3865279"/>
      </dsp:txXfrm>
    </dsp:sp>
    <dsp:sp modelId="{A141CAC1-3D51-467B-BFE5-7239E2301E9A}">
      <dsp:nvSpPr>
        <dsp:cNvPr id="0" name=""/>
        <dsp:cNvSpPr/>
      </dsp:nvSpPr>
      <dsp:spPr>
        <a:xfrm>
          <a:off x="0" y="1978580"/>
          <a:ext cx="2192416" cy="1311608"/>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2. Το γνωστικό αντικείμενο  παρουσιάζεται με απλό και κατανοητό τρόπο</a:t>
          </a:r>
          <a:endParaRPr lang="el-GR" sz="1700" kern="1200" dirty="0"/>
        </a:p>
      </dsp:txBody>
      <dsp:txXfrm>
        <a:off x="0" y="1978580"/>
        <a:ext cx="2192416" cy="1311608"/>
      </dsp:txXfrm>
    </dsp:sp>
    <dsp:sp modelId="{70B91194-BD80-4160-9CAC-7A1358E40E8F}">
      <dsp:nvSpPr>
        <dsp:cNvPr id="0" name=""/>
        <dsp:cNvSpPr/>
      </dsp:nvSpPr>
      <dsp:spPr>
        <a:xfrm rot="5400000">
          <a:off x="3695829" y="2182513"/>
          <a:ext cx="898900" cy="3901440"/>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t>Τα κουμπιά και τα εικονίδια είναι κατανοητά και αναγνωρίσιμα</a:t>
          </a:r>
          <a:endParaRPr lang="el-GR" sz="1400" kern="1200" dirty="0"/>
        </a:p>
        <a:p>
          <a:pPr marL="114300" lvl="1" indent="-114300" algn="l" defTabSz="622300">
            <a:lnSpc>
              <a:spcPct val="90000"/>
            </a:lnSpc>
            <a:spcBef>
              <a:spcPct val="0"/>
            </a:spcBef>
            <a:spcAft>
              <a:spcPct val="15000"/>
            </a:spcAft>
            <a:buChar char="••"/>
          </a:pPr>
          <a:r>
            <a:rPr lang="el-GR" sz="1400" kern="1200" dirty="0" smtClean="0"/>
            <a:t>Αξιοπιστία συνδέσμων</a:t>
          </a:r>
          <a:endParaRPr lang="el-GR" sz="1400" kern="1200" dirty="0"/>
        </a:p>
      </dsp:txBody>
      <dsp:txXfrm rot="5400000">
        <a:off x="3695829" y="2182513"/>
        <a:ext cx="898900" cy="3901440"/>
      </dsp:txXfrm>
    </dsp:sp>
    <dsp:sp modelId="{84A6ABC0-6462-4AE2-A60E-3763D691181B}">
      <dsp:nvSpPr>
        <dsp:cNvPr id="0" name=""/>
        <dsp:cNvSpPr/>
      </dsp:nvSpPr>
      <dsp:spPr>
        <a:xfrm>
          <a:off x="23681" y="3572670"/>
          <a:ext cx="2194560" cy="1123625"/>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3. Το Ε.Υ. είναι εύκολο στη χρήση του</a:t>
          </a:r>
          <a:endParaRPr lang="el-GR" sz="1700" kern="1200" dirty="0"/>
        </a:p>
      </dsp:txBody>
      <dsp:txXfrm>
        <a:off x="23681" y="3572670"/>
        <a:ext cx="2194560" cy="112362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A08639-4C29-47BD-BF52-81B9406618DB}">
      <dsp:nvSpPr>
        <dsp:cNvPr id="0" name=""/>
        <dsp:cNvSpPr/>
      </dsp:nvSpPr>
      <dsp:spPr>
        <a:xfrm rot="5400000">
          <a:off x="3996087" y="-1490751"/>
          <a:ext cx="1003409" cy="4242809"/>
        </a:xfrm>
        <a:prstGeom prst="round2SameRect">
          <a:avLst/>
        </a:prstGeom>
        <a:solidFill>
          <a:schemeClr val="accent1">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100000"/>
            </a:lnSpc>
            <a:spcBef>
              <a:spcPct val="0"/>
            </a:spcBef>
            <a:spcAft>
              <a:spcPct val="15000"/>
            </a:spcAft>
            <a:buChar char="••"/>
          </a:pPr>
          <a:endParaRPr lang="el-GR" sz="1200" kern="1200" dirty="0"/>
        </a:p>
        <a:p>
          <a:pPr marL="114300" lvl="1" indent="-114300" algn="just" defTabSz="622300">
            <a:lnSpc>
              <a:spcPct val="100000"/>
            </a:lnSpc>
            <a:spcBef>
              <a:spcPct val="0"/>
            </a:spcBef>
            <a:spcAft>
              <a:spcPct val="15000"/>
            </a:spcAft>
            <a:buChar char="••"/>
          </a:pPr>
          <a:r>
            <a:rPr lang="el-GR" sz="1400" kern="1200" dirty="0" smtClean="0"/>
            <a:t>Παρέχει συμβουλές για τη μελέτη του υλικού και επεξηγηματικά σχόλια</a:t>
          </a:r>
          <a:endParaRPr lang="el-GR" sz="1400" kern="1200" dirty="0"/>
        </a:p>
        <a:p>
          <a:pPr marL="114300" lvl="1" indent="-114300" algn="just" defTabSz="622300">
            <a:lnSpc>
              <a:spcPct val="100000"/>
            </a:lnSpc>
            <a:spcBef>
              <a:spcPct val="0"/>
            </a:spcBef>
            <a:spcAft>
              <a:spcPct val="15000"/>
            </a:spcAft>
            <a:buChar char="••"/>
          </a:pPr>
          <a:r>
            <a:rPr lang="el-GR" sz="1400" kern="1200" dirty="0" smtClean="0"/>
            <a:t>Δίνεται έμφαση στα σημαντικά σημεία με χρωματισμό </a:t>
          </a:r>
          <a:endParaRPr lang="el-GR" sz="1400" kern="1200" dirty="0"/>
        </a:p>
        <a:p>
          <a:pPr marL="57150" lvl="1" indent="-57150" algn="l" defTabSz="488950">
            <a:lnSpc>
              <a:spcPct val="90000"/>
            </a:lnSpc>
            <a:spcBef>
              <a:spcPct val="0"/>
            </a:spcBef>
            <a:spcAft>
              <a:spcPct val="15000"/>
            </a:spcAft>
            <a:buChar char="••"/>
          </a:pPr>
          <a:endParaRPr lang="el-GR" sz="1100" kern="1200" dirty="0"/>
        </a:p>
      </dsp:txBody>
      <dsp:txXfrm rot="5400000">
        <a:off x="3996087" y="-1490751"/>
        <a:ext cx="1003409" cy="4242809"/>
      </dsp:txXfrm>
    </dsp:sp>
    <dsp:sp modelId="{0E899E8F-C641-4CC1-A928-6E7AC8EA6440}">
      <dsp:nvSpPr>
        <dsp:cNvPr id="0" name=""/>
        <dsp:cNvSpPr/>
      </dsp:nvSpPr>
      <dsp:spPr>
        <a:xfrm>
          <a:off x="3269" y="1127"/>
          <a:ext cx="2408473" cy="1413521"/>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4. Το Ε.Υ. υποστηρίζει και καθοδηγεί τον εκπαιδευόμενο στη μελέτη του</a:t>
          </a:r>
          <a:endParaRPr lang="el-GR" sz="1700" kern="1200" dirty="0"/>
        </a:p>
      </dsp:txBody>
      <dsp:txXfrm>
        <a:off x="3269" y="1127"/>
        <a:ext cx="2408473" cy="1413521"/>
      </dsp:txXfrm>
    </dsp:sp>
    <dsp:sp modelId="{A9B81C3D-F5ED-4D0A-B025-15DD7BD0CF7A}">
      <dsp:nvSpPr>
        <dsp:cNvPr id="0" name=""/>
        <dsp:cNvSpPr/>
      </dsp:nvSpPr>
      <dsp:spPr>
        <a:xfrm rot="5400000">
          <a:off x="3570520" y="197284"/>
          <a:ext cx="1837356" cy="4246192"/>
        </a:xfrm>
        <a:prstGeom prst="round2Same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l-GR" sz="1400" kern="1200" dirty="0" smtClean="0"/>
            <a:t>Εμπεριέχονται δραστηριότητες που ενθαρρύνουν τον εκπαιδευόμενο να εκφράσει τις δικές του απόψεις, να εμπλακεί συναισθηματικά με βάση τα προσωπικά του ενδιαφέροντα, να ανταλλάξει απόψεις, να αισθανθεί μέλος μιας κοινής ομάδας και να ενσωματώσει/εμπλουτίσει τις απόψεις του σ’ αυτό.</a:t>
          </a:r>
          <a:endParaRPr lang="el-GR" sz="1400" kern="1200" dirty="0"/>
        </a:p>
      </dsp:txBody>
      <dsp:txXfrm rot="5400000">
        <a:off x="3570520" y="197284"/>
        <a:ext cx="1837356" cy="4246192"/>
      </dsp:txXfrm>
    </dsp:sp>
    <dsp:sp modelId="{A141CAC1-3D51-467B-BFE5-7239E2301E9A}">
      <dsp:nvSpPr>
        <dsp:cNvPr id="0" name=""/>
        <dsp:cNvSpPr/>
      </dsp:nvSpPr>
      <dsp:spPr>
        <a:xfrm>
          <a:off x="79099" y="1563084"/>
          <a:ext cx="2326296" cy="1538660"/>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5. Το</a:t>
          </a:r>
          <a:r>
            <a:rPr lang="el-GR" sz="1700" kern="1200" baseline="0" dirty="0" smtClean="0"/>
            <a:t> Ε.Υ. υποστηρίζει την αλληλεπίδραση με τον εκπαιδευόμενο</a:t>
          </a:r>
          <a:endParaRPr lang="el-GR" sz="1700" kern="1200" dirty="0"/>
        </a:p>
      </dsp:txBody>
      <dsp:txXfrm>
        <a:off x="79099" y="1563084"/>
        <a:ext cx="2326296" cy="1538660"/>
      </dsp:txXfrm>
    </dsp:sp>
    <dsp:sp modelId="{70B91194-BD80-4160-9CAC-7A1358E40E8F}">
      <dsp:nvSpPr>
        <dsp:cNvPr id="0" name=""/>
        <dsp:cNvSpPr/>
      </dsp:nvSpPr>
      <dsp:spPr>
        <a:xfrm rot="5400000">
          <a:off x="3827601" y="1943371"/>
          <a:ext cx="1450013" cy="4281730"/>
        </a:xfrm>
        <a:prstGeom prst="round2SameRect">
          <a:avLst/>
        </a:prstGeom>
        <a:solidFill>
          <a:schemeClr val="accent6">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l-GR" sz="1400" kern="1200" dirty="0" smtClean="0"/>
            <a:t>Στο Ε.Υ. εμπεριέχονται δραστηριότητες αυτοαξιολόγησης, ανάπτυξης αυτόνομης κριτικής σκέψης, ανάπτυξης δίαυλων επικοινωνίας με στόχο την ανατροφοδότηση του εκπαιδευόμενου, συσχέτισης των δεδομένων με τη δική του πραγματικότητα και εφαρμογής της νέας γνώσης στη δική του πραγματικότητα</a:t>
          </a:r>
          <a:endParaRPr lang="el-GR" sz="1400" kern="1200" dirty="0"/>
        </a:p>
      </dsp:txBody>
      <dsp:txXfrm rot="5400000">
        <a:off x="3827601" y="1943371"/>
        <a:ext cx="1450013" cy="4281730"/>
      </dsp:txXfrm>
    </dsp:sp>
    <dsp:sp modelId="{84A6ABC0-6462-4AE2-A60E-3763D691181B}">
      <dsp:nvSpPr>
        <dsp:cNvPr id="0" name=""/>
        <dsp:cNvSpPr/>
      </dsp:nvSpPr>
      <dsp:spPr>
        <a:xfrm>
          <a:off x="15" y="3312364"/>
          <a:ext cx="2408473" cy="1509895"/>
        </a:xfrm>
        <a:prstGeom prst="roundRect">
          <a:avLst/>
        </a:prstGeom>
        <a:solidFill>
          <a:srgbClr val="931B1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kern="1200" dirty="0" smtClean="0"/>
            <a:t>6. Το Ε.Υ. παρέχει τη δυνατότητα αναστοχασμού και αυτοαξιολόγησης του εκπαιδευόμενου </a:t>
          </a:r>
          <a:endParaRPr lang="el-GR" sz="1700" kern="1200" dirty="0"/>
        </a:p>
      </dsp:txBody>
      <dsp:txXfrm>
        <a:off x="15" y="3312364"/>
        <a:ext cx="2408473" cy="15098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 xmlns:p14="http://schemas.microsoft.com/office/powerpoint/2010/main" val="13039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a:t>
            </a:fld>
            <a:endParaRPr lang="el-GR"/>
          </a:p>
        </p:txBody>
      </p:sp>
    </p:spTree>
    <p:extLst>
      <p:ext uri="{BB962C8B-B14F-4D97-AF65-F5344CB8AC3E}">
        <p14:creationId xmlns:p14="http://schemas.microsoft.com/office/powerpoint/2010/main" xmlns="" val="394986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7</a:t>
            </a:fld>
            <a:endParaRPr lang="el-GR"/>
          </a:p>
        </p:txBody>
      </p:sp>
    </p:spTree>
    <p:extLst>
      <p:ext uri="{BB962C8B-B14F-4D97-AF65-F5344CB8AC3E}">
        <p14:creationId xmlns="" xmlns:p14="http://schemas.microsoft.com/office/powerpoint/2010/main" val="390887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30</a:t>
            </a:fld>
            <a:endParaRPr lang="el-GR"/>
          </a:p>
        </p:txBody>
      </p:sp>
    </p:spTree>
    <p:extLst>
      <p:ext uri="{BB962C8B-B14F-4D97-AF65-F5344CB8AC3E}">
        <p14:creationId xmlns:p14="http://schemas.microsoft.com/office/powerpoint/2010/main" xmlns="" val="67312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3/16/2022</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3/16/2022</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3/16/2022</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3/16/2022</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3/16/2022</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3/16/2022</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3/16/2022</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3/16/2022</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3/16/2022</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3/16/2022</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chamilo.datacenter.uoc.gr/metchamilo/courses/OLOKAYTWMATHSMONHSARKADIOY/index.php?id_session=0&amp;isStudentView=tr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 xmlns:p14="http://schemas.microsoft.com/office/powerpoint/2010/main" val="3421610044"/>
              </p:ext>
            </p:extLst>
          </p:nvPr>
        </p:nvGraphicFramePr>
        <p:xfrm>
          <a:off x="1331640" y="4725144"/>
          <a:ext cx="7056784" cy="1005840"/>
        </p:xfrm>
        <a:graphic>
          <a:graphicData uri="http://schemas.openxmlformats.org/drawingml/2006/table">
            <a:tbl>
              <a:tblPr firstRow="1" bandRow="1">
                <a:tableStyleId>{5C22544A-7EE6-4342-B048-85BDC9FD1C3A}</a:tableStyleId>
              </a:tblPr>
              <a:tblGrid>
                <a:gridCol w="2232248">
                  <a:extLst>
                    <a:ext uri="{9D8B030D-6E8A-4147-A177-3AD203B41FA5}">
                      <a16:colId xmlns="" xmlns:a16="http://schemas.microsoft.com/office/drawing/2014/main" val="20000"/>
                    </a:ext>
                  </a:extLst>
                </a:gridCol>
                <a:gridCol w="2592288">
                  <a:extLst>
                    <a:ext uri="{9D8B030D-6E8A-4147-A177-3AD203B41FA5}">
                      <a16:colId xmlns="" xmlns:a16="http://schemas.microsoft.com/office/drawing/2014/main" val="20001"/>
                    </a:ext>
                  </a:extLst>
                </a:gridCol>
                <a:gridCol w="2232248">
                  <a:extLst>
                    <a:ext uri="{9D8B030D-6E8A-4147-A177-3AD203B41FA5}">
                      <a16:colId xmlns="" xmlns:a16="http://schemas.microsoft.com/office/drawing/2014/main" val="20002"/>
                    </a:ext>
                  </a:extLst>
                </a:gridCol>
              </a:tblGrid>
              <a:tr h="936104">
                <a:tc>
                  <a:txBody>
                    <a:bodyPr/>
                    <a:lstStyle/>
                    <a:p>
                      <a:pPr algn="ctr"/>
                      <a:r>
                        <a:rPr lang="el-GR" sz="1400" b="1" kern="1200" dirty="0" smtClean="0">
                          <a:solidFill>
                            <a:schemeClr val="tx1"/>
                          </a:solidFill>
                          <a:effectLst/>
                          <a:latin typeface="+mn-lt"/>
                          <a:ea typeface="+mn-ea"/>
                          <a:cs typeface="+mn-cs"/>
                        </a:rPr>
                        <a:t>Αναστασιάδης</a:t>
                      </a:r>
                      <a:r>
                        <a:rPr lang="el-GR" sz="1400" b="1" kern="1200" baseline="0" dirty="0" smtClean="0">
                          <a:solidFill>
                            <a:schemeClr val="tx1"/>
                          </a:solidFill>
                          <a:effectLst/>
                          <a:latin typeface="+mn-lt"/>
                          <a:ea typeface="+mn-ea"/>
                          <a:cs typeface="+mn-cs"/>
                        </a:rPr>
                        <a:t> </a:t>
                      </a:r>
                      <a:r>
                        <a:rPr lang="el-GR" sz="1400" b="1" kern="1200" dirty="0" smtClean="0">
                          <a:solidFill>
                            <a:schemeClr val="tx1"/>
                          </a:solidFill>
                          <a:effectLst/>
                          <a:latin typeface="+mn-lt"/>
                          <a:ea typeface="+mn-ea"/>
                          <a:cs typeface="+mn-cs"/>
                        </a:rPr>
                        <a:t>Παναγιώτης</a:t>
                      </a:r>
                    </a:p>
                    <a:p>
                      <a:pPr algn="ctr"/>
                      <a:r>
                        <a:rPr lang="el-GR" sz="1400" b="1" kern="1200" dirty="0" smtClean="0">
                          <a:solidFill>
                            <a:schemeClr val="tx1"/>
                          </a:solidFill>
                          <a:effectLst/>
                          <a:latin typeface="+mn-lt"/>
                          <a:ea typeface="+mn-ea"/>
                          <a:cs typeface="+mn-cs"/>
                        </a:rPr>
                        <a:t>Καθηγητής </a:t>
                      </a:r>
                    </a:p>
                    <a:p>
                      <a:pPr algn="ctr"/>
                      <a:r>
                        <a:rPr lang="el-GR" sz="1400" b="1" kern="1200" dirty="0" smtClean="0">
                          <a:solidFill>
                            <a:schemeClr val="tx1"/>
                          </a:solidFill>
                          <a:effectLst/>
                          <a:latin typeface="+mn-lt"/>
                          <a:ea typeface="+mn-ea"/>
                          <a:cs typeface="+mn-cs"/>
                        </a:rPr>
                        <a:t>Πανεπιστημίου Κρήτης</a:t>
                      </a:r>
                    </a:p>
                    <a:p>
                      <a:endParaRPr lang="el-GR" sz="1400" b="1" kern="1200" baseline="0" dirty="0">
                        <a:solidFill>
                          <a:schemeClr val="lt1"/>
                        </a:solidFill>
                        <a:latin typeface="+mn-lt"/>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400" b="1" kern="1200" dirty="0" smtClean="0">
                          <a:solidFill>
                            <a:schemeClr val="tx1"/>
                          </a:solidFill>
                          <a:effectLst/>
                          <a:latin typeface="+mn-lt"/>
                          <a:ea typeface="+mn-ea"/>
                          <a:cs typeface="+mn-cs"/>
                        </a:rPr>
                        <a:t>Παπαβασιλείου Ευάγγελος</a:t>
                      </a:r>
                    </a:p>
                    <a:p>
                      <a:pPr algn="ctr"/>
                      <a:r>
                        <a:rPr lang="el-GR" sz="1400" b="1" kern="1200" dirty="0" smtClean="0">
                          <a:solidFill>
                            <a:schemeClr val="tx1"/>
                          </a:solidFill>
                          <a:effectLst/>
                          <a:latin typeface="+mn-lt"/>
                          <a:ea typeface="+mn-ea"/>
                          <a:cs typeface="+mn-cs"/>
                        </a:rPr>
                        <a:t>Επ. Καθηγητής </a:t>
                      </a:r>
                    </a:p>
                    <a:p>
                      <a:pPr algn="ctr"/>
                      <a:r>
                        <a:rPr lang="el-GR" sz="1400" b="1" kern="1200" dirty="0" smtClean="0">
                          <a:solidFill>
                            <a:schemeClr val="tx1"/>
                          </a:solidFill>
                          <a:effectLst/>
                          <a:latin typeface="+mn-lt"/>
                          <a:ea typeface="+mn-ea"/>
                          <a:cs typeface="+mn-cs"/>
                        </a:rPr>
                        <a:t>Πανεπιστημίου Κρήτης</a:t>
                      </a:r>
                    </a:p>
                    <a:p>
                      <a:endParaRPr lang="el-GR" sz="1800" b="1" kern="120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400" b="1" kern="1200" dirty="0" smtClean="0">
                          <a:solidFill>
                            <a:schemeClr val="tx1"/>
                          </a:solidFill>
                          <a:effectLst/>
                          <a:latin typeface="+mn-lt"/>
                          <a:ea typeface="+mn-ea"/>
                          <a:cs typeface="+mn-cs"/>
                        </a:rPr>
                        <a:t>Χαλκιαδάκης</a:t>
                      </a:r>
                      <a:r>
                        <a:rPr lang="el-GR" sz="1400" b="1" kern="1200" baseline="0" dirty="0" smtClean="0">
                          <a:solidFill>
                            <a:schemeClr val="tx1"/>
                          </a:solidFill>
                          <a:effectLst/>
                          <a:latin typeface="+mn-lt"/>
                          <a:ea typeface="+mn-ea"/>
                          <a:cs typeface="+mn-cs"/>
                        </a:rPr>
                        <a:t> Εμμανουήλ</a:t>
                      </a:r>
                      <a:endParaRPr lang="el-GR" sz="1400" b="1" kern="1200" dirty="0" smtClean="0">
                        <a:solidFill>
                          <a:schemeClr val="tx1"/>
                        </a:solidFill>
                        <a:effectLst/>
                        <a:latin typeface="+mn-lt"/>
                        <a:ea typeface="+mn-ea"/>
                        <a:cs typeface="+mn-cs"/>
                      </a:endParaRPr>
                    </a:p>
                    <a:p>
                      <a:pPr algn="ctr"/>
                      <a:r>
                        <a:rPr lang="el-GR" sz="1400" b="1" kern="1200" dirty="0" smtClean="0">
                          <a:solidFill>
                            <a:schemeClr val="tx1"/>
                          </a:solidFill>
                          <a:effectLst/>
                          <a:latin typeface="+mn-lt"/>
                          <a:ea typeface="+mn-ea"/>
                          <a:cs typeface="+mn-cs"/>
                        </a:rPr>
                        <a:t>Μέλος</a:t>
                      </a:r>
                      <a:r>
                        <a:rPr lang="el-GR" sz="1400" b="1" kern="1200" baseline="0" dirty="0" smtClean="0">
                          <a:solidFill>
                            <a:schemeClr val="tx1"/>
                          </a:solidFill>
                          <a:effectLst/>
                          <a:latin typeface="+mn-lt"/>
                          <a:ea typeface="+mn-ea"/>
                          <a:cs typeface="+mn-cs"/>
                        </a:rPr>
                        <a:t> ΕΔΙΠ</a:t>
                      </a:r>
                      <a:r>
                        <a:rPr lang="el-GR" sz="1400" b="1" kern="1200" dirty="0" smtClean="0">
                          <a:solidFill>
                            <a:schemeClr val="tx1"/>
                          </a:solidFill>
                          <a:effectLst/>
                          <a:latin typeface="+mn-lt"/>
                          <a:ea typeface="+mn-ea"/>
                          <a:cs typeface="+mn-cs"/>
                        </a:rPr>
                        <a:t> Πανεπιστημίου Κρήτης</a:t>
                      </a:r>
                    </a:p>
                    <a:p>
                      <a:endParaRPr lang="el-GR" sz="1800" b="1" kern="120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
        <p:nvSpPr>
          <p:cNvPr id="3074" name="Rectangle 2"/>
          <p:cNvSpPr>
            <a:spLocks noGrp="1" noChangeArrowheads="1"/>
          </p:cNvSpPr>
          <p:nvPr>
            <p:ph type="ctrTitle"/>
          </p:nvPr>
        </p:nvSpPr>
        <p:spPr>
          <a:xfrm>
            <a:off x="1187624" y="1196752"/>
            <a:ext cx="7632848" cy="2376264"/>
          </a:xfrm>
          <a:solidFill>
            <a:schemeClr val="accent3">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el-GR" sz="2800" dirty="0" smtClean="0">
                <a:solidFill>
                  <a:srgbClr val="C00000"/>
                </a:solidFill>
                <a:effectLst>
                  <a:outerShdw blurRad="38100" dist="38100" dir="2700000" algn="tl">
                    <a:srgbClr val="000000">
                      <a:alpha val="43137"/>
                    </a:srgbClr>
                  </a:outerShdw>
                </a:effectLst>
                <a:latin typeface="+mn-lt"/>
              </a:rPr>
              <a:t>Σχεδιασμός, υλοποίηση και αποτίμηση διαδραστικού εκπαιδευτικού υλικού σύμφωνα με τη μεθοδολογία και τις αρχές της ΕξΑΕ για τη διδασκαλία της τοπικής ιστορίας στο Δημοτικό σχολείο με θέμα: «Το ολοκαύτωμα της Μονής Αρκαδίου»</a:t>
            </a:r>
            <a:endParaRPr lang="el-GR" sz="2800" b="1" dirty="0">
              <a:solidFill>
                <a:srgbClr val="C00000"/>
              </a:solidFill>
              <a:effectLst>
                <a:outerShdw blurRad="38100" dist="38100" dir="2700000" algn="tl">
                  <a:srgbClr val="000000">
                    <a:alpha val="43137"/>
                  </a:srgbClr>
                </a:outerShdw>
              </a:effectLst>
              <a:latin typeface="+mn-lt"/>
            </a:endParaRPr>
          </a:p>
        </p:txBody>
      </p: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331640" y="6165304"/>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a:t>
            </a:r>
            <a:r>
              <a:rPr kumimoji="0" lang="el-GR" sz="2000" b="0" i="1" u="none" strike="noStrike" cap="none" normalizeH="0" dirty="0" smtClean="0">
                <a:ln>
                  <a:noFill/>
                </a:ln>
                <a:solidFill>
                  <a:schemeClr val="tx1"/>
                </a:solidFill>
                <a:effectLst/>
                <a:latin typeface="Book Antiqua" pitchFamily="18" charset="0"/>
                <a:ea typeface="Times New Roman" pitchFamily="18" charset="0"/>
                <a:cs typeface="Arial" pitchFamily="34" charset="0"/>
              </a:rPr>
              <a:t>2022</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467544" y="908720"/>
            <a:ext cx="8676456" cy="72008"/>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0" name="9 - Ορθογώνιο"/>
          <p:cNvSpPr/>
          <p:nvPr/>
        </p:nvSpPr>
        <p:spPr>
          <a:xfrm>
            <a:off x="1547664" y="3573016"/>
            <a:ext cx="6840760" cy="584775"/>
          </a:xfrm>
          <a:prstGeom prst="rect">
            <a:avLst/>
          </a:prstGeom>
        </p:spPr>
        <p:txBody>
          <a:bodyPr wrap="square">
            <a:spAutoFit/>
          </a:bodyPr>
          <a:lstStyle/>
          <a:p>
            <a:pPr algn="ctr"/>
            <a:r>
              <a:rPr lang="el-GR" sz="3200" dirty="0" smtClean="0"/>
              <a:t>Τσιριπίδης Ιωάννης</a:t>
            </a:r>
            <a:endParaRPr lang="el-GR" sz="3200" dirty="0"/>
          </a:p>
        </p:txBody>
      </p:sp>
      <p:sp>
        <p:nvSpPr>
          <p:cNvPr id="13" name="9 - Ορθογώνιο"/>
          <p:cNvSpPr/>
          <p:nvPr/>
        </p:nvSpPr>
        <p:spPr>
          <a:xfrm>
            <a:off x="1187624" y="4149080"/>
            <a:ext cx="7332961" cy="369332"/>
          </a:xfrm>
          <a:prstGeom prst="rect">
            <a:avLst/>
          </a:prstGeom>
        </p:spPr>
        <p:txBody>
          <a:bodyPr wrap="square">
            <a:spAutoFit/>
          </a:bodyPr>
          <a:lstStyle/>
          <a:p>
            <a:pPr algn="ctr"/>
            <a:r>
              <a:rPr lang="el-GR" sz="1800" dirty="0"/>
              <a:t>Επιτροπή Κρίσης ΔΕ</a:t>
            </a:r>
          </a:p>
        </p:txBody>
      </p:sp>
      <p:cxnSp>
        <p:nvCxnSpPr>
          <p:cNvPr id="17" name="15 - Ευθεία γραμμή σύνδεσης"/>
          <p:cNvCxnSpPr/>
          <p:nvPr/>
        </p:nvCxnSpPr>
        <p:spPr bwMode="auto">
          <a:xfrm>
            <a:off x="1259632" y="5949280"/>
            <a:ext cx="735176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5</a:t>
            </a:r>
            <a:r>
              <a:rPr lang="el-GR" sz="3600" dirty="0" smtClean="0"/>
              <a:t>. </a:t>
            </a:r>
            <a:r>
              <a:rPr lang="el-GR" sz="3600" dirty="0"/>
              <a:t>Θεωρητικό Πλαίσιο </a:t>
            </a:r>
            <a:r>
              <a:rPr lang="el-GR" sz="3600" dirty="0" smtClean="0"/>
              <a:t>(3/6)</a:t>
            </a:r>
            <a:endParaRPr lang="el-GR" sz="3600" b="1" dirty="0"/>
          </a:p>
        </p:txBody>
      </p:sp>
      <p:sp>
        <p:nvSpPr>
          <p:cNvPr id="4" name="9 - Ορθογώνιο"/>
          <p:cNvSpPr/>
          <p:nvPr/>
        </p:nvSpPr>
        <p:spPr>
          <a:xfrm>
            <a:off x="827584" y="1556792"/>
            <a:ext cx="6840760" cy="584775"/>
          </a:xfrm>
          <a:prstGeom prst="rect">
            <a:avLst/>
          </a:prstGeom>
        </p:spPr>
        <p:txBody>
          <a:bodyPr wrap="square">
            <a:spAutoFit/>
          </a:bodyPr>
          <a:lstStyle/>
          <a:p>
            <a:endParaRPr lang="el-GR" sz="3200" dirty="0"/>
          </a:p>
        </p:txBody>
      </p:sp>
      <p:sp>
        <p:nvSpPr>
          <p:cNvPr id="5" name="9 - Ορθογώνιο"/>
          <p:cNvSpPr/>
          <p:nvPr/>
        </p:nvSpPr>
        <p:spPr>
          <a:xfrm>
            <a:off x="1043608" y="1412777"/>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Σχολική εξ αποστάσεως εκπαίδευση</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sp>
        <p:nvSpPr>
          <p:cNvPr id="8" name="7 - Θέση περιεχομένου"/>
          <p:cNvSpPr>
            <a:spLocks noGrp="1"/>
          </p:cNvSpPr>
          <p:nvPr>
            <p:ph idx="1"/>
          </p:nvPr>
        </p:nvSpPr>
        <p:spPr>
          <a:xfrm>
            <a:off x="539552" y="2276872"/>
            <a:ext cx="8101408" cy="2736304"/>
          </a:xfrm>
        </p:spPr>
        <p:txBody>
          <a:bodyPr>
            <a:noAutofit/>
          </a:bodyPr>
          <a:lstStyle/>
          <a:p>
            <a:pPr lvl="1" algn="just">
              <a:lnSpc>
                <a:spcPct val="100000"/>
              </a:lnSpc>
              <a:buFont typeface="Wingdings" pitchFamily="2" charset="2"/>
              <a:buChar char="§"/>
            </a:pPr>
            <a:r>
              <a:rPr lang="el-GR" sz="2800" b="1" dirty="0" smtClean="0">
                <a:solidFill>
                  <a:srgbClr val="931B1B"/>
                </a:solidFill>
                <a:effectLst>
                  <a:outerShdw blurRad="38100" dist="38100" dir="2700000" algn="tl">
                    <a:srgbClr val="000000">
                      <a:alpha val="43137"/>
                    </a:srgbClr>
                  </a:outerShdw>
                </a:effectLst>
                <a:cs typeface="Times New Roman" pitchFamily="18" charset="0"/>
              </a:rPr>
              <a:t>Σχολική εξ αποστάσεως εκπαίδευση </a:t>
            </a:r>
            <a:r>
              <a:rPr lang="el-GR" sz="2800" dirty="0" smtClean="0">
                <a:effectLst>
                  <a:outerShdw blurRad="38100" dist="38100" dir="2700000" algn="tl">
                    <a:srgbClr val="000000">
                      <a:alpha val="43137"/>
                    </a:srgbClr>
                  </a:outerShdw>
                </a:effectLst>
                <a:cs typeface="Times New Roman" pitchFamily="18" charset="0"/>
              </a:rPr>
              <a:t>θεωρείται η εκπαίδευση που παρέχεται εξ αποστάσεως σε επίπεδο πρωτοβάθμιας και δευτεροβάθμιας εκπαίδευσης και απευθύνεται σε άτομα σχολικής ηλικίας καθώς και σε ενήλικες (Βασάλα, 2005)</a:t>
            </a:r>
            <a:endParaRPr lang="el-GR" sz="2800" dirty="0">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5</a:t>
            </a:r>
            <a:r>
              <a:rPr lang="el-GR" sz="3600" dirty="0" smtClean="0"/>
              <a:t>. </a:t>
            </a:r>
            <a:r>
              <a:rPr lang="el-GR" sz="3600" dirty="0"/>
              <a:t>Θεωρητικό Πλαίσιο </a:t>
            </a:r>
            <a:r>
              <a:rPr lang="el-GR" sz="3600" dirty="0" smtClean="0"/>
              <a:t>(4/6)</a:t>
            </a:r>
            <a:endParaRPr lang="el-GR" sz="3600" b="1" dirty="0"/>
          </a:p>
        </p:txBody>
      </p:sp>
      <p:sp>
        <p:nvSpPr>
          <p:cNvPr id="4" name="9 - Ορθογώνιο"/>
          <p:cNvSpPr/>
          <p:nvPr/>
        </p:nvSpPr>
        <p:spPr>
          <a:xfrm>
            <a:off x="1187624" y="1556792"/>
            <a:ext cx="6840760" cy="584775"/>
          </a:xfrm>
          <a:prstGeom prst="rect">
            <a:avLst/>
          </a:prstGeom>
        </p:spPr>
        <p:txBody>
          <a:bodyPr wrap="square">
            <a:spAutoFit/>
          </a:bodyPr>
          <a:lstStyle/>
          <a:p>
            <a:endParaRPr lang="el-GR" sz="3200" dirty="0"/>
          </a:p>
        </p:txBody>
      </p:sp>
      <p:sp>
        <p:nvSpPr>
          <p:cNvPr id="5" name="9 - Ορθογώνιο"/>
          <p:cNvSpPr/>
          <p:nvPr/>
        </p:nvSpPr>
        <p:spPr>
          <a:xfrm>
            <a:off x="899592" y="1412776"/>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Μορφές Σχολικής εξ αποστάσεως εκπαίδευσης</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graphicFrame>
        <p:nvGraphicFramePr>
          <p:cNvPr id="7" name="6 - Θέση περιεχομένου"/>
          <p:cNvGraphicFramePr>
            <a:graphicFrameLocks noGrp="1"/>
          </p:cNvGraphicFramePr>
          <p:nvPr>
            <p:ph idx="1"/>
          </p:nvPr>
        </p:nvGraphicFramePr>
        <p:xfrm>
          <a:off x="1475656" y="2132856"/>
          <a:ext cx="6480720"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TextBox"/>
          <p:cNvSpPr txBox="1"/>
          <p:nvPr/>
        </p:nvSpPr>
        <p:spPr>
          <a:xfrm>
            <a:off x="4716016" y="5517232"/>
            <a:ext cx="4032448" cy="461665"/>
          </a:xfrm>
          <a:prstGeom prst="rect">
            <a:avLst/>
          </a:prstGeom>
          <a:noFill/>
        </p:spPr>
        <p:txBody>
          <a:bodyPr wrap="square" rtlCol="0">
            <a:spAutoFit/>
          </a:bodyPr>
          <a:lstStyle/>
          <a:p>
            <a:pPr algn="r"/>
            <a:r>
              <a:rPr lang="el-GR" i="1" dirty="0" smtClean="0">
                <a:effectLst>
                  <a:outerShdw blurRad="38100" dist="38100" dir="2700000" algn="tl">
                    <a:srgbClr val="000000">
                      <a:alpha val="43137"/>
                    </a:srgbClr>
                  </a:outerShdw>
                </a:effectLst>
                <a:cs typeface="Times New Roman" pitchFamily="18" charset="0"/>
              </a:rPr>
              <a:t>Μίμινου και Σπανακά (2013)</a:t>
            </a:r>
            <a:endParaRPr lang="el-GR" i="1" dirty="0">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5</a:t>
            </a:r>
            <a:r>
              <a:rPr lang="el-GR" sz="3600" dirty="0" smtClean="0"/>
              <a:t>. </a:t>
            </a:r>
            <a:r>
              <a:rPr lang="el-GR" sz="3600" dirty="0"/>
              <a:t>Θεωρητικό Πλαίσιο </a:t>
            </a:r>
            <a:r>
              <a:rPr lang="el-GR" sz="3600" dirty="0" smtClean="0"/>
              <a:t>(5/6)</a:t>
            </a:r>
            <a:endParaRPr lang="el-GR" sz="3600" b="1" dirty="0"/>
          </a:p>
        </p:txBody>
      </p:sp>
      <p:sp>
        <p:nvSpPr>
          <p:cNvPr id="4" name="9 - Ορθογώνιο"/>
          <p:cNvSpPr/>
          <p:nvPr/>
        </p:nvSpPr>
        <p:spPr>
          <a:xfrm>
            <a:off x="1187624" y="1556792"/>
            <a:ext cx="6840760" cy="584775"/>
          </a:xfrm>
          <a:prstGeom prst="rect">
            <a:avLst/>
          </a:prstGeom>
        </p:spPr>
        <p:txBody>
          <a:bodyPr wrap="square">
            <a:spAutoFit/>
          </a:bodyPr>
          <a:lstStyle/>
          <a:p>
            <a:endParaRPr lang="el-GR" sz="3200" dirty="0"/>
          </a:p>
        </p:txBody>
      </p:sp>
      <p:sp>
        <p:nvSpPr>
          <p:cNvPr id="5" name="9 - Ορθογώνιο"/>
          <p:cNvSpPr/>
          <p:nvPr/>
        </p:nvSpPr>
        <p:spPr>
          <a:xfrm>
            <a:off x="899592" y="1196753"/>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Διδακτική της ιστορίας</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graphicFrame>
        <p:nvGraphicFramePr>
          <p:cNvPr id="12" name="11 - Θέση περιεχομένου"/>
          <p:cNvGraphicFramePr>
            <a:graphicFrameLocks noGrp="1"/>
          </p:cNvGraphicFramePr>
          <p:nvPr>
            <p:ph idx="1"/>
          </p:nvPr>
        </p:nvGraphicFramePr>
        <p:xfrm>
          <a:off x="611560" y="1916832"/>
          <a:ext cx="619268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 TextBox"/>
          <p:cNvSpPr txBox="1"/>
          <p:nvPr/>
        </p:nvSpPr>
        <p:spPr>
          <a:xfrm>
            <a:off x="6876256" y="2492896"/>
            <a:ext cx="2267744" cy="400110"/>
          </a:xfrm>
          <a:prstGeom prst="rect">
            <a:avLst/>
          </a:prstGeom>
          <a:noFill/>
        </p:spPr>
        <p:txBody>
          <a:bodyPr wrap="square" rtlCol="0">
            <a:spAutoFit/>
          </a:bodyPr>
          <a:lstStyle/>
          <a:p>
            <a:r>
              <a:rPr lang="el-GR" sz="2000" i="1" dirty="0" smtClean="0">
                <a:effectLst>
                  <a:outerShdw blurRad="38100" dist="38100" dir="2700000" algn="tl">
                    <a:srgbClr val="000000">
                      <a:alpha val="43137"/>
                    </a:srgbClr>
                  </a:outerShdw>
                </a:effectLst>
                <a:latin typeface="+mn-lt"/>
              </a:rPr>
              <a:t>ΔΕΠΠΣ-ΑΠΣ(2003)</a:t>
            </a:r>
            <a:endParaRPr lang="el-GR" sz="2000" i="1" dirty="0">
              <a:effectLst>
                <a:outerShdw blurRad="38100" dist="38100" dir="2700000" algn="tl">
                  <a:srgbClr val="000000">
                    <a:alpha val="43137"/>
                  </a:srgbClr>
                </a:outerShdw>
              </a:effectLst>
              <a:latin typeface="+mn-lt"/>
            </a:endParaRPr>
          </a:p>
        </p:txBody>
      </p:sp>
      <p:sp>
        <p:nvSpPr>
          <p:cNvPr id="15" name="14 - TextBox"/>
          <p:cNvSpPr txBox="1"/>
          <p:nvPr/>
        </p:nvSpPr>
        <p:spPr>
          <a:xfrm>
            <a:off x="6876256" y="3717032"/>
            <a:ext cx="1872208" cy="707886"/>
          </a:xfrm>
          <a:prstGeom prst="rect">
            <a:avLst/>
          </a:prstGeom>
          <a:noFill/>
        </p:spPr>
        <p:txBody>
          <a:bodyPr wrap="square" rtlCol="0">
            <a:spAutoFit/>
          </a:bodyPr>
          <a:lstStyle/>
          <a:p>
            <a:r>
              <a:rPr lang="el-GR" sz="2000" i="1" dirty="0" smtClean="0">
                <a:effectLst>
                  <a:outerShdw blurRad="38100" dist="38100" dir="2700000" algn="tl">
                    <a:srgbClr val="000000">
                      <a:alpha val="43137"/>
                    </a:srgbClr>
                  </a:outerShdw>
                </a:effectLst>
                <a:latin typeface="+mn-lt"/>
              </a:rPr>
              <a:t>Μαυροσκούφης(2005)</a:t>
            </a:r>
            <a:endParaRPr lang="el-GR" sz="2000" i="1" dirty="0">
              <a:effectLst>
                <a:outerShdw blurRad="38100" dist="38100" dir="2700000" algn="tl">
                  <a:srgbClr val="000000">
                    <a:alpha val="43137"/>
                  </a:srgbClr>
                </a:outerShdw>
              </a:effectLst>
              <a:latin typeface="+mn-lt"/>
            </a:endParaRPr>
          </a:p>
        </p:txBody>
      </p:sp>
      <p:sp>
        <p:nvSpPr>
          <p:cNvPr id="16" name="15 - TextBox"/>
          <p:cNvSpPr txBox="1"/>
          <p:nvPr/>
        </p:nvSpPr>
        <p:spPr>
          <a:xfrm>
            <a:off x="6948264" y="5085184"/>
            <a:ext cx="1872208" cy="400110"/>
          </a:xfrm>
          <a:prstGeom prst="rect">
            <a:avLst/>
          </a:prstGeom>
          <a:noFill/>
        </p:spPr>
        <p:txBody>
          <a:bodyPr wrap="square" rtlCol="0">
            <a:spAutoFit/>
          </a:bodyPr>
          <a:lstStyle/>
          <a:p>
            <a:r>
              <a:rPr lang="el-GR" sz="2000" i="1" dirty="0" smtClean="0">
                <a:effectLst>
                  <a:outerShdw blurRad="38100" dist="38100" dir="2700000" algn="tl">
                    <a:srgbClr val="000000">
                      <a:alpha val="43137"/>
                    </a:srgbClr>
                  </a:outerShdw>
                </a:effectLst>
                <a:latin typeface="+mn-lt"/>
              </a:rPr>
              <a:t>Ρεπούση (2000)</a:t>
            </a:r>
            <a:endParaRPr lang="el-GR" sz="2000" i="1" dirty="0">
              <a:effectLst>
                <a:outerShdw blurRad="38100" dist="38100" dir="2700000" algn="tl">
                  <a:srgbClr val="000000">
                    <a:alpha val="43137"/>
                  </a:srgbClr>
                </a:outerShdw>
              </a:effectLst>
              <a:latin typeface="+mn-lt"/>
            </a:endParaRP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pPr>
              <a:lnSpc>
                <a:spcPct val="100000"/>
              </a:lnSpc>
              <a:buFont typeface="Wingdings" pitchFamily="2" charset="2"/>
              <a:buChar char="§"/>
            </a:pPr>
            <a:r>
              <a:rPr lang="el-GR" sz="2800" dirty="0" smtClean="0">
                <a:solidFill>
                  <a:srgbClr val="931B1B"/>
                </a:solidFill>
                <a:effectLst>
                  <a:outerShdw blurRad="38100" dist="38100" dir="2700000" algn="tl">
                    <a:srgbClr val="000000">
                      <a:alpha val="43137"/>
                    </a:srgbClr>
                  </a:outerShdw>
                </a:effectLst>
              </a:rPr>
              <a:t>Η τοπική ιστορία </a:t>
            </a:r>
            <a:r>
              <a:rPr lang="el-GR" sz="2800" dirty="0" smtClean="0">
                <a:effectLst>
                  <a:outerShdw blurRad="38100" dist="38100" dir="2700000" algn="tl">
                    <a:srgbClr val="000000">
                      <a:alpha val="43137"/>
                    </a:srgbClr>
                  </a:outerShdw>
                </a:effectLst>
              </a:rPr>
              <a:t>πραγματεύεται το σύνολο ή μέρος των όψεων της σχολικής ιστορίας, μεταβάλλει την παραδοσιακή εκπαιδευτική διαδικασία και απαιτεί ένα νέο διδακτικό περιβάλλον (Ρεπούση, 2000)</a:t>
            </a:r>
            <a:endParaRPr lang="el-GR" sz="2800" dirty="0">
              <a:effectLst>
                <a:outerShdw blurRad="38100" dist="38100" dir="2700000" algn="tl">
                  <a:srgbClr val="000000">
                    <a:alpha val="43137"/>
                  </a:srgbClr>
                </a:outerShdw>
              </a:effectLst>
            </a:endParaRPr>
          </a:p>
        </p:txBody>
      </p:sp>
      <p:sp>
        <p:nvSpPr>
          <p:cNvPr id="3" name="2 - Τίτλος"/>
          <p:cNvSpPr>
            <a:spLocks noGrp="1"/>
          </p:cNvSpPr>
          <p:nvPr>
            <p:ph type="title"/>
          </p:nvPr>
        </p:nvSpPr>
        <p:spPr/>
        <p:txBody>
          <a:bodyPr>
            <a:normAutofit/>
          </a:bodyPr>
          <a:lstStyle/>
          <a:p>
            <a:r>
              <a:rPr lang="el-GR" sz="3600" dirty="0" smtClean="0"/>
              <a:t>5. Θεωρητικό Πλαίσιο (6/6)</a:t>
            </a:r>
            <a:endParaRPr lang="el-GR" sz="3600" dirty="0"/>
          </a:p>
        </p:txBody>
      </p:sp>
      <p:sp>
        <p:nvSpPr>
          <p:cNvPr id="4" name="9 - Ορθογώνιο"/>
          <p:cNvSpPr/>
          <p:nvPr/>
        </p:nvSpPr>
        <p:spPr>
          <a:xfrm>
            <a:off x="899592" y="1196753"/>
            <a:ext cx="7344816" cy="523220"/>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Τοπική ιστορία</a:t>
            </a:r>
          </a:p>
        </p:txBody>
      </p:sp>
      <p:sp>
        <p:nvSpPr>
          <p:cNvPr id="6" name="5 - TextBox"/>
          <p:cNvSpPr txBox="1"/>
          <p:nvPr/>
        </p:nvSpPr>
        <p:spPr>
          <a:xfrm>
            <a:off x="3347864" y="3933056"/>
            <a:ext cx="3312368" cy="523220"/>
          </a:xfrm>
          <a:prstGeom prst="rect">
            <a:avLst/>
          </a:prstGeom>
          <a:noFill/>
        </p:spPr>
        <p:txBody>
          <a:bodyPr wrap="square" rtlCol="0">
            <a:spAutoFit/>
          </a:bodyPr>
          <a:lstStyle/>
          <a:p>
            <a:r>
              <a:rPr lang="el-GR" sz="2800" dirty="0" smtClean="0">
                <a:effectLst>
                  <a:outerShdw blurRad="38100" dist="38100" dir="2700000" algn="tl">
                    <a:srgbClr val="000000">
                      <a:alpha val="43137"/>
                    </a:srgbClr>
                  </a:outerShdw>
                </a:effectLst>
                <a:latin typeface="+mn-lt"/>
              </a:rPr>
              <a:t>Διδασκαλία με πηγές</a:t>
            </a:r>
            <a:endParaRPr lang="el-GR" sz="2800" dirty="0">
              <a:effectLst>
                <a:outerShdw blurRad="38100" dist="38100" dir="2700000" algn="tl">
                  <a:srgbClr val="000000">
                    <a:alpha val="43137"/>
                  </a:srgbClr>
                </a:outerShdw>
              </a:effectLst>
              <a:latin typeface="+mn-lt"/>
            </a:endParaRPr>
          </a:p>
        </p:txBody>
      </p:sp>
      <p:sp>
        <p:nvSpPr>
          <p:cNvPr id="8" name="7 - TextBox"/>
          <p:cNvSpPr txBox="1"/>
          <p:nvPr/>
        </p:nvSpPr>
        <p:spPr>
          <a:xfrm>
            <a:off x="3491880" y="4941168"/>
            <a:ext cx="2736304" cy="523220"/>
          </a:xfrm>
          <a:prstGeom prst="rect">
            <a:avLst/>
          </a:prstGeom>
          <a:noFill/>
        </p:spPr>
        <p:txBody>
          <a:bodyPr wrap="square" rtlCol="0">
            <a:spAutoFit/>
          </a:bodyPr>
          <a:lstStyle/>
          <a:p>
            <a:r>
              <a:rPr lang="el-GR" sz="2800" dirty="0" smtClean="0">
                <a:effectLst>
                  <a:outerShdw blurRad="38100" dist="38100" dir="2700000" algn="tl">
                    <a:srgbClr val="000000">
                      <a:alpha val="43137"/>
                    </a:srgbClr>
                  </a:outerShdw>
                </a:effectLst>
                <a:latin typeface="+mn-lt"/>
              </a:rPr>
              <a:t>Διαθεματικότητα</a:t>
            </a:r>
            <a:endParaRPr lang="el-GR" sz="2800" dirty="0">
              <a:effectLst>
                <a:outerShdw blurRad="38100" dist="38100" dir="2700000" algn="tl">
                  <a:srgbClr val="000000">
                    <a:alpha val="43137"/>
                  </a:srgbClr>
                </a:outerShdw>
              </a:effectLst>
              <a:latin typeface="+mn-lt"/>
            </a:endParaRPr>
          </a:p>
        </p:txBody>
      </p:sp>
      <p:sp>
        <p:nvSpPr>
          <p:cNvPr id="10" name="9 - Δεξιό βέλος"/>
          <p:cNvSpPr/>
          <p:nvPr/>
        </p:nvSpPr>
        <p:spPr>
          <a:xfrm>
            <a:off x="1619672" y="3933056"/>
            <a:ext cx="1368152" cy="504056"/>
          </a:xfrm>
          <a:prstGeom prst="rightArrow">
            <a:avLst/>
          </a:prstGeom>
          <a:solidFill>
            <a:srgbClr val="931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Δεξιό βέλος"/>
          <p:cNvSpPr/>
          <p:nvPr/>
        </p:nvSpPr>
        <p:spPr>
          <a:xfrm>
            <a:off x="1619672" y="4941168"/>
            <a:ext cx="1368152" cy="504056"/>
          </a:xfrm>
          <a:prstGeom prst="rightArrow">
            <a:avLst/>
          </a:prstGeom>
          <a:solidFill>
            <a:srgbClr val="931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r>
              <a:rPr lang="el-GR" sz="3600" dirty="0"/>
              <a:t/>
            </a:r>
            <a:br>
              <a:rPr lang="el-GR" sz="3600" dirty="0"/>
            </a:br>
            <a:r>
              <a:rPr lang="el-GR" sz="3600" dirty="0"/>
              <a:t>6. Δημιουργία Εκπαιδευτικού Υλικού </a:t>
            </a:r>
            <a:r>
              <a:rPr lang="el-GR" sz="3600" dirty="0" smtClean="0"/>
              <a:t>(1/4)</a:t>
            </a:r>
            <a:endParaRPr lang="el-GR" sz="3600" b="1" dirty="0">
              <a:solidFill>
                <a:srgbClr val="FF0000"/>
              </a:solidFill>
            </a:endParaRPr>
          </a:p>
        </p:txBody>
      </p:sp>
      <p:sp>
        <p:nvSpPr>
          <p:cNvPr id="6" name="9 - Ορθογώνιο"/>
          <p:cNvSpPr/>
          <p:nvPr/>
        </p:nvSpPr>
        <p:spPr>
          <a:xfrm>
            <a:off x="1115616" y="1340768"/>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Σκοπός εκπαιδευτικού υλικού</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sp>
        <p:nvSpPr>
          <p:cNvPr id="7" name="6 - TextBox"/>
          <p:cNvSpPr txBox="1"/>
          <p:nvPr/>
        </p:nvSpPr>
        <p:spPr>
          <a:xfrm>
            <a:off x="1043608" y="1916832"/>
            <a:ext cx="7056784" cy="3970318"/>
          </a:xfrm>
          <a:prstGeom prst="rect">
            <a:avLst/>
          </a:prstGeom>
          <a:noFill/>
        </p:spPr>
        <p:txBody>
          <a:bodyPr wrap="square" rtlCol="0">
            <a:spAutoFit/>
          </a:bodyPr>
          <a:lstStyle/>
          <a:p>
            <a:pPr algn="just">
              <a:lnSpc>
                <a:spcPct val="150000"/>
              </a:lnSpc>
              <a:buFont typeface="Wingdings" pitchFamily="2" charset="2"/>
              <a:buChar char="§"/>
            </a:pPr>
            <a:r>
              <a:rPr lang="el-GR" dirty="0" smtClean="0">
                <a:solidFill>
                  <a:srgbClr val="931B1B"/>
                </a:solidFill>
                <a:effectLst>
                  <a:outerShdw blurRad="38100" dist="38100" dir="2700000" algn="tl">
                    <a:srgbClr val="000000">
                      <a:alpha val="43137"/>
                    </a:srgbClr>
                  </a:outerShdw>
                </a:effectLst>
                <a:latin typeface="+mn-lt"/>
                <a:cs typeface="Segoe UI Semibold" pitchFamily="34" charset="0"/>
              </a:rPr>
              <a:t>Σκοπός του εκπαιδευτικού υλικού</a:t>
            </a:r>
            <a:r>
              <a:rPr lang="el-GR" dirty="0" smtClean="0">
                <a:effectLst>
                  <a:outerShdw blurRad="38100" dist="38100" dir="2700000" algn="tl">
                    <a:srgbClr val="000000">
                      <a:alpha val="43137"/>
                    </a:srgbClr>
                  </a:outerShdw>
                </a:effectLst>
                <a:latin typeface="+mn-lt"/>
                <a:cs typeface="Segoe UI Semibold" pitchFamily="34" charset="0"/>
              </a:rPr>
              <a:t> είναι </a:t>
            </a:r>
            <a:r>
              <a:rPr lang="el-GR" dirty="0" smtClean="0">
                <a:solidFill>
                  <a:srgbClr val="00B050"/>
                </a:solidFill>
                <a:effectLst>
                  <a:outerShdw blurRad="38100" dist="38100" dir="2700000" algn="tl">
                    <a:srgbClr val="000000">
                      <a:alpha val="43137"/>
                    </a:srgbClr>
                  </a:outerShdw>
                </a:effectLst>
                <a:latin typeface="+mn-lt"/>
                <a:cs typeface="Segoe UI Semibold" pitchFamily="34" charset="0"/>
              </a:rPr>
              <a:t>να παρουσιάσει</a:t>
            </a:r>
            <a:r>
              <a:rPr lang="el-GR" dirty="0" smtClean="0">
                <a:effectLst>
                  <a:outerShdw blurRad="38100" dist="38100" dir="2700000" algn="tl">
                    <a:srgbClr val="000000">
                      <a:alpha val="43137"/>
                    </a:srgbClr>
                  </a:outerShdw>
                </a:effectLst>
                <a:latin typeface="+mn-lt"/>
                <a:cs typeface="Segoe UI Semibold" pitchFamily="34" charset="0"/>
              </a:rPr>
              <a:t> τα γεγονότα που σχετίζονται με το ολοκαύτωμα της Μονής Αρκαδίου.</a:t>
            </a:r>
          </a:p>
          <a:p>
            <a:pPr algn="just">
              <a:lnSpc>
                <a:spcPct val="150000"/>
              </a:lnSpc>
              <a:buFont typeface="Wingdings" pitchFamily="2" charset="2"/>
              <a:buChar char="§"/>
            </a:pPr>
            <a:r>
              <a:rPr lang="el-GR" dirty="0" smtClean="0">
                <a:solidFill>
                  <a:srgbClr val="FF0000"/>
                </a:solidFill>
                <a:effectLst>
                  <a:outerShdw blurRad="38100" dist="38100" dir="2700000" algn="tl">
                    <a:srgbClr val="000000">
                      <a:alpha val="43137"/>
                    </a:srgbClr>
                  </a:outerShdw>
                </a:effectLst>
                <a:latin typeface="+mn-lt"/>
                <a:cs typeface="Segoe UI Semibold" pitchFamily="34" charset="0"/>
              </a:rPr>
              <a:t>Να ευαισθητοποιήσει </a:t>
            </a:r>
            <a:r>
              <a:rPr lang="el-GR" dirty="0" smtClean="0">
                <a:effectLst>
                  <a:outerShdw blurRad="38100" dist="38100" dir="2700000" algn="tl">
                    <a:srgbClr val="000000">
                      <a:alpha val="43137"/>
                    </a:srgbClr>
                  </a:outerShdw>
                </a:effectLst>
                <a:latin typeface="+mn-lt"/>
                <a:cs typeface="Segoe UI Semibold" pitchFamily="34" charset="0"/>
              </a:rPr>
              <a:t>τους μαθητές για την ιστορική και πολιτισμική τους κληρονομιά.</a:t>
            </a:r>
          </a:p>
          <a:p>
            <a:pPr algn="just">
              <a:lnSpc>
                <a:spcPct val="150000"/>
              </a:lnSpc>
              <a:buFont typeface="Wingdings" pitchFamily="2" charset="2"/>
              <a:buChar char="§"/>
            </a:pPr>
            <a:r>
              <a:rPr lang="el-GR" dirty="0" smtClean="0">
                <a:solidFill>
                  <a:srgbClr val="0070C0"/>
                </a:solidFill>
                <a:effectLst>
                  <a:outerShdw blurRad="38100" dist="38100" dir="2700000" algn="tl">
                    <a:srgbClr val="000000">
                      <a:alpha val="43137"/>
                    </a:srgbClr>
                  </a:outerShdw>
                </a:effectLst>
                <a:latin typeface="+mn-lt"/>
                <a:cs typeface="Segoe UI Semibold" pitchFamily="34" charset="0"/>
              </a:rPr>
              <a:t>Να φέρει σε επαφή </a:t>
            </a:r>
            <a:r>
              <a:rPr lang="el-GR" dirty="0" smtClean="0">
                <a:effectLst>
                  <a:outerShdw blurRad="38100" dist="38100" dir="2700000" algn="tl">
                    <a:srgbClr val="000000">
                      <a:alpha val="43137"/>
                    </a:srgbClr>
                  </a:outerShdw>
                </a:effectLst>
                <a:latin typeface="+mn-lt"/>
                <a:cs typeface="Segoe UI Semibold" pitchFamily="34" charset="0"/>
              </a:rPr>
              <a:t>μαθητές και εκπαιδευτικούς με τη μεθοδολογία της εξ αποστάσεως εκπαίδευσης.</a:t>
            </a:r>
            <a:endParaRPr lang="el-GR" dirty="0">
              <a:effectLst>
                <a:outerShdw blurRad="38100" dist="38100" dir="2700000" algn="tl">
                  <a:srgbClr val="000000">
                    <a:alpha val="43137"/>
                  </a:srgbClr>
                </a:outerShdw>
              </a:effectLst>
              <a:latin typeface="+mn-lt"/>
              <a:cs typeface="Segoe UI Semibold" pitchFamily="34" charset="0"/>
            </a:endParaRPr>
          </a:p>
        </p:txBody>
      </p:sp>
    </p:spTree>
    <p:extLst>
      <p:ext uri="{BB962C8B-B14F-4D97-AF65-F5344CB8AC3E}">
        <p14:creationId xmlns="" xmlns:p14="http://schemas.microsoft.com/office/powerpoint/2010/main" val="2745266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1043608" y="188640"/>
            <a:ext cx="7848872" cy="765652"/>
          </a:xfrm>
        </p:spPr>
        <p:txBody>
          <a:bodyPr>
            <a:noAutofit/>
          </a:bodyPr>
          <a:lstStyle/>
          <a:p>
            <a:r>
              <a:rPr lang="el-GR" sz="3600" dirty="0"/>
              <a:t/>
            </a:r>
            <a:br>
              <a:rPr lang="el-GR" sz="3600" dirty="0"/>
            </a:br>
            <a:r>
              <a:rPr lang="el-GR" sz="3600" dirty="0"/>
              <a:t>6. Δημιουργία Εκπαιδευτικού Υλικού </a:t>
            </a:r>
            <a:r>
              <a:rPr lang="el-GR" sz="3600" dirty="0" smtClean="0"/>
              <a:t>(2/4</a:t>
            </a:r>
            <a:r>
              <a:rPr lang="el-GR" sz="3600" dirty="0" smtClean="0"/>
              <a:t>)</a:t>
            </a:r>
            <a:endParaRPr lang="el-GR" sz="3600" b="1" dirty="0">
              <a:solidFill>
                <a:srgbClr val="FF0000"/>
              </a:solidFill>
            </a:endParaRPr>
          </a:p>
        </p:txBody>
      </p:sp>
      <p:graphicFrame>
        <p:nvGraphicFramePr>
          <p:cNvPr id="10" name="9 - Θέση περιεχομένου"/>
          <p:cNvGraphicFramePr>
            <a:graphicFrameLocks noGrp="1"/>
          </p:cNvGraphicFramePr>
          <p:nvPr>
            <p:ph idx="1"/>
          </p:nvPr>
        </p:nvGraphicFramePr>
        <p:xfrm>
          <a:off x="755576" y="213285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9 - Ορθογώνιο"/>
          <p:cNvSpPr/>
          <p:nvPr/>
        </p:nvSpPr>
        <p:spPr>
          <a:xfrm>
            <a:off x="1115616" y="1268760"/>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Σχεδιασμός εκπαιδευτικού υλικού</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13350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116632"/>
            <a:ext cx="7848872" cy="765652"/>
          </a:xfrm>
        </p:spPr>
        <p:txBody>
          <a:bodyPr>
            <a:noAutofit/>
          </a:bodyPr>
          <a:lstStyle/>
          <a:p>
            <a:r>
              <a:rPr lang="el-GR" sz="3600" dirty="0"/>
              <a:t/>
            </a:r>
            <a:br>
              <a:rPr lang="el-GR" sz="3600" dirty="0"/>
            </a:br>
            <a:r>
              <a:rPr lang="el-GR" sz="3600" dirty="0"/>
              <a:t>6. </a:t>
            </a:r>
            <a:r>
              <a:rPr lang="el-GR" sz="3600" dirty="0" smtClean="0"/>
              <a:t>Δημιουργία εκπαιδευτικού υλικού </a:t>
            </a:r>
            <a:r>
              <a:rPr lang="el-GR" sz="3600" dirty="0" smtClean="0"/>
              <a:t>(3/4</a:t>
            </a:r>
            <a:r>
              <a:rPr lang="el-GR" sz="3600" dirty="0" smtClean="0"/>
              <a:t>)</a:t>
            </a:r>
            <a:endParaRPr lang="el-GR" sz="3600" b="1" dirty="0">
              <a:solidFill>
                <a:srgbClr val="FF0000"/>
              </a:solidFill>
            </a:endParaRPr>
          </a:p>
        </p:txBody>
      </p:sp>
      <p:sp>
        <p:nvSpPr>
          <p:cNvPr id="7" name="Ελεύθερη σχεδίαση: Σχήμα 6">
            <a:extLst>
              <a:ext uri="{FF2B5EF4-FFF2-40B4-BE49-F238E27FC236}">
                <a16:creationId xmlns:a16="http://schemas.microsoft.com/office/drawing/2014/main" xmlns="" id="{85370155-8B0D-401A-A7E5-C2AB186BC344}"/>
              </a:ext>
            </a:extLst>
          </p:cNvPr>
          <p:cNvSpPr/>
          <p:nvPr/>
        </p:nvSpPr>
        <p:spPr>
          <a:xfrm>
            <a:off x="1943708" y="1700808"/>
            <a:ext cx="5256584" cy="862084"/>
          </a:xfrm>
          <a:custGeom>
            <a:avLst/>
            <a:gdLst>
              <a:gd name="connsiteX0" fmla="*/ 0 w 4267200"/>
              <a:gd name="connsiteY0" fmla="*/ 44281 h 265680"/>
              <a:gd name="connsiteX1" fmla="*/ 44281 w 4267200"/>
              <a:gd name="connsiteY1" fmla="*/ 0 h 265680"/>
              <a:gd name="connsiteX2" fmla="*/ 4222919 w 4267200"/>
              <a:gd name="connsiteY2" fmla="*/ 0 h 265680"/>
              <a:gd name="connsiteX3" fmla="*/ 4267200 w 4267200"/>
              <a:gd name="connsiteY3" fmla="*/ 44281 h 265680"/>
              <a:gd name="connsiteX4" fmla="*/ 4267200 w 4267200"/>
              <a:gd name="connsiteY4" fmla="*/ 221399 h 265680"/>
              <a:gd name="connsiteX5" fmla="*/ 4222919 w 4267200"/>
              <a:gd name="connsiteY5" fmla="*/ 265680 h 265680"/>
              <a:gd name="connsiteX6" fmla="*/ 44281 w 4267200"/>
              <a:gd name="connsiteY6" fmla="*/ 265680 h 265680"/>
              <a:gd name="connsiteX7" fmla="*/ 0 w 4267200"/>
              <a:gd name="connsiteY7" fmla="*/ 221399 h 265680"/>
              <a:gd name="connsiteX8" fmla="*/ 0 w 4267200"/>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65680">
                <a:moveTo>
                  <a:pt x="0" y="44281"/>
                </a:moveTo>
                <a:cubicBezTo>
                  <a:pt x="0" y="19825"/>
                  <a:pt x="19825" y="0"/>
                  <a:pt x="44281" y="0"/>
                </a:cubicBezTo>
                <a:lnTo>
                  <a:pt x="4222919" y="0"/>
                </a:lnTo>
                <a:cubicBezTo>
                  <a:pt x="4247375" y="0"/>
                  <a:pt x="4267200" y="19825"/>
                  <a:pt x="4267200" y="44281"/>
                </a:cubicBezTo>
                <a:lnTo>
                  <a:pt x="4267200" y="221399"/>
                </a:lnTo>
                <a:cubicBezTo>
                  <a:pt x="4267200" y="245855"/>
                  <a:pt x="4247375" y="265680"/>
                  <a:pt x="4222919" y="265680"/>
                </a:cubicBezTo>
                <a:lnTo>
                  <a:pt x="44281" y="265680"/>
                </a:lnTo>
                <a:cubicBezTo>
                  <a:pt x="19825" y="265680"/>
                  <a:pt x="0" y="245855"/>
                  <a:pt x="0" y="221399"/>
                </a:cubicBezTo>
                <a:lnTo>
                  <a:pt x="0" y="44281"/>
                </a:lnTo>
                <a:close/>
              </a:path>
            </a:pathLst>
          </a:custGeom>
          <a:solidFill>
            <a:srgbClr val="BF9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259" tIns="12969" rIns="174259" bIns="12969" numCol="1" spcCol="1270" anchor="ctr" anchorCtr="0">
            <a:noAutofit/>
          </a:bodyPr>
          <a:lstStyle/>
          <a:p>
            <a:pPr marL="0" lvl="0" indent="0" algn="ctr" defTabSz="400050">
              <a:lnSpc>
                <a:spcPct val="90000"/>
              </a:lnSpc>
              <a:spcBef>
                <a:spcPct val="0"/>
              </a:spcBef>
              <a:spcAft>
                <a:spcPct val="35000"/>
              </a:spcAft>
              <a:buNone/>
            </a:pPr>
            <a:r>
              <a:rPr lang="el-GR" sz="4000" kern="1200" dirty="0" smtClean="0"/>
              <a:t>Περιεχόμενα:</a:t>
            </a:r>
            <a:endParaRPr lang="el-GR" sz="4000" kern="1200" dirty="0"/>
          </a:p>
        </p:txBody>
      </p:sp>
      <p:sp>
        <p:nvSpPr>
          <p:cNvPr id="8" name="Ορθογώνιο 7">
            <a:extLst>
              <a:ext uri="{FF2B5EF4-FFF2-40B4-BE49-F238E27FC236}">
                <a16:creationId xmlns:a16="http://schemas.microsoft.com/office/drawing/2014/main" xmlns="" id="{77A03A53-E872-4F26-B07B-DFBAC9C5E007}"/>
              </a:ext>
            </a:extLst>
          </p:cNvPr>
          <p:cNvSpPr/>
          <p:nvPr/>
        </p:nvSpPr>
        <p:spPr>
          <a:xfrm>
            <a:off x="2138984" y="2937878"/>
            <a:ext cx="4896544" cy="479234"/>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Ελεύθερη σχεδίαση: Σχήμα 8">
            <a:extLst>
              <a:ext uri="{FF2B5EF4-FFF2-40B4-BE49-F238E27FC236}">
                <a16:creationId xmlns:a16="http://schemas.microsoft.com/office/drawing/2014/main" xmlns="" id="{521F9056-A801-4823-9689-02FB694909F8}"/>
              </a:ext>
            </a:extLst>
          </p:cNvPr>
          <p:cNvSpPr/>
          <p:nvPr/>
        </p:nvSpPr>
        <p:spPr>
          <a:xfrm>
            <a:off x="2276104" y="2805038"/>
            <a:ext cx="4543400" cy="561388"/>
          </a:xfrm>
          <a:custGeom>
            <a:avLst/>
            <a:gdLst>
              <a:gd name="connsiteX0" fmla="*/ 0 w 4267200"/>
              <a:gd name="connsiteY0" fmla="*/ 44281 h 265680"/>
              <a:gd name="connsiteX1" fmla="*/ 44281 w 4267200"/>
              <a:gd name="connsiteY1" fmla="*/ 0 h 265680"/>
              <a:gd name="connsiteX2" fmla="*/ 4222919 w 4267200"/>
              <a:gd name="connsiteY2" fmla="*/ 0 h 265680"/>
              <a:gd name="connsiteX3" fmla="*/ 4267200 w 4267200"/>
              <a:gd name="connsiteY3" fmla="*/ 44281 h 265680"/>
              <a:gd name="connsiteX4" fmla="*/ 4267200 w 4267200"/>
              <a:gd name="connsiteY4" fmla="*/ 221399 h 265680"/>
              <a:gd name="connsiteX5" fmla="*/ 4222919 w 4267200"/>
              <a:gd name="connsiteY5" fmla="*/ 265680 h 265680"/>
              <a:gd name="connsiteX6" fmla="*/ 44281 w 4267200"/>
              <a:gd name="connsiteY6" fmla="*/ 265680 h 265680"/>
              <a:gd name="connsiteX7" fmla="*/ 0 w 4267200"/>
              <a:gd name="connsiteY7" fmla="*/ 221399 h 265680"/>
              <a:gd name="connsiteX8" fmla="*/ 0 w 4267200"/>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65680">
                <a:moveTo>
                  <a:pt x="0" y="44281"/>
                </a:moveTo>
                <a:cubicBezTo>
                  <a:pt x="0" y="19825"/>
                  <a:pt x="19825" y="0"/>
                  <a:pt x="44281" y="0"/>
                </a:cubicBezTo>
                <a:lnTo>
                  <a:pt x="4222919" y="0"/>
                </a:lnTo>
                <a:cubicBezTo>
                  <a:pt x="4247375" y="0"/>
                  <a:pt x="4267200" y="19825"/>
                  <a:pt x="4267200" y="44281"/>
                </a:cubicBezTo>
                <a:lnTo>
                  <a:pt x="4267200" y="221399"/>
                </a:lnTo>
                <a:cubicBezTo>
                  <a:pt x="4267200" y="245855"/>
                  <a:pt x="4247375" y="265680"/>
                  <a:pt x="4222919" y="265680"/>
                </a:cubicBezTo>
                <a:lnTo>
                  <a:pt x="44281" y="265680"/>
                </a:lnTo>
                <a:cubicBezTo>
                  <a:pt x="19825" y="265680"/>
                  <a:pt x="0" y="245855"/>
                  <a:pt x="0" y="221399"/>
                </a:cubicBezTo>
                <a:lnTo>
                  <a:pt x="0" y="44281"/>
                </a:lnTo>
                <a:close/>
              </a:path>
            </a:pathLst>
          </a:custGeom>
          <a:solidFill>
            <a:srgbClr val="931B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259" tIns="12969" rIns="174259" bIns="12969" numCol="1" spcCol="1270" anchor="ctr" anchorCtr="0">
            <a:noAutofit/>
          </a:bodyPr>
          <a:lstStyle/>
          <a:p>
            <a:pPr marL="0" lvl="0" indent="0" algn="l" defTabSz="400050">
              <a:lnSpc>
                <a:spcPct val="90000"/>
              </a:lnSpc>
              <a:spcBef>
                <a:spcPct val="0"/>
              </a:spcBef>
              <a:spcAft>
                <a:spcPct val="35000"/>
              </a:spcAft>
              <a:buNone/>
            </a:pPr>
            <a:r>
              <a:rPr lang="el-GR" sz="1600" kern="1200" dirty="0"/>
              <a:t>1</a:t>
            </a:r>
            <a:r>
              <a:rPr lang="el-GR" sz="1600" kern="1200" baseline="30000" dirty="0"/>
              <a:t>η</a:t>
            </a:r>
            <a:r>
              <a:rPr lang="el-GR" sz="1600" kern="1200" dirty="0"/>
              <a:t> Διδακτική Ενότητα</a:t>
            </a:r>
            <a:r>
              <a:rPr lang="el-GR" sz="1600" kern="1200" dirty="0" smtClean="0"/>
              <a:t>: « Ένας θησαυρός του τόπου σου»</a:t>
            </a:r>
            <a:endParaRPr lang="el-GR" sz="1600" kern="1200" dirty="0"/>
          </a:p>
        </p:txBody>
      </p:sp>
      <p:sp>
        <p:nvSpPr>
          <p:cNvPr id="10" name="Ορθογώνιο 9">
            <a:extLst>
              <a:ext uri="{FF2B5EF4-FFF2-40B4-BE49-F238E27FC236}">
                <a16:creationId xmlns:a16="http://schemas.microsoft.com/office/drawing/2014/main" xmlns="" id="{C6E22485-DDBA-4E4D-9FEE-E429264E66D3}"/>
              </a:ext>
            </a:extLst>
          </p:cNvPr>
          <p:cNvSpPr/>
          <p:nvPr/>
        </p:nvSpPr>
        <p:spPr>
          <a:xfrm>
            <a:off x="2276104" y="3662773"/>
            <a:ext cx="5256584" cy="506856"/>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Ελεύθερη σχεδίαση: Σχήμα 10">
            <a:extLst>
              <a:ext uri="{FF2B5EF4-FFF2-40B4-BE49-F238E27FC236}">
                <a16:creationId xmlns:a16="http://schemas.microsoft.com/office/drawing/2014/main" xmlns="" id="{7E737AF8-26A9-4B1D-A465-5957FA2B10A8}"/>
              </a:ext>
            </a:extLst>
          </p:cNvPr>
          <p:cNvSpPr/>
          <p:nvPr/>
        </p:nvSpPr>
        <p:spPr>
          <a:xfrm>
            <a:off x="2413224" y="3529933"/>
            <a:ext cx="4759424" cy="593746"/>
          </a:xfrm>
          <a:custGeom>
            <a:avLst/>
            <a:gdLst>
              <a:gd name="connsiteX0" fmla="*/ 0 w 4267200"/>
              <a:gd name="connsiteY0" fmla="*/ 44281 h 265680"/>
              <a:gd name="connsiteX1" fmla="*/ 44281 w 4267200"/>
              <a:gd name="connsiteY1" fmla="*/ 0 h 265680"/>
              <a:gd name="connsiteX2" fmla="*/ 4222919 w 4267200"/>
              <a:gd name="connsiteY2" fmla="*/ 0 h 265680"/>
              <a:gd name="connsiteX3" fmla="*/ 4267200 w 4267200"/>
              <a:gd name="connsiteY3" fmla="*/ 44281 h 265680"/>
              <a:gd name="connsiteX4" fmla="*/ 4267200 w 4267200"/>
              <a:gd name="connsiteY4" fmla="*/ 221399 h 265680"/>
              <a:gd name="connsiteX5" fmla="*/ 4222919 w 4267200"/>
              <a:gd name="connsiteY5" fmla="*/ 265680 h 265680"/>
              <a:gd name="connsiteX6" fmla="*/ 44281 w 4267200"/>
              <a:gd name="connsiteY6" fmla="*/ 265680 h 265680"/>
              <a:gd name="connsiteX7" fmla="*/ 0 w 4267200"/>
              <a:gd name="connsiteY7" fmla="*/ 221399 h 265680"/>
              <a:gd name="connsiteX8" fmla="*/ 0 w 4267200"/>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65680">
                <a:moveTo>
                  <a:pt x="0" y="44281"/>
                </a:moveTo>
                <a:cubicBezTo>
                  <a:pt x="0" y="19825"/>
                  <a:pt x="19825" y="0"/>
                  <a:pt x="44281" y="0"/>
                </a:cubicBezTo>
                <a:lnTo>
                  <a:pt x="4222919" y="0"/>
                </a:lnTo>
                <a:cubicBezTo>
                  <a:pt x="4247375" y="0"/>
                  <a:pt x="4267200" y="19825"/>
                  <a:pt x="4267200" y="44281"/>
                </a:cubicBezTo>
                <a:lnTo>
                  <a:pt x="4267200" y="221399"/>
                </a:lnTo>
                <a:cubicBezTo>
                  <a:pt x="4267200" y="245855"/>
                  <a:pt x="4247375" y="265680"/>
                  <a:pt x="4222919" y="265680"/>
                </a:cubicBezTo>
                <a:lnTo>
                  <a:pt x="44281" y="265680"/>
                </a:lnTo>
                <a:cubicBezTo>
                  <a:pt x="19825" y="265680"/>
                  <a:pt x="0" y="245855"/>
                  <a:pt x="0" y="221399"/>
                </a:cubicBezTo>
                <a:lnTo>
                  <a:pt x="0" y="44281"/>
                </a:lnTo>
                <a:close/>
              </a:path>
            </a:pathLst>
          </a:custGeom>
          <a:solidFill>
            <a:srgbClr val="931B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259" tIns="12969" rIns="174259" bIns="12969" numCol="1" spcCol="1270" anchor="ctr" anchorCtr="0">
            <a:noAutofit/>
          </a:bodyPr>
          <a:lstStyle/>
          <a:p>
            <a:pPr marL="0" lvl="0" indent="0" algn="l" defTabSz="400050">
              <a:lnSpc>
                <a:spcPct val="90000"/>
              </a:lnSpc>
              <a:spcBef>
                <a:spcPct val="0"/>
              </a:spcBef>
              <a:spcAft>
                <a:spcPct val="35000"/>
              </a:spcAft>
              <a:buFont typeface="Symbol" panose="05050102010706020507" pitchFamily="18" charset="2"/>
              <a:buNone/>
            </a:pPr>
            <a:r>
              <a:rPr lang="el-GR" sz="1600" kern="1200" dirty="0"/>
              <a:t>2</a:t>
            </a:r>
            <a:r>
              <a:rPr lang="el-GR" sz="1600" kern="1200" baseline="30000" dirty="0"/>
              <a:t>η</a:t>
            </a:r>
            <a:r>
              <a:rPr lang="el-GR" sz="1600" kern="1200" dirty="0"/>
              <a:t> Διδακτική Ενότητα: </a:t>
            </a:r>
            <a:r>
              <a:rPr lang="el-GR" sz="1600" kern="1200" dirty="0" smtClean="0"/>
              <a:t>«</a:t>
            </a:r>
            <a:r>
              <a:rPr lang="el-GR" sz="1600" dirty="0" smtClean="0"/>
              <a:t>Η Κρητική επανάσταση»</a:t>
            </a:r>
            <a:endParaRPr lang="el-GR" sz="1600" kern="1200" dirty="0"/>
          </a:p>
        </p:txBody>
      </p:sp>
      <p:sp>
        <p:nvSpPr>
          <p:cNvPr id="12" name="Ορθογώνιο 11">
            <a:extLst>
              <a:ext uri="{FF2B5EF4-FFF2-40B4-BE49-F238E27FC236}">
                <a16:creationId xmlns:a16="http://schemas.microsoft.com/office/drawing/2014/main" xmlns="" id="{D1E583FD-361F-4EAD-A0B9-F4AFACE3C0C1}"/>
              </a:ext>
            </a:extLst>
          </p:cNvPr>
          <p:cNvSpPr/>
          <p:nvPr/>
        </p:nvSpPr>
        <p:spPr>
          <a:xfrm>
            <a:off x="2490664" y="4435309"/>
            <a:ext cx="5609728" cy="60683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Ελεύθερη σχεδίαση: Σχήμα 12">
            <a:extLst>
              <a:ext uri="{FF2B5EF4-FFF2-40B4-BE49-F238E27FC236}">
                <a16:creationId xmlns:a16="http://schemas.microsoft.com/office/drawing/2014/main" xmlns="" id="{50E5FCC3-F20B-4EA6-AC79-152C5BA78116}"/>
              </a:ext>
            </a:extLst>
          </p:cNvPr>
          <p:cNvSpPr/>
          <p:nvPr/>
        </p:nvSpPr>
        <p:spPr>
          <a:xfrm>
            <a:off x="2627784" y="4302469"/>
            <a:ext cx="5119464" cy="710861"/>
          </a:xfrm>
          <a:custGeom>
            <a:avLst/>
            <a:gdLst>
              <a:gd name="connsiteX0" fmla="*/ 0 w 4267200"/>
              <a:gd name="connsiteY0" fmla="*/ 44281 h 265680"/>
              <a:gd name="connsiteX1" fmla="*/ 44281 w 4267200"/>
              <a:gd name="connsiteY1" fmla="*/ 0 h 265680"/>
              <a:gd name="connsiteX2" fmla="*/ 4222919 w 4267200"/>
              <a:gd name="connsiteY2" fmla="*/ 0 h 265680"/>
              <a:gd name="connsiteX3" fmla="*/ 4267200 w 4267200"/>
              <a:gd name="connsiteY3" fmla="*/ 44281 h 265680"/>
              <a:gd name="connsiteX4" fmla="*/ 4267200 w 4267200"/>
              <a:gd name="connsiteY4" fmla="*/ 221399 h 265680"/>
              <a:gd name="connsiteX5" fmla="*/ 4222919 w 4267200"/>
              <a:gd name="connsiteY5" fmla="*/ 265680 h 265680"/>
              <a:gd name="connsiteX6" fmla="*/ 44281 w 4267200"/>
              <a:gd name="connsiteY6" fmla="*/ 265680 h 265680"/>
              <a:gd name="connsiteX7" fmla="*/ 0 w 4267200"/>
              <a:gd name="connsiteY7" fmla="*/ 221399 h 265680"/>
              <a:gd name="connsiteX8" fmla="*/ 0 w 4267200"/>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65680">
                <a:moveTo>
                  <a:pt x="0" y="44281"/>
                </a:moveTo>
                <a:cubicBezTo>
                  <a:pt x="0" y="19825"/>
                  <a:pt x="19825" y="0"/>
                  <a:pt x="44281" y="0"/>
                </a:cubicBezTo>
                <a:lnTo>
                  <a:pt x="4222919" y="0"/>
                </a:lnTo>
                <a:cubicBezTo>
                  <a:pt x="4247375" y="0"/>
                  <a:pt x="4267200" y="19825"/>
                  <a:pt x="4267200" y="44281"/>
                </a:cubicBezTo>
                <a:lnTo>
                  <a:pt x="4267200" y="221399"/>
                </a:lnTo>
                <a:cubicBezTo>
                  <a:pt x="4267200" y="245855"/>
                  <a:pt x="4247375" y="265680"/>
                  <a:pt x="4222919" y="265680"/>
                </a:cubicBezTo>
                <a:lnTo>
                  <a:pt x="44281" y="265680"/>
                </a:lnTo>
                <a:cubicBezTo>
                  <a:pt x="19825" y="265680"/>
                  <a:pt x="0" y="245855"/>
                  <a:pt x="0" y="221399"/>
                </a:cubicBezTo>
                <a:lnTo>
                  <a:pt x="0" y="44281"/>
                </a:lnTo>
                <a:close/>
              </a:path>
            </a:pathLst>
          </a:custGeom>
          <a:solidFill>
            <a:srgbClr val="931B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259" tIns="12969" rIns="174259" bIns="12969" numCol="1" spcCol="1270" anchor="ctr" anchorCtr="0">
            <a:noAutofit/>
          </a:bodyPr>
          <a:lstStyle/>
          <a:p>
            <a:pPr marL="0" lvl="0" indent="0" algn="l" defTabSz="400050">
              <a:lnSpc>
                <a:spcPct val="90000"/>
              </a:lnSpc>
              <a:spcBef>
                <a:spcPct val="0"/>
              </a:spcBef>
              <a:spcAft>
                <a:spcPct val="35000"/>
              </a:spcAft>
              <a:buNone/>
            </a:pPr>
            <a:r>
              <a:rPr lang="el-GR" sz="1600" kern="1200" dirty="0"/>
              <a:t>3</a:t>
            </a:r>
            <a:r>
              <a:rPr lang="el-GR" sz="1600" kern="1200" baseline="30000" dirty="0"/>
              <a:t>η</a:t>
            </a:r>
            <a:r>
              <a:rPr lang="el-GR" sz="1600" kern="1200" dirty="0"/>
              <a:t> Διδακτική Ενότητα: </a:t>
            </a:r>
            <a:r>
              <a:rPr lang="el-GR" sz="1600" kern="1200" dirty="0" smtClean="0"/>
              <a:t>«</a:t>
            </a:r>
            <a:r>
              <a:rPr lang="el-GR" sz="1600" dirty="0" smtClean="0"/>
              <a:t>Το ολοκαύτωμα της Μονής Αρκαδίου</a:t>
            </a:r>
            <a:r>
              <a:rPr lang="el-GR" sz="1600" kern="1200" dirty="0" smtClean="0"/>
              <a:t>»</a:t>
            </a:r>
            <a:endParaRPr lang="el-GR" sz="1600" kern="1200" dirty="0"/>
          </a:p>
        </p:txBody>
      </p:sp>
      <p:sp>
        <p:nvSpPr>
          <p:cNvPr id="14" name="Ορθογώνιο 11">
            <a:extLst>
              <a:ext uri="{FF2B5EF4-FFF2-40B4-BE49-F238E27FC236}">
                <a16:creationId xmlns:a16="http://schemas.microsoft.com/office/drawing/2014/main" xmlns="" id="{D1E583FD-361F-4EAD-A0B9-F4AFACE3C0C1}"/>
              </a:ext>
            </a:extLst>
          </p:cNvPr>
          <p:cNvSpPr/>
          <p:nvPr/>
        </p:nvSpPr>
        <p:spPr>
          <a:xfrm>
            <a:off x="2771800" y="5445224"/>
            <a:ext cx="5609728" cy="606833"/>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Ελεύθερη σχεδίαση: Σχήμα 12">
            <a:extLst>
              <a:ext uri="{FF2B5EF4-FFF2-40B4-BE49-F238E27FC236}">
                <a16:creationId xmlns:a16="http://schemas.microsoft.com/office/drawing/2014/main" xmlns="" id="{50E5FCC3-F20B-4EA6-AC79-152C5BA78116}"/>
              </a:ext>
            </a:extLst>
          </p:cNvPr>
          <p:cNvSpPr/>
          <p:nvPr/>
        </p:nvSpPr>
        <p:spPr>
          <a:xfrm>
            <a:off x="2915816" y="5301208"/>
            <a:ext cx="5119464" cy="710861"/>
          </a:xfrm>
          <a:custGeom>
            <a:avLst/>
            <a:gdLst>
              <a:gd name="connsiteX0" fmla="*/ 0 w 4267200"/>
              <a:gd name="connsiteY0" fmla="*/ 44281 h 265680"/>
              <a:gd name="connsiteX1" fmla="*/ 44281 w 4267200"/>
              <a:gd name="connsiteY1" fmla="*/ 0 h 265680"/>
              <a:gd name="connsiteX2" fmla="*/ 4222919 w 4267200"/>
              <a:gd name="connsiteY2" fmla="*/ 0 h 265680"/>
              <a:gd name="connsiteX3" fmla="*/ 4267200 w 4267200"/>
              <a:gd name="connsiteY3" fmla="*/ 44281 h 265680"/>
              <a:gd name="connsiteX4" fmla="*/ 4267200 w 4267200"/>
              <a:gd name="connsiteY4" fmla="*/ 221399 h 265680"/>
              <a:gd name="connsiteX5" fmla="*/ 4222919 w 4267200"/>
              <a:gd name="connsiteY5" fmla="*/ 265680 h 265680"/>
              <a:gd name="connsiteX6" fmla="*/ 44281 w 4267200"/>
              <a:gd name="connsiteY6" fmla="*/ 265680 h 265680"/>
              <a:gd name="connsiteX7" fmla="*/ 0 w 4267200"/>
              <a:gd name="connsiteY7" fmla="*/ 221399 h 265680"/>
              <a:gd name="connsiteX8" fmla="*/ 0 w 4267200"/>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65680">
                <a:moveTo>
                  <a:pt x="0" y="44281"/>
                </a:moveTo>
                <a:cubicBezTo>
                  <a:pt x="0" y="19825"/>
                  <a:pt x="19825" y="0"/>
                  <a:pt x="44281" y="0"/>
                </a:cubicBezTo>
                <a:lnTo>
                  <a:pt x="4222919" y="0"/>
                </a:lnTo>
                <a:cubicBezTo>
                  <a:pt x="4247375" y="0"/>
                  <a:pt x="4267200" y="19825"/>
                  <a:pt x="4267200" y="44281"/>
                </a:cubicBezTo>
                <a:lnTo>
                  <a:pt x="4267200" y="221399"/>
                </a:lnTo>
                <a:cubicBezTo>
                  <a:pt x="4267200" y="245855"/>
                  <a:pt x="4247375" y="265680"/>
                  <a:pt x="4222919" y="265680"/>
                </a:cubicBezTo>
                <a:lnTo>
                  <a:pt x="44281" y="265680"/>
                </a:lnTo>
                <a:cubicBezTo>
                  <a:pt x="19825" y="265680"/>
                  <a:pt x="0" y="245855"/>
                  <a:pt x="0" y="221399"/>
                </a:cubicBezTo>
                <a:lnTo>
                  <a:pt x="0" y="44281"/>
                </a:lnTo>
                <a:close/>
              </a:path>
            </a:pathLst>
          </a:custGeom>
          <a:solidFill>
            <a:srgbClr val="931B1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4259" tIns="12969" rIns="174259" bIns="12969" numCol="1" spcCol="1270" anchor="ctr" anchorCtr="0">
            <a:noAutofit/>
          </a:bodyPr>
          <a:lstStyle/>
          <a:p>
            <a:pPr marL="0" lvl="0" indent="0" algn="l" defTabSz="400050">
              <a:lnSpc>
                <a:spcPct val="90000"/>
              </a:lnSpc>
              <a:spcBef>
                <a:spcPct val="0"/>
              </a:spcBef>
              <a:spcAft>
                <a:spcPct val="35000"/>
              </a:spcAft>
              <a:buNone/>
            </a:pPr>
            <a:r>
              <a:rPr lang="el-GR" sz="1600" dirty="0"/>
              <a:t>4</a:t>
            </a:r>
            <a:r>
              <a:rPr lang="el-GR" sz="1600" kern="1200" baseline="30000" dirty="0" smtClean="0"/>
              <a:t>η</a:t>
            </a:r>
            <a:r>
              <a:rPr lang="el-GR" sz="1600" kern="1200" dirty="0" smtClean="0"/>
              <a:t> </a:t>
            </a:r>
            <a:r>
              <a:rPr lang="el-GR" sz="1600" kern="1200" dirty="0"/>
              <a:t>Διδακτική Ενότητα: </a:t>
            </a:r>
            <a:r>
              <a:rPr lang="el-GR" sz="1600" kern="1200" dirty="0" smtClean="0"/>
              <a:t>«</a:t>
            </a:r>
            <a:r>
              <a:rPr lang="el-GR" sz="1600" dirty="0" smtClean="0"/>
              <a:t>Ξενάγηση στη Μονή Αρκαδίου</a:t>
            </a:r>
            <a:r>
              <a:rPr lang="el-GR" sz="1600" kern="1200" dirty="0" smtClean="0"/>
              <a:t>»</a:t>
            </a:r>
            <a:endParaRPr lang="el-GR" sz="1600" kern="1200" dirty="0"/>
          </a:p>
        </p:txBody>
      </p:sp>
    </p:spTree>
    <p:extLst>
      <p:ext uri="{BB962C8B-B14F-4D97-AF65-F5344CB8AC3E}">
        <p14:creationId xmlns:p14="http://schemas.microsoft.com/office/powerpoint/2010/main" xmlns="" val="32723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r>
              <a:rPr lang="el-GR" sz="3600" dirty="0"/>
              <a:t/>
            </a:r>
            <a:br>
              <a:rPr lang="el-GR" sz="3600" dirty="0"/>
            </a:br>
            <a:r>
              <a:rPr lang="el-GR" sz="3600" dirty="0" smtClean="0"/>
              <a:t>6. Δημιουργία εκπαιδευτικού υλικού (4/4)</a:t>
            </a:r>
            <a:endParaRPr lang="el-GR" sz="3600" b="1" dirty="0">
              <a:solidFill>
                <a:srgbClr val="FF0000"/>
              </a:solidFill>
            </a:endParaRPr>
          </a:p>
        </p:txBody>
      </p:sp>
      <p:sp>
        <p:nvSpPr>
          <p:cNvPr id="5" name="9 - Ορθογώνιο"/>
          <p:cNvSpPr/>
          <p:nvPr/>
        </p:nvSpPr>
        <p:spPr>
          <a:xfrm>
            <a:off x="899592" y="1196753"/>
            <a:ext cx="7344816" cy="954107"/>
          </a:xfrm>
          <a:prstGeom prst="rect">
            <a:avLst/>
          </a:prstGeom>
        </p:spPr>
        <p:txBody>
          <a:bodyPr wrap="square">
            <a:spAutoFit/>
          </a:bodyPr>
          <a:lstStyle/>
          <a:p>
            <a:pPr algn="ctr">
              <a:buNone/>
            </a:pPr>
            <a:endParaRPr lang="el-GR" sz="2800" b="1" dirty="0" smtClean="0">
              <a:solidFill>
                <a:srgbClr val="931B1B"/>
              </a:solidFill>
              <a:effectLst>
                <a:outerShdw blurRad="38100" dist="38100" dir="2700000" algn="tl">
                  <a:srgbClr val="000000">
                    <a:alpha val="43137"/>
                  </a:srgbClr>
                </a:outerShdw>
              </a:effectLst>
            </a:endParaRP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pic>
        <p:nvPicPr>
          <p:cNvPr id="1028" name="Picture 4">
            <a:hlinkClick r:id="rId2"/>
          </p:cNvPr>
          <p:cNvPicPr>
            <a:picLocks noChangeAspect="1" noChangeArrowheads="1"/>
          </p:cNvPicPr>
          <p:nvPr/>
        </p:nvPicPr>
        <p:blipFill>
          <a:blip r:embed="rId3" cstate="print"/>
          <a:srcRect/>
          <a:stretch>
            <a:fillRect/>
          </a:stretch>
        </p:blipFill>
        <p:spPr bwMode="auto">
          <a:xfrm>
            <a:off x="1691680" y="2132856"/>
            <a:ext cx="6192688" cy="3744416"/>
          </a:xfrm>
          <a:prstGeom prst="rect">
            <a:avLst/>
          </a:prstGeom>
          <a:noFill/>
          <a:ln w="9525">
            <a:noFill/>
            <a:miter lim="800000"/>
            <a:headEnd/>
            <a:tailEnd/>
          </a:ln>
        </p:spPr>
      </p:pic>
      <p:sp>
        <p:nvSpPr>
          <p:cNvPr id="8" name="9 - Ορθογώνιο"/>
          <p:cNvSpPr/>
          <p:nvPr/>
        </p:nvSpPr>
        <p:spPr>
          <a:xfrm>
            <a:off x="1051992" y="1349153"/>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Παρουσίαση εκπαιδευτικού υλικού</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45266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7</a:t>
            </a:r>
            <a:r>
              <a:rPr lang="el-GR" sz="3600" dirty="0" smtClean="0"/>
              <a:t>. Μεθοδολογία έρευνας (1/3) </a:t>
            </a:r>
            <a:endParaRPr lang="el-GR" sz="4000" b="1" dirty="0"/>
          </a:p>
        </p:txBody>
      </p:sp>
      <p:sp>
        <p:nvSpPr>
          <p:cNvPr id="6" name="Ορθογώνιο: Στρογγύλεμα γωνιών 2">
            <a:extLst>
              <a:ext uri="{FF2B5EF4-FFF2-40B4-BE49-F238E27FC236}">
                <a16:creationId xmlns="" xmlns:a16="http://schemas.microsoft.com/office/drawing/2014/main" id="{2533CF70-B7B0-418B-A149-980D876A4F29}"/>
              </a:ext>
            </a:extLst>
          </p:cNvPr>
          <p:cNvSpPr/>
          <p:nvPr/>
        </p:nvSpPr>
        <p:spPr>
          <a:xfrm>
            <a:off x="1475656" y="1700808"/>
            <a:ext cx="6696744" cy="492355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l-GR" sz="2000" b="1" u="sng" dirty="0" smtClean="0">
              <a:solidFill>
                <a:schemeClr val="tx1"/>
              </a:solidFill>
            </a:endParaRPr>
          </a:p>
          <a:p>
            <a:pPr marL="342900" indent="-342900">
              <a:buFont typeface="Arial" panose="020B0604020202020204" pitchFamily="34" charset="0"/>
              <a:buChar char="•"/>
            </a:pPr>
            <a:r>
              <a:rPr lang="el-GR" sz="1800" b="1" u="sng" dirty="0" smtClean="0">
                <a:solidFill>
                  <a:schemeClr val="tx1"/>
                </a:solidFill>
              </a:rPr>
              <a:t>ΕΙΔΟΣ</a:t>
            </a:r>
            <a:r>
              <a:rPr lang="el-GR" sz="1800" dirty="0">
                <a:solidFill>
                  <a:schemeClr val="tx1"/>
                </a:solidFill>
              </a:rPr>
              <a:t>: Ποιοτική έρευνα και εφαρμογή διαμορφωτικής </a:t>
            </a:r>
            <a:r>
              <a:rPr lang="el-GR" sz="1800" dirty="0" smtClean="0">
                <a:solidFill>
                  <a:schemeClr val="tx1"/>
                </a:solidFill>
              </a:rPr>
              <a:t>αξιολόγησης</a:t>
            </a:r>
          </a:p>
          <a:p>
            <a:pPr marL="342900" indent="-342900"/>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ΜΕΘΟΔΟΣ ΔΕΙΓΜΑΤΟΛΗΨΙΑΣ</a:t>
            </a:r>
            <a:r>
              <a:rPr lang="el-GR" sz="1800" dirty="0">
                <a:solidFill>
                  <a:schemeClr val="tx1"/>
                </a:solidFill>
              </a:rPr>
              <a:t>: Σκόπιμη δειγματοληψία</a:t>
            </a: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ΔΕΙΓΜΑ</a:t>
            </a:r>
            <a:r>
              <a:rPr lang="el-GR" sz="1800" dirty="0">
                <a:solidFill>
                  <a:schemeClr val="tx1"/>
                </a:solidFill>
              </a:rPr>
              <a:t>: </a:t>
            </a:r>
            <a:r>
              <a:rPr lang="el-GR" sz="1800" dirty="0" smtClean="0">
                <a:solidFill>
                  <a:schemeClr val="tx1"/>
                </a:solidFill>
              </a:rPr>
              <a:t>3 ειδικοί της ΕξΑΕ-τελειόφοιτοι του Π.Μ.Σ. </a:t>
            </a:r>
            <a:r>
              <a:rPr lang="el-GR" sz="1800" i="1" dirty="0" smtClean="0">
                <a:solidFill>
                  <a:schemeClr val="tx1"/>
                </a:solidFill>
              </a:rPr>
              <a:t>«Εξ αποστάσεως εκπαίδευση με χρήση Τ.Π.Ε. (</a:t>
            </a:r>
            <a:r>
              <a:rPr lang="en-US" sz="1800" i="1" dirty="0" smtClean="0">
                <a:solidFill>
                  <a:schemeClr val="tx1"/>
                </a:solidFill>
              </a:rPr>
              <a:t>e-learning)</a:t>
            </a:r>
            <a:r>
              <a:rPr lang="el-GR" sz="1800" i="1" dirty="0" smtClean="0">
                <a:solidFill>
                  <a:schemeClr val="tx1"/>
                </a:solidFill>
              </a:rPr>
              <a:t>»</a:t>
            </a:r>
            <a:endParaRPr lang="el-GR" sz="1800" i="1" dirty="0">
              <a:solidFill>
                <a:schemeClr val="tx1"/>
              </a:solidFill>
            </a:endParaRP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ΜΕΘΟΔΟΣ ΕΡΕΥΝΑΣ</a:t>
            </a:r>
            <a:r>
              <a:rPr lang="el-GR" sz="1800" dirty="0">
                <a:solidFill>
                  <a:schemeClr val="tx1"/>
                </a:solidFill>
              </a:rPr>
              <a:t>: Ποιοτική ανάλυση περιεχομένου</a:t>
            </a: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ΜΕΣΟ ΣΥΛΛΟΓΗΣ ΔΕΔΟΜΕΝΩΝ</a:t>
            </a:r>
            <a:r>
              <a:rPr lang="el-GR" sz="1800" dirty="0">
                <a:solidFill>
                  <a:schemeClr val="tx1"/>
                </a:solidFill>
              </a:rPr>
              <a:t>: Ερωτηματολόγιο </a:t>
            </a:r>
            <a:r>
              <a:rPr lang="el-GR" sz="1800" dirty="0" smtClean="0">
                <a:solidFill>
                  <a:schemeClr val="tx1"/>
                </a:solidFill>
              </a:rPr>
              <a:t>ανοιχτών ερωτήσεων</a:t>
            </a:r>
          </a:p>
          <a:p>
            <a:pPr marL="342900" indent="-342900"/>
            <a:endParaRPr lang="el-GR" sz="1800" dirty="0" smtClean="0">
              <a:solidFill>
                <a:schemeClr val="tx1"/>
              </a:solidFill>
            </a:endParaRPr>
          </a:p>
          <a:p>
            <a:pPr marL="342900" indent="-342900">
              <a:buFont typeface="Arial" panose="020B0604020202020204" pitchFamily="34" charset="0"/>
              <a:buChar char="•"/>
            </a:pPr>
            <a:r>
              <a:rPr lang="el-GR" sz="1800" b="1" u="sng" dirty="0" smtClean="0">
                <a:solidFill>
                  <a:schemeClr val="tx1"/>
                </a:solidFill>
              </a:rPr>
              <a:t>ΕΠΕΞΕΡΓΑΣΙΑ ΔΕΔΟΜΕΝΩΝ</a:t>
            </a:r>
            <a:r>
              <a:rPr lang="el-GR" sz="1800" b="1" dirty="0" smtClean="0">
                <a:solidFill>
                  <a:schemeClr val="tx1"/>
                </a:solidFill>
              </a:rPr>
              <a:t>: </a:t>
            </a:r>
            <a:r>
              <a:rPr lang="el-GR" sz="1800" dirty="0" smtClean="0">
                <a:solidFill>
                  <a:schemeClr val="tx1"/>
                </a:solidFill>
              </a:rPr>
              <a:t>Μονάδα ανάλυσης η φράση με αυτοτελές εννοιολογικό περιεχόμενο</a:t>
            </a:r>
            <a:r>
              <a:rPr lang="el-GR" sz="1800" b="1" u="sng" dirty="0" smtClean="0">
                <a:solidFill>
                  <a:schemeClr val="tx1"/>
                </a:solidFill>
              </a:rPr>
              <a:t> </a:t>
            </a:r>
            <a:endParaRPr lang="el-GR" sz="1800" b="1" u="sng" dirty="0">
              <a:solidFill>
                <a:schemeClr val="tx1"/>
              </a:solidFill>
            </a:endParaRPr>
          </a:p>
          <a:p>
            <a:pPr marL="342900" indent="-342900">
              <a:buFont typeface="Arial" panose="020B0604020202020204" pitchFamily="34" charset="0"/>
              <a:buChar char="•"/>
            </a:pPr>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ΧΡΟΝΟΣ ΔΙΕΞΑΓΩΓΗΣ</a:t>
            </a:r>
            <a:r>
              <a:rPr lang="el-GR" sz="1800" dirty="0">
                <a:solidFill>
                  <a:schemeClr val="tx1"/>
                </a:solidFill>
              </a:rPr>
              <a:t>: </a:t>
            </a:r>
            <a:r>
              <a:rPr lang="el-GR" sz="1800" dirty="0" smtClean="0">
                <a:solidFill>
                  <a:schemeClr val="tx1"/>
                </a:solidFill>
              </a:rPr>
              <a:t>Δεκέμβριος </a:t>
            </a:r>
            <a:r>
              <a:rPr lang="el-GR" sz="1800" dirty="0">
                <a:solidFill>
                  <a:schemeClr val="tx1"/>
                </a:solidFill>
              </a:rPr>
              <a:t>2021</a:t>
            </a:r>
            <a:endParaRPr lang="el-GR" sz="1800" b="1" u="sng" dirty="0">
              <a:solidFill>
                <a:schemeClr val="tx1"/>
              </a:solidFill>
            </a:endParaRPr>
          </a:p>
          <a:p>
            <a:pPr marL="342900" indent="-342900">
              <a:buFont typeface="Arial" panose="020B0604020202020204" pitchFamily="34" charset="0"/>
              <a:buChar char="•"/>
            </a:pPr>
            <a:endParaRPr lang="el-GR" sz="2000" dirty="0">
              <a:solidFill>
                <a:schemeClr val="tx1"/>
              </a:solidFill>
            </a:endParaRPr>
          </a:p>
        </p:txBody>
      </p:sp>
      <p:sp>
        <p:nvSpPr>
          <p:cNvPr id="7" name="9 - Ορθογώνιο"/>
          <p:cNvSpPr/>
          <p:nvPr/>
        </p:nvSpPr>
        <p:spPr>
          <a:xfrm>
            <a:off x="1115616" y="1196752"/>
            <a:ext cx="7344816" cy="523220"/>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Πρώτη έρευνα</a:t>
            </a:r>
          </a:p>
        </p:txBody>
      </p:sp>
    </p:spTree>
    <p:extLst>
      <p:ext uri="{BB962C8B-B14F-4D97-AF65-F5344CB8AC3E}">
        <p14:creationId xmlns="" xmlns:p14="http://schemas.microsoft.com/office/powerpoint/2010/main" val="18136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7</a:t>
            </a:r>
            <a:r>
              <a:rPr lang="el-GR" sz="3600" dirty="0" smtClean="0"/>
              <a:t>. Μεθοδολογία έρευνας (2/3) </a:t>
            </a:r>
            <a:endParaRPr lang="el-GR" sz="4000" b="1" dirty="0"/>
          </a:p>
        </p:txBody>
      </p:sp>
      <p:sp>
        <p:nvSpPr>
          <p:cNvPr id="6" name="Ορθογώνιο: Στρογγύλεμα γωνιών 2">
            <a:extLst>
              <a:ext uri="{FF2B5EF4-FFF2-40B4-BE49-F238E27FC236}">
                <a16:creationId xmlns="" xmlns:a16="http://schemas.microsoft.com/office/drawing/2014/main" id="{2533CF70-B7B0-418B-A149-980D876A4F29}"/>
              </a:ext>
            </a:extLst>
          </p:cNvPr>
          <p:cNvSpPr/>
          <p:nvPr/>
        </p:nvSpPr>
        <p:spPr>
          <a:xfrm>
            <a:off x="1475656" y="1772816"/>
            <a:ext cx="6552728" cy="4851548"/>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l-GR" sz="1800" b="1" u="sng" dirty="0" smtClean="0">
              <a:solidFill>
                <a:schemeClr val="tx1"/>
              </a:solidFill>
            </a:endParaRPr>
          </a:p>
          <a:p>
            <a:pPr marL="342900" indent="-342900">
              <a:buFont typeface="Arial" panose="020B0604020202020204" pitchFamily="34" charset="0"/>
              <a:buChar char="•"/>
            </a:pPr>
            <a:r>
              <a:rPr lang="el-GR" sz="1800" b="1" u="sng" dirty="0" smtClean="0">
                <a:solidFill>
                  <a:schemeClr val="tx1"/>
                </a:solidFill>
              </a:rPr>
              <a:t>ΕΙΔΟΣ</a:t>
            </a:r>
            <a:r>
              <a:rPr lang="el-GR" sz="1800" dirty="0">
                <a:solidFill>
                  <a:schemeClr val="tx1"/>
                </a:solidFill>
              </a:rPr>
              <a:t>: Ποιοτική έρευνα και εφαρμογή διαμορφωτικής αξιολόγησης</a:t>
            </a: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ΜΕΘΟΔΟΣ ΔΕΙΓΜΑΤΟΛΗΨΙΑΣ</a:t>
            </a:r>
            <a:r>
              <a:rPr lang="el-GR" sz="1800" dirty="0">
                <a:solidFill>
                  <a:schemeClr val="tx1"/>
                </a:solidFill>
              </a:rPr>
              <a:t>: Σκόπιμη δειγματοληψία</a:t>
            </a: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ΔΕΙΓΜΑ</a:t>
            </a:r>
            <a:r>
              <a:rPr lang="el-GR" sz="1800" dirty="0">
                <a:solidFill>
                  <a:schemeClr val="tx1"/>
                </a:solidFill>
              </a:rPr>
              <a:t>: </a:t>
            </a:r>
            <a:r>
              <a:rPr lang="el-GR" sz="1800" dirty="0" smtClean="0">
                <a:solidFill>
                  <a:schemeClr val="tx1"/>
                </a:solidFill>
              </a:rPr>
              <a:t>30 εκπαιδευτικοί πρωτοβάθμιας εκπαίδευσης</a:t>
            </a:r>
            <a:endParaRPr lang="el-GR" sz="1800" i="1" dirty="0">
              <a:solidFill>
                <a:schemeClr val="tx1"/>
              </a:solidFill>
            </a:endParaRP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ΜΕΘΟΔΟΣ ΕΡΕΥΝΑΣ</a:t>
            </a:r>
            <a:r>
              <a:rPr lang="el-GR" sz="1800" dirty="0">
                <a:solidFill>
                  <a:schemeClr val="tx1"/>
                </a:solidFill>
              </a:rPr>
              <a:t>: Ποιοτική ανάλυση περιεχομένου</a:t>
            </a:r>
          </a:p>
          <a:p>
            <a:endParaRPr lang="el-GR" sz="1800" dirty="0">
              <a:solidFill>
                <a:schemeClr val="tx1"/>
              </a:solidFill>
            </a:endParaRPr>
          </a:p>
          <a:p>
            <a:pPr marL="342900" indent="-342900">
              <a:buFont typeface="Arial" panose="020B0604020202020204" pitchFamily="34" charset="0"/>
              <a:buChar char="•"/>
            </a:pPr>
            <a:r>
              <a:rPr lang="el-GR" sz="1800" b="1" u="sng" dirty="0">
                <a:solidFill>
                  <a:schemeClr val="tx1"/>
                </a:solidFill>
              </a:rPr>
              <a:t>ΜΕΣΟ ΣΥΛΛΟΓΗΣ ΔΕΔΟΜΕΝΩΝ</a:t>
            </a:r>
            <a:r>
              <a:rPr lang="el-GR" sz="1800" dirty="0">
                <a:solidFill>
                  <a:schemeClr val="tx1"/>
                </a:solidFill>
              </a:rPr>
              <a:t>: Ερωτηματολόγιο </a:t>
            </a:r>
            <a:r>
              <a:rPr lang="el-GR" sz="1800" dirty="0" smtClean="0">
                <a:solidFill>
                  <a:schemeClr val="tx1"/>
                </a:solidFill>
              </a:rPr>
              <a:t>ανοιχτών ερωτήσεων</a:t>
            </a:r>
          </a:p>
          <a:p>
            <a:pPr marL="342900" indent="-342900"/>
            <a:endParaRPr lang="el-GR" sz="1800" dirty="0" smtClean="0">
              <a:solidFill>
                <a:schemeClr val="tx1"/>
              </a:solidFill>
            </a:endParaRPr>
          </a:p>
          <a:p>
            <a:pPr marL="342900" indent="-342900">
              <a:buFont typeface="Arial" pitchFamily="34" charset="0"/>
              <a:buChar char="•"/>
            </a:pPr>
            <a:r>
              <a:rPr lang="el-GR" sz="1800" b="1" u="sng" dirty="0" smtClean="0">
                <a:solidFill>
                  <a:schemeClr val="tx1"/>
                </a:solidFill>
              </a:rPr>
              <a:t>ΕΠΕΞΕΡΓΑΣΙΑ ΔΕΔΟΜΕΝΩΝ</a:t>
            </a:r>
            <a:r>
              <a:rPr lang="el-GR" sz="1800" b="1" dirty="0" smtClean="0">
                <a:solidFill>
                  <a:schemeClr val="tx1"/>
                </a:solidFill>
              </a:rPr>
              <a:t>: </a:t>
            </a:r>
            <a:r>
              <a:rPr lang="el-GR" sz="1800" dirty="0" smtClean="0">
                <a:solidFill>
                  <a:schemeClr val="tx1"/>
                </a:solidFill>
              </a:rPr>
              <a:t>Μονάδα ανάλυσης η φράση με αυτοτελές εννοιολογικό περιεχόμενο</a:t>
            </a:r>
            <a:r>
              <a:rPr lang="el-GR" sz="1800" b="1" u="sng" dirty="0" smtClean="0">
                <a:solidFill>
                  <a:schemeClr val="tx1"/>
                </a:solidFill>
              </a:rPr>
              <a:t> </a:t>
            </a:r>
            <a:endParaRPr lang="el-GR" sz="1800" dirty="0">
              <a:solidFill>
                <a:schemeClr val="tx1"/>
              </a:solidFill>
            </a:endParaRPr>
          </a:p>
          <a:p>
            <a:pPr marL="342900" indent="-342900">
              <a:buFont typeface="Arial" pitchFamily="34" charset="0"/>
              <a:buChar char="•"/>
            </a:pPr>
            <a:endParaRPr lang="el-GR" sz="1800" dirty="0">
              <a:solidFill>
                <a:schemeClr val="tx1"/>
              </a:solidFill>
            </a:endParaRPr>
          </a:p>
          <a:p>
            <a:pPr marL="342900" indent="-342900">
              <a:buFont typeface="Arial" pitchFamily="34" charset="0"/>
              <a:buChar char="•"/>
            </a:pPr>
            <a:r>
              <a:rPr lang="el-GR" sz="1800" b="1" u="sng" dirty="0">
                <a:solidFill>
                  <a:schemeClr val="tx1"/>
                </a:solidFill>
              </a:rPr>
              <a:t>ΧΡΟΝΟΣ ΔΙΕΞΑΓΩΓΗΣ</a:t>
            </a:r>
            <a:r>
              <a:rPr lang="el-GR" sz="1800" dirty="0">
                <a:solidFill>
                  <a:schemeClr val="tx1"/>
                </a:solidFill>
              </a:rPr>
              <a:t>: </a:t>
            </a:r>
            <a:r>
              <a:rPr lang="el-GR" sz="1800" dirty="0" smtClean="0">
                <a:solidFill>
                  <a:schemeClr val="tx1"/>
                </a:solidFill>
              </a:rPr>
              <a:t>Δεκέμβριος 2021/Ιανουάριος 2022</a:t>
            </a:r>
            <a:endParaRPr lang="el-GR" sz="1800" b="1" u="sng" dirty="0">
              <a:solidFill>
                <a:schemeClr val="tx1"/>
              </a:solidFill>
            </a:endParaRPr>
          </a:p>
          <a:p>
            <a:pPr marL="342900" indent="-342900">
              <a:buFont typeface="Arial" pitchFamily="34" charset="0"/>
              <a:buChar char="•"/>
            </a:pPr>
            <a:endParaRPr lang="el-GR" sz="2000" dirty="0">
              <a:solidFill>
                <a:schemeClr val="tx1"/>
              </a:solidFill>
            </a:endParaRPr>
          </a:p>
        </p:txBody>
      </p:sp>
      <p:sp>
        <p:nvSpPr>
          <p:cNvPr id="7" name="9 - Ορθογώνιο"/>
          <p:cNvSpPr/>
          <p:nvPr/>
        </p:nvSpPr>
        <p:spPr>
          <a:xfrm>
            <a:off x="1115616" y="1196752"/>
            <a:ext cx="7344816" cy="523220"/>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Δεύτερη έρευνα</a:t>
            </a:r>
          </a:p>
        </p:txBody>
      </p:sp>
    </p:spTree>
    <p:extLst>
      <p:ext uri="{BB962C8B-B14F-4D97-AF65-F5344CB8AC3E}">
        <p14:creationId xmlns="" xmlns:p14="http://schemas.microsoft.com/office/powerpoint/2010/main" val="181367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xmlns="" id="{822785FB-E9E5-4E59-A7B1-50902EB93A7F}"/>
              </a:ext>
            </a:extLst>
          </p:cNvPr>
          <p:cNvSpPr>
            <a:spLocks noGrp="1"/>
          </p:cNvSpPr>
          <p:nvPr>
            <p:ph idx="1"/>
          </p:nvPr>
        </p:nvSpPr>
        <p:spPr>
          <a:xfrm>
            <a:off x="1691680" y="2086941"/>
            <a:ext cx="6624736" cy="1852376"/>
          </a:xfrm>
        </p:spPr>
        <p:txBody>
          <a:bodyPr>
            <a:normAutofit lnSpcReduction="10000"/>
          </a:bodyPr>
          <a:lstStyle/>
          <a:p>
            <a:r>
              <a:rPr lang="el-GR" sz="2400" dirty="0">
                <a:effectLst>
                  <a:outerShdw blurRad="38100" dist="38100" dir="2700000" algn="tl">
                    <a:srgbClr val="000000">
                      <a:alpha val="43137"/>
                    </a:srgbClr>
                  </a:outerShdw>
                </a:effectLst>
              </a:rPr>
              <a:t>Καθηγητή κ. Αναστασιάδη Παναγιώτη</a:t>
            </a:r>
          </a:p>
          <a:p>
            <a:pPr lvl="0"/>
            <a:r>
              <a:rPr lang="el-GR" sz="2400" dirty="0">
                <a:effectLst>
                  <a:outerShdw blurRad="38100" dist="38100" dir="2700000" algn="tl">
                    <a:srgbClr val="000000">
                      <a:alpha val="43137"/>
                    </a:srgbClr>
                  </a:outerShdw>
                </a:effectLst>
              </a:rPr>
              <a:t>Επ. Καθηγητή κ. Παπαβασιλείου Ευάγγελο</a:t>
            </a:r>
            <a:endParaRPr lang="en-GB" sz="2400" dirty="0"/>
          </a:p>
          <a:p>
            <a:pPr lvl="0"/>
            <a:r>
              <a:rPr lang="el-GR" sz="2400" dirty="0" smtClean="0">
                <a:effectLst>
                  <a:outerShdw blurRad="38100" dist="38100" dir="2700000" algn="tl">
                    <a:srgbClr val="000000">
                      <a:alpha val="43137"/>
                    </a:srgbClr>
                  </a:outerShdw>
                </a:effectLst>
              </a:rPr>
              <a:t>Μέλος ΕΔΙΠ κ. Χαλκιαδάκη Εμμανουήλ</a:t>
            </a:r>
            <a:endParaRPr lang="el-GR" sz="2400" dirty="0">
              <a:effectLst>
                <a:outerShdw blurRad="38100" dist="38100" dir="2700000" algn="tl">
                  <a:srgbClr val="000000">
                    <a:alpha val="43137"/>
                  </a:srgbClr>
                </a:outerShdw>
              </a:effectLst>
            </a:endParaRPr>
          </a:p>
          <a:p>
            <a:endParaRPr lang="el-GR" dirty="0"/>
          </a:p>
        </p:txBody>
      </p:sp>
      <p:sp>
        <p:nvSpPr>
          <p:cNvPr id="3" name="Τίτλος 2">
            <a:extLst>
              <a:ext uri="{FF2B5EF4-FFF2-40B4-BE49-F238E27FC236}">
                <a16:creationId xmlns:a16="http://schemas.microsoft.com/office/drawing/2014/main" xmlns="" id="{6552A7D5-F7FF-40BF-83B8-02337F598A4B}"/>
              </a:ext>
            </a:extLst>
          </p:cNvPr>
          <p:cNvSpPr>
            <a:spLocks noGrp="1"/>
          </p:cNvSpPr>
          <p:nvPr>
            <p:ph type="title"/>
          </p:nvPr>
        </p:nvSpPr>
        <p:spPr>
          <a:xfrm>
            <a:off x="1475656" y="404663"/>
            <a:ext cx="7039694" cy="1035853"/>
          </a:xfrm>
        </p:spPr>
        <p:txBody>
          <a:bodyPr>
            <a:normAutofit/>
          </a:bodyPr>
          <a:lstStyle/>
          <a:p>
            <a:r>
              <a:rPr lang="el-GR" sz="3600" dirty="0"/>
              <a:t>Ευχαριστίες</a:t>
            </a:r>
          </a:p>
        </p:txBody>
      </p:sp>
      <p:grpSp>
        <p:nvGrpSpPr>
          <p:cNvPr id="4" name="4 - Ομάδα">
            <a:extLst>
              <a:ext uri="{FF2B5EF4-FFF2-40B4-BE49-F238E27FC236}">
                <a16:creationId xmlns:a16="http://schemas.microsoft.com/office/drawing/2014/main" xmlns="" id="{322897DB-7CD2-4F9B-8769-B0942E8F989B}"/>
              </a:ext>
            </a:extLst>
          </p:cNvPr>
          <p:cNvGrpSpPr/>
          <p:nvPr/>
        </p:nvGrpSpPr>
        <p:grpSpPr>
          <a:xfrm>
            <a:off x="1355068" y="1579536"/>
            <a:ext cx="6834214" cy="573664"/>
            <a:chOff x="0" y="49732"/>
            <a:chExt cx="6834214" cy="573664"/>
          </a:xfrm>
          <a:solidFill>
            <a:schemeClr val="accent1"/>
          </a:solidFill>
          <a:scene3d>
            <a:camera prst="orthographicFront"/>
            <a:lightRig rig="flat" dir="t"/>
          </a:scene3d>
        </p:grpSpPr>
        <p:sp>
          <p:nvSpPr>
            <p:cNvPr id="15" name="5 - Στρογγυλεμένο ορθογώνιο">
              <a:extLst>
                <a:ext uri="{FF2B5EF4-FFF2-40B4-BE49-F238E27FC236}">
                  <a16:creationId xmlns:a16="http://schemas.microsoft.com/office/drawing/2014/main" xmlns="" id="{D0F07394-F6CB-4BE1-858D-0075F7FE25E4}"/>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6" name="Στρογγυλεμένο ορθογώνιο 4">
              <a:extLst>
                <a:ext uri="{FF2B5EF4-FFF2-40B4-BE49-F238E27FC236}">
                  <a16:creationId xmlns:a16="http://schemas.microsoft.com/office/drawing/2014/main" xmlns="" id="{0651CDE2-6D5B-4801-8A9C-8F342D63B9A2}"/>
                </a:ext>
              </a:extLst>
            </p:cNvPr>
            <p:cNvSpPr/>
            <p:nvPr/>
          </p:nvSpPr>
          <p:spPr>
            <a:xfrm>
              <a:off x="28004" y="77736"/>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b="1" dirty="0">
                  <a:solidFill>
                    <a:schemeClr val="bg1"/>
                  </a:solidFill>
                  <a:effectLst>
                    <a:outerShdw blurRad="38100" dist="38100" dir="2700000" algn="tl">
                      <a:srgbClr val="000000">
                        <a:alpha val="43137"/>
                      </a:srgbClr>
                    </a:outerShdw>
                  </a:effectLst>
                </a:rPr>
                <a:t>Στην τριμελή επιτροπή επίβλεψης</a:t>
              </a:r>
              <a:endParaRPr lang="en-GB" sz="2800" b="1" kern="1200" dirty="0">
                <a:solidFill>
                  <a:schemeClr val="bg1"/>
                </a:solidFill>
                <a:effectLst>
                  <a:outerShdw blurRad="38100" dist="38100" dir="2700000" algn="tl">
                    <a:srgbClr val="000000">
                      <a:alpha val="43137"/>
                    </a:srgbClr>
                  </a:outerShdw>
                </a:effectLst>
              </a:endParaRPr>
            </a:p>
          </p:txBody>
        </p:sp>
      </p:grpSp>
      <p:sp>
        <p:nvSpPr>
          <p:cNvPr id="19" name="Στρογγυλεμένο ορθογώνιο 4">
            <a:extLst>
              <a:ext uri="{FF2B5EF4-FFF2-40B4-BE49-F238E27FC236}">
                <a16:creationId xmlns:a16="http://schemas.microsoft.com/office/drawing/2014/main" xmlns="" id="{E72F8AFC-8822-4E4D-97BC-9B67A790AC0F}"/>
              </a:ext>
            </a:extLst>
          </p:cNvPr>
          <p:cNvSpPr/>
          <p:nvPr/>
        </p:nvSpPr>
        <p:spPr>
          <a:xfrm>
            <a:off x="1403648" y="4077072"/>
            <a:ext cx="6832431" cy="1462236"/>
          </a:xfrm>
          <a:prstGeom prst="rect">
            <a:avLst/>
          </a:prstGeom>
          <a:solidFill>
            <a:schemeClr val="accent1"/>
          </a:solidFill>
          <a:ln>
            <a:solidFill>
              <a:schemeClr val="tx1"/>
            </a:solidFill>
          </a:ln>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b="1" dirty="0" smtClean="0">
                <a:solidFill>
                  <a:schemeClr val="bg1"/>
                </a:solidFill>
                <a:effectLst>
                  <a:outerShdw blurRad="38100" dist="38100" dir="2700000" algn="tl">
                    <a:srgbClr val="000000">
                      <a:alpha val="43137"/>
                    </a:srgbClr>
                  </a:outerShdw>
                </a:effectLst>
              </a:rPr>
              <a:t>Στον Διδάκτορα κ. Κωτσίδη Κωνσταντίνο</a:t>
            </a:r>
          </a:p>
          <a:p>
            <a:pPr lvl="0" algn="l" defTabSz="1244600">
              <a:lnSpc>
                <a:spcPct val="90000"/>
              </a:lnSpc>
              <a:spcBef>
                <a:spcPct val="0"/>
              </a:spcBef>
              <a:spcAft>
                <a:spcPct val="35000"/>
              </a:spcAft>
            </a:pPr>
            <a:r>
              <a:rPr lang="el-GR" sz="2800" b="1" kern="1200" dirty="0" smtClean="0">
                <a:solidFill>
                  <a:schemeClr val="bg1"/>
                </a:solidFill>
                <a:effectLst>
                  <a:outerShdw blurRad="38100" dist="38100" dir="2700000" algn="tl">
                    <a:srgbClr val="000000">
                      <a:alpha val="43137"/>
                    </a:srgbClr>
                  </a:outerShdw>
                </a:effectLst>
              </a:rPr>
              <a:t>Στον υπ. Διδάκτορα κ. Στρατικόπουλο Κωνσταντίνο</a:t>
            </a:r>
            <a:endParaRPr lang="en-GB" sz="2800" b="1" kern="1200" dirty="0">
              <a:solidFill>
                <a:schemeClr val="bg1"/>
              </a:solidFill>
              <a:effectLst>
                <a:outerShdw blurRad="38100" dist="38100" dir="2700000" algn="tl">
                  <a:srgbClr val="000000">
                    <a:alpha val="43137"/>
                  </a:srgbClr>
                </a:outerShdw>
              </a:effectLst>
            </a:endParaRPr>
          </a:p>
        </p:txBody>
      </p:sp>
      <p:grpSp>
        <p:nvGrpSpPr>
          <p:cNvPr id="6" name="4 - Ομάδα">
            <a:extLst>
              <a:ext uri="{FF2B5EF4-FFF2-40B4-BE49-F238E27FC236}">
                <a16:creationId xmlns:a16="http://schemas.microsoft.com/office/drawing/2014/main" xmlns="" id="{89591CBB-CB52-44E2-89CE-27213B009E6B}"/>
              </a:ext>
            </a:extLst>
          </p:cNvPr>
          <p:cNvGrpSpPr/>
          <p:nvPr/>
        </p:nvGrpSpPr>
        <p:grpSpPr>
          <a:xfrm>
            <a:off x="1403648" y="5805264"/>
            <a:ext cx="6834214" cy="573664"/>
            <a:chOff x="0" y="49732"/>
            <a:chExt cx="6834214" cy="573664"/>
          </a:xfrm>
          <a:solidFill>
            <a:schemeClr val="accent1"/>
          </a:solidFill>
          <a:scene3d>
            <a:camera prst="orthographicFront"/>
            <a:lightRig rig="flat" dir="t"/>
          </a:scene3d>
        </p:grpSpPr>
        <p:sp>
          <p:nvSpPr>
            <p:cNvPr id="21" name="5 - Στρογγυλεμένο ορθογώνιο">
              <a:extLst>
                <a:ext uri="{FF2B5EF4-FFF2-40B4-BE49-F238E27FC236}">
                  <a16:creationId xmlns:a16="http://schemas.microsoft.com/office/drawing/2014/main" xmlns="" id="{B56D5299-1C48-4249-AD67-EF758F58BD0E}"/>
                </a:ext>
              </a:extLst>
            </p:cNvPr>
            <p:cNvSpPr/>
            <p:nvPr/>
          </p:nvSpPr>
          <p:spPr>
            <a:xfrm>
              <a:off x="0" y="49732"/>
              <a:ext cx="6834214" cy="573664"/>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22" name="Στρογγυλεμένο ορθογώνιο 4">
              <a:extLst>
                <a:ext uri="{FF2B5EF4-FFF2-40B4-BE49-F238E27FC236}">
                  <a16:creationId xmlns:a16="http://schemas.microsoft.com/office/drawing/2014/main" xmlns="" id="{F9258780-9C98-4D29-B5D5-C0FEE1F88307}"/>
                </a:ext>
              </a:extLst>
            </p:cNvPr>
            <p:cNvSpPr/>
            <p:nvPr/>
          </p:nvSpPr>
          <p:spPr>
            <a:xfrm>
              <a:off x="28004" y="77736"/>
              <a:ext cx="6778206" cy="517656"/>
            </a:xfrm>
            <a:prstGeom prst="rect">
              <a:avLst/>
            </a:prstGeom>
            <a:grpFill/>
            <a:ln>
              <a:solidFill>
                <a:schemeClr val="tx1"/>
              </a:solidFill>
            </a:ln>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b="1" dirty="0">
                  <a:solidFill>
                    <a:schemeClr val="bg1"/>
                  </a:solidFill>
                  <a:effectLst>
                    <a:outerShdw blurRad="38100" dist="38100" dir="2700000" algn="tl">
                      <a:srgbClr val="000000">
                        <a:alpha val="43137"/>
                      </a:srgbClr>
                    </a:outerShdw>
                  </a:effectLst>
                </a:rPr>
                <a:t>Στην οικογένειά μου</a:t>
              </a:r>
              <a:endParaRPr lang="en-GB" sz="2800" b="1" kern="12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xmlns="" val="16699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827584" y="1916832"/>
            <a:ext cx="7886700" cy="4351338"/>
          </a:xfrm>
        </p:spPr>
        <p:txBody>
          <a:bodyPr>
            <a:normAutofit/>
          </a:bodyPr>
          <a:lstStyle/>
          <a:p>
            <a:pPr>
              <a:buFont typeface="Wingdings" pitchFamily="2" charset="2"/>
              <a:buChar char="§"/>
            </a:pPr>
            <a:r>
              <a:rPr lang="el-GR" sz="2800" dirty="0" smtClean="0">
                <a:effectLst>
                  <a:outerShdw blurRad="38100" dist="38100" dir="2700000" algn="tl">
                    <a:srgbClr val="000000">
                      <a:alpha val="43137"/>
                    </a:srgbClr>
                  </a:outerShdw>
                </a:effectLst>
              </a:rPr>
              <a:t>Ανώνυμο ερωτηματολόγιο, ώστε να διασφαλιστεί η αξιοπιστία των απαντήσεων</a:t>
            </a:r>
          </a:p>
          <a:p>
            <a:pPr>
              <a:buFont typeface="Wingdings" pitchFamily="2" charset="2"/>
              <a:buChar char="§"/>
            </a:pPr>
            <a:r>
              <a:rPr lang="el-GR" sz="2800" dirty="0" smtClean="0">
                <a:effectLst>
                  <a:outerShdw blurRad="38100" dist="38100" dir="2700000" algn="tl">
                    <a:srgbClr val="000000">
                      <a:alpha val="43137"/>
                    </a:srgbClr>
                  </a:outerShdw>
                </a:effectLst>
              </a:rPr>
              <a:t>Αποφυγή σύνθετων ερωτήσεων και ερωτήσεων που κατευθύνουν την απάντηση</a:t>
            </a:r>
          </a:p>
          <a:p>
            <a:pPr>
              <a:buFont typeface="Wingdings" pitchFamily="2" charset="2"/>
              <a:buChar char="§"/>
            </a:pPr>
            <a:r>
              <a:rPr lang="el-GR" sz="2800" dirty="0" smtClean="0">
                <a:effectLst>
                  <a:outerShdw blurRad="38100" dist="38100" dir="2700000" algn="tl">
                    <a:srgbClr val="000000">
                      <a:alpha val="43137"/>
                    </a:srgbClr>
                  </a:outerShdw>
                </a:effectLst>
              </a:rPr>
              <a:t>Απλό λεξιλόγιο </a:t>
            </a:r>
          </a:p>
          <a:p>
            <a:pPr>
              <a:buFont typeface="Wingdings" pitchFamily="2" charset="2"/>
              <a:buChar char="§"/>
            </a:pPr>
            <a:r>
              <a:rPr lang="el-GR" sz="2800" dirty="0" smtClean="0">
                <a:effectLst>
                  <a:outerShdw blurRad="38100" dist="38100" dir="2700000" algn="tl">
                    <a:srgbClr val="000000">
                      <a:alpha val="43137"/>
                    </a:srgbClr>
                  </a:outerShdw>
                </a:effectLst>
              </a:rPr>
              <a:t>Συντομία στις ερωτήσεις ανοιχτού τύπου</a:t>
            </a:r>
            <a:endParaRPr lang="el-GR" sz="2800" dirty="0">
              <a:effectLst>
                <a:outerShdw blurRad="38100" dist="38100" dir="2700000" algn="tl">
                  <a:srgbClr val="000000">
                    <a:alpha val="43137"/>
                  </a:srgbClr>
                </a:outerShdw>
              </a:effectLst>
            </a:endParaRPr>
          </a:p>
        </p:txBody>
      </p:sp>
      <p:sp>
        <p:nvSpPr>
          <p:cNvPr id="3" name="2 - Τίτλος"/>
          <p:cNvSpPr>
            <a:spLocks noGrp="1"/>
          </p:cNvSpPr>
          <p:nvPr>
            <p:ph type="title"/>
          </p:nvPr>
        </p:nvSpPr>
        <p:spPr/>
        <p:txBody>
          <a:bodyPr>
            <a:normAutofit/>
          </a:bodyPr>
          <a:lstStyle/>
          <a:p>
            <a:r>
              <a:rPr lang="el-GR" dirty="0" smtClean="0"/>
              <a:t>7. </a:t>
            </a:r>
            <a:r>
              <a:rPr lang="el-GR" sz="4000" dirty="0" smtClean="0"/>
              <a:t>Μεθοδολογία έρευνας (3/3) </a:t>
            </a:r>
            <a:endParaRPr lang="el-GR" sz="4000" dirty="0"/>
          </a:p>
        </p:txBody>
      </p:sp>
      <p:sp>
        <p:nvSpPr>
          <p:cNvPr id="4" name="9 - Ορθογώνιο"/>
          <p:cNvSpPr/>
          <p:nvPr/>
        </p:nvSpPr>
        <p:spPr>
          <a:xfrm>
            <a:off x="971600" y="1340768"/>
            <a:ext cx="7344816" cy="523220"/>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Αξιοπιστία και εγκυρότητα έρευνας</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042988" y="333375"/>
            <a:ext cx="7777162" cy="574675"/>
          </a:xfrm>
        </p:spPr>
        <p:txBody>
          <a:bodyPr>
            <a:noAutofit/>
          </a:bodyPr>
          <a:lstStyle/>
          <a:p>
            <a:r>
              <a:rPr lang="el-GR" sz="3600" dirty="0"/>
              <a:t>8</a:t>
            </a:r>
            <a:r>
              <a:rPr lang="el-GR" sz="3600" dirty="0" smtClean="0"/>
              <a:t>. Αποτίμηση εκπαιδευτικού υλικού (1/6) </a:t>
            </a:r>
            <a:endParaRPr lang="el-GR" sz="4000" b="1" dirty="0"/>
          </a:p>
        </p:txBody>
      </p:sp>
      <p:graphicFrame>
        <p:nvGraphicFramePr>
          <p:cNvPr id="7" name="6 - Διάγραμμα"/>
          <p:cNvGraphicFramePr/>
          <p:nvPr/>
        </p:nvGraphicFramePr>
        <p:xfrm>
          <a:off x="1763688" y="1916832"/>
          <a:ext cx="60960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9 - Ορθογώνιο"/>
          <p:cNvSpPr/>
          <p:nvPr/>
        </p:nvSpPr>
        <p:spPr>
          <a:xfrm>
            <a:off x="1115616" y="1196752"/>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Αποτελέσματα πρώτης έρευνας</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187624" y="332656"/>
            <a:ext cx="7777162" cy="574675"/>
          </a:xfrm>
        </p:spPr>
        <p:txBody>
          <a:bodyPr>
            <a:noAutofit/>
          </a:bodyPr>
          <a:lstStyle/>
          <a:p>
            <a:r>
              <a:rPr lang="el-GR" sz="3600" dirty="0"/>
              <a:t>8</a:t>
            </a:r>
            <a:r>
              <a:rPr lang="el-GR" sz="3600" dirty="0" smtClean="0"/>
              <a:t>. Αποτίμηση εκπαιδευτικού υλικού (2/6) </a:t>
            </a:r>
            <a:endParaRPr lang="el-GR" sz="4000" b="1" dirty="0"/>
          </a:p>
        </p:txBody>
      </p:sp>
      <p:graphicFrame>
        <p:nvGraphicFramePr>
          <p:cNvPr id="7" name="6 - Διάγραμμα"/>
          <p:cNvGraphicFramePr/>
          <p:nvPr/>
        </p:nvGraphicFramePr>
        <p:xfrm>
          <a:off x="1691680" y="1484784"/>
          <a:ext cx="669674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042988" y="333375"/>
            <a:ext cx="7777162" cy="574675"/>
          </a:xfrm>
        </p:spPr>
        <p:txBody>
          <a:bodyPr>
            <a:noAutofit/>
          </a:bodyPr>
          <a:lstStyle/>
          <a:p>
            <a:r>
              <a:rPr lang="el-GR" sz="3600" dirty="0"/>
              <a:t>8</a:t>
            </a:r>
            <a:r>
              <a:rPr lang="el-GR" sz="3600" dirty="0" smtClean="0"/>
              <a:t>. Αποτίμηση εκπαιδευτικού υλικού (3/6) </a:t>
            </a:r>
            <a:endParaRPr lang="el-GR" sz="4000" b="1" dirty="0"/>
          </a:p>
        </p:txBody>
      </p:sp>
      <p:graphicFrame>
        <p:nvGraphicFramePr>
          <p:cNvPr id="7" name="6 - Διάγραμμα"/>
          <p:cNvGraphicFramePr/>
          <p:nvPr/>
        </p:nvGraphicFramePr>
        <p:xfrm>
          <a:off x="1691680" y="1628800"/>
          <a:ext cx="648072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247581"/>
            <a:ext cx="7776864" cy="808350"/>
          </a:xfrm>
        </p:spPr>
        <p:txBody>
          <a:bodyPr>
            <a:noAutofit/>
          </a:bodyPr>
          <a:lstStyle/>
          <a:p>
            <a:r>
              <a:rPr lang="el-GR" sz="3600" dirty="0" smtClean="0"/>
              <a:t>8. Αποτίμηση εκπαιδευτικού υλικού (4/6) </a:t>
            </a:r>
            <a:endParaRPr lang="el-GR" sz="3600" b="1" dirty="0"/>
          </a:p>
        </p:txBody>
      </p:sp>
      <p:sp>
        <p:nvSpPr>
          <p:cNvPr id="7" name="Ορθογώνιο 6">
            <a:extLst>
              <a:ext uri="{FF2B5EF4-FFF2-40B4-BE49-F238E27FC236}">
                <a16:creationId xmlns="" xmlns:a16="http://schemas.microsoft.com/office/drawing/2014/main" id="{9AE1867F-50A3-4A5B-9EB7-C18F2ED9B993}"/>
              </a:ext>
            </a:extLst>
          </p:cNvPr>
          <p:cNvSpPr/>
          <p:nvPr/>
        </p:nvSpPr>
        <p:spPr>
          <a:xfrm>
            <a:off x="2141798" y="2332830"/>
            <a:ext cx="5972048" cy="3978532"/>
          </a:xfrm>
          <a:prstGeom prst="rect">
            <a:avLst/>
          </a:prstGeom>
          <a:solidFill>
            <a:schemeClr val="bg2">
              <a:lumMod val="9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Ελεύθερη σχεδίαση: Σχήμα 7">
            <a:extLst>
              <a:ext uri="{FF2B5EF4-FFF2-40B4-BE49-F238E27FC236}">
                <a16:creationId xmlns="" xmlns:a16="http://schemas.microsoft.com/office/drawing/2014/main" id="{3B08C376-F01F-487D-BD86-8BBBB5CC206C}"/>
              </a:ext>
            </a:extLst>
          </p:cNvPr>
          <p:cNvSpPr/>
          <p:nvPr/>
        </p:nvSpPr>
        <p:spPr>
          <a:xfrm>
            <a:off x="2411760" y="2924944"/>
            <a:ext cx="2773227" cy="2640307"/>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32385" rIns="32385" bIns="32385" numCol="1" spcCol="1270" anchor="t" anchorCtr="0">
            <a:noAutofit/>
          </a:bodyPr>
          <a:lstStyle/>
          <a:p>
            <a:pPr marL="285750" lvl="0" indent="-285750" defTabSz="755650">
              <a:lnSpc>
                <a:spcPct val="90000"/>
              </a:lnSpc>
              <a:spcBef>
                <a:spcPct val="0"/>
              </a:spcBef>
              <a:spcAft>
                <a:spcPct val="35000"/>
              </a:spcAft>
              <a:buFont typeface="Arial" panose="020B0604020202020204" pitchFamily="34" charset="0"/>
              <a:buChar char="•"/>
            </a:pPr>
            <a:r>
              <a:rPr lang="el-GR" sz="2000" dirty="0" smtClean="0"/>
              <a:t>Πλήθος και ποικιλία δραστηριοτήτων</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Η πληθώρα των πληροφοριών</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Το περιεχόμενο</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kern="1200" dirty="0"/>
              <a:t>Η </a:t>
            </a:r>
            <a:r>
              <a:rPr lang="el-GR" sz="2000" dirty="0" smtClean="0"/>
              <a:t>πολυμεσικότητα</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Η κατάτμηση των πληροφοριών</a:t>
            </a:r>
            <a:endParaRPr lang="el-GR" sz="2000" kern="1200" dirty="0"/>
          </a:p>
          <a:p>
            <a:pPr marL="0" lvl="0" indent="0" algn="l" defTabSz="755650">
              <a:lnSpc>
                <a:spcPct val="90000"/>
              </a:lnSpc>
              <a:spcBef>
                <a:spcPct val="0"/>
              </a:spcBef>
              <a:spcAft>
                <a:spcPct val="35000"/>
              </a:spcAft>
              <a:buNone/>
            </a:pPr>
            <a:endParaRPr lang="el-GR" sz="1700" kern="1200" dirty="0"/>
          </a:p>
        </p:txBody>
      </p:sp>
      <p:sp>
        <p:nvSpPr>
          <p:cNvPr id="9" name="Ελεύθερη σχεδίαση: Σχήμα 8">
            <a:extLst>
              <a:ext uri="{FF2B5EF4-FFF2-40B4-BE49-F238E27FC236}">
                <a16:creationId xmlns="" xmlns:a16="http://schemas.microsoft.com/office/drawing/2014/main" id="{86D3AC3B-E7B8-4EA6-9EF7-3C763EC0EBC5}"/>
              </a:ext>
            </a:extLst>
          </p:cNvPr>
          <p:cNvSpPr/>
          <p:nvPr/>
        </p:nvSpPr>
        <p:spPr>
          <a:xfrm>
            <a:off x="5155280" y="2907761"/>
            <a:ext cx="2773227" cy="2640307"/>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32385" rIns="32385" bIns="32385" numCol="1" spcCol="1270" anchor="t" anchorCtr="0">
            <a:noAutofit/>
          </a:bodyPr>
          <a:lstStyle/>
          <a:p>
            <a:pPr marL="285750" lvl="0" indent="-285750" algn="l" defTabSz="755650">
              <a:lnSpc>
                <a:spcPct val="90000"/>
              </a:lnSpc>
              <a:spcBef>
                <a:spcPct val="0"/>
              </a:spcBef>
              <a:spcAft>
                <a:spcPct val="35000"/>
              </a:spcAft>
              <a:buFont typeface="Arial" panose="020B0604020202020204" pitchFamily="34" charset="0"/>
              <a:buChar char="•"/>
            </a:pPr>
            <a:r>
              <a:rPr lang="el-GR" sz="1700" kern="1200" dirty="0" smtClean="0"/>
              <a:t>Περαιτέρω κατάτμηση των πληροφοριών</a:t>
            </a:r>
          </a:p>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Πιο μικρές ενότητες-μείωση του όγκου των πληροφοριών</a:t>
            </a:r>
          </a:p>
          <a:p>
            <a:pPr marL="285750" lvl="0" indent="-285750" algn="l" defTabSz="755650">
              <a:lnSpc>
                <a:spcPct val="90000"/>
              </a:lnSpc>
              <a:spcBef>
                <a:spcPct val="0"/>
              </a:spcBef>
              <a:spcAft>
                <a:spcPct val="35000"/>
              </a:spcAft>
              <a:buFont typeface="Arial" panose="020B0604020202020204" pitchFamily="34" charset="0"/>
              <a:buChar char="•"/>
            </a:pPr>
            <a:r>
              <a:rPr lang="el-GR" sz="1700" kern="1200" dirty="0" smtClean="0"/>
              <a:t>Λιγότερο έντονα χρώματα</a:t>
            </a:r>
          </a:p>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Περισσότερη χρήση του </a:t>
            </a:r>
            <a:r>
              <a:rPr lang="en-US" sz="1700" dirty="0" smtClean="0"/>
              <a:t>avatar</a:t>
            </a:r>
            <a:r>
              <a:rPr lang="el-GR" sz="1700" kern="1200" dirty="0" smtClean="0"/>
              <a:t> </a:t>
            </a:r>
            <a:endParaRPr lang="el-GR" sz="1700" kern="1200" dirty="0"/>
          </a:p>
          <a:p>
            <a:pPr marL="0" lvl="0" indent="0" algn="l" defTabSz="755650">
              <a:lnSpc>
                <a:spcPct val="90000"/>
              </a:lnSpc>
              <a:spcBef>
                <a:spcPct val="0"/>
              </a:spcBef>
              <a:spcAft>
                <a:spcPct val="35000"/>
              </a:spcAft>
              <a:buNone/>
            </a:pPr>
            <a:endParaRPr lang="el-GR" sz="1700" kern="1200" dirty="0"/>
          </a:p>
        </p:txBody>
      </p:sp>
      <p:sp>
        <p:nvSpPr>
          <p:cNvPr id="12" name="Ευθεία γραμμή σύνδεσης 11">
            <a:extLst>
              <a:ext uri="{FF2B5EF4-FFF2-40B4-BE49-F238E27FC236}">
                <a16:creationId xmlns="" xmlns:a16="http://schemas.microsoft.com/office/drawing/2014/main" id="{196C22F2-89DE-4322-89E3-27D170D28112}"/>
              </a:ext>
            </a:extLst>
          </p:cNvPr>
          <p:cNvSpPr/>
          <p:nvPr/>
        </p:nvSpPr>
        <p:spPr>
          <a:xfrm>
            <a:off x="5127822" y="2913407"/>
            <a:ext cx="686" cy="2521748"/>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12 - TextBox"/>
          <p:cNvSpPr txBox="1"/>
          <p:nvPr/>
        </p:nvSpPr>
        <p:spPr>
          <a:xfrm>
            <a:off x="2051720" y="1700808"/>
            <a:ext cx="2880320" cy="461665"/>
          </a:xfrm>
          <a:prstGeom prst="rect">
            <a:avLst/>
          </a:prstGeom>
          <a:noFill/>
        </p:spPr>
        <p:txBody>
          <a:bodyPr wrap="square" rtlCol="0">
            <a:spAutoFit/>
          </a:bodyPr>
          <a:lstStyle/>
          <a:p>
            <a:r>
              <a:rPr lang="el-GR" dirty="0" smtClean="0">
                <a:solidFill>
                  <a:srgbClr val="931B1B"/>
                </a:solidFill>
                <a:effectLst>
                  <a:outerShdw blurRad="38100" dist="38100" dir="2700000" algn="tl">
                    <a:srgbClr val="000000">
                      <a:alpha val="43137"/>
                    </a:srgbClr>
                  </a:outerShdw>
                </a:effectLst>
              </a:rPr>
              <a:t>Δυνατά στοιχεία Ε.Υ.</a:t>
            </a:r>
            <a:endParaRPr lang="el-GR" dirty="0">
              <a:solidFill>
                <a:srgbClr val="931B1B"/>
              </a:solidFill>
              <a:effectLst>
                <a:outerShdw blurRad="38100" dist="38100" dir="2700000" algn="tl">
                  <a:srgbClr val="000000">
                    <a:alpha val="43137"/>
                  </a:srgbClr>
                </a:outerShdw>
              </a:effectLst>
            </a:endParaRPr>
          </a:p>
        </p:txBody>
      </p:sp>
      <p:sp>
        <p:nvSpPr>
          <p:cNvPr id="14" name="13 - TextBox"/>
          <p:cNvSpPr txBox="1"/>
          <p:nvPr/>
        </p:nvSpPr>
        <p:spPr>
          <a:xfrm>
            <a:off x="5220072" y="1700808"/>
            <a:ext cx="3096344" cy="461665"/>
          </a:xfrm>
          <a:prstGeom prst="rect">
            <a:avLst/>
          </a:prstGeom>
          <a:noFill/>
        </p:spPr>
        <p:txBody>
          <a:bodyPr wrap="square" rtlCol="0">
            <a:spAutoFit/>
          </a:bodyPr>
          <a:lstStyle/>
          <a:p>
            <a:r>
              <a:rPr lang="el-GR" dirty="0" smtClean="0">
                <a:solidFill>
                  <a:srgbClr val="931B1B"/>
                </a:solidFill>
                <a:effectLst>
                  <a:outerShdw blurRad="38100" dist="38100" dir="2700000" algn="tl">
                    <a:srgbClr val="000000">
                      <a:alpha val="43137"/>
                    </a:srgbClr>
                  </a:outerShdw>
                </a:effectLst>
              </a:rPr>
              <a:t>Προτάσεις βελτίωσης </a:t>
            </a:r>
            <a:endParaRPr lang="el-GR" dirty="0">
              <a:solidFill>
                <a:srgbClr val="931B1B"/>
              </a:solidFill>
              <a:effectLst>
                <a:outerShdw blurRad="38100" dist="38100" dir="2700000" algn="tl">
                  <a:srgbClr val="000000">
                    <a:alpha val="43137"/>
                  </a:srgbClr>
                </a:outerShdw>
              </a:effectLst>
            </a:endParaRPr>
          </a:p>
        </p:txBody>
      </p:sp>
      <p:sp>
        <p:nvSpPr>
          <p:cNvPr id="17" name="Σταυρός 9">
            <a:extLst>
              <a:ext uri="{FF2B5EF4-FFF2-40B4-BE49-F238E27FC236}">
                <a16:creationId xmlns="" xmlns:a16="http://schemas.microsoft.com/office/drawing/2014/main" id="{225D2CC0-1F86-4BCD-9229-149E92381EB5}"/>
              </a:ext>
            </a:extLst>
          </p:cNvPr>
          <p:cNvSpPr/>
          <p:nvPr/>
        </p:nvSpPr>
        <p:spPr>
          <a:xfrm>
            <a:off x="1110140" y="1857208"/>
            <a:ext cx="1166952" cy="1166952"/>
          </a:xfrm>
          <a:prstGeom prst="plus">
            <a:avLst>
              <a:gd name="adj" fmla="val 32810"/>
            </a:avLst>
          </a:prstGeom>
          <a:solidFill>
            <a:srgbClr val="931B1B"/>
          </a:solidFill>
          <a:ln>
            <a:solidFill>
              <a:srgbClr val="931B1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Ορθογώνιο 10">
            <a:extLst>
              <a:ext uri="{FF2B5EF4-FFF2-40B4-BE49-F238E27FC236}">
                <a16:creationId xmlns="" xmlns:a16="http://schemas.microsoft.com/office/drawing/2014/main" id="{6025EAFB-BD92-47E4-992F-13939523D891}"/>
              </a:ext>
            </a:extLst>
          </p:cNvPr>
          <p:cNvSpPr/>
          <p:nvPr/>
        </p:nvSpPr>
        <p:spPr>
          <a:xfrm>
            <a:off x="6876256" y="2276872"/>
            <a:ext cx="1098307" cy="376380"/>
          </a:xfrm>
          <a:prstGeom prst="rect">
            <a:avLst/>
          </a:prstGeom>
          <a:solidFill>
            <a:srgbClr val="002060"/>
          </a:solidFill>
          <a:ln>
            <a:solidFill>
              <a:srgbClr val="BF9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 xmlns:p14="http://schemas.microsoft.com/office/powerpoint/2010/main" val="9581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fade">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042988" y="333375"/>
            <a:ext cx="7777162" cy="574675"/>
          </a:xfrm>
        </p:spPr>
        <p:txBody>
          <a:bodyPr>
            <a:noAutofit/>
          </a:bodyPr>
          <a:lstStyle/>
          <a:p>
            <a:r>
              <a:rPr lang="el-GR" sz="3600" dirty="0"/>
              <a:t>8</a:t>
            </a:r>
            <a:r>
              <a:rPr lang="el-GR" sz="3600" dirty="0" smtClean="0"/>
              <a:t>. Αποτίμηση εκπαιδευτικού υλικού (5/6) </a:t>
            </a:r>
            <a:endParaRPr lang="el-GR" sz="4000" b="1" dirty="0"/>
          </a:p>
        </p:txBody>
      </p:sp>
      <p:graphicFrame>
        <p:nvGraphicFramePr>
          <p:cNvPr id="7" name="6 - Διάγραμμα"/>
          <p:cNvGraphicFramePr/>
          <p:nvPr/>
        </p:nvGraphicFramePr>
        <p:xfrm>
          <a:off x="1115616" y="1916832"/>
          <a:ext cx="72008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9 - Ορθογώνιο"/>
          <p:cNvSpPr/>
          <p:nvPr/>
        </p:nvSpPr>
        <p:spPr>
          <a:xfrm>
            <a:off x="1043608" y="1196752"/>
            <a:ext cx="7344816" cy="954107"/>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Αποτελέσματα δεύτερης έρευνας</a:t>
            </a:r>
          </a:p>
          <a:p>
            <a:pPr algn="ctr">
              <a:buNone/>
            </a:pPr>
            <a:endParaRPr lang="el-GR" sz="2800" b="1" dirty="0" smtClean="0">
              <a:solidFill>
                <a:srgbClr val="931B1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35095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247581"/>
            <a:ext cx="7776864" cy="808350"/>
          </a:xfrm>
        </p:spPr>
        <p:txBody>
          <a:bodyPr>
            <a:noAutofit/>
          </a:bodyPr>
          <a:lstStyle/>
          <a:p>
            <a:r>
              <a:rPr lang="el-GR" sz="4000" dirty="0" smtClean="0"/>
              <a:t>8. </a:t>
            </a:r>
            <a:r>
              <a:rPr lang="el-GR" sz="3600" dirty="0" smtClean="0"/>
              <a:t>Αποτίμηση εκπαιδευτικού υλικού (6/6) </a:t>
            </a:r>
            <a:endParaRPr lang="el-GR" sz="3600" b="1" dirty="0"/>
          </a:p>
        </p:txBody>
      </p:sp>
      <p:sp>
        <p:nvSpPr>
          <p:cNvPr id="7" name="Ορθογώνιο 6">
            <a:extLst>
              <a:ext uri="{FF2B5EF4-FFF2-40B4-BE49-F238E27FC236}">
                <a16:creationId xmlns="" xmlns:a16="http://schemas.microsoft.com/office/drawing/2014/main" id="{9AE1867F-50A3-4A5B-9EB7-C18F2ED9B993}"/>
              </a:ext>
            </a:extLst>
          </p:cNvPr>
          <p:cNvSpPr/>
          <p:nvPr/>
        </p:nvSpPr>
        <p:spPr>
          <a:xfrm>
            <a:off x="2141798" y="2332830"/>
            <a:ext cx="5972048" cy="3978532"/>
          </a:xfrm>
          <a:prstGeom prst="rect">
            <a:avLst/>
          </a:prstGeom>
          <a:solidFill>
            <a:schemeClr val="bg2">
              <a:lumMod val="9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Ελεύθερη σχεδίαση: Σχήμα 7">
            <a:extLst>
              <a:ext uri="{FF2B5EF4-FFF2-40B4-BE49-F238E27FC236}">
                <a16:creationId xmlns="" xmlns:a16="http://schemas.microsoft.com/office/drawing/2014/main" id="{3B08C376-F01F-487D-BD86-8BBBB5CC206C}"/>
              </a:ext>
            </a:extLst>
          </p:cNvPr>
          <p:cNvSpPr/>
          <p:nvPr/>
        </p:nvSpPr>
        <p:spPr>
          <a:xfrm>
            <a:off x="2411760" y="2924944"/>
            <a:ext cx="2773227" cy="2640307"/>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32385" rIns="32385" bIns="32385" numCol="1" spcCol="1270" anchor="t" anchorCtr="0">
            <a:noAutofit/>
          </a:bodyPr>
          <a:lstStyle/>
          <a:p>
            <a:pPr marL="285750" lvl="0" indent="-285750" defTabSz="755650">
              <a:lnSpc>
                <a:spcPct val="90000"/>
              </a:lnSpc>
              <a:spcBef>
                <a:spcPct val="0"/>
              </a:spcBef>
              <a:spcAft>
                <a:spcPct val="35000"/>
              </a:spcAft>
              <a:buFont typeface="Arial" panose="020B0604020202020204" pitchFamily="34" charset="0"/>
              <a:buChar char="•"/>
            </a:pPr>
            <a:r>
              <a:rPr lang="el-GR" sz="2000" dirty="0" smtClean="0"/>
              <a:t>Πολυμεσικότητα</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Δραστηριότητες</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Διαδραστικότητα</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Περιεχόμενο</a:t>
            </a:r>
            <a:endParaRPr lang="el-GR" sz="2000" kern="1200" dirty="0"/>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Σχεδιασμός</a:t>
            </a:r>
          </a:p>
          <a:p>
            <a:pPr marL="285750" lvl="0" indent="-285750" defTabSz="755650">
              <a:lnSpc>
                <a:spcPct val="90000"/>
              </a:lnSpc>
              <a:spcBef>
                <a:spcPct val="0"/>
              </a:spcBef>
              <a:spcAft>
                <a:spcPct val="35000"/>
              </a:spcAft>
              <a:buFont typeface="Arial" panose="020B0604020202020204" pitchFamily="34" charset="0"/>
              <a:buChar char="•"/>
            </a:pPr>
            <a:r>
              <a:rPr lang="el-GR" sz="2000" kern="1200" dirty="0" smtClean="0"/>
              <a:t>Πηγές</a:t>
            </a:r>
          </a:p>
          <a:p>
            <a:pPr marL="285750" lvl="0" indent="-285750" defTabSz="755650">
              <a:lnSpc>
                <a:spcPct val="90000"/>
              </a:lnSpc>
              <a:spcBef>
                <a:spcPct val="0"/>
              </a:spcBef>
              <a:spcAft>
                <a:spcPct val="35000"/>
              </a:spcAft>
              <a:buFont typeface="Arial" panose="020B0604020202020204" pitchFamily="34" charset="0"/>
              <a:buChar char="•"/>
            </a:pPr>
            <a:r>
              <a:rPr lang="el-GR" sz="2000" dirty="0" smtClean="0"/>
              <a:t>Δομή</a:t>
            </a:r>
            <a:endParaRPr lang="el-GR" sz="2000" kern="1200" dirty="0"/>
          </a:p>
          <a:p>
            <a:pPr marL="0" lvl="0" indent="0" algn="l" defTabSz="755650">
              <a:lnSpc>
                <a:spcPct val="90000"/>
              </a:lnSpc>
              <a:spcBef>
                <a:spcPct val="0"/>
              </a:spcBef>
              <a:spcAft>
                <a:spcPct val="35000"/>
              </a:spcAft>
              <a:buNone/>
            </a:pPr>
            <a:endParaRPr lang="el-GR" sz="1700" kern="1200" dirty="0"/>
          </a:p>
        </p:txBody>
      </p:sp>
      <p:sp>
        <p:nvSpPr>
          <p:cNvPr id="9" name="Ελεύθερη σχεδίαση: Σχήμα 8">
            <a:extLst>
              <a:ext uri="{FF2B5EF4-FFF2-40B4-BE49-F238E27FC236}">
                <a16:creationId xmlns="" xmlns:a16="http://schemas.microsoft.com/office/drawing/2014/main" id="{86D3AC3B-E7B8-4EA6-9EF7-3C763EC0EBC5}"/>
              </a:ext>
            </a:extLst>
          </p:cNvPr>
          <p:cNvSpPr/>
          <p:nvPr/>
        </p:nvSpPr>
        <p:spPr>
          <a:xfrm>
            <a:off x="5155280" y="2907761"/>
            <a:ext cx="3017120" cy="2640307"/>
          </a:xfrm>
          <a:custGeom>
            <a:avLst/>
            <a:gdLst>
              <a:gd name="connsiteX0" fmla="*/ 0 w 2773227"/>
              <a:gd name="connsiteY0" fmla="*/ 0 h 2640307"/>
              <a:gd name="connsiteX1" fmla="*/ 2773227 w 2773227"/>
              <a:gd name="connsiteY1" fmla="*/ 0 h 2640307"/>
              <a:gd name="connsiteX2" fmla="*/ 2773227 w 2773227"/>
              <a:gd name="connsiteY2" fmla="*/ 2640307 h 2640307"/>
              <a:gd name="connsiteX3" fmla="*/ 0 w 2773227"/>
              <a:gd name="connsiteY3" fmla="*/ 2640307 h 2640307"/>
              <a:gd name="connsiteX4" fmla="*/ 0 w 2773227"/>
              <a:gd name="connsiteY4" fmla="*/ 0 h 26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3227" h="2640307">
                <a:moveTo>
                  <a:pt x="0" y="0"/>
                </a:moveTo>
                <a:lnTo>
                  <a:pt x="2773227" y="0"/>
                </a:lnTo>
                <a:lnTo>
                  <a:pt x="2773227" y="2640307"/>
                </a:lnTo>
                <a:lnTo>
                  <a:pt x="0" y="26403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385" tIns="32385" rIns="32385" bIns="32385" numCol="1" spcCol="1270" anchor="t" anchorCtr="0">
            <a:noAutofit/>
          </a:bodyPr>
          <a:lstStyle/>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Προσθήκη ομαδοσυνεργατικών δραστηριοτήτων</a:t>
            </a:r>
            <a:endParaRPr lang="el-GR" sz="1700" kern="1200" dirty="0" smtClean="0"/>
          </a:p>
          <a:p>
            <a:pPr marL="285750" lvl="0" indent="-285750" algn="l" defTabSz="755650">
              <a:lnSpc>
                <a:spcPct val="90000"/>
              </a:lnSpc>
              <a:spcBef>
                <a:spcPct val="0"/>
              </a:spcBef>
              <a:spcAft>
                <a:spcPct val="35000"/>
              </a:spcAft>
              <a:buFont typeface="Arial" panose="020B0604020202020204" pitchFamily="34" charset="0"/>
              <a:buChar char="•"/>
            </a:pPr>
            <a:r>
              <a:rPr lang="el-GR" sz="1700" kern="1200" dirty="0" smtClean="0"/>
              <a:t>Λιγότερα κείμενα</a:t>
            </a:r>
          </a:p>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Μείωση του όγκου των πληροφοριών</a:t>
            </a:r>
          </a:p>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Προσθήκη ηχογραφημένης αφήγησης</a:t>
            </a:r>
          </a:p>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Επαναδιατύπωση των ιστορικών πηγών</a:t>
            </a:r>
          </a:p>
          <a:p>
            <a:pPr marL="285750" lvl="0" indent="-285750" algn="l" defTabSz="755650">
              <a:lnSpc>
                <a:spcPct val="90000"/>
              </a:lnSpc>
              <a:spcBef>
                <a:spcPct val="0"/>
              </a:spcBef>
              <a:spcAft>
                <a:spcPct val="35000"/>
              </a:spcAft>
              <a:buFont typeface="Arial" panose="020B0604020202020204" pitchFamily="34" charset="0"/>
              <a:buChar char="•"/>
            </a:pPr>
            <a:r>
              <a:rPr lang="el-GR" sz="1700" dirty="0" smtClean="0"/>
              <a:t>Περισσότερη χρήση του </a:t>
            </a:r>
            <a:r>
              <a:rPr lang="en-US" sz="1700" dirty="0" smtClean="0"/>
              <a:t>avatar</a:t>
            </a:r>
            <a:r>
              <a:rPr lang="el-GR" sz="1700" dirty="0" smtClean="0"/>
              <a:t> </a:t>
            </a:r>
          </a:p>
          <a:p>
            <a:pPr marL="285750" lvl="0" indent="-285750" algn="l" defTabSz="755650">
              <a:lnSpc>
                <a:spcPct val="90000"/>
              </a:lnSpc>
              <a:spcBef>
                <a:spcPct val="0"/>
              </a:spcBef>
              <a:spcAft>
                <a:spcPct val="35000"/>
              </a:spcAft>
              <a:buFont typeface="Arial" panose="020B0604020202020204" pitchFamily="34" charset="0"/>
              <a:buChar char="•"/>
            </a:pPr>
            <a:endParaRPr lang="el-GR" sz="1700" kern="1200" dirty="0"/>
          </a:p>
          <a:p>
            <a:pPr marL="0" lvl="0" indent="0" algn="l" defTabSz="755650">
              <a:lnSpc>
                <a:spcPct val="90000"/>
              </a:lnSpc>
              <a:spcBef>
                <a:spcPct val="0"/>
              </a:spcBef>
              <a:spcAft>
                <a:spcPct val="35000"/>
              </a:spcAft>
              <a:buNone/>
            </a:pPr>
            <a:endParaRPr lang="el-GR" sz="1700" kern="1200" dirty="0"/>
          </a:p>
        </p:txBody>
      </p:sp>
      <p:sp>
        <p:nvSpPr>
          <p:cNvPr id="12" name="Ευθεία γραμμή σύνδεσης 11">
            <a:extLst>
              <a:ext uri="{FF2B5EF4-FFF2-40B4-BE49-F238E27FC236}">
                <a16:creationId xmlns="" xmlns:a16="http://schemas.microsoft.com/office/drawing/2014/main" id="{196C22F2-89DE-4322-89E3-27D170D28112}"/>
              </a:ext>
            </a:extLst>
          </p:cNvPr>
          <p:cNvSpPr/>
          <p:nvPr/>
        </p:nvSpPr>
        <p:spPr>
          <a:xfrm>
            <a:off x="4860032" y="2924944"/>
            <a:ext cx="20242" cy="3251897"/>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12 - TextBox"/>
          <p:cNvSpPr txBox="1"/>
          <p:nvPr/>
        </p:nvSpPr>
        <p:spPr>
          <a:xfrm>
            <a:off x="2051720" y="1700808"/>
            <a:ext cx="2880320" cy="461665"/>
          </a:xfrm>
          <a:prstGeom prst="rect">
            <a:avLst/>
          </a:prstGeom>
          <a:noFill/>
        </p:spPr>
        <p:txBody>
          <a:bodyPr wrap="square" rtlCol="0">
            <a:spAutoFit/>
          </a:bodyPr>
          <a:lstStyle/>
          <a:p>
            <a:r>
              <a:rPr lang="el-GR" dirty="0" smtClean="0">
                <a:solidFill>
                  <a:srgbClr val="931B1B"/>
                </a:solidFill>
                <a:effectLst>
                  <a:outerShdw blurRad="38100" dist="38100" dir="2700000" algn="tl">
                    <a:srgbClr val="000000">
                      <a:alpha val="43137"/>
                    </a:srgbClr>
                  </a:outerShdw>
                </a:effectLst>
              </a:rPr>
              <a:t>Δυνατά στοιχεία Ε.Υ.</a:t>
            </a:r>
            <a:endParaRPr lang="el-GR" dirty="0">
              <a:solidFill>
                <a:srgbClr val="931B1B"/>
              </a:solidFill>
              <a:effectLst>
                <a:outerShdw blurRad="38100" dist="38100" dir="2700000" algn="tl">
                  <a:srgbClr val="000000">
                    <a:alpha val="43137"/>
                  </a:srgbClr>
                </a:outerShdw>
              </a:effectLst>
            </a:endParaRPr>
          </a:p>
        </p:txBody>
      </p:sp>
      <p:sp>
        <p:nvSpPr>
          <p:cNvPr id="14" name="13 - TextBox"/>
          <p:cNvSpPr txBox="1"/>
          <p:nvPr/>
        </p:nvSpPr>
        <p:spPr>
          <a:xfrm>
            <a:off x="5220072" y="1700808"/>
            <a:ext cx="3096344" cy="461665"/>
          </a:xfrm>
          <a:prstGeom prst="rect">
            <a:avLst/>
          </a:prstGeom>
          <a:noFill/>
        </p:spPr>
        <p:txBody>
          <a:bodyPr wrap="square" rtlCol="0">
            <a:spAutoFit/>
          </a:bodyPr>
          <a:lstStyle/>
          <a:p>
            <a:r>
              <a:rPr lang="el-GR" dirty="0" smtClean="0">
                <a:solidFill>
                  <a:srgbClr val="931B1B"/>
                </a:solidFill>
                <a:effectLst>
                  <a:outerShdw blurRad="38100" dist="38100" dir="2700000" algn="tl">
                    <a:srgbClr val="000000">
                      <a:alpha val="43137"/>
                    </a:srgbClr>
                  </a:outerShdw>
                </a:effectLst>
              </a:rPr>
              <a:t>Προτάσεις βελτίωσης </a:t>
            </a:r>
            <a:endParaRPr lang="el-GR" dirty="0">
              <a:solidFill>
                <a:srgbClr val="931B1B"/>
              </a:solidFill>
              <a:effectLst>
                <a:outerShdw blurRad="38100" dist="38100" dir="2700000" algn="tl">
                  <a:srgbClr val="000000">
                    <a:alpha val="43137"/>
                  </a:srgbClr>
                </a:outerShdw>
              </a:effectLst>
            </a:endParaRPr>
          </a:p>
        </p:txBody>
      </p:sp>
      <p:sp>
        <p:nvSpPr>
          <p:cNvPr id="17" name="Σταυρός 9">
            <a:extLst>
              <a:ext uri="{FF2B5EF4-FFF2-40B4-BE49-F238E27FC236}">
                <a16:creationId xmlns="" xmlns:a16="http://schemas.microsoft.com/office/drawing/2014/main" id="{225D2CC0-1F86-4BCD-9229-149E92381EB5}"/>
              </a:ext>
            </a:extLst>
          </p:cNvPr>
          <p:cNvSpPr/>
          <p:nvPr/>
        </p:nvSpPr>
        <p:spPr>
          <a:xfrm>
            <a:off x="1110140" y="1857208"/>
            <a:ext cx="1166952" cy="1166952"/>
          </a:xfrm>
          <a:prstGeom prst="plus">
            <a:avLst>
              <a:gd name="adj" fmla="val 32810"/>
            </a:avLst>
          </a:prstGeom>
          <a:solidFill>
            <a:srgbClr val="931B1B"/>
          </a:solidFill>
          <a:ln>
            <a:solidFill>
              <a:srgbClr val="931B1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Ορθογώνιο 10">
            <a:extLst>
              <a:ext uri="{FF2B5EF4-FFF2-40B4-BE49-F238E27FC236}">
                <a16:creationId xmlns="" xmlns:a16="http://schemas.microsoft.com/office/drawing/2014/main" id="{6025EAFB-BD92-47E4-992F-13939523D891}"/>
              </a:ext>
            </a:extLst>
          </p:cNvPr>
          <p:cNvSpPr/>
          <p:nvPr/>
        </p:nvSpPr>
        <p:spPr>
          <a:xfrm>
            <a:off x="6876256" y="2276872"/>
            <a:ext cx="1098307" cy="376380"/>
          </a:xfrm>
          <a:prstGeom prst="rect">
            <a:avLst/>
          </a:prstGeom>
          <a:solidFill>
            <a:srgbClr val="002060"/>
          </a:solidFill>
          <a:ln>
            <a:solidFill>
              <a:srgbClr val="BF900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 xmlns:p14="http://schemas.microsoft.com/office/powerpoint/2010/main" val="95818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fade">
                                      <p:cBhvr>
                                        <p:cTn id="57" dur="500"/>
                                        <p:tgtEl>
                                          <p:spTgt spid="9">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animEffect transition="in" filter="fade">
                                      <p:cBhvr>
                                        <p:cTn id="6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a:t>9</a:t>
            </a:r>
            <a:r>
              <a:rPr lang="el-GR" sz="3600" dirty="0" smtClean="0"/>
              <a:t>. </a:t>
            </a:r>
            <a:r>
              <a:rPr lang="el-GR" sz="3600" dirty="0"/>
              <a:t>Συμπεράσματα </a:t>
            </a:r>
            <a:r>
              <a:rPr lang="el-GR" sz="3600" dirty="0" smtClean="0"/>
              <a:t>Ερευνών (1/2)</a:t>
            </a:r>
            <a:endParaRPr lang="el-GR" sz="4000" b="1" dirty="0"/>
          </a:p>
        </p:txBody>
      </p:sp>
      <p:sp>
        <p:nvSpPr>
          <p:cNvPr id="9" name="Ορθογώνιο: Στρογγύλεμα γωνιών 8">
            <a:extLst>
              <a:ext uri="{FF2B5EF4-FFF2-40B4-BE49-F238E27FC236}">
                <a16:creationId xmlns:a16="http://schemas.microsoft.com/office/drawing/2014/main" xmlns="" id="{C7CA89AB-3447-4A4F-A2BC-78D2055D4921}"/>
              </a:ext>
            </a:extLst>
          </p:cNvPr>
          <p:cNvSpPr/>
          <p:nvPr/>
        </p:nvSpPr>
        <p:spPr>
          <a:xfrm>
            <a:off x="899592" y="1268760"/>
            <a:ext cx="6984776" cy="244827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844550">
              <a:lnSpc>
                <a:spcPct val="90000"/>
              </a:lnSpc>
              <a:spcBef>
                <a:spcPct val="0"/>
              </a:spcBef>
              <a:spcAft>
                <a:spcPct val="35000"/>
              </a:spcAft>
              <a:buNone/>
            </a:pPr>
            <a:endParaRPr lang="el-GR" sz="2000" kern="1200" dirty="0"/>
          </a:p>
          <a:p>
            <a:pPr marL="0" lvl="0" indent="0" algn="just" defTabSz="844550">
              <a:lnSpc>
                <a:spcPct val="90000"/>
              </a:lnSpc>
              <a:spcBef>
                <a:spcPct val="0"/>
              </a:spcBef>
              <a:spcAft>
                <a:spcPct val="35000"/>
              </a:spcAft>
              <a:buNone/>
            </a:pPr>
            <a:endParaRPr lang="el-GR" sz="2000" kern="1200" dirty="0"/>
          </a:p>
          <a:p>
            <a:pPr marL="0" lvl="0" indent="0" algn="just" defTabSz="844550">
              <a:lnSpc>
                <a:spcPct val="90000"/>
              </a:lnSpc>
              <a:spcBef>
                <a:spcPct val="0"/>
              </a:spcBef>
              <a:spcAft>
                <a:spcPct val="35000"/>
              </a:spcAft>
              <a:buNone/>
            </a:pPr>
            <a:r>
              <a:rPr lang="el-GR" sz="2000" kern="1200" dirty="0"/>
              <a:t>Η αποτίμηση του εκπαιδευτικού υλικού από </a:t>
            </a:r>
            <a:r>
              <a:rPr lang="el-GR" sz="2000" kern="1200" dirty="0" smtClean="0"/>
              <a:t>τους ειδικούς της ΕξΑΕ κατέδειξε </a:t>
            </a:r>
            <a:r>
              <a:rPr lang="el-GR" sz="2000" kern="1200" dirty="0"/>
              <a:t>ότι:</a:t>
            </a:r>
          </a:p>
          <a:p>
            <a:pPr marL="342900" indent="-342900" algn="just" defTabSz="844550">
              <a:lnSpc>
                <a:spcPct val="90000"/>
              </a:lnSpc>
              <a:spcAft>
                <a:spcPct val="35000"/>
              </a:spcAft>
              <a:buFont typeface="Wingdings" panose="05000000000000000000" pitchFamily="2" charset="2"/>
              <a:buChar char="Ø"/>
            </a:pPr>
            <a:r>
              <a:rPr lang="el-GR" sz="2000" dirty="0" smtClean="0"/>
              <a:t>Το Ε.Υ. διέπεται από τις αρχές και τη μεθοδολογία της ΕξΑΕ</a:t>
            </a:r>
            <a:endParaRPr lang="el-GR" sz="2000" kern="1200" dirty="0"/>
          </a:p>
          <a:p>
            <a:pPr marL="342900" indent="-342900" algn="just" defTabSz="844550">
              <a:lnSpc>
                <a:spcPct val="90000"/>
              </a:lnSpc>
              <a:spcAft>
                <a:spcPct val="35000"/>
              </a:spcAft>
              <a:buFont typeface="Wingdings" panose="05000000000000000000" pitchFamily="2" charset="2"/>
              <a:buChar char="Ø"/>
            </a:pPr>
            <a:r>
              <a:rPr lang="el-GR" sz="2000" dirty="0" smtClean="0"/>
              <a:t>Το Ε.Υ. έχει δημιουργηθεί σύμφωνα με τις αρχές της πολυμεσικής μάθησης.</a:t>
            </a:r>
            <a:endParaRPr lang="el-GR" sz="2000" kern="1200" dirty="0"/>
          </a:p>
          <a:p>
            <a:pPr marL="0" lvl="0" indent="0" algn="just" defTabSz="844550">
              <a:lnSpc>
                <a:spcPct val="90000"/>
              </a:lnSpc>
              <a:spcBef>
                <a:spcPct val="0"/>
              </a:spcBef>
              <a:spcAft>
                <a:spcPct val="35000"/>
              </a:spcAft>
              <a:buNone/>
            </a:pPr>
            <a:endParaRPr lang="el-GR" sz="2400" kern="1200" dirty="0"/>
          </a:p>
        </p:txBody>
      </p:sp>
      <p:sp>
        <p:nvSpPr>
          <p:cNvPr id="10" name="Ορθογώνιο: Στρογγύλεμα γωνιών 9">
            <a:extLst>
              <a:ext uri="{FF2B5EF4-FFF2-40B4-BE49-F238E27FC236}">
                <a16:creationId xmlns:a16="http://schemas.microsoft.com/office/drawing/2014/main" xmlns="" id="{71C57DA9-AD20-4749-8828-987992A876EE}"/>
              </a:ext>
            </a:extLst>
          </p:cNvPr>
          <p:cNvSpPr/>
          <p:nvPr/>
        </p:nvSpPr>
        <p:spPr>
          <a:xfrm>
            <a:off x="1547664" y="3789040"/>
            <a:ext cx="6984776" cy="2808312"/>
          </a:xfrm>
          <a:prstGeom prst="roundRect">
            <a:avLst/>
          </a:prstGeom>
          <a:solidFill>
            <a:srgbClr val="931B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defTabSz="844550">
              <a:lnSpc>
                <a:spcPct val="90000"/>
              </a:lnSpc>
              <a:spcBef>
                <a:spcPct val="0"/>
              </a:spcBef>
              <a:spcAft>
                <a:spcPct val="35000"/>
              </a:spcAft>
              <a:buNone/>
            </a:pPr>
            <a:endParaRPr lang="el-GR" sz="2000" kern="1200" dirty="0"/>
          </a:p>
          <a:p>
            <a:pPr marL="0" lvl="0" indent="0" algn="just" defTabSz="844550">
              <a:lnSpc>
                <a:spcPct val="90000"/>
              </a:lnSpc>
              <a:spcBef>
                <a:spcPct val="0"/>
              </a:spcBef>
              <a:spcAft>
                <a:spcPct val="35000"/>
              </a:spcAft>
              <a:buNone/>
            </a:pPr>
            <a:endParaRPr lang="el-GR" sz="2000" kern="1200" dirty="0" smtClean="0"/>
          </a:p>
          <a:p>
            <a:pPr marL="0" lvl="0" indent="0" algn="just" defTabSz="844550">
              <a:lnSpc>
                <a:spcPct val="90000"/>
              </a:lnSpc>
              <a:spcBef>
                <a:spcPct val="0"/>
              </a:spcBef>
              <a:spcAft>
                <a:spcPct val="35000"/>
              </a:spcAft>
              <a:buNone/>
            </a:pPr>
            <a:r>
              <a:rPr lang="el-GR" sz="2000" kern="1200" dirty="0" smtClean="0"/>
              <a:t>Η </a:t>
            </a:r>
            <a:r>
              <a:rPr lang="el-GR" sz="2000" kern="1200" dirty="0"/>
              <a:t>αποτίμηση του εκπαιδευτικού υλικού από </a:t>
            </a:r>
            <a:r>
              <a:rPr lang="el-GR" sz="2000" kern="1200" dirty="0" smtClean="0"/>
              <a:t>τους εκπαιδευτικούς πρωτοβάθμιας εκπαίδευσης κατέδειξε </a:t>
            </a:r>
            <a:r>
              <a:rPr lang="el-GR" sz="2000" kern="1200" dirty="0"/>
              <a:t>ότι:</a:t>
            </a:r>
          </a:p>
          <a:p>
            <a:pPr marL="342900" indent="-342900" algn="just" defTabSz="844550">
              <a:lnSpc>
                <a:spcPct val="90000"/>
              </a:lnSpc>
              <a:spcAft>
                <a:spcPct val="35000"/>
              </a:spcAft>
              <a:buFont typeface="Wingdings" panose="05000000000000000000" pitchFamily="2" charset="2"/>
              <a:buChar char="Ø"/>
            </a:pPr>
            <a:r>
              <a:rPr lang="el-GR" sz="2000" dirty="0" smtClean="0"/>
              <a:t>Το διδακτικό περιεχόμενο του Ε.Υ. είναι συμβατό με το ΔΕΠΠΣ-ΑΠΣ για τη διδασκαλία της τοπικής ιστορίας</a:t>
            </a:r>
            <a:endParaRPr lang="el-GR" sz="2000" kern="1200" dirty="0"/>
          </a:p>
          <a:p>
            <a:pPr marL="342900" indent="-342900" algn="just" defTabSz="844550">
              <a:lnSpc>
                <a:spcPct val="90000"/>
              </a:lnSpc>
              <a:spcAft>
                <a:spcPct val="35000"/>
              </a:spcAft>
              <a:buFont typeface="Wingdings" panose="05000000000000000000" pitchFamily="2" charset="2"/>
              <a:buChar char="Ø"/>
            </a:pPr>
            <a:r>
              <a:rPr lang="el-GR" sz="2000" dirty="0"/>
              <a:t>Το διδακτικό του περιεχόμενο είναι πλήρες και επαρκές</a:t>
            </a:r>
          </a:p>
          <a:p>
            <a:pPr marL="342900" indent="-342900" algn="just" defTabSz="844550">
              <a:lnSpc>
                <a:spcPct val="90000"/>
              </a:lnSpc>
              <a:spcAft>
                <a:spcPct val="35000"/>
              </a:spcAft>
              <a:buFont typeface="Wingdings" panose="05000000000000000000" pitchFamily="2" charset="2"/>
              <a:buChar char="Ø"/>
            </a:pPr>
            <a:r>
              <a:rPr lang="el-GR" sz="2000" dirty="0" smtClean="0"/>
              <a:t>Το Ε.Υ. δύναται να χρησιμοποιηθεί συμπληρωματικά για τη διδασκαλία της τοπικής ιστορίας</a:t>
            </a:r>
            <a:endParaRPr lang="el-GR" sz="2000" kern="1200" dirty="0"/>
          </a:p>
          <a:p>
            <a:pPr marL="0" lvl="0" indent="0" algn="just" defTabSz="844550">
              <a:lnSpc>
                <a:spcPct val="90000"/>
              </a:lnSpc>
              <a:spcBef>
                <a:spcPct val="0"/>
              </a:spcBef>
              <a:spcAft>
                <a:spcPct val="35000"/>
              </a:spcAft>
              <a:buNone/>
            </a:pPr>
            <a:endParaRPr lang="el-GR" sz="2400" kern="1200" dirty="0"/>
          </a:p>
        </p:txBody>
      </p:sp>
      <p:sp>
        <p:nvSpPr>
          <p:cNvPr id="11" name="Ορθογώνιο 10">
            <a:extLst>
              <a:ext uri="{FF2B5EF4-FFF2-40B4-BE49-F238E27FC236}">
                <a16:creationId xmlns:a16="http://schemas.microsoft.com/office/drawing/2014/main" xmlns="" id="{34922456-0940-464B-A316-BC2A161ADB1E}"/>
              </a:ext>
            </a:extLst>
          </p:cNvPr>
          <p:cNvSpPr/>
          <p:nvPr/>
        </p:nvSpPr>
        <p:spPr>
          <a:xfrm>
            <a:off x="1187624" y="1340768"/>
            <a:ext cx="2956034"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l-GR" b="1" u="sng" dirty="0">
                <a:solidFill>
                  <a:srgbClr val="931B1B"/>
                </a:solidFill>
              </a:rPr>
              <a:t>1η Έρευνα</a:t>
            </a:r>
            <a:endParaRPr lang="el-GR" b="1" u="sng" dirty="0">
              <a:ln w="12700" cmpd="sng">
                <a:solidFill>
                  <a:schemeClr val="accent4"/>
                </a:solidFill>
                <a:prstDash val="solid"/>
              </a:ln>
              <a:solidFill>
                <a:srgbClr val="931B1B"/>
              </a:solidFill>
            </a:endParaRPr>
          </a:p>
        </p:txBody>
      </p:sp>
      <p:sp>
        <p:nvSpPr>
          <p:cNvPr id="12" name="Ορθογώνιο 11">
            <a:extLst>
              <a:ext uri="{FF2B5EF4-FFF2-40B4-BE49-F238E27FC236}">
                <a16:creationId xmlns:a16="http://schemas.microsoft.com/office/drawing/2014/main" xmlns="" id="{EB2ED4A2-A43D-4F77-941B-E0957C978A2A}"/>
              </a:ext>
            </a:extLst>
          </p:cNvPr>
          <p:cNvSpPr/>
          <p:nvPr/>
        </p:nvSpPr>
        <p:spPr>
          <a:xfrm>
            <a:off x="1475656" y="3789040"/>
            <a:ext cx="2956034" cy="46166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l-GR" b="1" u="sng" dirty="0">
                <a:solidFill>
                  <a:srgbClr val="BF9000"/>
                </a:solidFill>
              </a:rPr>
              <a:t>2η Έρευνα</a:t>
            </a:r>
            <a:endParaRPr lang="el-GR" b="1" u="sng" dirty="0">
              <a:ln w="12700" cmpd="sng">
                <a:solidFill>
                  <a:schemeClr val="accent4"/>
                </a:solidFill>
                <a:prstDash val="solid"/>
              </a:ln>
              <a:solidFill>
                <a:srgbClr val="BF9000"/>
              </a:solidFill>
            </a:endParaRPr>
          </a:p>
        </p:txBody>
      </p:sp>
    </p:spTree>
    <p:extLst>
      <p:ext uri="{BB962C8B-B14F-4D97-AF65-F5344CB8AC3E}">
        <p14:creationId xmlns:p14="http://schemas.microsoft.com/office/powerpoint/2010/main" xmlns="" val="17049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a:t>9</a:t>
            </a:r>
            <a:r>
              <a:rPr lang="el-GR" sz="3600" dirty="0" smtClean="0"/>
              <a:t>. </a:t>
            </a:r>
            <a:r>
              <a:rPr lang="el-GR" sz="3600" dirty="0"/>
              <a:t>Συμπεράσματα </a:t>
            </a:r>
            <a:r>
              <a:rPr lang="el-GR" sz="3600" dirty="0" smtClean="0"/>
              <a:t>Ερευνών (2/2)</a:t>
            </a:r>
            <a:endParaRPr lang="el-GR" sz="4000" b="1" dirty="0"/>
          </a:p>
        </p:txBody>
      </p:sp>
      <p:graphicFrame>
        <p:nvGraphicFramePr>
          <p:cNvPr id="13" name="12 - Διάγραμμα"/>
          <p:cNvGraphicFramePr/>
          <p:nvPr/>
        </p:nvGraphicFramePr>
        <p:xfrm>
          <a:off x="611560" y="1772816"/>
          <a:ext cx="83529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04983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r>
              <a:rPr lang="el-GR" sz="3600" dirty="0" smtClean="0"/>
              <a:t>10. </a:t>
            </a:r>
            <a:r>
              <a:rPr lang="el-GR" sz="3600" dirty="0"/>
              <a:t>Περιορισμοί </a:t>
            </a:r>
            <a:r>
              <a:rPr lang="el-GR" sz="3600" dirty="0" smtClean="0"/>
              <a:t>ερευνών</a:t>
            </a:r>
            <a:endParaRPr lang="el-GR" sz="4000" b="1" dirty="0"/>
          </a:p>
        </p:txBody>
      </p:sp>
      <p:graphicFrame>
        <p:nvGraphicFramePr>
          <p:cNvPr id="23" name="22 - Διάγραμμα"/>
          <p:cNvGraphicFramePr/>
          <p:nvPr/>
        </p:nvGraphicFramePr>
        <p:xfrm>
          <a:off x="1115616" y="2060848"/>
          <a:ext cx="72728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9">
            <a:extLst>
              <a:ext uri="{FF2B5EF4-FFF2-40B4-BE49-F238E27FC236}">
                <a16:creationId xmlns="" xmlns:a16="http://schemas.microsoft.com/office/drawing/2014/main" id="{690B7CB9-B6F0-4DB2-9E01-F4B1C6B9A06F}"/>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516216" y="332656"/>
            <a:ext cx="2011906" cy="1340768"/>
          </a:xfrm>
          <a:prstGeom prst="rect">
            <a:avLst/>
          </a:prstGeom>
        </p:spPr>
      </p:pic>
    </p:spTree>
    <p:extLst>
      <p:ext uri="{BB962C8B-B14F-4D97-AF65-F5344CB8AC3E}">
        <p14:creationId xmlns:p14="http://schemas.microsoft.com/office/powerpoint/2010/main" xmlns="" val="146370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Σκοπός </a:t>
            </a:r>
            <a:endParaRPr lang="el-GR" sz="3600" b="1" dirty="0"/>
          </a:p>
        </p:txBody>
      </p:sp>
      <p:sp>
        <p:nvSpPr>
          <p:cNvPr id="4" name="9 - Ορθογώνιο"/>
          <p:cNvSpPr/>
          <p:nvPr/>
        </p:nvSpPr>
        <p:spPr>
          <a:xfrm>
            <a:off x="755576" y="2060848"/>
            <a:ext cx="7920880" cy="3539430"/>
          </a:xfrm>
          <a:prstGeom prst="rect">
            <a:avLst/>
          </a:prstGeom>
          <a:solidFill>
            <a:schemeClr val="accent1">
              <a:lumMod val="20000"/>
              <a:lumOff val="80000"/>
            </a:schemeClr>
          </a:solidFill>
          <a:effectLst>
            <a:outerShdw blurRad="50800" dist="38100" dir="16200000" rotWithShape="0">
              <a:prstClr val="black">
                <a:alpha val="40000"/>
              </a:prstClr>
            </a:outerShdw>
          </a:effectLst>
        </p:spPr>
        <p:txBody>
          <a:bodyPr wrap="square">
            <a:spAutoFit/>
          </a:bodyPr>
          <a:lstStyle/>
          <a:p>
            <a:pPr marL="457200" indent="-457200" algn="ctr"/>
            <a:r>
              <a:rPr lang="el-GR" sz="2800" dirty="0" smtClean="0">
                <a:effectLst>
                  <a:outerShdw blurRad="38100" dist="38100" dir="2700000" algn="tl">
                    <a:srgbClr val="000000">
                      <a:alpha val="43137"/>
                    </a:srgbClr>
                  </a:outerShdw>
                </a:effectLst>
                <a:latin typeface="+mn-lt"/>
              </a:rPr>
              <a:t>Σκοπός της εργασίας ήταν ο </a:t>
            </a:r>
            <a:r>
              <a:rPr lang="el-GR" sz="2800" dirty="0" smtClean="0">
                <a:solidFill>
                  <a:srgbClr val="C00000"/>
                </a:solidFill>
                <a:effectLst>
                  <a:outerShdw blurRad="38100" dist="38100" dir="2700000" algn="tl">
                    <a:srgbClr val="000000">
                      <a:alpha val="43137"/>
                    </a:srgbClr>
                  </a:outerShdw>
                </a:effectLst>
                <a:latin typeface="+mn-lt"/>
              </a:rPr>
              <a:t>σχεδιασμός</a:t>
            </a:r>
            <a:r>
              <a:rPr lang="el-GR" sz="2800" dirty="0" smtClean="0">
                <a:effectLst>
                  <a:outerShdw blurRad="38100" dist="38100" dir="2700000" algn="tl">
                    <a:srgbClr val="000000">
                      <a:alpha val="43137"/>
                    </a:srgbClr>
                  </a:outerShdw>
                </a:effectLst>
                <a:latin typeface="+mn-lt"/>
              </a:rPr>
              <a:t> και η </a:t>
            </a:r>
            <a:r>
              <a:rPr lang="el-GR" sz="2800" dirty="0" smtClean="0">
                <a:solidFill>
                  <a:srgbClr val="C00000"/>
                </a:solidFill>
                <a:effectLst>
                  <a:outerShdw blurRad="38100" dist="38100" dir="2700000" algn="tl">
                    <a:srgbClr val="000000">
                      <a:alpha val="43137"/>
                    </a:srgbClr>
                  </a:outerShdw>
                </a:effectLst>
                <a:latin typeface="+mn-lt"/>
              </a:rPr>
              <a:t>υλοποίηση </a:t>
            </a:r>
            <a:r>
              <a:rPr lang="el-GR" sz="2800" dirty="0" smtClean="0">
                <a:solidFill>
                  <a:schemeClr val="accent6">
                    <a:lumMod val="75000"/>
                  </a:schemeClr>
                </a:solidFill>
                <a:effectLst>
                  <a:outerShdw blurRad="38100" dist="38100" dir="2700000" algn="tl">
                    <a:srgbClr val="000000">
                      <a:alpha val="43137"/>
                    </a:srgbClr>
                  </a:outerShdw>
                </a:effectLst>
                <a:latin typeface="+mn-lt"/>
              </a:rPr>
              <a:t>διαδραστικού</a:t>
            </a:r>
            <a:r>
              <a:rPr lang="el-GR" sz="2800" dirty="0" smtClean="0">
                <a:solidFill>
                  <a:srgbClr val="C00000"/>
                </a:solidFill>
                <a:effectLst>
                  <a:outerShdw blurRad="38100" dist="38100" dir="2700000" algn="tl">
                    <a:srgbClr val="000000">
                      <a:alpha val="43137"/>
                    </a:srgbClr>
                  </a:outerShdw>
                </a:effectLst>
                <a:latin typeface="+mn-lt"/>
              </a:rPr>
              <a:t> </a:t>
            </a:r>
            <a:r>
              <a:rPr lang="el-GR" sz="2800" dirty="0" smtClean="0">
                <a:effectLst>
                  <a:outerShdw blurRad="38100" dist="38100" dir="2700000" algn="tl">
                    <a:srgbClr val="000000">
                      <a:alpha val="43137"/>
                    </a:srgbClr>
                  </a:outerShdw>
                </a:effectLst>
                <a:latin typeface="+mn-lt"/>
              </a:rPr>
              <a:t> </a:t>
            </a:r>
            <a:r>
              <a:rPr lang="el-GR" sz="2800" dirty="0" smtClean="0">
                <a:solidFill>
                  <a:schemeClr val="accent6">
                    <a:lumMod val="75000"/>
                  </a:schemeClr>
                </a:solidFill>
                <a:effectLst>
                  <a:outerShdw blurRad="38100" dist="38100" dir="2700000" algn="tl">
                    <a:srgbClr val="000000">
                      <a:alpha val="43137"/>
                    </a:srgbClr>
                  </a:outerShdw>
                </a:effectLst>
                <a:latin typeface="+mn-lt"/>
              </a:rPr>
              <a:t>εκπαιδευτικού υλικού </a:t>
            </a:r>
            <a:r>
              <a:rPr lang="el-GR" sz="2800" dirty="0" smtClean="0">
                <a:solidFill>
                  <a:srgbClr val="FFFF00"/>
                </a:solidFill>
                <a:effectLst>
                  <a:outerShdw blurRad="38100" dist="38100" dir="2700000" algn="tl">
                    <a:srgbClr val="000000">
                      <a:alpha val="43137"/>
                    </a:srgbClr>
                  </a:outerShdw>
                </a:effectLst>
                <a:latin typeface="+mn-lt"/>
              </a:rPr>
              <a:t>συμπληρωματικής σχολικής ΕξΑΕ </a:t>
            </a:r>
            <a:r>
              <a:rPr lang="el-GR" sz="2800" dirty="0" smtClean="0">
                <a:effectLst>
                  <a:outerShdw blurRad="38100" dist="38100" dir="2700000" algn="tl">
                    <a:srgbClr val="000000">
                      <a:alpha val="43137"/>
                    </a:srgbClr>
                  </a:outerShdw>
                </a:effectLst>
                <a:latin typeface="+mn-lt"/>
              </a:rPr>
              <a:t>για τη </a:t>
            </a:r>
            <a:r>
              <a:rPr lang="el-GR" sz="2800" dirty="0" smtClean="0">
                <a:effectLst>
                  <a:outerShdw blurRad="38100" dist="38100" dir="2700000" algn="tl">
                    <a:srgbClr val="000000">
                      <a:alpha val="43137"/>
                    </a:srgbClr>
                  </a:outerShdw>
                </a:effectLst>
                <a:latin typeface="+mn-lt"/>
              </a:rPr>
              <a:t>διδασκαλία </a:t>
            </a:r>
            <a:r>
              <a:rPr lang="el-GR" sz="2800" dirty="0" smtClean="0">
                <a:effectLst>
                  <a:outerShdw blurRad="38100" dist="38100" dir="2700000" algn="tl">
                    <a:srgbClr val="000000">
                      <a:alpha val="43137"/>
                    </a:srgbClr>
                  </a:outerShdw>
                </a:effectLst>
                <a:latin typeface="+mn-lt"/>
              </a:rPr>
              <a:t>της τοπικής ιστορίας στο Δημοτικό σχολείο με θέμα </a:t>
            </a:r>
            <a:r>
              <a:rPr lang="el-GR" sz="2800" dirty="0" smtClean="0">
                <a:solidFill>
                  <a:srgbClr val="0070C0"/>
                </a:solidFill>
                <a:effectLst>
                  <a:outerShdw blurRad="38100" dist="38100" dir="2700000" algn="tl">
                    <a:srgbClr val="000000">
                      <a:alpha val="43137"/>
                    </a:srgbClr>
                  </a:outerShdw>
                </a:effectLst>
                <a:latin typeface="+mn-lt"/>
              </a:rPr>
              <a:t>«Το ολοκαύτωμα της Μονής Αρκαδίου»</a:t>
            </a:r>
            <a:r>
              <a:rPr lang="el-GR" sz="2800" dirty="0" smtClean="0">
                <a:effectLst>
                  <a:outerShdw blurRad="38100" dist="38100" dir="2700000" algn="tl">
                    <a:srgbClr val="000000">
                      <a:alpha val="43137"/>
                    </a:srgbClr>
                  </a:outerShdw>
                </a:effectLst>
                <a:latin typeface="+mn-lt"/>
              </a:rPr>
              <a:t> και η </a:t>
            </a:r>
            <a:r>
              <a:rPr lang="el-GR" sz="2800" dirty="0" smtClean="0">
                <a:solidFill>
                  <a:srgbClr val="C00000"/>
                </a:solidFill>
                <a:effectLst>
                  <a:outerShdw blurRad="38100" dist="38100" dir="2700000" algn="tl">
                    <a:srgbClr val="000000">
                      <a:alpha val="43137"/>
                    </a:srgbClr>
                  </a:outerShdw>
                </a:effectLst>
                <a:latin typeface="+mn-lt"/>
              </a:rPr>
              <a:t>αποτίμησή</a:t>
            </a:r>
            <a:r>
              <a:rPr lang="el-GR" sz="2800" dirty="0" smtClean="0">
                <a:effectLst>
                  <a:outerShdw blurRad="38100" dist="38100" dir="2700000" algn="tl">
                    <a:srgbClr val="000000">
                      <a:alpha val="43137"/>
                    </a:srgbClr>
                  </a:outerShdw>
                </a:effectLst>
                <a:latin typeface="+mn-lt"/>
              </a:rPr>
              <a:t> του από ειδικούς της ΕξΑΕ και από εκπαιδευτικούς πρωτοβάθμιας εκπαίδευσης.</a:t>
            </a:r>
            <a:endParaRPr lang="el-GR" sz="2800" dirty="0">
              <a:effectLst>
                <a:outerShdw blurRad="38100" dist="38100" dir="2700000" algn="tl">
                  <a:srgbClr val="000000">
                    <a:alpha val="43137"/>
                  </a:srgbClr>
                </a:outerShdw>
              </a:effectLst>
              <a:latin typeface="+mn-lt"/>
            </a:endParaRPr>
          </a:p>
        </p:txBody>
      </p:sp>
      <p:pic>
        <p:nvPicPr>
          <p:cNvPr id="5" name="Picture 4" descr="Αποτέλεσμα εικόνας για target 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5724128" y="188640"/>
            <a:ext cx="1366827" cy="144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648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smtClean="0"/>
              <a:t>11. </a:t>
            </a:r>
            <a:r>
              <a:rPr lang="el-GR" sz="3400" dirty="0" smtClean="0"/>
              <a:t>Προτάσεις για μελλοντικές έρευνες</a:t>
            </a:r>
            <a:endParaRPr lang="el-GR" sz="3400" b="1" dirty="0"/>
          </a:p>
        </p:txBody>
      </p:sp>
      <p:graphicFrame>
        <p:nvGraphicFramePr>
          <p:cNvPr id="14" name="Διάγραμμα 13">
            <a:extLst>
              <a:ext uri="{FF2B5EF4-FFF2-40B4-BE49-F238E27FC236}">
                <a16:creationId xmlns:a16="http://schemas.microsoft.com/office/drawing/2014/main" xmlns="" id="{022FE42E-A7B2-4298-B896-9D2F8AB308DC}"/>
              </a:ext>
            </a:extLst>
          </p:cNvPr>
          <p:cNvGraphicFramePr/>
          <p:nvPr>
            <p:extLst>
              <p:ext uri="{D42A27DB-BD31-4B8C-83A1-F6EECF244321}">
                <p14:modId xmlns:p14="http://schemas.microsoft.com/office/powerpoint/2010/main" xmlns="" val="473706840"/>
              </p:ext>
            </p:extLst>
          </p:nvPr>
        </p:nvGraphicFramePr>
        <p:xfrm>
          <a:off x="1043608" y="1988840"/>
          <a:ext cx="765713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6968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1477641" y="2852936"/>
            <a:ext cx="7632848" cy="584775"/>
          </a:xfrm>
          <a:prstGeom prst="rect">
            <a:avLst/>
          </a:prstGeom>
        </p:spPr>
        <p:txBody>
          <a:bodyPr wrap="square">
            <a:spAutoFit/>
          </a:bodyPr>
          <a:lstStyle/>
          <a:p>
            <a:r>
              <a:rPr lang="el-GR" sz="3200" dirty="0"/>
              <a:t>Σας ευχαριστώ για την προσοχή σας</a:t>
            </a:r>
          </a:p>
        </p:txBody>
      </p:sp>
    </p:spTree>
    <p:extLst>
      <p:ext uri="{BB962C8B-B14F-4D97-AF65-F5344CB8AC3E}">
        <p14:creationId xmlns="" xmlns:p14="http://schemas.microsoft.com/office/powerpoint/2010/main" val="1026120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2. Συνεισφορά της </a:t>
            </a:r>
            <a:r>
              <a:rPr lang="el-GR" sz="3600" dirty="0" smtClean="0"/>
              <a:t>διπλωματικής</a:t>
            </a:r>
            <a:endParaRPr lang="el-GR" sz="3600" b="1" dirty="0"/>
          </a:p>
        </p:txBody>
      </p:sp>
      <p:sp>
        <p:nvSpPr>
          <p:cNvPr id="4" name="9 - Ορθογώνιο"/>
          <p:cNvSpPr/>
          <p:nvPr/>
        </p:nvSpPr>
        <p:spPr>
          <a:xfrm>
            <a:off x="899592" y="2276872"/>
            <a:ext cx="6840760" cy="584775"/>
          </a:xfrm>
          <a:prstGeom prst="rect">
            <a:avLst/>
          </a:prstGeom>
        </p:spPr>
        <p:txBody>
          <a:bodyPr wrap="square">
            <a:spAutoFit/>
          </a:bodyPr>
          <a:lstStyle/>
          <a:p>
            <a:endParaRPr lang="el-GR" sz="3200" dirty="0"/>
          </a:p>
        </p:txBody>
      </p:sp>
      <p:graphicFrame>
        <p:nvGraphicFramePr>
          <p:cNvPr id="5" name="4 - Διάγραμμα"/>
          <p:cNvGraphicFramePr/>
          <p:nvPr/>
        </p:nvGraphicFramePr>
        <p:xfrm>
          <a:off x="683568" y="1700808"/>
          <a:ext cx="79928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9099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3. Ερευνητικά </a:t>
            </a:r>
            <a:r>
              <a:rPr lang="el-GR" sz="3600" dirty="0" smtClean="0"/>
              <a:t>Ερωτήματα (1/2) </a:t>
            </a:r>
            <a:endParaRPr lang="el-GR" sz="4000" b="1" dirty="0"/>
          </a:p>
        </p:txBody>
      </p:sp>
      <p:pic>
        <p:nvPicPr>
          <p:cNvPr id="5" name="Picture 6" descr="Αποτέλεσμα εικόνας για question mark 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8264" y="0"/>
            <a:ext cx="1440000" cy="1440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 Στρογγυλεμένο ορθογώνιο"/>
          <p:cNvSpPr/>
          <p:nvPr/>
        </p:nvSpPr>
        <p:spPr>
          <a:xfrm>
            <a:off x="3563888" y="1340768"/>
            <a:ext cx="2592288" cy="7200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1</a:t>
            </a:r>
            <a:r>
              <a:rPr lang="el-GR" sz="3600" baseline="30000" dirty="0" smtClean="0"/>
              <a:t>η</a:t>
            </a:r>
            <a:r>
              <a:rPr lang="el-GR" sz="3600" dirty="0" smtClean="0"/>
              <a:t> έρευνα</a:t>
            </a:r>
            <a:endParaRPr lang="el-GR" sz="3600" dirty="0"/>
          </a:p>
        </p:txBody>
      </p:sp>
      <p:graphicFrame>
        <p:nvGraphicFramePr>
          <p:cNvPr id="6" name="5 - Διάγραμμα"/>
          <p:cNvGraphicFramePr/>
          <p:nvPr/>
        </p:nvGraphicFramePr>
        <p:xfrm>
          <a:off x="899592" y="2276872"/>
          <a:ext cx="7632848"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38920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t>3</a:t>
            </a:r>
            <a:r>
              <a:rPr lang="el-GR" sz="3600" dirty="0" smtClean="0"/>
              <a:t>. </a:t>
            </a:r>
            <a:r>
              <a:rPr lang="el-GR" sz="3600" dirty="0"/>
              <a:t>Ερευνητικά </a:t>
            </a:r>
            <a:r>
              <a:rPr lang="el-GR" sz="3600" dirty="0" smtClean="0"/>
              <a:t>Ερωτήματα (2/2) </a:t>
            </a:r>
            <a:endParaRPr lang="el-GR" sz="4000" b="1" dirty="0"/>
          </a:p>
        </p:txBody>
      </p:sp>
      <p:sp>
        <p:nvSpPr>
          <p:cNvPr id="5" name="4 - Στρογγυλεμένο ορθογώνιο"/>
          <p:cNvSpPr/>
          <p:nvPr/>
        </p:nvSpPr>
        <p:spPr>
          <a:xfrm>
            <a:off x="3203848" y="1340768"/>
            <a:ext cx="2592288" cy="7200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dirty="0" smtClean="0"/>
              <a:t>2</a:t>
            </a:r>
            <a:r>
              <a:rPr lang="el-GR" sz="3600" baseline="30000" dirty="0" smtClean="0"/>
              <a:t>η</a:t>
            </a:r>
            <a:r>
              <a:rPr lang="el-GR" sz="3600" dirty="0" smtClean="0"/>
              <a:t> έρευνα</a:t>
            </a:r>
            <a:endParaRPr lang="el-GR" sz="3600" dirty="0"/>
          </a:p>
        </p:txBody>
      </p:sp>
      <p:pic>
        <p:nvPicPr>
          <p:cNvPr id="6" name="Picture 6" descr="Αποτέλεσμα εικόνας για question mark 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8264" y="0"/>
            <a:ext cx="1440000" cy="144000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6 - Διάγραμμα"/>
          <p:cNvGraphicFramePr/>
          <p:nvPr/>
        </p:nvGraphicFramePr>
        <p:xfrm>
          <a:off x="683568" y="2276872"/>
          <a:ext cx="820891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38920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4. Δομή της εργασίας </a:t>
            </a:r>
            <a:endParaRPr lang="el-GR" sz="3600" b="1" dirty="0"/>
          </a:p>
        </p:txBody>
      </p:sp>
      <p:grpSp>
        <p:nvGrpSpPr>
          <p:cNvPr id="3" name="Ομάδα 4">
            <a:extLst>
              <a:ext uri="{FF2B5EF4-FFF2-40B4-BE49-F238E27FC236}">
                <a16:creationId xmlns="" xmlns:a16="http://schemas.microsoft.com/office/drawing/2014/main" id="{170CAA36-2093-4FF8-AC77-42D57A6CD92C}"/>
              </a:ext>
            </a:extLst>
          </p:cNvPr>
          <p:cNvGrpSpPr/>
          <p:nvPr/>
        </p:nvGrpSpPr>
        <p:grpSpPr>
          <a:xfrm>
            <a:off x="1085408" y="1326675"/>
            <a:ext cx="1774526" cy="1598269"/>
            <a:chOff x="1" y="-1"/>
            <a:chExt cx="1774526" cy="1837075"/>
          </a:xfrm>
          <a:scene3d>
            <a:camera prst="orthographicFront"/>
            <a:lightRig rig="threePt" dir="t"/>
          </a:scene3d>
        </p:grpSpPr>
        <p:sp>
          <p:nvSpPr>
            <p:cNvPr id="6" name="Διάγραμμα ροής: Εναλλακτική διεργασία 5">
              <a:extLst>
                <a:ext uri="{FF2B5EF4-FFF2-40B4-BE49-F238E27FC236}">
                  <a16:creationId xmlns="" xmlns:a16="http://schemas.microsoft.com/office/drawing/2014/main" id="{5A057986-BD43-470F-BACE-722732FCC9C4}"/>
                </a:ext>
              </a:extLst>
            </p:cNvPr>
            <p:cNvSpPr/>
            <p:nvPr/>
          </p:nvSpPr>
          <p:spPr>
            <a:xfrm rot="16200000">
              <a:off x="-31274" y="31274"/>
              <a:ext cx="1837075" cy="1774526"/>
            </a:xfrm>
            <a:prstGeom prst="flowChartAlternateProcess">
              <a:avLst/>
            </a:prstGeom>
            <a:gradFill rotWithShape="0">
              <a:gsLst>
                <a:gs pos="0">
                  <a:srgbClr val="C00000"/>
                </a:gs>
                <a:gs pos="88542">
                  <a:srgbClr val="EDBE9B"/>
                </a:gs>
                <a:gs pos="74000">
                  <a:srgbClr val="EDBE9B"/>
                </a:gs>
                <a:gs pos="83000">
                  <a:srgbClr val="EDBE9B"/>
                </a:gs>
                <a:gs pos="100000">
                  <a:srgbClr val="EDBE9B"/>
                </a:gs>
              </a:gsLst>
              <a:lin ang="5400000" scaled="1"/>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Διάγραμμα ροής: Εναλλακτική διεργασία 4">
              <a:extLst>
                <a:ext uri="{FF2B5EF4-FFF2-40B4-BE49-F238E27FC236}">
                  <a16:creationId xmlns="" xmlns:a16="http://schemas.microsoft.com/office/drawing/2014/main" id="{996DFABB-8070-4AFE-B775-E66F6E0433F1}"/>
                </a:ext>
              </a:extLst>
            </p:cNvPr>
            <p:cNvSpPr txBox="1"/>
            <p:nvPr/>
          </p:nvSpPr>
          <p:spPr>
            <a:xfrm>
              <a:off x="86621" y="53148"/>
              <a:ext cx="1601280" cy="16638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324000" rIns="114300" bIns="0" numCol="1" spcCol="1270" anchor="t" anchorCtr="0">
              <a:noAutofit/>
            </a:bodyPr>
            <a:lstStyle/>
            <a:p>
              <a:pPr marL="0" lvl="0" indent="0" algn="ctr" defTabSz="800100">
                <a:lnSpc>
                  <a:spcPct val="90000"/>
                </a:lnSpc>
                <a:spcBef>
                  <a:spcPct val="0"/>
                </a:spcBef>
                <a:spcAft>
                  <a:spcPct val="35000"/>
                </a:spcAft>
                <a:buNone/>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Θεωρητικό</a:t>
              </a:r>
            </a:p>
            <a:p>
              <a:pPr marL="0" lvl="0" indent="0" algn="ctr" defTabSz="8001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πλαίσιο</a:t>
              </a: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4" name="Ομάδα 7">
            <a:extLst>
              <a:ext uri="{FF2B5EF4-FFF2-40B4-BE49-F238E27FC236}">
                <a16:creationId xmlns="" xmlns:a16="http://schemas.microsoft.com/office/drawing/2014/main" id="{DACA2F98-5349-4E1D-AEB4-1FA7497B3B45}"/>
              </a:ext>
            </a:extLst>
          </p:cNvPr>
          <p:cNvGrpSpPr/>
          <p:nvPr/>
        </p:nvGrpSpPr>
        <p:grpSpPr>
          <a:xfrm>
            <a:off x="899592" y="2996952"/>
            <a:ext cx="2016224" cy="1656520"/>
            <a:chOff x="1771704" y="-26383"/>
            <a:chExt cx="2016224" cy="1904029"/>
          </a:xfrm>
          <a:scene3d>
            <a:camera prst="orthographicFront"/>
            <a:lightRig rig="threePt" dir="t"/>
          </a:scene3d>
        </p:grpSpPr>
        <p:sp>
          <p:nvSpPr>
            <p:cNvPr id="9" name="Διάγραμμα ροής: Εναλλακτική διεργασία 8">
              <a:extLst>
                <a:ext uri="{FF2B5EF4-FFF2-40B4-BE49-F238E27FC236}">
                  <a16:creationId xmlns="" xmlns:a16="http://schemas.microsoft.com/office/drawing/2014/main" id="{5B7A960B-B539-499A-97BF-F04C10ADB224}"/>
                </a:ext>
              </a:extLst>
            </p:cNvPr>
            <p:cNvSpPr/>
            <p:nvPr/>
          </p:nvSpPr>
          <p:spPr>
            <a:xfrm rot="16200000">
              <a:off x="1884442" y="31274"/>
              <a:ext cx="1837076" cy="1774526"/>
            </a:xfrm>
            <a:prstGeom prst="flowChartAlternateProcess">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Διάγραμμα ροής: Εναλλακτική διεργασία 4">
              <a:extLst>
                <a:ext uri="{FF2B5EF4-FFF2-40B4-BE49-F238E27FC236}">
                  <a16:creationId xmlns="" xmlns:a16="http://schemas.microsoft.com/office/drawing/2014/main" id="{15B84D6C-D0EE-4877-8F5A-F40C30FDFC2F}"/>
                </a:ext>
              </a:extLst>
            </p:cNvPr>
            <p:cNvSpPr txBox="1"/>
            <p:nvPr/>
          </p:nvSpPr>
          <p:spPr>
            <a:xfrm>
              <a:off x="1771704" y="-26383"/>
              <a:ext cx="2016224" cy="19040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Δημιουργία </a:t>
              </a: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Εκπαιδευτικού</a:t>
              </a: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υλικού</a:t>
              </a: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 name="Ομάδα 10">
            <a:extLst>
              <a:ext uri="{FF2B5EF4-FFF2-40B4-BE49-F238E27FC236}">
                <a16:creationId xmlns="" xmlns:a16="http://schemas.microsoft.com/office/drawing/2014/main" id="{34228EB4-4220-46FF-A035-5D1DEBAA9FBC}"/>
              </a:ext>
            </a:extLst>
          </p:cNvPr>
          <p:cNvGrpSpPr/>
          <p:nvPr/>
        </p:nvGrpSpPr>
        <p:grpSpPr>
          <a:xfrm>
            <a:off x="778716" y="4732190"/>
            <a:ext cx="2425132" cy="1598270"/>
            <a:chOff x="3451026" y="-2"/>
            <a:chExt cx="2425132" cy="1837075"/>
          </a:xfrm>
          <a:scene3d>
            <a:camera prst="orthographicFront"/>
            <a:lightRig rig="threePt" dir="t"/>
          </a:scene3d>
        </p:grpSpPr>
        <p:sp>
          <p:nvSpPr>
            <p:cNvPr id="12" name="Διάγραμμα ροής: Εναλλακτική διεργασία 11">
              <a:extLst>
                <a:ext uri="{FF2B5EF4-FFF2-40B4-BE49-F238E27FC236}">
                  <a16:creationId xmlns="" xmlns:a16="http://schemas.microsoft.com/office/drawing/2014/main" id="{FAC61FE4-4480-430E-BDF6-414352C5B9A8}"/>
                </a:ext>
              </a:extLst>
            </p:cNvPr>
            <p:cNvSpPr/>
            <p:nvPr/>
          </p:nvSpPr>
          <p:spPr>
            <a:xfrm rot="16200000">
              <a:off x="3756650" y="31273"/>
              <a:ext cx="1837075" cy="1774526"/>
            </a:xfrm>
            <a:prstGeom prst="flowChartAlternateProces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Διάγραμμα ροής: Εναλλακτική διεργασία 4">
              <a:extLst>
                <a:ext uri="{FF2B5EF4-FFF2-40B4-BE49-F238E27FC236}">
                  <a16:creationId xmlns="" xmlns:a16="http://schemas.microsoft.com/office/drawing/2014/main" id="{6EE19DD5-A938-4ABF-A379-4620C091A398}"/>
                </a:ext>
              </a:extLst>
            </p:cNvPr>
            <p:cNvSpPr txBox="1"/>
            <p:nvPr/>
          </p:nvSpPr>
          <p:spPr>
            <a:xfrm>
              <a:off x="3451026" y="-2"/>
              <a:ext cx="2425132" cy="17504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r>
                <a:rPr lang="el-GR" sz="20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Ερευνητικό</a:t>
              </a:r>
            </a:p>
            <a:p>
              <a:pPr marL="0" lvl="0" indent="0" algn="ctr" defTabSz="889000">
                <a:lnSpc>
                  <a:spcPct val="90000"/>
                </a:lnSpc>
                <a:spcBef>
                  <a:spcPct val="0"/>
                </a:spcBef>
                <a:spcAft>
                  <a:spcPct val="35000"/>
                </a:spcAft>
                <a:buNone/>
              </a:pPr>
              <a:r>
                <a:rPr lang="el-GR"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μέρος</a:t>
              </a: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5" name="Ορθογώνιο: Στρογγύλεμα επάνω γωνιών 14">
            <a:extLst>
              <a:ext uri="{FF2B5EF4-FFF2-40B4-BE49-F238E27FC236}">
                <a16:creationId xmlns="" xmlns:a16="http://schemas.microsoft.com/office/drawing/2014/main" id="{6B27D9B6-7D24-4779-A0CA-3011C456C0D4}"/>
              </a:ext>
            </a:extLst>
          </p:cNvPr>
          <p:cNvSpPr/>
          <p:nvPr/>
        </p:nvSpPr>
        <p:spPr>
          <a:xfrm>
            <a:off x="3059832" y="1340768"/>
            <a:ext cx="5303557" cy="1584176"/>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457200" indent="-457200" algn="just"/>
            <a:r>
              <a:rPr lang="el-GR" sz="1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Το </a:t>
            </a:r>
            <a:r>
              <a:rPr lang="el-G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θεωρητικό πλαίσιο της Εξ Αποστάσεως </a:t>
            </a:r>
            <a:r>
              <a:rPr lang="el-GR" sz="1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Εκπαίδευσης</a:t>
            </a:r>
            <a:endParaRPr lang="el-G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r>
              <a:rPr lang="el-GR" sz="1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Το Εκπαιδευτικό υλικό στην ΕξΑΕ</a:t>
            </a:r>
            <a:endParaRPr lang="el-G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indent="-457200" algn="just"/>
            <a:r>
              <a:rPr lang="el-GR" sz="18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Το γνωστικό αντικείμενος της ιστορίας</a:t>
            </a:r>
            <a:endParaRPr lang="el-GR" sz="18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l-GR" dirty="0"/>
          </a:p>
        </p:txBody>
      </p:sp>
      <p:sp>
        <p:nvSpPr>
          <p:cNvPr id="17" name="Ορθογώνιο: Στρογγύλεμα επάνω γωνιών 16">
            <a:extLst>
              <a:ext uri="{FF2B5EF4-FFF2-40B4-BE49-F238E27FC236}">
                <a16:creationId xmlns="" xmlns:a16="http://schemas.microsoft.com/office/drawing/2014/main" id="{4819AB6B-64E9-41EB-9C91-EC2D235302E7}"/>
              </a:ext>
            </a:extLst>
          </p:cNvPr>
          <p:cNvSpPr/>
          <p:nvPr/>
        </p:nvSpPr>
        <p:spPr>
          <a:xfrm>
            <a:off x="3059832" y="3429000"/>
            <a:ext cx="5303557" cy="1000820"/>
          </a:xfrm>
          <a:prstGeom prst="round2SameRect">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just"/>
            <a:r>
              <a:rPr lang="el-GR" sz="1800" dirty="0">
                <a:latin typeface="Times New Roman" panose="02020603050405020304" pitchFamily="18" charset="0"/>
                <a:cs typeface="Times New Roman" panose="02020603050405020304" pitchFamily="18" charset="0"/>
              </a:rPr>
              <a:t> </a:t>
            </a:r>
            <a:r>
              <a:rPr lang="el-GR" sz="1800" dirty="0" smtClean="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l-G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800"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Σχεδιασμός, υλοποίηση και περιγραφή του</a:t>
            </a:r>
          </a:p>
          <a:p>
            <a:pPr algn="just"/>
            <a:r>
              <a:rPr lang="el-GR" sz="1800" dirty="0">
                <a:solidFill>
                  <a:schemeClr val="accent4">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εκπαιδευτικού υλικού της εργασίας</a:t>
            </a:r>
          </a:p>
        </p:txBody>
      </p:sp>
      <p:sp>
        <p:nvSpPr>
          <p:cNvPr id="18" name="Ορθογώνιο: Στρογγύλεμα επάνω γωνιών 17">
            <a:extLst>
              <a:ext uri="{FF2B5EF4-FFF2-40B4-BE49-F238E27FC236}">
                <a16:creationId xmlns="" xmlns:a16="http://schemas.microsoft.com/office/drawing/2014/main" id="{B5C6A238-7053-48F9-95A5-694FCC058348}"/>
              </a:ext>
            </a:extLst>
          </p:cNvPr>
          <p:cNvSpPr/>
          <p:nvPr/>
        </p:nvSpPr>
        <p:spPr>
          <a:xfrm>
            <a:off x="3131840" y="4797152"/>
            <a:ext cx="5303557" cy="1292451"/>
          </a:xfrm>
          <a:prstGeom prst="round2SameRect">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just"/>
            <a:r>
              <a:rPr lang="el-G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Η </a:t>
            </a:r>
            <a:r>
              <a:rPr lang="el-G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αποτίμηση του εκπαιδευτικού </a:t>
            </a:r>
            <a:r>
              <a:rPr lang="el-G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υλικού </a:t>
            </a:r>
            <a:endParaRPr lang="el-G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l-G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l-G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Παρουσίαση των </a:t>
            </a:r>
            <a:r>
              <a:rPr lang="el-G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αποτελεσμάτων της </a:t>
            </a:r>
            <a:r>
              <a:rPr lang="el-G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έρευνας</a:t>
            </a:r>
          </a:p>
          <a:p>
            <a:pPr algn="just"/>
            <a:r>
              <a:rPr lang="el-G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Συζήτηση αποτελεσμάτων  – Συμπεράσματα  – </a:t>
            </a:r>
          </a:p>
          <a:p>
            <a:pPr algn="just"/>
            <a:r>
              <a:rPr lang="el-GR" sz="18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Προτάσεις για μελλοντικές έρευνες  </a:t>
            </a:r>
            <a:endParaRPr lang="el-GR" sz="18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l-GR" dirty="0">
              <a:effectLst>
                <a:outerShdw blurRad="38100" dist="38100" dir="2700000" algn="tl">
                  <a:srgbClr val="000000">
                    <a:alpha val="43137"/>
                  </a:srgbClr>
                </a:outerShdw>
              </a:effectLst>
            </a:endParaRPr>
          </a:p>
          <a:p>
            <a:endParaRPr lang="el-GR" dirty="0"/>
          </a:p>
        </p:txBody>
      </p:sp>
    </p:spTree>
    <p:extLst>
      <p:ext uri="{BB962C8B-B14F-4D97-AF65-F5344CB8AC3E}">
        <p14:creationId xmlns="" xmlns:p14="http://schemas.microsoft.com/office/powerpoint/2010/main" val="1368895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827584" y="2060848"/>
            <a:ext cx="7886700" cy="4279330"/>
          </a:xfrm>
        </p:spPr>
        <p:txBody>
          <a:bodyPr>
            <a:normAutofit/>
          </a:bodyPr>
          <a:lstStyle/>
          <a:p>
            <a:pPr algn="just">
              <a:buFont typeface="Wingdings" pitchFamily="2" charset="2"/>
              <a:buChar char="Ø"/>
            </a:pPr>
            <a:r>
              <a:rPr lang="el-GR" sz="2200" i="1" dirty="0" smtClean="0"/>
              <a:t>«</a:t>
            </a:r>
            <a:r>
              <a:rPr lang="el-GR" sz="2200" i="1" dirty="0" smtClean="0">
                <a:effectLst>
                  <a:outerShdw blurRad="38100" dist="38100" dir="2700000" algn="tl">
                    <a:srgbClr val="000000">
                      <a:alpha val="43137"/>
                    </a:srgbClr>
                  </a:outerShdw>
                </a:effectLst>
              </a:rPr>
              <a:t>Μια φιλοσοφική προσέγγιση που πρεσβεύει ότι η μόρφωση είναι δικαίωμα όλων των ανθρώπων που έχουν δικαίωμα να την απολαμβάνουν σε όλη τη διάρκεια της ζωής τους» (Λιοναράκης &amp; Λυκουργιώτης, 1998)</a:t>
            </a:r>
            <a:endParaRPr lang="el-GR" sz="2800" b="1" i="1" dirty="0" smtClean="0">
              <a:solidFill>
                <a:srgbClr val="931B1B"/>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itchFamily="2" charset="2"/>
              <a:buChar char="Ø"/>
            </a:pPr>
            <a:r>
              <a:rPr lang="el-GR" sz="2200" i="1" dirty="0" smtClean="0">
                <a:effectLst>
                  <a:outerShdw blurRad="38100" dist="38100" dir="2700000" algn="tl">
                    <a:srgbClr val="000000">
                      <a:alpha val="43137"/>
                    </a:srgbClr>
                  </a:outerShdw>
                </a:effectLst>
              </a:rPr>
              <a:t>«Η εκπαίδευση που διδάσκει και ενεργοποιεί τον μαθητή πώς να μαθαίνει μόνος του και πώς να λειτουργεί αυτόνομα προς μια ευρετική πορεία αυτομάθησης» (Λιοναράκης, 2005) </a:t>
            </a:r>
            <a:endParaRPr lang="el-GR" sz="2200" i="1" dirty="0">
              <a:effectLst>
                <a:outerShdw blurRad="38100" dist="38100" dir="2700000" algn="tl">
                  <a:srgbClr val="000000">
                    <a:alpha val="43137"/>
                  </a:srgbClr>
                </a:outerShdw>
              </a:effectLst>
            </a:endParaRPr>
          </a:p>
        </p:txBody>
      </p:sp>
      <p:sp>
        <p:nvSpPr>
          <p:cNvPr id="2" name="Τίτλος 1"/>
          <p:cNvSpPr>
            <a:spLocks noGrp="1"/>
          </p:cNvSpPr>
          <p:nvPr>
            <p:ph type="title"/>
          </p:nvPr>
        </p:nvSpPr>
        <p:spPr/>
        <p:txBody>
          <a:bodyPr>
            <a:noAutofit/>
          </a:bodyPr>
          <a:lstStyle/>
          <a:p>
            <a:r>
              <a:rPr lang="el-GR" sz="3600" dirty="0"/>
              <a:t>5</a:t>
            </a:r>
            <a:r>
              <a:rPr lang="el-GR" sz="3600" dirty="0" smtClean="0"/>
              <a:t>. </a:t>
            </a:r>
            <a:r>
              <a:rPr lang="el-GR" sz="3600" dirty="0"/>
              <a:t>Θεωρητικό Πλαίσιο </a:t>
            </a:r>
            <a:r>
              <a:rPr lang="el-GR" sz="3600" dirty="0" smtClean="0"/>
              <a:t>(1/6)</a:t>
            </a:r>
            <a:endParaRPr lang="el-GR" sz="3600" b="1" dirty="0"/>
          </a:p>
        </p:txBody>
      </p:sp>
      <p:sp>
        <p:nvSpPr>
          <p:cNvPr id="4" name="9 - Ορθογώνιο"/>
          <p:cNvSpPr/>
          <p:nvPr/>
        </p:nvSpPr>
        <p:spPr>
          <a:xfrm>
            <a:off x="827584" y="1556792"/>
            <a:ext cx="6840760" cy="584775"/>
          </a:xfrm>
          <a:prstGeom prst="rect">
            <a:avLst/>
          </a:prstGeom>
        </p:spPr>
        <p:txBody>
          <a:bodyPr wrap="square">
            <a:spAutoFit/>
          </a:bodyPr>
          <a:lstStyle/>
          <a:p>
            <a:endParaRPr lang="el-GR" sz="3200" dirty="0"/>
          </a:p>
        </p:txBody>
      </p:sp>
      <p:sp>
        <p:nvSpPr>
          <p:cNvPr id="5" name="9 - Ορθογώνιο"/>
          <p:cNvSpPr/>
          <p:nvPr/>
        </p:nvSpPr>
        <p:spPr>
          <a:xfrm>
            <a:off x="1043608" y="1412776"/>
            <a:ext cx="7344816" cy="523220"/>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ΕξΑΕ: Εννοιολογικός προσδιορισμός όρου</a:t>
            </a:r>
            <a:endParaRPr lang="el-GR" sz="2800" b="1" i="1" dirty="0" smtClean="0">
              <a:solidFill>
                <a:srgbClr val="931B1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 Θέση περιεχομένου"/>
          <p:cNvGraphicFramePr>
            <a:graphicFrameLocks noGrp="1"/>
          </p:cNvGraphicFramePr>
          <p:nvPr>
            <p:ph idx="1"/>
          </p:nvPr>
        </p:nvGraphicFramePr>
        <p:xfrm>
          <a:off x="755576" y="220486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a:xfrm>
            <a:off x="1143000" y="365127"/>
            <a:ext cx="7372350" cy="831625"/>
          </a:xfrm>
        </p:spPr>
        <p:txBody>
          <a:bodyPr>
            <a:noAutofit/>
          </a:bodyPr>
          <a:lstStyle/>
          <a:p>
            <a:r>
              <a:rPr lang="el-GR" sz="3600" dirty="0"/>
              <a:t>5</a:t>
            </a:r>
            <a:r>
              <a:rPr lang="el-GR" sz="3600" dirty="0" smtClean="0"/>
              <a:t>. </a:t>
            </a:r>
            <a:r>
              <a:rPr lang="el-GR" sz="3600" dirty="0"/>
              <a:t>Θεωρητικό </a:t>
            </a:r>
            <a:r>
              <a:rPr lang="el-GR" sz="3600" dirty="0" smtClean="0"/>
              <a:t>Πλαίσιο (2/6)</a:t>
            </a:r>
            <a:endParaRPr lang="el-GR" sz="3600" b="1" dirty="0"/>
          </a:p>
        </p:txBody>
      </p:sp>
      <p:sp>
        <p:nvSpPr>
          <p:cNvPr id="4" name="9 - Ορθογώνιο"/>
          <p:cNvSpPr/>
          <p:nvPr/>
        </p:nvSpPr>
        <p:spPr>
          <a:xfrm>
            <a:off x="827584" y="1268760"/>
            <a:ext cx="6840760" cy="400110"/>
          </a:xfrm>
          <a:prstGeom prst="rect">
            <a:avLst/>
          </a:prstGeom>
        </p:spPr>
        <p:txBody>
          <a:bodyPr wrap="square">
            <a:spAutoFit/>
          </a:bodyPr>
          <a:lstStyle/>
          <a:p>
            <a:endParaRPr lang="el-GR" sz="2000" dirty="0"/>
          </a:p>
        </p:txBody>
      </p:sp>
      <p:sp>
        <p:nvSpPr>
          <p:cNvPr id="5" name="9 - Ορθογώνιο"/>
          <p:cNvSpPr/>
          <p:nvPr/>
        </p:nvSpPr>
        <p:spPr>
          <a:xfrm>
            <a:off x="1403648" y="1340768"/>
            <a:ext cx="6840760" cy="584775"/>
          </a:xfrm>
          <a:prstGeom prst="rect">
            <a:avLst/>
          </a:prstGeom>
        </p:spPr>
        <p:txBody>
          <a:bodyPr wrap="square">
            <a:spAutoFit/>
          </a:bodyPr>
          <a:lstStyle/>
          <a:p>
            <a:endParaRPr lang="el-GR" sz="3200" dirty="0"/>
          </a:p>
        </p:txBody>
      </p:sp>
      <p:sp>
        <p:nvSpPr>
          <p:cNvPr id="6" name="9 - Ορθογώνιο"/>
          <p:cNvSpPr/>
          <p:nvPr/>
        </p:nvSpPr>
        <p:spPr>
          <a:xfrm>
            <a:off x="1043608" y="1412776"/>
            <a:ext cx="7344816" cy="523220"/>
          </a:xfrm>
          <a:prstGeom prst="rect">
            <a:avLst/>
          </a:prstGeom>
        </p:spPr>
        <p:txBody>
          <a:bodyPr wrap="square">
            <a:spAutoFit/>
          </a:bodyPr>
          <a:lstStyle/>
          <a:p>
            <a:pPr algn="ctr">
              <a:buNone/>
            </a:pPr>
            <a:r>
              <a:rPr lang="el-GR" sz="2800" b="1" dirty="0" smtClean="0">
                <a:solidFill>
                  <a:srgbClr val="931B1B"/>
                </a:solidFill>
                <a:effectLst>
                  <a:outerShdw blurRad="38100" dist="38100" dir="2700000" algn="tl">
                    <a:srgbClr val="000000">
                      <a:alpha val="43137"/>
                    </a:srgbClr>
                  </a:outerShdw>
                </a:effectLst>
              </a:rPr>
              <a:t>ΕξΑΕ: Βασικά χαρακτηριστικά (</a:t>
            </a:r>
            <a:r>
              <a:rPr lang="en-US" sz="2800" b="1" dirty="0" smtClean="0">
                <a:solidFill>
                  <a:srgbClr val="931B1B"/>
                </a:solidFill>
                <a:effectLst>
                  <a:outerShdw blurRad="38100" dist="38100" dir="2700000" algn="tl">
                    <a:srgbClr val="000000">
                      <a:alpha val="43137"/>
                    </a:srgbClr>
                  </a:outerShdw>
                </a:effectLst>
              </a:rPr>
              <a:t>Keegan,2000)</a:t>
            </a:r>
            <a:endParaRPr lang="el-GR" sz="2800" b="1" i="1" dirty="0" smtClean="0">
              <a:solidFill>
                <a:srgbClr val="931B1B"/>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81669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7996</TotalTime>
  <Words>1852</Words>
  <Application>Microsoft Office PowerPoint</Application>
  <PresentationFormat>Προβολή στην οθόνη (4:3)</PresentationFormat>
  <Paragraphs>280</Paragraphs>
  <Slides>31</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Θέμα του Office</vt:lpstr>
      <vt:lpstr>Σχεδιασμός, υλοποίηση και αποτίμηση διαδραστικού εκπαιδευτικού υλικού σύμφωνα με τη μεθοδολογία και τις αρχές της ΕξΑΕ για τη διδασκαλία της τοπικής ιστορίας στο Δημοτικό σχολείο με θέμα: «Το ολοκαύτωμα της Μονής Αρκαδίου»</vt:lpstr>
      <vt:lpstr>Ευχαριστίες</vt:lpstr>
      <vt:lpstr>1. Σκοπός </vt:lpstr>
      <vt:lpstr>2. Συνεισφορά της διπλωματικής</vt:lpstr>
      <vt:lpstr>3. Ερευνητικά Ερωτήματα (1/2) </vt:lpstr>
      <vt:lpstr>3. Ερευνητικά Ερωτήματα (2/2) </vt:lpstr>
      <vt:lpstr>4. Δομή της εργασίας </vt:lpstr>
      <vt:lpstr>5. Θεωρητικό Πλαίσιο (1/6)</vt:lpstr>
      <vt:lpstr>5. Θεωρητικό Πλαίσιο (2/6)</vt:lpstr>
      <vt:lpstr>5. Θεωρητικό Πλαίσιο (3/6)</vt:lpstr>
      <vt:lpstr>5. Θεωρητικό Πλαίσιο (4/6)</vt:lpstr>
      <vt:lpstr>5. Θεωρητικό Πλαίσιο (5/6)</vt:lpstr>
      <vt:lpstr>5. Θεωρητικό Πλαίσιο (6/6)</vt:lpstr>
      <vt:lpstr> 6. Δημιουργία Εκπαιδευτικού Υλικού (1/4)</vt:lpstr>
      <vt:lpstr> 6. Δημιουργία Εκπαιδευτικού Υλικού (2/4)</vt:lpstr>
      <vt:lpstr> 6. Δημιουργία εκπαιδευτικού υλικού (3/4)</vt:lpstr>
      <vt:lpstr> 6. Δημιουργία εκπαιδευτικού υλικού (4/4)</vt:lpstr>
      <vt:lpstr>7. Μεθοδολογία έρευνας (1/3) </vt:lpstr>
      <vt:lpstr>7. Μεθοδολογία έρευνας (2/3) </vt:lpstr>
      <vt:lpstr>7. Μεθοδολογία έρευνας (3/3) </vt:lpstr>
      <vt:lpstr>8. Αποτίμηση εκπαιδευτικού υλικού (1/6) </vt:lpstr>
      <vt:lpstr>8. Αποτίμηση εκπαιδευτικού υλικού (2/6) </vt:lpstr>
      <vt:lpstr>8. Αποτίμηση εκπαιδευτικού υλικού (3/6) </vt:lpstr>
      <vt:lpstr>8. Αποτίμηση εκπαιδευτικού υλικού (4/6) </vt:lpstr>
      <vt:lpstr>8. Αποτίμηση εκπαιδευτικού υλικού (5/6) </vt:lpstr>
      <vt:lpstr>8. Αποτίμηση εκπαιδευτικού υλικού (6/6) </vt:lpstr>
      <vt:lpstr>9. Συμπεράσματα Ερευνών (1/2)</vt:lpstr>
      <vt:lpstr>9. Συμπεράσματα Ερευνών (2/2)</vt:lpstr>
      <vt:lpstr>10. Περιορισμοί ερευνών</vt:lpstr>
      <vt:lpstr>11. Προτάσεις για μελλοντικές έρευνες</vt:lpstr>
      <vt:lpstr>Διαφάνεια 31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Lenovo</cp:lastModifiedBy>
  <cp:revision>1708</cp:revision>
  <dcterms:created xsi:type="dcterms:W3CDTF">2003-10-16T17:37:47Z</dcterms:created>
  <dcterms:modified xsi:type="dcterms:W3CDTF">2022-03-16T20:27:42Z</dcterms:modified>
</cp:coreProperties>
</file>