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7" r:id="rId3"/>
    <p:sldId id="257" r:id="rId4"/>
    <p:sldId id="258" r:id="rId5"/>
    <p:sldId id="259" r:id="rId6"/>
    <p:sldId id="260" r:id="rId7"/>
    <p:sldId id="261" r:id="rId8"/>
    <p:sldId id="262" r:id="rId9"/>
    <p:sldId id="263" r:id="rId10"/>
    <p:sldId id="264" r:id="rId11"/>
    <p:sldId id="265" r:id="rId12"/>
    <p:sldId id="266" r:id="rId13"/>
    <p:sldId id="268" r:id="rId14"/>
    <p:sldId id="267" r:id="rId15"/>
    <p:sldId id="282" r:id="rId16"/>
    <p:sldId id="279" r:id="rId17"/>
    <p:sldId id="271" r:id="rId18"/>
    <p:sldId id="272"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06799F8-075E-4A3A-A7F6-7FBC6576F1A4}" styleName="Στυλ με θέμα 2 - Έμφαση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86" autoAdjust="0"/>
    <p:restoredTop sz="94660"/>
  </p:normalViewPr>
  <p:slideViewPr>
    <p:cSldViewPr snapToGrid="0">
      <p:cViewPr varScale="1">
        <p:scale>
          <a:sx n="72" d="100"/>
          <a:sy n="72" d="100"/>
        </p:scale>
        <p:origin x="2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4.xml.rels><?xml version="1.0" encoding="UTF-8" standalone="yes"?>
<Relationships xmlns="http://schemas.openxmlformats.org/package/2006/relationships"><Relationship Id="rId2" Type="http://schemas.openxmlformats.org/officeDocument/2006/relationships/hyperlink" Target="http://chamilo.datacenter.uoc.gr/metchamilo/courses/KALLIERGEIAFILANAGNWSIASSEMA8HTESGD/index.php?id_session=0" TargetMode="External"/><Relationship Id="rId1" Type="http://schemas.openxmlformats.org/officeDocument/2006/relationships/image" Target="../media/image19.jpeg"/></Relationships>
</file>

<file path=ppt/diagrams/_rels/drawing4.xml.rels><?xml version="1.0" encoding="UTF-8" standalone="yes"?>
<Relationships xmlns="http://schemas.openxmlformats.org/package/2006/relationships"><Relationship Id="rId2" Type="http://schemas.openxmlformats.org/officeDocument/2006/relationships/hyperlink" Target="http://chamilo.datacenter.uoc.gr/metchamilo/courses/KALLIERGEIAFILANAGNWSIASSEMA8HTESGD/index.php?id_session=0" TargetMode="External"/><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B32FAE-4F30-41AD-8669-C995EFDB8D9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l-GR"/>
        </a:p>
      </dgm:t>
    </dgm:pt>
    <dgm:pt modelId="{45FC19AD-9EC2-4DBF-ADF4-B53D4880970B}">
      <dgm:prSet phldrT="[Κείμενο]"/>
      <dgm:spPr>
        <a:solidFill>
          <a:schemeClr val="accent2">
            <a:lumMod val="60000"/>
            <a:lumOff val="40000"/>
          </a:schemeClr>
        </a:solidFill>
      </dgm:spPr>
      <dgm:t>
        <a:bodyPr/>
        <a:lstStyle/>
        <a:p>
          <a:r>
            <a:rPr lang="el-GR" b="1" dirty="0">
              <a:latin typeface="Comic Sans MS" panose="030F0702030302020204" pitchFamily="66" charset="0"/>
            </a:rPr>
            <a:t>ΘΕΩΡΗΤΙΚΟ ΠΛΑΙΣΙΟ</a:t>
          </a:r>
        </a:p>
      </dgm:t>
    </dgm:pt>
    <dgm:pt modelId="{611A67A6-F13E-4E21-8D76-54636D8F168D}" type="parTrans" cxnId="{7806AB4B-4459-4CE6-829A-D242FB411B56}">
      <dgm:prSet/>
      <dgm:spPr/>
      <dgm:t>
        <a:bodyPr/>
        <a:lstStyle/>
        <a:p>
          <a:endParaRPr lang="el-GR"/>
        </a:p>
      </dgm:t>
    </dgm:pt>
    <dgm:pt modelId="{29BE5BB5-7B9E-4F8A-888F-03BBD9C7222E}" type="sibTrans" cxnId="{7806AB4B-4459-4CE6-829A-D242FB411B56}">
      <dgm:prSet/>
      <dgm:spPr/>
      <dgm:t>
        <a:bodyPr/>
        <a:lstStyle/>
        <a:p>
          <a:endParaRPr lang="el-GR"/>
        </a:p>
      </dgm:t>
    </dgm:pt>
    <dgm:pt modelId="{AB2D26D7-17EA-4226-807E-BBA4591707EF}">
      <dgm:prSet phldrT="[Κείμενο]"/>
      <dgm:spPr>
        <a:solidFill>
          <a:schemeClr val="accent2">
            <a:lumMod val="60000"/>
            <a:lumOff val="40000"/>
          </a:schemeClr>
        </a:solidFill>
      </dgm:spPr>
      <dgm:t>
        <a:bodyPr/>
        <a:lstStyle/>
        <a:p>
          <a:r>
            <a:rPr lang="el-GR" b="1" dirty="0">
              <a:latin typeface="Comic Sans MS" panose="030F0702030302020204" pitchFamily="66" charset="0"/>
            </a:rPr>
            <a:t>ΣΧΕΔΙΑΣΜΟΣ ΕΚΠΑΙΔΕΥΤΙΚΟΥ ΥΛΙΚΟΥ</a:t>
          </a:r>
        </a:p>
      </dgm:t>
    </dgm:pt>
    <dgm:pt modelId="{8A759E56-DAAE-44B9-9F10-DBC399F6AE41}" type="sibTrans" cxnId="{47AA0CC4-ED63-4C51-AAD6-0E6890864E8C}">
      <dgm:prSet/>
      <dgm:spPr/>
      <dgm:t>
        <a:bodyPr/>
        <a:lstStyle/>
        <a:p>
          <a:endParaRPr lang="el-GR"/>
        </a:p>
      </dgm:t>
    </dgm:pt>
    <dgm:pt modelId="{7F7A3591-A9F3-4D90-B332-8C9F4382C27C}" type="parTrans" cxnId="{47AA0CC4-ED63-4C51-AAD6-0E6890864E8C}">
      <dgm:prSet/>
      <dgm:spPr/>
      <dgm:t>
        <a:bodyPr/>
        <a:lstStyle/>
        <a:p>
          <a:endParaRPr lang="el-GR"/>
        </a:p>
      </dgm:t>
    </dgm:pt>
    <dgm:pt modelId="{DE959F06-FE78-4D10-AA5A-0A0CA8AC5D7E}">
      <dgm:prSet phldrT="[Κείμενο]"/>
      <dgm:spPr>
        <a:solidFill>
          <a:schemeClr val="accent2">
            <a:lumMod val="60000"/>
            <a:lumOff val="40000"/>
          </a:schemeClr>
        </a:solidFill>
      </dgm:spPr>
      <dgm:t>
        <a:bodyPr/>
        <a:lstStyle/>
        <a:p>
          <a:r>
            <a:rPr lang="el-GR" dirty="0">
              <a:latin typeface="Comic Sans MS" panose="030F0702030302020204" pitchFamily="66" charset="0"/>
            </a:rPr>
            <a:t>ΕΡΕΥΝΑ</a:t>
          </a:r>
        </a:p>
      </dgm:t>
    </dgm:pt>
    <dgm:pt modelId="{BA2B7A83-9DC8-4AC3-AE67-80184126B839}" type="sibTrans" cxnId="{C4E96C67-8C39-48FA-A29E-D64F0025ED83}">
      <dgm:prSet/>
      <dgm:spPr/>
      <dgm:t>
        <a:bodyPr/>
        <a:lstStyle/>
        <a:p>
          <a:endParaRPr lang="el-GR"/>
        </a:p>
      </dgm:t>
    </dgm:pt>
    <dgm:pt modelId="{41BA2A8A-AE0D-4A5C-8C93-8AB2AB412878}" type="parTrans" cxnId="{C4E96C67-8C39-48FA-A29E-D64F0025ED83}">
      <dgm:prSet/>
      <dgm:spPr/>
      <dgm:t>
        <a:bodyPr/>
        <a:lstStyle/>
        <a:p>
          <a:endParaRPr lang="el-GR"/>
        </a:p>
      </dgm:t>
    </dgm:pt>
    <dgm:pt modelId="{896A8D1F-4C46-477E-821D-8A058154AF49}" type="pres">
      <dgm:prSet presAssocID="{8FB32FAE-4F30-41AD-8669-C995EFDB8D94}" presName="Name0" presStyleCnt="0">
        <dgm:presLayoutVars>
          <dgm:chMax val="7"/>
          <dgm:chPref val="7"/>
          <dgm:dir/>
        </dgm:presLayoutVars>
      </dgm:prSet>
      <dgm:spPr/>
    </dgm:pt>
    <dgm:pt modelId="{B36E5ACB-93E7-4969-9ED1-2C9B196A9D13}" type="pres">
      <dgm:prSet presAssocID="{8FB32FAE-4F30-41AD-8669-C995EFDB8D94}" presName="Name1" presStyleCnt="0"/>
      <dgm:spPr/>
    </dgm:pt>
    <dgm:pt modelId="{016CB47A-A3A4-4743-9F0D-4E820C83BB97}" type="pres">
      <dgm:prSet presAssocID="{8FB32FAE-4F30-41AD-8669-C995EFDB8D94}" presName="cycle" presStyleCnt="0"/>
      <dgm:spPr/>
    </dgm:pt>
    <dgm:pt modelId="{C5E6B31A-62F3-4533-87BB-7988ECFF8292}" type="pres">
      <dgm:prSet presAssocID="{8FB32FAE-4F30-41AD-8669-C995EFDB8D94}" presName="srcNode" presStyleLbl="node1" presStyleIdx="0" presStyleCnt="3"/>
      <dgm:spPr/>
    </dgm:pt>
    <dgm:pt modelId="{2ACB2EAC-BF66-4A67-AD4E-0830DCD1A06F}" type="pres">
      <dgm:prSet presAssocID="{8FB32FAE-4F30-41AD-8669-C995EFDB8D94}" presName="conn" presStyleLbl="parChTrans1D2" presStyleIdx="0" presStyleCnt="1"/>
      <dgm:spPr/>
    </dgm:pt>
    <dgm:pt modelId="{FFA55921-A915-4D02-A868-D79BD31CCFA4}" type="pres">
      <dgm:prSet presAssocID="{8FB32FAE-4F30-41AD-8669-C995EFDB8D94}" presName="extraNode" presStyleLbl="node1" presStyleIdx="0" presStyleCnt="3"/>
      <dgm:spPr/>
    </dgm:pt>
    <dgm:pt modelId="{2ED411FD-EADA-48A3-AB0A-A30B88F99F06}" type="pres">
      <dgm:prSet presAssocID="{8FB32FAE-4F30-41AD-8669-C995EFDB8D94}" presName="dstNode" presStyleLbl="node1" presStyleIdx="0" presStyleCnt="3"/>
      <dgm:spPr/>
    </dgm:pt>
    <dgm:pt modelId="{222FC0F9-FE43-4CB9-A771-4179911C5712}" type="pres">
      <dgm:prSet presAssocID="{45FC19AD-9EC2-4DBF-ADF4-B53D4880970B}" presName="text_1" presStyleLbl="node1" presStyleIdx="0" presStyleCnt="3">
        <dgm:presLayoutVars>
          <dgm:bulletEnabled val="1"/>
        </dgm:presLayoutVars>
      </dgm:prSet>
      <dgm:spPr/>
    </dgm:pt>
    <dgm:pt modelId="{D61AAD66-E684-4A73-BDA7-07F6F9B22C22}" type="pres">
      <dgm:prSet presAssocID="{45FC19AD-9EC2-4DBF-ADF4-B53D4880970B}" presName="accent_1" presStyleCnt="0"/>
      <dgm:spPr/>
    </dgm:pt>
    <dgm:pt modelId="{6DB2EBA4-879E-4A9B-A314-BEFB91FC9BC6}" type="pres">
      <dgm:prSet presAssocID="{45FC19AD-9EC2-4DBF-ADF4-B53D4880970B}" presName="accentRepeatNode" presStyleLbl="solidFgAcc1" presStyleIdx="0" presStyleCnt="3"/>
      <dgm:spPr/>
    </dgm:pt>
    <dgm:pt modelId="{E3843F51-97DB-4A68-8EA9-5F47B9D86EF0}" type="pres">
      <dgm:prSet presAssocID="{AB2D26D7-17EA-4226-807E-BBA4591707EF}" presName="text_2" presStyleLbl="node1" presStyleIdx="1" presStyleCnt="3">
        <dgm:presLayoutVars>
          <dgm:bulletEnabled val="1"/>
        </dgm:presLayoutVars>
      </dgm:prSet>
      <dgm:spPr/>
    </dgm:pt>
    <dgm:pt modelId="{797BB088-6D0E-4EC6-B65D-47BF7DEC1BFF}" type="pres">
      <dgm:prSet presAssocID="{AB2D26D7-17EA-4226-807E-BBA4591707EF}" presName="accent_2" presStyleCnt="0"/>
      <dgm:spPr/>
    </dgm:pt>
    <dgm:pt modelId="{FBB5B770-9874-419E-927B-E19FE067D840}" type="pres">
      <dgm:prSet presAssocID="{AB2D26D7-17EA-4226-807E-BBA4591707EF}" presName="accentRepeatNode" presStyleLbl="solidFgAcc1" presStyleIdx="1" presStyleCnt="3"/>
      <dgm:spPr/>
    </dgm:pt>
    <dgm:pt modelId="{E97A8065-1D19-4D92-BE4B-2AB9697E4753}" type="pres">
      <dgm:prSet presAssocID="{DE959F06-FE78-4D10-AA5A-0A0CA8AC5D7E}" presName="text_3" presStyleLbl="node1" presStyleIdx="2" presStyleCnt="3" custLinFactNeighborX="2093" custLinFactNeighborY="-1352">
        <dgm:presLayoutVars>
          <dgm:bulletEnabled val="1"/>
        </dgm:presLayoutVars>
      </dgm:prSet>
      <dgm:spPr/>
    </dgm:pt>
    <dgm:pt modelId="{6B11DE11-767C-4D3E-9653-D7F97D1DFE4C}" type="pres">
      <dgm:prSet presAssocID="{DE959F06-FE78-4D10-AA5A-0A0CA8AC5D7E}" presName="accent_3" presStyleCnt="0"/>
      <dgm:spPr/>
    </dgm:pt>
    <dgm:pt modelId="{8FD5E961-2E76-496A-BADC-B54BA71FCA14}" type="pres">
      <dgm:prSet presAssocID="{DE959F06-FE78-4D10-AA5A-0A0CA8AC5D7E}" presName="accentRepeatNode" presStyleLbl="solidFgAcc1" presStyleIdx="2" presStyleCnt="3"/>
      <dgm:spPr/>
    </dgm:pt>
  </dgm:ptLst>
  <dgm:cxnLst>
    <dgm:cxn modelId="{0E2FCD12-472F-402E-93F7-945024405882}" type="presOf" srcId="{45FC19AD-9EC2-4DBF-ADF4-B53D4880970B}" destId="{222FC0F9-FE43-4CB9-A771-4179911C5712}" srcOrd="0" destOrd="0" presId="urn:microsoft.com/office/officeart/2008/layout/VerticalCurvedList"/>
    <dgm:cxn modelId="{C4E96C67-8C39-48FA-A29E-D64F0025ED83}" srcId="{8FB32FAE-4F30-41AD-8669-C995EFDB8D94}" destId="{DE959F06-FE78-4D10-AA5A-0A0CA8AC5D7E}" srcOrd="2" destOrd="0" parTransId="{41BA2A8A-AE0D-4A5C-8C93-8AB2AB412878}" sibTransId="{BA2B7A83-9DC8-4AC3-AE67-80184126B839}"/>
    <dgm:cxn modelId="{7806AB4B-4459-4CE6-829A-D242FB411B56}" srcId="{8FB32FAE-4F30-41AD-8669-C995EFDB8D94}" destId="{45FC19AD-9EC2-4DBF-ADF4-B53D4880970B}" srcOrd="0" destOrd="0" parTransId="{611A67A6-F13E-4E21-8D76-54636D8F168D}" sibTransId="{29BE5BB5-7B9E-4F8A-888F-03BBD9C7222E}"/>
    <dgm:cxn modelId="{809C3A77-DBB3-4DEE-863A-9AABB2E40D6A}" type="presOf" srcId="{AB2D26D7-17EA-4226-807E-BBA4591707EF}" destId="{E3843F51-97DB-4A68-8EA9-5F47B9D86EF0}" srcOrd="0" destOrd="0" presId="urn:microsoft.com/office/officeart/2008/layout/VerticalCurvedList"/>
    <dgm:cxn modelId="{63EBD18C-75C1-4DDE-B811-EA4BEDE66A48}" type="presOf" srcId="{8FB32FAE-4F30-41AD-8669-C995EFDB8D94}" destId="{896A8D1F-4C46-477E-821D-8A058154AF49}" srcOrd="0" destOrd="0" presId="urn:microsoft.com/office/officeart/2008/layout/VerticalCurvedList"/>
    <dgm:cxn modelId="{D126BF9A-8161-4E06-BDBF-35226191E182}" type="presOf" srcId="{29BE5BB5-7B9E-4F8A-888F-03BBD9C7222E}" destId="{2ACB2EAC-BF66-4A67-AD4E-0830DCD1A06F}" srcOrd="0" destOrd="0" presId="urn:microsoft.com/office/officeart/2008/layout/VerticalCurvedList"/>
    <dgm:cxn modelId="{47AA0CC4-ED63-4C51-AAD6-0E6890864E8C}" srcId="{8FB32FAE-4F30-41AD-8669-C995EFDB8D94}" destId="{AB2D26D7-17EA-4226-807E-BBA4591707EF}" srcOrd="1" destOrd="0" parTransId="{7F7A3591-A9F3-4D90-B332-8C9F4382C27C}" sibTransId="{8A759E56-DAAE-44B9-9F10-DBC399F6AE41}"/>
    <dgm:cxn modelId="{671A45C8-61C9-4BB4-A662-688BBBCE5B7C}" type="presOf" srcId="{DE959F06-FE78-4D10-AA5A-0A0CA8AC5D7E}" destId="{E97A8065-1D19-4D92-BE4B-2AB9697E4753}" srcOrd="0" destOrd="0" presId="urn:microsoft.com/office/officeart/2008/layout/VerticalCurvedList"/>
    <dgm:cxn modelId="{10B010DF-55DC-48FD-B22A-87C4F7C1256E}" type="presParOf" srcId="{896A8D1F-4C46-477E-821D-8A058154AF49}" destId="{B36E5ACB-93E7-4969-9ED1-2C9B196A9D13}" srcOrd="0" destOrd="0" presId="urn:microsoft.com/office/officeart/2008/layout/VerticalCurvedList"/>
    <dgm:cxn modelId="{729AF086-09ED-49AA-893D-E105B70391F1}" type="presParOf" srcId="{B36E5ACB-93E7-4969-9ED1-2C9B196A9D13}" destId="{016CB47A-A3A4-4743-9F0D-4E820C83BB97}" srcOrd="0" destOrd="0" presId="urn:microsoft.com/office/officeart/2008/layout/VerticalCurvedList"/>
    <dgm:cxn modelId="{F26CEBC9-17E3-4240-86B4-8F441B9248FD}" type="presParOf" srcId="{016CB47A-A3A4-4743-9F0D-4E820C83BB97}" destId="{C5E6B31A-62F3-4533-87BB-7988ECFF8292}" srcOrd="0" destOrd="0" presId="urn:microsoft.com/office/officeart/2008/layout/VerticalCurvedList"/>
    <dgm:cxn modelId="{A4A9B665-20E2-4B28-A076-551014B3911E}" type="presParOf" srcId="{016CB47A-A3A4-4743-9F0D-4E820C83BB97}" destId="{2ACB2EAC-BF66-4A67-AD4E-0830DCD1A06F}" srcOrd="1" destOrd="0" presId="urn:microsoft.com/office/officeart/2008/layout/VerticalCurvedList"/>
    <dgm:cxn modelId="{B9ECBAF6-F477-40E2-848E-796A18563F46}" type="presParOf" srcId="{016CB47A-A3A4-4743-9F0D-4E820C83BB97}" destId="{FFA55921-A915-4D02-A868-D79BD31CCFA4}" srcOrd="2" destOrd="0" presId="urn:microsoft.com/office/officeart/2008/layout/VerticalCurvedList"/>
    <dgm:cxn modelId="{3AF4C631-E1A0-428F-9234-56D3BE2A7162}" type="presParOf" srcId="{016CB47A-A3A4-4743-9F0D-4E820C83BB97}" destId="{2ED411FD-EADA-48A3-AB0A-A30B88F99F06}" srcOrd="3" destOrd="0" presId="urn:microsoft.com/office/officeart/2008/layout/VerticalCurvedList"/>
    <dgm:cxn modelId="{1FD43B30-858C-4E77-9481-783BF76D92F5}" type="presParOf" srcId="{B36E5ACB-93E7-4969-9ED1-2C9B196A9D13}" destId="{222FC0F9-FE43-4CB9-A771-4179911C5712}" srcOrd="1" destOrd="0" presId="urn:microsoft.com/office/officeart/2008/layout/VerticalCurvedList"/>
    <dgm:cxn modelId="{D4291574-A4DE-4758-A230-D064AD8006E5}" type="presParOf" srcId="{B36E5ACB-93E7-4969-9ED1-2C9B196A9D13}" destId="{D61AAD66-E684-4A73-BDA7-07F6F9B22C22}" srcOrd="2" destOrd="0" presId="urn:microsoft.com/office/officeart/2008/layout/VerticalCurvedList"/>
    <dgm:cxn modelId="{682E6BC8-5F0A-41FF-9695-12CD9212E9C0}" type="presParOf" srcId="{D61AAD66-E684-4A73-BDA7-07F6F9B22C22}" destId="{6DB2EBA4-879E-4A9B-A314-BEFB91FC9BC6}" srcOrd="0" destOrd="0" presId="urn:microsoft.com/office/officeart/2008/layout/VerticalCurvedList"/>
    <dgm:cxn modelId="{CB76642A-F274-477F-9FE3-B566575733B9}" type="presParOf" srcId="{B36E5ACB-93E7-4969-9ED1-2C9B196A9D13}" destId="{E3843F51-97DB-4A68-8EA9-5F47B9D86EF0}" srcOrd="3" destOrd="0" presId="urn:microsoft.com/office/officeart/2008/layout/VerticalCurvedList"/>
    <dgm:cxn modelId="{13DDF2C5-6D64-4D8B-AA34-0D721D889F21}" type="presParOf" srcId="{B36E5ACB-93E7-4969-9ED1-2C9B196A9D13}" destId="{797BB088-6D0E-4EC6-B65D-47BF7DEC1BFF}" srcOrd="4" destOrd="0" presId="urn:microsoft.com/office/officeart/2008/layout/VerticalCurvedList"/>
    <dgm:cxn modelId="{A110A121-28BF-4008-B67C-F4F4920ED67C}" type="presParOf" srcId="{797BB088-6D0E-4EC6-B65D-47BF7DEC1BFF}" destId="{FBB5B770-9874-419E-927B-E19FE067D840}" srcOrd="0" destOrd="0" presId="urn:microsoft.com/office/officeart/2008/layout/VerticalCurvedList"/>
    <dgm:cxn modelId="{2801E7D3-A627-480C-A647-62A241CC1DC2}" type="presParOf" srcId="{B36E5ACB-93E7-4969-9ED1-2C9B196A9D13}" destId="{E97A8065-1D19-4D92-BE4B-2AB9697E4753}" srcOrd="5" destOrd="0" presId="urn:microsoft.com/office/officeart/2008/layout/VerticalCurvedList"/>
    <dgm:cxn modelId="{1B76941E-9A68-47F2-BA4A-C1DF8910AF70}" type="presParOf" srcId="{B36E5ACB-93E7-4969-9ED1-2C9B196A9D13}" destId="{6B11DE11-767C-4D3E-9653-D7F97D1DFE4C}" srcOrd="6" destOrd="0" presId="urn:microsoft.com/office/officeart/2008/layout/VerticalCurvedList"/>
    <dgm:cxn modelId="{03AEA790-0DFC-435D-947B-9D76CB2EFFB3}" type="presParOf" srcId="{6B11DE11-767C-4D3E-9653-D7F97D1DFE4C}" destId="{8FD5E961-2E76-496A-BADC-B54BA71FCA1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A3C4D7B-D658-4D1D-B994-AE5C5DBD06F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l-GR"/>
        </a:p>
      </dgm:t>
    </dgm:pt>
    <dgm:pt modelId="{6B838A7C-063F-4842-8562-AD869C71286A}">
      <dgm:prSet phldrT="[Κείμενο]" custT="1"/>
      <dgm:spPr>
        <a:solidFill>
          <a:schemeClr val="accent1">
            <a:lumMod val="20000"/>
            <a:lumOff val="80000"/>
          </a:schemeClr>
        </a:solidFill>
        <a:ln w="19050">
          <a:solidFill>
            <a:srgbClr val="C00000"/>
          </a:solidFill>
        </a:ln>
      </dgm:spPr>
      <dgm:t>
        <a:bodyPr/>
        <a:lstStyle/>
        <a:p>
          <a:r>
            <a:rPr lang="en-US" sz="2000" dirty="0">
              <a:solidFill>
                <a:schemeClr val="tx1"/>
              </a:solidFill>
              <a:latin typeface="Trebuchet MS" panose="020B0603020202020204" pitchFamily="34" charset="0"/>
            </a:rPr>
            <a:t>1. </a:t>
          </a:r>
          <a:r>
            <a:rPr lang="el-GR" sz="2000" b="1" dirty="0">
              <a:solidFill>
                <a:schemeClr val="tx1"/>
              </a:solidFill>
              <a:latin typeface="Comic Sans MS" panose="030F0702030302020204" pitchFamily="66" charset="0"/>
            </a:rPr>
            <a:t>Το ΕΥ διέπεται από τις αρχές και τη  μεθοδολογία της ΕξΑΕ</a:t>
          </a:r>
        </a:p>
        <a:p>
          <a:r>
            <a:rPr lang="el-GR" sz="1600" b="1" i="1" dirty="0">
              <a:solidFill>
                <a:schemeClr val="accent1">
                  <a:lumMod val="75000"/>
                </a:schemeClr>
              </a:solidFill>
              <a:latin typeface="Comic Sans MS" panose="030F0702030302020204" pitchFamily="66" charset="0"/>
            </a:rPr>
            <a:t>Ενισχύει τα αποτελέσματα των Λιοναράκη 2001, Ροκάκη 2021, Καπριδάκη 2019, Καμπύλη 2017. </a:t>
          </a:r>
        </a:p>
      </dgm:t>
    </dgm:pt>
    <dgm:pt modelId="{8C866B22-5C0F-4128-AF65-BFDB5AF96929}" type="parTrans" cxnId="{1701B5E6-54BF-4484-9538-623727AC5CC3}">
      <dgm:prSet/>
      <dgm:spPr/>
      <dgm:t>
        <a:bodyPr/>
        <a:lstStyle/>
        <a:p>
          <a:endParaRPr lang="el-GR"/>
        </a:p>
      </dgm:t>
    </dgm:pt>
    <dgm:pt modelId="{A9C58452-E883-400E-A459-EB300CD5EAF8}" type="sibTrans" cxnId="{1701B5E6-54BF-4484-9538-623727AC5CC3}">
      <dgm:prSet/>
      <dgm:spPr>
        <a:ln w="19050">
          <a:solidFill>
            <a:srgbClr val="C00000">
              <a:alpha val="90000"/>
            </a:srgbClr>
          </a:solidFill>
        </a:ln>
      </dgm:spPr>
      <dgm:t>
        <a:bodyPr/>
        <a:lstStyle/>
        <a:p>
          <a:endParaRPr lang="el-GR"/>
        </a:p>
      </dgm:t>
    </dgm:pt>
    <dgm:pt modelId="{0F006BC3-EEC7-40CC-902C-95A9ACD215E1}">
      <dgm:prSet phldrT="[Κείμενο]" custT="1"/>
      <dgm:spPr>
        <a:solidFill>
          <a:schemeClr val="accent1">
            <a:lumMod val="40000"/>
            <a:lumOff val="60000"/>
          </a:schemeClr>
        </a:solidFill>
        <a:ln w="19050">
          <a:solidFill>
            <a:srgbClr val="C00000"/>
          </a:solidFill>
        </a:ln>
      </dgm:spPr>
      <dgm:t>
        <a:bodyPr/>
        <a:lstStyle/>
        <a:p>
          <a:r>
            <a:rPr lang="el-GR" sz="2000" dirty="0">
              <a:solidFill>
                <a:schemeClr val="tx1"/>
              </a:solidFill>
              <a:latin typeface="Trebuchet MS" panose="020B0603020202020204" pitchFamily="34" charset="0"/>
            </a:rPr>
            <a:t>2. </a:t>
          </a:r>
          <a:r>
            <a:rPr lang="el-GR" sz="2000" b="1" dirty="0">
              <a:solidFill>
                <a:schemeClr val="tx1"/>
              </a:solidFill>
              <a:latin typeface="Comic Sans MS" panose="030F0702030302020204" pitchFamily="66" charset="0"/>
            </a:rPr>
            <a:t>Είναι σύμφωνο με τις Αρχές της Πολυμεσικής Μάθησης</a:t>
          </a:r>
        </a:p>
        <a:p>
          <a:r>
            <a:rPr lang="el-GR" sz="1600" b="1" i="1" dirty="0">
              <a:solidFill>
                <a:schemeClr val="accent1">
                  <a:lumMod val="75000"/>
                </a:schemeClr>
              </a:solidFill>
              <a:latin typeface="Comic Sans MS" panose="030F0702030302020204" pitchFamily="66" charset="0"/>
            </a:rPr>
            <a:t>Ενισχύει τα αποτελέσματα των Σκαράκη 2019, Μάκη &amp; Σπύρου 2010.</a:t>
          </a:r>
        </a:p>
      </dgm:t>
    </dgm:pt>
    <dgm:pt modelId="{F9ED9D9A-0C64-4A14-9784-DA93CF68BA60}" type="parTrans" cxnId="{8C226414-2579-4D9D-996E-AFC972A53016}">
      <dgm:prSet/>
      <dgm:spPr/>
      <dgm:t>
        <a:bodyPr/>
        <a:lstStyle/>
        <a:p>
          <a:endParaRPr lang="el-GR"/>
        </a:p>
      </dgm:t>
    </dgm:pt>
    <dgm:pt modelId="{31BE2FAB-0FAD-46F1-AB2E-545BF05A1FDC}" type="sibTrans" cxnId="{8C226414-2579-4D9D-996E-AFC972A53016}">
      <dgm:prSet/>
      <dgm:spPr>
        <a:ln w="19050">
          <a:solidFill>
            <a:srgbClr val="C00000">
              <a:alpha val="90000"/>
            </a:srgbClr>
          </a:solidFill>
        </a:ln>
      </dgm:spPr>
      <dgm:t>
        <a:bodyPr/>
        <a:lstStyle/>
        <a:p>
          <a:endParaRPr lang="el-GR"/>
        </a:p>
      </dgm:t>
    </dgm:pt>
    <dgm:pt modelId="{03E6A7C2-CB67-4C7E-91D1-CCDE60CEF635}">
      <dgm:prSet phldrT="[Κείμενο]" custT="1"/>
      <dgm:spPr>
        <a:solidFill>
          <a:schemeClr val="accent2">
            <a:lumMod val="40000"/>
            <a:lumOff val="60000"/>
          </a:schemeClr>
        </a:solidFill>
        <a:ln w="28575">
          <a:solidFill>
            <a:srgbClr val="C00000"/>
          </a:solidFill>
        </a:ln>
      </dgm:spPr>
      <dgm:t>
        <a:bodyPr/>
        <a:lstStyle/>
        <a:p>
          <a:pPr algn="l"/>
          <a:r>
            <a:rPr lang="el-GR" sz="2000" b="1" dirty="0">
              <a:solidFill>
                <a:schemeClr val="tx1"/>
              </a:solidFill>
              <a:latin typeface="Comic Sans MS" panose="030F0702030302020204" pitchFamily="66" charset="0"/>
            </a:rPr>
            <a:t>3. Αποτιμάται θετικά από τους μαθητές της Γ΄</a:t>
          </a:r>
          <a:r>
            <a:rPr lang="en-US" sz="2000" b="1" dirty="0">
              <a:solidFill>
                <a:schemeClr val="tx1"/>
              </a:solidFill>
              <a:latin typeface="Comic Sans MS" panose="030F0702030302020204" pitchFamily="66" charset="0"/>
            </a:rPr>
            <a:t> </a:t>
          </a:r>
          <a:r>
            <a:rPr lang="el-GR" sz="2000" b="1" dirty="0">
              <a:solidFill>
                <a:schemeClr val="tx1"/>
              </a:solidFill>
              <a:latin typeface="Comic Sans MS" panose="030F0702030302020204" pitchFamily="66" charset="0"/>
            </a:rPr>
            <a:t>Δημοτικού</a:t>
          </a:r>
        </a:p>
        <a:p>
          <a:pPr algn="l"/>
          <a:r>
            <a:rPr lang="el-GR" sz="1600" b="1" i="1" dirty="0">
              <a:solidFill>
                <a:schemeClr val="accent1">
                  <a:lumMod val="75000"/>
                </a:schemeClr>
              </a:solidFill>
              <a:latin typeface="Comic Sans MS" panose="030F0702030302020204" pitchFamily="66" charset="0"/>
            </a:rPr>
            <a:t>Ραλλιά- Αναστασιάδη 2015, Wuryandani- Zubaidah- Herwin &amp; John 2021, Τσαχάκη 2019.</a:t>
          </a:r>
        </a:p>
      </dgm:t>
    </dgm:pt>
    <dgm:pt modelId="{5DF3CD69-D528-4E53-A805-891D22B81486}" type="parTrans" cxnId="{17DE8856-4AA1-4DFB-9FC9-3431CE8E258C}">
      <dgm:prSet/>
      <dgm:spPr/>
      <dgm:t>
        <a:bodyPr/>
        <a:lstStyle/>
        <a:p>
          <a:endParaRPr lang="el-GR"/>
        </a:p>
      </dgm:t>
    </dgm:pt>
    <dgm:pt modelId="{E95B3FA0-D7C5-47F9-B74D-3DC348332EAC}" type="sibTrans" cxnId="{17DE8856-4AA1-4DFB-9FC9-3431CE8E258C}">
      <dgm:prSet/>
      <dgm:spPr/>
      <dgm:t>
        <a:bodyPr/>
        <a:lstStyle/>
        <a:p>
          <a:endParaRPr lang="el-GR"/>
        </a:p>
      </dgm:t>
    </dgm:pt>
    <dgm:pt modelId="{6B91CCC2-AA52-4D82-AFD2-E5373E4539CD}" type="pres">
      <dgm:prSet presAssocID="{3A3C4D7B-D658-4D1D-B994-AE5C5DBD06FE}" presName="outerComposite" presStyleCnt="0">
        <dgm:presLayoutVars>
          <dgm:chMax val="5"/>
          <dgm:dir/>
          <dgm:resizeHandles val="exact"/>
        </dgm:presLayoutVars>
      </dgm:prSet>
      <dgm:spPr/>
    </dgm:pt>
    <dgm:pt modelId="{EC456600-D152-4769-AA85-367200B99BD5}" type="pres">
      <dgm:prSet presAssocID="{3A3C4D7B-D658-4D1D-B994-AE5C5DBD06FE}" presName="dummyMaxCanvas" presStyleCnt="0">
        <dgm:presLayoutVars/>
      </dgm:prSet>
      <dgm:spPr/>
    </dgm:pt>
    <dgm:pt modelId="{C575610A-9D1F-4CD5-8DE0-1BBDC702776C}" type="pres">
      <dgm:prSet presAssocID="{3A3C4D7B-D658-4D1D-B994-AE5C5DBD06FE}" presName="ThreeNodes_1" presStyleLbl="node1" presStyleIdx="0" presStyleCnt="3">
        <dgm:presLayoutVars>
          <dgm:bulletEnabled val="1"/>
        </dgm:presLayoutVars>
      </dgm:prSet>
      <dgm:spPr/>
    </dgm:pt>
    <dgm:pt modelId="{DC1E3FAE-812C-45FE-BB85-04CFF7A593A7}" type="pres">
      <dgm:prSet presAssocID="{3A3C4D7B-D658-4D1D-B994-AE5C5DBD06FE}" presName="ThreeNodes_2" presStyleLbl="node1" presStyleIdx="1" presStyleCnt="3">
        <dgm:presLayoutVars>
          <dgm:bulletEnabled val="1"/>
        </dgm:presLayoutVars>
      </dgm:prSet>
      <dgm:spPr/>
    </dgm:pt>
    <dgm:pt modelId="{71226568-8046-4224-B8EB-F42A6ED27568}" type="pres">
      <dgm:prSet presAssocID="{3A3C4D7B-D658-4D1D-B994-AE5C5DBD06FE}" presName="ThreeNodes_3" presStyleLbl="node1" presStyleIdx="2" presStyleCnt="3" custLinFactNeighborX="-1086" custLinFactNeighborY="8361">
        <dgm:presLayoutVars>
          <dgm:bulletEnabled val="1"/>
        </dgm:presLayoutVars>
      </dgm:prSet>
      <dgm:spPr/>
    </dgm:pt>
    <dgm:pt modelId="{144DBFDB-5D15-47FF-A66C-6ED7B567E1CC}" type="pres">
      <dgm:prSet presAssocID="{3A3C4D7B-D658-4D1D-B994-AE5C5DBD06FE}" presName="ThreeConn_1-2" presStyleLbl="fgAccFollowNode1" presStyleIdx="0" presStyleCnt="2">
        <dgm:presLayoutVars>
          <dgm:bulletEnabled val="1"/>
        </dgm:presLayoutVars>
      </dgm:prSet>
      <dgm:spPr/>
    </dgm:pt>
    <dgm:pt modelId="{B4492F4D-4BA5-4EAA-99B7-6BD2097A2AA3}" type="pres">
      <dgm:prSet presAssocID="{3A3C4D7B-D658-4D1D-B994-AE5C5DBD06FE}" presName="ThreeConn_2-3" presStyleLbl="fgAccFollowNode1" presStyleIdx="1" presStyleCnt="2">
        <dgm:presLayoutVars>
          <dgm:bulletEnabled val="1"/>
        </dgm:presLayoutVars>
      </dgm:prSet>
      <dgm:spPr/>
    </dgm:pt>
    <dgm:pt modelId="{98CAD1A9-4737-4DF9-8A27-A856D98DDD86}" type="pres">
      <dgm:prSet presAssocID="{3A3C4D7B-D658-4D1D-B994-AE5C5DBD06FE}" presName="ThreeNodes_1_text" presStyleLbl="node1" presStyleIdx="2" presStyleCnt="3">
        <dgm:presLayoutVars>
          <dgm:bulletEnabled val="1"/>
        </dgm:presLayoutVars>
      </dgm:prSet>
      <dgm:spPr/>
    </dgm:pt>
    <dgm:pt modelId="{3E03D286-0A96-4420-99CF-226633D142B7}" type="pres">
      <dgm:prSet presAssocID="{3A3C4D7B-D658-4D1D-B994-AE5C5DBD06FE}" presName="ThreeNodes_2_text" presStyleLbl="node1" presStyleIdx="2" presStyleCnt="3">
        <dgm:presLayoutVars>
          <dgm:bulletEnabled val="1"/>
        </dgm:presLayoutVars>
      </dgm:prSet>
      <dgm:spPr/>
    </dgm:pt>
    <dgm:pt modelId="{9762BEF9-BC1E-4373-960E-74CED5711613}" type="pres">
      <dgm:prSet presAssocID="{3A3C4D7B-D658-4D1D-B994-AE5C5DBD06FE}" presName="ThreeNodes_3_text" presStyleLbl="node1" presStyleIdx="2" presStyleCnt="3">
        <dgm:presLayoutVars>
          <dgm:bulletEnabled val="1"/>
        </dgm:presLayoutVars>
      </dgm:prSet>
      <dgm:spPr/>
    </dgm:pt>
  </dgm:ptLst>
  <dgm:cxnLst>
    <dgm:cxn modelId="{7E499D06-A310-41B4-B88E-66A162275168}" type="presOf" srcId="{31BE2FAB-0FAD-46F1-AB2E-545BF05A1FDC}" destId="{B4492F4D-4BA5-4EAA-99B7-6BD2097A2AA3}" srcOrd="0" destOrd="0" presId="urn:microsoft.com/office/officeart/2005/8/layout/vProcess5"/>
    <dgm:cxn modelId="{5D2EAF0B-085D-4779-B6BF-5B16AE24A788}" type="presOf" srcId="{03E6A7C2-CB67-4C7E-91D1-CCDE60CEF635}" destId="{71226568-8046-4224-B8EB-F42A6ED27568}" srcOrd="0" destOrd="0" presId="urn:microsoft.com/office/officeart/2005/8/layout/vProcess5"/>
    <dgm:cxn modelId="{8C226414-2579-4D9D-996E-AFC972A53016}" srcId="{3A3C4D7B-D658-4D1D-B994-AE5C5DBD06FE}" destId="{0F006BC3-EEC7-40CC-902C-95A9ACD215E1}" srcOrd="1" destOrd="0" parTransId="{F9ED9D9A-0C64-4A14-9784-DA93CF68BA60}" sibTransId="{31BE2FAB-0FAD-46F1-AB2E-545BF05A1FDC}"/>
    <dgm:cxn modelId="{62B91B18-9A9D-40FF-9554-553C33DE5D81}" type="presOf" srcId="{6B838A7C-063F-4842-8562-AD869C71286A}" destId="{98CAD1A9-4737-4DF9-8A27-A856D98DDD86}" srcOrd="1" destOrd="0" presId="urn:microsoft.com/office/officeart/2005/8/layout/vProcess5"/>
    <dgm:cxn modelId="{C5148A35-1B25-42D0-AE98-B60E37BDD9F8}" type="presOf" srcId="{0F006BC3-EEC7-40CC-902C-95A9ACD215E1}" destId="{3E03D286-0A96-4420-99CF-226633D142B7}" srcOrd="1" destOrd="0" presId="urn:microsoft.com/office/officeart/2005/8/layout/vProcess5"/>
    <dgm:cxn modelId="{17DE8856-4AA1-4DFB-9FC9-3431CE8E258C}" srcId="{3A3C4D7B-D658-4D1D-B994-AE5C5DBD06FE}" destId="{03E6A7C2-CB67-4C7E-91D1-CCDE60CEF635}" srcOrd="2" destOrd="0" parTransId="{5DF3CD69-D528-4E53-A805-891D22B81486}" sibTransId="{E95B3FA0-D7C5-47F9-B74D-3DC348332EAC}"/>
    <dgm:cxn modelId="{D943928D-7ED4-43C3-B3B3-B0589C28687C}" type="presOf" srcId="{03E6A7C2-CB67-4C7E-91D1-CCDE60CEF635}" destId="{9762BEF9-BC1E-4373-960E-74CED5711613}" srcOrd="1" destOrd="0" presId="urn:microsoft.com/office/officeart/2005/8/layout/vProcess5"/>
    <dgm:cxn modelId="{0D5443BF-7D6E-44B8-9D23-7B9FF15298D5}" type="presOf" srcId="{3A3C4D7B-D658-4D1D-B994-AE5C5DBD06FE}" destId="{6B91CCC2-AA52-4D82-AFD2-E5373E4539CD}" srcOrd="0" destOrd="0" presId="urn:microsoft.com/office/officeart/2005/8/layout/vProcess5"/>
    <dgm:cxn modelId="{6B035FC9-68A3-4E8C-8683-1C32F413FDBA}" type="presOf" srcId="{A9C58452-E883-400E-A459-EB300CD5EAF8}" destId="{144DBFDB-5D15-47FF-A66C-6ED7B567E1CC}" srcOrd="0" destOrd="0" presId="urn:microsoft.com/office/officeart/2005/8/layout/vProcess5"/>
    <dgm:cxn modelId="{1D93C8CB-B738-45B0-8A1C-1F9BA70ED1DE}" type="presOf" srcId="{0F006BC3-EEC7-40CC-902C-95A9ACD215E1}" destId="{DC1E3FAE-812C-45FE-BB85-04CFF7A593A7}" srcOrd="0" destOrd="0" presId="urn:microsoft.com/office/officeart/2005/8/layout/vProcess5"/>
    <dgm:cxn modelId="{E8F662D9-2D49-484C-AE11-95B042400972}" type="presOf" srcId="{6B838A7C-063F-4842-8562-AD869C71286A}" destId="{C575610A-9D1F-4CD5-8DE0-1BBDC702776C}" srcOrd="0" destOrd="0" presId="urn:microsoft.com/office/officeart/2005/8/layout/vProcess5"/>
    <dgm:cxn modelId="{1701B5E6-54BF-4484-9538-623727AC5CC3}" srcId="{3A3C4D7B-D658-4D1D-B994-AE5C5DBD06FE}" destId="{6B838A7C-063F-4842-8562-AD869C71286A}" srcOrd="0" destOrd="0" parTransId="{8C866B22-5C0F-4128-AF65-BFDB5AF96929}" sibTransId="{A9C58452-E883-400E-A459-EB300CD5EAF8}"/>
    <dgm:cxn modelId="{78BDC659-C765-4D89-BE1A-DF93BF2DAD84}" type="presParOf" srcId="{6B91CCC2-AA52-4D82-AFD2-E5373E4539CD}" destId="{EC456600-D152-4769-AA85-367200B99BD5}" srcOrd="0" destOrd="0" presId="urn:microsoft.com/office/officeart/2005/8/layout/vProcess5"/>
    <dgm:cxn modelId="{AA2CA881-BAB7-4B42-8865-6386325DE1C4}" type="presParOf" srcId="{6B91CCC2-AA52-4D82-AFD2-E5373E4539CD}" destId="{C575610A-9D1F-4CD5-8DE0-1BBDC702776C}" srcOrd="1" destOrd="0" presId="urn:microsoft.com/office/officeart/2005/8/layout/vProcess5"/>
    <dgm:cxn modelId="{9145D7F4-E219-4766-8E4A-008EE3B5AA00}" type="presParOf" srcId="{6B91CCC2-AA52-4D82-AFD2-E5373E4539CD}" destId="{DC1E3FAE-812C-45FE-BB85-04CFF7A593A7}" srcOrd="2" destOrd="0" presId="urn:microsoft.com/office/officeart/2005/8/layout/vProcess5"/>
    <dgm:cxn modelId="{D02456D2-BED0-4838-B6E7-024A92BAA373}" type="presParOf" srcId="{6B91CCC2-AA52-4D82-AFD2-E5373E4539CD}" destId="{71226568-8046-4224-B8EB-F42A6ED27568}" srcOrd="3" destOrd="0" presId="urn:microsoft.com/office/officeart/2005/8/layout/vProcess5"/>
    <dgm:cxn modelId="{EF123A2B-C660-430C-8D6B-1D5193CFFF27}" type="presParOf" srcId="{6B91CCC2-AA52-4D82-AFD2-E5373E4539CD}" destId="{144DBFDB-5D15-47FF-A66C-6ED7B567E1CC}" srcOrd="4" destOrd="0" presId="urn:microsoft.com/office/officeart/2005/8/layout/vProcess5"/>
    <dgm:cxn modelId="{A329F904-B101-464E-80E2-5D3903F08F3F}" type="presParOf" srcId="{6B91CCC2-AA52-4D82-AFD2-E5373E4539CD}" destId="{B4492F4D-4BA5-4EAA-99B7-6BD2097A2AA3}" srcOrd="5" destOrd="0" presId="urn:microsoft.com/office/officeart/2005/8/layout/vProcess5"/>
    <dgm:cxn modelId="{AC7F3CC1-601B-484B-B4C3-2E7466475DDC}" type="presParOf" srcId="{6B91CCC2-AA52-4D82-AFD2-E5373E4539CD}" destId="{98CAD1A9-4737-4DF9-8A27-A856D98DDD86}" srcOrd="6" destOrd="0" presId="urn:microsoft.com/office/officeart/2005/8/layout/vProcess5"/>
    <dgm:cxn modelId="{0246F6AC-8B82-45DD-A4B9-F4D5E0678E2D}" type="presParOf" srcId="{6B91CCC2-AA52-4D82-AFD2-E5373E4539CD}" destId="{3E03D286-0A96-4420-99CF-226633D142B7}" srcOrd="7" destOrd="0" presId="urn:microsoft.com/office/officeart/2005/8/layout/vProcess5"/>
    <dgm:cxn modelId="{8F7E0D9C-0929-4A3A-AFFF-6F8780DCBEA7}" type="presParOf" srcId="{6B91CCC2-AA52-4D82-AFD2-E5373E4539CD}" destId="{9762BEF9-BC1E-4373-960E-74CED5711613}"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BA6C39-C484-437A-9292-8EAD910D6977}"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l-GR"/>
        </a:p>
      </dgm:t>
    </dgm:pt>
    <dgm:pt modelId="{A0071752-8104-4B95-BBC0-8FF8CB8578D8}">
      <dgm:prSet phldrT="[Κείμενο]"/>
      <dgm:spPr/>
      <dgm:t>
        <a:bodyPr/>
        <a:lstStyle/>
        <a:p>
          <a:r>
            <a:rPr lang="el-GR" b="1" dirty="0">
              <a:latin typeface="Comic Sans MS" panose="030F0702030302020204" pitchFamily="66" charset="0"/>
            </a:rPr>
            <a:t>ΠΡΟΤΑΣΕΙΣ</a:t>
          </a:r>
        </a:p>
      </dgm:t>
    </dgm:pt>
    <dgm:pt modelId="{407F1101-5886-4731-8FFC-4EB63FC51AC9}" type="parTrans" cxnId="{7F584340-5E80-4CDF-9304-71795029F34A}">
      <dgm:prSet/>
      <dgm:spPr/>
      <dgm:t>
        <a:bodyPr/>
        <a:lstStyle/>
        <a:p>
          <a:endParaRPr lang="el-GR"/>
        </a:p>
      </dgm:t>
    </dgm:pt>
    <dgm:pt modelId="{68415BFD-AF6D-47AF-A33B-BDF69B8F0ACA}" type="sibTrans" cxnId="{7F584340-5E80-4CDF-9304-71795029F34A}">
      <dgm:prSet/>
      <dgm:spPr/>
      <dgm:t>
        <a:bodyPr/>
        <a:lstStyle/>
        <a:p>
          <a:endParaRPr lang="el-GR"/>
        </a:p>
      </dgm:t>
    </dgm:pt>
    <dgm:pt modelId="{BDF3F413-AD20-4EAE-B929-2EEC392420BE}">
      <dgm:prSet phldrT="[Κείμενο]"/>
      <dgm:spPr/>
      <dgm:t>
        <a:bodyPr/>
        <a:lstStyle/>
        <a:p>
          <a:pPr>
            <a:buFont typeface="Wingdings" panose="05000000000000000000" pitchFamily="2" charset="2"/>
            <a:buChar char="q"/>
          </a:pPr>
          <a:r>
            <a:rPr lang="el-GR" b="1" dirty="0">
              <a:latin typeface="Comic Sans MS" panose="030F0702030302020204" pitchFamily="66" charset="0"/>
            </a:rPr>
            <a:t>Αποτίμηση από μεγαλύτερο δείγμα</a:t>
          </a:r>
        </a:p>
      </dgm:t>
    </dgm:pt>
    <dgm:pt modelId="{D66215AD-7979-4B24-A9BE-FA3DBFFF6B19}" type="parTrans" cxnId="{74AAEBFC-EE4E-4AFC-AF33-DE400A31325A}">
      <dgm:prSet/>
      <dgm:spPr/>
      <dgm:t>
        <a:bodyPr/>
        <a:lstStyle/>
        <a:p>
          <a:endParaRPr lang="el-GR"/>
        </a:p>
      </dgm:t>
    </dgm:pt>
    <dgm:pt modelId="{D204108B-A737-437C-A91D-9DFA814AF55A}" type="sibTrans" cxnId="{74AAEBFC-EE4E-4AFC-AF33-DE400A31325A}">
      <dgm:prSet/>
      <dgm:spPr/>
      <dgm:t>
        <a:bodyPr/>
        <a:lstStyle/>
        <a:p>
          <a:endParaRPr lang="el-GR"/>
        </a:p>
      </dgm:t>
    </dgm:pt>
    <dgm:pt modelId="{1B4FE7B1-F26F-4037-8E5E-649F1F4DE3F5}">
      <dgm:prSet phldrT="[Κείμενο]"/>
      <dgm:spPr/>
      <dgm:t>
        <a:bodyPr/>
        <a:lstStyle/>
        <a:p>
          <a:pPr>
            <a:buFont typeface="Wingdings" panose="05000000000000000000" pitchFamily="2" charset="2"/>
            <a:buChar char="q"/>
          </a:pPr>
          <a:r>
            <a:rPr lang="el-GR" b="1" dirty="0">
              <a:latin typeface="Comic Sans MS" panose="030F0702030302020204" pitchFamily="66" charset="0"/>
            </a:rPr>
            <a:t>Εφαρμογή και σε άλλες ηλικιακές ομάδες με μικρές αλλαγές</a:t>
          </a:r>
        </a:p>
      </dgm:t>
    </dgm:pt>
    <dgm:pt modelId="{DADADB17-E11D-40D3-96BB-68B082A4299D}" type="parTrans" cxnId="{F477E322-21A7-4F87-9A6D-7909CBDFFF5D}">
      <dgm:prSet/>
      <dgm:spPr/>
      <dgm:t>
        <a:bodyPr/>
        <a:lstStyle/>
        <a:p>
          <a:endParaRPr lang="el-GR"/>
        </a:p>
      </dgm:t>
    </dgm:pt>
    <dgm:pt modelId="{A950FD9F-451F-49CE-B47C-C7253AB98C66}" type="sibTrans" cxnId="{F477E322-21A7-4F87-9A6D-7909CBDFFF5D}">
      <dgm:prSet/>
      <dgm:spPr/>
      <dgm:t>
        <a:bodyPr/>
        <a:lstStyle/>
        <a:p>
          <a:endParaRPr lang="el-GR"/>
        </a:p>
      </dgm:t>
    </dgm:pt>
    <dgm:pt modelId="{4E35659F-91B7-43D2-860B-A11A5734DE7D}">
      <dgm:prSet phldrT="[Κείμενο]"/>
      <dgm:spPr/>
      <dgm:t>
        <a:bodyPr/>
        <a:lstStyle/>
        <a:p>
          <a:r>
            <a:rPr lang="el-GR" b="1" dirty="0">
              <a:latin typeface="Comic Sans MS" panose="030F0702030302020204" pitchFamily="66" charset="0"/>
            </a:rPr>
            <a:t>ΠΕΡΙΟΡΙΣΜΟΙ</a:t>
          </a:r>
        </a:p>
      </dgm:t>
    </dgm:pt>
    <dgm:pt modelId="{8CB70D80-B810-4491-938B-702E013B80EF}" type="parTrans" cxnId="{DEC31A85-D416-4701-A30A-8200D8C9EA56}">
      <dgm:prSet/>
      <dgm:spPr/>
      <dgm:t>
        <a:bodyPr/>
        <a:lstStyle/>
        <a:p>
          <a:endParaRPr lang="el-GR"/>
        </a:p>
      </dgm:t>
    </dgm:pt>
    <dgm:pt modelId="{FB9D0EDF-FA65-41CD-86F8-816E8A4D979E}" type="sibTrans" cxnId="{DEC31A85-D416-4701-A30A-8200D8C9EA56}">
      <dgm:prSet/>
      <dgm:spPr/>
      <dgm:t>
        <a:bodyPr/>
        <a:lstStyle/>
        <a:p>
          <a:endParaRPr lang="el-GR"/>
        </a:p>
      </dgm:t>
    </dgm:pt>
    <dgm:pt modelId="{0B4C9A43-E8FF-4756-B9BF-4B0961BEF077}">
      <dgm:prSet phldrT="[Κείμενο]"/>
      <dgm:spPr/>
      <dgm:t>
        <a:bodyPr/>
        <a:lstStyle/>
        <a:p>
          <a:pPr>
            <a:buFont typeface="Wingdings" panose="05000000000000000000" pitchFamily="2" charset="2"/>
            <a:buChar char="q"/>
          </a:pPr>
          <a:r>
            <a:rPr lang="el-GR" b="1" dirty="0">
              <a:latin typeface="Comic Sans MS" panose="030F0702030302020204" pitchFamily="66" charset="0"/>
            </a:rPr>
            <a:t>Μικρό δείγμα</a:t>
          </a:r>
        </a:p>
      </dgm:t>
    </dgm:pt>
    <dgm:pt modelId="{B3E7F782-A57B-4E97-BECE-7BA27566FE5D}" type="parTrans" cxnId="{4C5A6474-5D2D-434F-90D9-213FE5C94384}">
      <dgm:prSet/>
      <dgm:spPr/>
      <dgm:t>
        <a:bodyPr/>
        <a:lstStyle/>
        <a:p>
          <a:endParaRPr lang="el-GR"/>
        </a:p>
      </dgm:t>
    </dgm:pt>
    <dgm:pt modelId="{F9EDEDA7-6998-4523-8547-7A75877F08D7}" type="sibTrans" cxnId="{4C5A6474-5D2D-434F-90D9-213FE5C94384}">
      <dgm:prSet/>
      <dgm:spPr/>
      <dgm:t>
        <a:bodyPr/>
        <a:lstStyle/>
        <a:p>
          <a:endParaRPr lang="el-GR"/>
        </a:p>
      </dgm:t>
    </dgm:pt>
    <dgm:pt modelId="{267F35EA-D616-44CA-91DE-0F2467032475}">
      <dgm:prSet phldrT="[Κείμενο]"/>
      <dgm:spPr/>
      <dgm:t>
        <a:bodyPr/>
        <a:lstStyle/>
        <a:p>
          <a:pPr>
            <a:buFont typeface="Wingdings" panose="05000000000000000000" pitchFamily="2" charset="2"/>
            <a:buChar char="q"/>
          </a:pPr>
          <a:r>
            <a:rPr lang="el-GR" b="1" dirty="0">
              <a:latin typeface="Comic Sans MS" panose="030F0702030302020204" pitchFamily="66" charset="0"/>
            </a:rPr>
            <a:t>Όχι αποτίμηση από εκπαιδευτικούς</a:t>
          </a:r>
        </a:p>
      </dgm:t>
    </dgm:pt>
    <dgm:pt modelId="{005BB471-BD9E-4DF9-9391-AF385D860E45}" type="parTrans" cxnId="{6AE358B3-BE1F-4767-A096-496CEEA2FD15}">
      <dgm:prSet/>
      <dgm:spPr/>
      <dgm:t>
        <a:bodyPr/>
        <a:lstStyle/>
        <a:p>
          <a:endParaRPr lang="el-GR"/>
        </a:p>
      </dgm:t>
    </dgm:pt>
    <dgm:pt modelId="{4BE0D680-5EE1-4AFC-92FB-09BBE23DB9B1}" type="sibTrans" cxnId="{6AE358B3-BE1F-4767-A096-496CEEA2FD15}">
      <dgm:prSet/>
      <dgm:spPr/>
      <dgm:t>
        <a:bodyPr/>
        <a:lstStyle/>
        <a:p>
          <a:endParaRPr lang="el-GR"/>
        </a:p>
      </dgm:t>
    </dgm:pt>
    <dgm:pt modelId="{9C046059-678A-4690-8F33-9EDA2B82EBBF}">
      <dgm:prSet phldrT="[Κείμενο]"/>
      <dgm:spPr/>
      <dgm:t>
        <a:bodyPr/>
        <a:lstStyle/>
        <a:p>
          <a:pPr>
            <a:buFont typeface="Wingdings" panose="05000000000000000000" pitchFamily="2" charset="2"/>
            <a:buChar char="q"/>
          </a:pPr>
          <a:r>
            <a:rPr lang="el-GR" b="1" dirty="0">
              <a:latin typeface="Comic Sans MS" panose="030F0702030302020204" pitchFamily="66" charset="0"/>
            </a:rPr>
            <a:t>Αποτίμηση ΕΥ και από εκπαιδευτικούς</a:t>
          </a:r>
        </a:p>
      </dgm:t>
    </dgm:pt>
    <dgm:pt modelId="{DE5EFB6E-D257-49FB-9191-DBD8A25B7D09}" type="parTrans" cxnId="{71B1DCAB-FEC0-4523-8F8D-9F016C35C671}">
      <dgm:prSet/>
      <dgm:spPr/>
      <dgm:t>
        <a:bodyPr/>
        <a:lstStyle/>
        <a:p>
          <a:endParaRPr lang="el-GR"/>
        </a:p>
      </dgm:t>
    </dgm:pt>
    <dgm:pt modelId="{CA2FC58F-D11D-40B1-8C8A-16D52379967C}" type="sibTrans" cxnId="{71B1DCAB-FEC0-4523-8F8D-9F016C35C671}">
      <dgm:prSet/>
      <dgm:spPr/>
      <dgm:t>
        <a:bodyPr/>
        <a:lstStyle/>
        <a:p>
          <a:endParaRPr lang="el-GR"/>
        </a:p>
      </dgm:t>
    </dgm:pt>
    <dgm:pt modelId="{21197096-AD55-4FB3-A912-07903D8E2B4B}" type="pres">
      <dgm:prSet presAssocID="{0DBA6C39-C484-437A-9292-8EAD910D6977}" presName="Name0" presStyleCnt="0">
        <dgm:presLayoutVars>
          <dgm:dir/>
          <dgm:animLvl val="lvl"/>
          <dgm:resizeHandles/>
        </dgm:presLayoutVars>
      </dgm:prSet>
      <dgm:spPr/>
    </dgm:pt>
    <dgm:pt modelId="{0651FDF6-6507-41CC-A43F-021A4FAEC2D0}" type="pres">
      <dgm:prSet presAssocID="{A0071752-8104-4B95-BBC0-8FF8CB8578D8}" presName="linNode" presStyleCnt="0"/>
      <dgm:spPr/>
    </dgm:pt>
    <dgm:pt modelId="{60D7774C-CF76-4E80-B494-660D1DB59310}" type="pres">
      <dgm:prSet presAssocID="{A0071752-8104-4B95-BBC0-8FF8CB8578D8}" presName="parentShp" presStyleLbl="node1" presStyleIdx="0" presStyleCnt="2" custScaleX="87762" custLinFactNeighborX="694" custLinFactNeighborY="-1969">
        <dgm:presLayoutVars>
          <dgm:bulletEnabled val="1"/>
        </dgm:presLayoutVars>
      </dgm:prSet>
      <dgm:spPr/>
    </dgm:pt>
    <dgm:pt modelId="{6B40531F-7A71-40C9-B65F-5D857A6BC41D}" type="pres">
      <dgm:prSet presAssocID="{A0071752-8104-4B95-BBC0-8FF8CB8578D8}" presName="childShp" presStyleLbl="bgAccFollowNode1" presStyleIdx="0" presStyleCnt="2" custLinFactNeighborX="7422" custLinFactNeighborY="-26">
        <dgm:presLayoutVars>
          <dgm:bulletEnabled val="1"/>
        </dgm:presLayoutVars>
      </dgm:prSet>
      <dgm:spPr/>
    </dgm:pt>
    <dgm:pt modelId="{290638DD-029A-4144-B0F0-B8B68A61130D}" type="pres">
      <dgm:prSet presAssocID="{68415BFD-AF6D-47AF-A33B-BDF69B8F0ACA}" presName="spacing" presStyleCnt="0"/>
      <dgm:spPr/>
    </dgm:pt>
    <dgm:pt modelId="{AA8183BF-5476-4E8A-901F-59D8342969A3}" type="pres">
      <dgm:prSet presAssocID="{4E35659F-91B7-43D2-860B-A11A5734DE7D}" presName="linNode" presStyleCnt="0"/>
      <dgm:spPr/>
    </dgm:pt>
    <dgm:pt modelId="{960015DE-9DB9-4607-B76C-6A8089796002}" type="pres">
      <dgm:prSet presAssocID="{4E35659F-91B7-43D2-860B-A11A5734DE7D}" presName="parentShp" presStyleLbl="node1" presStyleIdx="1" presStyleCnt="2" custScaleX="85937" custLinFactNeighborX="1042" custLinFactNeighborY="-1477">
        <dgm:presLayoutVars>
          <dgm:bulletEnabled val="1"/>
        </dgm:presLayoutVars>
      </dgm:prSet>
      <dgm:spPr/>
    </dgm:pt>
    <dgm:pt modelId="{48F29BB2-F8DA-45F5-9B8C-8CA6761F8D93}" type="pres">
      <dgm:prSet presAssocID="{4E35659F-91B7-43D2-860B-A11A5734DE7D}" presName="childShp" presStyleLbl="bgAccFollowNode1" presStyleIdx="1" presStyleCnt="2" custLinFactNeighborX="5469" custLinFactNeighborY="4456">
        <dgm:presLayoutVars>
          <dgm:bulletEnabled val="1"/>
        </dgm:presLayoutVars>
      </dgm:prSet>
      <dgm:spPr/>
    </dgm:pt>
  </dgm:ptLst>
  <dgm:cxnLst>
    <dgm:cxn modelId="{BE9F6417-8D2D-44AE-B019-CB6CD19C0037}" type="presOf" srcId="{0DBA6C39-C484-437A-9292-8EAD910D6977}" destId="{21197096-AD55-4FB3-A912-07903D8E2B4B}" srcOrd="0" destOrd="0" presId="urn:microsoft.com/office/officeart/2005/8/layout/vList6"/>
    <dgm:cxn modelId="{2692DB1E-C27E-48AE-8056-F644634FB73F}" type="presOf" srcId="{0B4C9A43-E8FF-4756-B9BF-4B0961BEF077}" destId="{48F29BB2-F8DA-45F5-9B8C-8CA6761F8D93}" srcOrd="0" destOrd="0" presId="urn:microsoft.com/office/officeart/2005/8/layout/vList6"/>
    <dgm:cxn modelId="{F477E322-21A7-4F87-9A6D-7909CBDFFF5D}" srcId="{A0071752-8104-4B95-BBC0-8FF8CB8578D8}" destId="{1B4FE7B1-F26F-4037-8E5E-649F1F4DE3F5}" srcOrd="1" destOrd="0" parTransId="{DADADB17-E11D-40D3-96BB-68B082A4299D}" sibTransId="{A950FD9F-451F-49CE-B47C-C7253AB98C66}"/>
    <dgm:cxn modelId="{0B48F328-DE5C-49D0-92B5-EFF760C6F670}" type="presOf" srcId="{A0071752-8104-4B95-BBC0-8FF8CB8578D8}" destId="{60D7774C-CF76-4E80-B494-660D1DB59310}" srcOrd="0" destOrd="0" presId="urn:microsoft.com/office/officeart/2005/8/layout/vList6"/>
    <dgm:cxn modelId="{F6CCFC34-9843-428F-805A-D1276D97BAA6}" type="presOf" srcId="{9C046059-678A-4690-8F33-9EDA2B82EBBF}" destId="{6B40531F-7A71-40C9-B65F-5D857A6BC41D}" srcOrd="0" destOrd="2" presId="urn:microsoft.com/office/officeart/2005/8/layout/vList6"/>
    <dgm:cxn modelId="{7F584340-5E80-4CDF-9304-71795029F34A}" srcId="{0DBA6C39-C484-437A-9292-8EAD910D6977}" destId="{A0071752-8104-4B95-BBC0-8FF8CB8578D8}" srcOrd="0" destOrd="0" parTransId="{407F1101-5886-4731-8FFC-4EB63FC51AC9}" sibTransId="{68415BFD-AF6D-47AF-A33B-BDF69B8F0ACA}"/>
    <dgm:cxn modelId="{9A0E0049-A2EB-40AB-A696-5FBCB67B0D11}" type="presOf" srcId="{4E35659F-91B7-43D2-860B-A11A5734DE7D}" destId="{960015DE-9DB9-4607-B76C-6A8089796002}" srcOrd="0" destOrd="0" presId="urn:microsoft.com/office/officeart/2005/8/layout/vList6"/>
    <dgm:cxn modelId="{4C5A6474-5D2D-434F-90D9-213FE5C94384}" srcId="{4E35659F-91B7-43D2-860B-A11A5734DE7D}" destId="{0B4C9A43-E8FF-4756-B9BF-4B0961BEF077}" srcOrd="0" destOrd="0" parTransId="{B3E7F782-A57B-4E97-BECE-7BA27566FE5D}" sibTransId="{F9EDEDA7-6998-4523-8547-7A75877F08D7}"/>
    <dgm:cxn modelId="{9CA6F978-5DE4-4029-B213-485F9618F842}" type="presOf" srcId="{1B4FE7B1-F26F-4037-8E5E-649F1F4DE3F5}" destId="{6B40531F-7A71-40C9-B65F-5D857A6BC41D}" srcOrd="0" destOrd="1" presId="urn:microsoft.com/office/officeart/2005/8/layout/vList6"/>
    <dgm:cxn modelId="{DEC31A85-D416-4701-A30A-8200D8C9EA56}" srcId="{0DBA6C39-C484-437A-9292-8EAD910D6977}" destId="{4E35659F-91B7-43D2-860B-A11A5734DE7D}" srcOrd="1" destOrd="0" parTransId="{8CB70D80-B810-4491-938B-702E013B80EF}" sibTransId="{FB9D0EDF-FA65-41CD-86F8-816E8A4D979E}"/>
    <dgm:cxn modelId="{9A8D868E-39B7-4B86-9D0B-95D23D0A2D1F}" type="presOf" srcId="{267F35EA-D616-44CA-91DE-0F2467032475}" destId="{48F29BB2-F8DA-45F5-9B8C-8CA6761F8D93}" srcOrd="0" destOrd="1" presId="urn:microsoft.com/office/officeart/2005/8/layout/vList6"/>
    <dgm:cxn modelId="{71B1DCAB-FEC0-4523-8F8D-9F016C35C671}" srcId="{A0071752-8104-4B95-BBC0-8FF8CB8578D8}" destId="{9C046059-678A-4690-8F33-9EDA2B82EBBF}" srcOrd="2" destOrd="0" parTransId="{DE5EFB6E-D257-49FB-9191-DBD8A25B7D09}" sibTransId="{CA2FC58F-D11D-40B1-8C8A-16D52379967C}"/>
    <dgm:cxn modelId="{6AE358B3-BE1F-4767-A096-496CEEA2FD15}" srcId="{4E35659F-91B7-43D2-860B-A11A5734DE7D}" destId="{267F35EA-D616-44CA-91DE-0F2467032475}" srcOrd="1" destOrd="0" parTransId="{005BB471-BD9E-4DF9-9391-AF385D860E45}" sibTransId="{4BE0D680-5EE1-4AFC-92FB-09BBE23DB9B1}"/>
    <dgm:cxn modelId="{0B74DDB8-285F-4818-BDFF-7BD82D517349}" type="presOf" srcId="{BDF3F413-AD20-4EAE-B929-2EEC392420BE}" destId="{6B40531F-7A71-40C9-B65F-5D857A6BC41D}" srcOrd="0" destOrd="0" presId="urn:microsoft.com/office/officeart/2005/8/layout/vList6"/>
    <dgm:cxn modelId="{74AAEBFC-EE4E-4AFC-AF33-DE400A31325A}" srcId="{A0071752-8104-4B95-BBC0-8FF8CB8578D8}" destId="{BDF3F413-AD20-4EAE-B929-2EEC392420BE}" srcOrd="0" destOrd="0" parTransId="{D66215AD-7979-4B24-A9BE-FA3DBFFF6B19}" sibTransId="{D204108B-A737-437C-A91D-9DFA814AF55A}"/>
    <dgm:cxn modelId="{D50CE7E1-C6A5-4B99-8AEF-8F9F5375FC88}" type="presParOf" srcId="{21197096-AD55-4FB3-A912-07903D8E2B4B}" destId="{0651FDF6-6507-41CC-A43F-021A4FAEC2D0}" srcOrd="0" destOrd="0" presId="urn:microsoft.com/office/officeart/2005/8/layout/vList6"/>
    <dgm:cxn modelId="{F4B90A60-5412-4E47-A6E3-32053FE31663}" type="presParOf" srcId="{0651FDF6-6507-41CC-A43F-021A4FAEC2D0}" destId="{60D7774C-CF76-4E80-B494-660D1DB59310}" srcOrd="0" destOrd="0" presId="urn:microsoft.com/office/officeart/2005/8/layout/vList6"/>
    <dgm:cxn modelId="{029CC16C-E65E-4E25-9B31-8F787933988A}" type="presParOf" srcId="{0651FDF6-6507-41CC-A43F-021A4FAEC2D0}" destId="{6B40531F-7A71-40C9-B65F-5D857A6BC41D}" srcOrd="1" destOrd="0" presId="urn:microsoft.com/office/officeart/2005/8/layout/vList6"/>
    <dgm:cxn modelId="{49CEEABE-655C-4CEC-8000-C4D7A4EAF4B2}" type="presParOf" srcId="{21197096-AD55-4FB3-A912-07903D8E2B4B}" destId="{290638DD-029A-4144-B0F0-B8B68A61130D}" srcOrd="1" destOrd="0" presId="urn:microsoft.com/office/officeart/2005/8/layout/vList6"/>
    <dgm:cxn modelId="{800001FF-8859-4422-8799-A53D8657AFC8}" type="presParOf" srcId="{21197096-AD55-4FB3-A912-07903D8E2B4B}" destId="{AA8183BF-5476-4E8A-901F-59D8342969A3}" srcOrd="2" destOrd="0" presId="urn:microsoft.com/office/officeart/2005/8/layout/vList6"/>
    <dgm:cxn modelId="{7B01C941-013B-4788-B4E0-08B705D76AAA}" type="presParOf" srcId="{AA8183BF-5476-4E8A-901F-59D8342969A3}" destId="{960015DE-9DB9-4607-B76C-6A8089796002}" srcOrd="0" destOrd="0" presId="urn:microsoft.com/office/officeart/2005/8/layout/vList6"/>
    <dgm:cxn modelId="{9E2771BD-D61D-4E12-A3A7-409501E63D24}" type="presParOf" srcId="{AA8183BF-5476-4E8A-901F-59D8342969A3}" destId="{48F29BB2-F8DA-45F5-9B8C-8CA6761F8D9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004313-9628-4FCA-935B-D98D390A686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l-GR"/>
        </a:p>
      </dgm:t>
    </dgm:pt>
    <dgm:pt modelId="{73A321A9-4203-40BA-AC31-3840BFED5914}">
      <dgm:prSet phldrT="[Κείμενο]" custT="1"/>
      <dgm:spPr>
        <a:solidFill>
          <a:schemeClr val="accent2">
            <a:lumMod val="40000"/>
            <a:lumOff val="60000"/>
          </a:schemeClr>
        </a:solidFill>
      </dgm:spPr>
      <dgm:t>
        <a:bodyPr/>
        <a:lstStyle/>
        <a:p>
          <a:pPr algn="l"/>
          <a:r>
            <a:rPr lang="el-GR" sz="2800" b="1" dirty="0">
              <a:solidFill>
                <a:schemeClr val="tx1"/>
              </a:solidFill>
              <a:latin typeface="Comic Sans MS" panose="030F0702030302020204" pitchFamily="66" charset="0"/>
            </a:rPr>
            <a:t>Μοντέλο των πέντε Σταδίων</a:t>
          </a:r>
        </a:p>
        <a:p>
          <a:pPr algn="l"/>
          <a:r>
            <a:rPr lang="en-US" sz="2800" b="1" dirty="0">
              <a:solidFill>
                <a:schemeClr val="accent1">
                  <a:lumMod val="75000"/>
                </a:schemeClr>
              </a:solidFill>
            </a:rPr>
            <a:t>Salmon</a:t>
          </a:r>
          <a:r>
            <a:rPr lang="el-GR" sz="2800" b="1" dirty="0">
              <a:solidFill>
                <a:schemeClr val="accent1">
                  <a:lumMod val="75000"/>
                </a:schemeClr>
              </a:solidFill>
            </a:rPr>
            <a:t>, 2004</a:t>
          </a:r>
          <a:endParaRPr lang="el-GR" sz="2800" b="1" dirty="0">
            <a:solidFill>
              <a:schemeClr val="accent1">
                <a:lumMod val="75000"/>
              </a:schemeClr>
            </a:solidFill>
            <a:latin typeface="Comic Sans MS" panose="030F0702030302020204" pitchFamily="66" charset="0"/>
          </a:endParaRPr>
        </a:p>
      </dgm:t>
    </dgm:pt>
    <dgm:pt modelId="{A3E62DD0-2881-4ABC-9731-0DDB1C9951D6}" type="parTrans" cxnId="{890F0605-8185-4BA7-9133-0F4C554497BD}">
      <dgm:prSet/>
      <dgm:spPr/>
      <dgm:t>
        <a:bodyPr/>
        <a:lstStyle/>
        <a:p>
          <a:endParaRPr lang="el-GR"/>
        </a:p>
      </dgm:t>
    </dgm:pt>
    <dgm:pt modelId="{6C666C6B-9762-4E60-9A24-54DC80376F34}" type="sibTrans" cxnId="{890F0605-8185-4BA7-9133-0F4C554497BD}">
      <dgm:prSet/>
      <dgm:spPr/>
      <dgm:t>
        <a:bodyPr/>
        <a:lstStyle/>
        <a:p>
          <a:endParaRPr lang="el-GR"/>
        </a:p>
      </dgm:t>
    </dgm:pt>
    <dgm:pt modelId="{5B5FB7FE-17EA-4C2D-B5A4-6B0AA30FFEB9}">
      <dgm:prSet phldrT="[Κείμενο]" custT="1"/>
      <dgm:spPr>
        <a:solidFill>
          <a:schemeClr val="accent2">
            <a:lumMod val="40000"/>
            <a:lumOff val="60000"/>
          </a:schemeClr>
        </a:solidFill>
      </dgm:spPr>
      <dgm:t>
        <a:bodyPr/>
        <a:lstStyle/>
        <a:p>
          <a:pPr algn="l"/>
          <a:r>
            <a:rPr lang="el-GR" sz="3600" dirty="0"/>
            <a:t> </a:t>
          </a:r>
          <a:r>
            <a:rPr lang="el-GR" sz="2800" b="1" dirty="0">
              <a:solidFill>
                <a:schemeClr val="tx1"/>
              </a:solidFill>
              <a:latin typeface="Comic Sans MS" panose="030F0702030302020204" pitchFamily="66" charset="0"/>
            </a:rPr>
            <a:t>Μαθαίνοντας την τεχνολογία και τη χρησιμότητά της: ένα πλαίσιο  για την κατανόηση της μάθησης</a:t>
          </a:r>
        </a:p>
        <a:p>
          <a:pPr algn="l"/>
          <a:r>
            <a:rPr lang="en-US" sz="2800" b="1" dirty="0">
              <a:solidFill>
                <a:schemeClr val="accent1">
                  <a:lumMod val="75000"/>
                </a:schemeClr>
              </a:solidFill>
            </a:rPr>
            <a:t>Mayes</a:t>
          </a:r>
          <a:r>
            <a:rPr lang="el-GR" sz="2800" b="1" dirty="0">
              <a:solidFill>
                <a:schemeClr val="accent1">
                  <a:lumMod val="75000"/>
                </a:schemeClr>
              </a:solidFill>
            </a:rPr>
            <a:t> &amp; </a:t>
          </a:r>
          <a:r>
            <a:rPr lang="en-US" sz="2800" b="1" dirty="0">
              <a:solidFill>
                <a:schemeClr val="accent1">
                  <a:lumMod val="75000"/>
                </a:schemeClr>
              </a:solidFill>
            </a:rPr>
            <a:t>Fowler</a:t>
          </a:r>
          <a:r>
            <a:rPr lang="el-GR" sz="2800" b="1" dirty="0">
              <a:solidFill>
                <a:schemeClr val="accent1">
                  <a:lumMod val="75000"/>
                </a:schemeClr>
              </a:solidFill>
            </a:rPr>
            <a:t>, </a:t>
          </a:r>
          <a:r>
            <a:rPr lang="en-US" sz="2800" b="1" dirty="0">
              <a:solidFill>
                <a:schemeClr val="accent1">
                  <a:lumMod val="75000"/>
                </a:schemeClr>
              </a:solidFill>
            </a:rPr>
            <a:t>1999 </a:t>
          </a:r>
          <a:endParaRPr lang="el-GR" sz="2800" b="1" dirty="0">
            <a:solidFill>
              <a:schemeClr val="accent1">
                <a:lumMod val="75000"/>
              </a:schemeClr>
            </a:solidFill>
            <a:latin typeface="Comic Sans MS" panose="030F0702030302020204" pitchFamily="66" charset="0"/>
          </a:endParaRPr>
        </a:p>
      </dgm:t>
    </dgm:pt>
    <dgm:pt modelId="{A150C157-1A5A-41DF-BEEC-8BA33D187534}" type="parTrans" cxnId="{2FEA512E-3C9E-44D3-912D-BF7F61A584FB}">
      <dgm:prSet/>
      <dgm:spPr/>
      <dgm:t>
        <a:bodyPr/>
        <a:lstStyle/>
        <a:p>
          <a:endParaRPr lang="el-GR"/>
        </a:p>
      </dgm:t>
    </dgm:pt>
    <dgm:pt modelId="{A1A69BA8-96A6-43B2-9C8C-1D9BDC1B1B51}" type="sibTrans" cxnId="{2FEA512E-3C9E-44D3-912D-BF7F61A584FB}">
      <dgm:prSet/>
      <dgm:spPr/>
      <dgm:t>
        <a:bodyPr/>
        <a:lstStyle/>
        <a:p>
          <a:endParaRPr lang="el-GR"/>
        </a:p>
      </dgm:t>
    </dgm:pt>
    <dgm:pt modelId="{095C2F31-3C96-4058-84A2-AD5AE91C1E9B}">
      <dgm:prSet phldrT="[Κείμενο]" custT="1"/>
      <dgm:spPr>
        <a:solidFill>
          <a:schemeClr val="accent2">
            <a:lumMod val="40000"/>
            <a:lumOff val="60000"/>
          </a:schemeClr>
        </a:solidFill>
      </dgm:spPr>
      <dgm:t>
        <a:bodyPr/>
        <a:lstStyle/>
        <a:p>
          <a:pPr algn="l"/>
          <a:r>
            <a:rPr lang="el-GR" sz="2800" b="1" dirty="0">
              <a:solidFill>
                <a:schemeClr val="tx1"/>
              </a:solidFill>
              <a:latin typeface="Comic Sans MS" panose="030F0702030302020204" pitchFamily="66" charset="0"/>
            </a:rPr>
            <a:t>Ένα πλαίσιο συνομιλίας για την αποτελεσματική χρήση των τεχνολογιών μάθησης</a:t>
          </a:r>
        </a:p>
        <a:p>
          <a:pPr algn="l"/>
          <a:r>
            <a:rPr lang="en-US" sz="2800" b="1" dirty="0">
              <a:solidFill>
                <a:schemeClr val="accent1">
                  <a:lumMod val="75000"/>
                </a:schemeClr>
              </a:solidFill>
            </a:rPr>
            <a:t>Laurillard</a:t>
          </a:r>
          <a:r>
            <a:rPr lang="el-GR" sz="2800" b="1" dirty="0">
              <a:solidFill>
                <a:schemeClr val="accent1">
                  <a:lumMod val="75000"/>
                </a:schemeClr>
              </a:solidFill>
            </a:rPr>
            <a:t>, </a:t>
          </a:r>
          <a:r>
            <a:rPr lang="en-US" sz="2800" b="1" dirty="0">
              <a:solidFill>
                <a:schemeClr val="accent1">
                  <a:lumMod val="75000"/>
                </a:schemeClr>
              </a:solidFill>
            </a:rPr>
            <a:t>2002</a:t>
          </a:r>
          <a:endParaRPr lang="el-GR" sz="2800" b="1" dirty="0">
            <a:solidFill>
              <a:schemeClr val="accent1">
                <a:lumMod val="75000"/>
              </a:schemeClr>
            </a:solidFill>
            <a:latin typeface="Comic Sans MS" panose="030F0702030302020204" pitchFamily="66" charset="0"/>
          </a:endParaRPr>
        </a:p>
      </dgm:t>
    </dgm:pt>
    <dgm:pt modelId="{D0A3856A-C1ED-467D-9F02-0582C8E3AEF6}" type="parTrans" cxnId="{3ABA455F-F3D7-4D3E-B3A6-E907553BE5EB}">
      <dgm:prSet/>
      <dgm:spPr/>
      <dgm:t>
        <a:bodyPr/>
        <a:lstStyle/>
        <a:p>
          <a:endParaRPr lang="el-GR"/>
        </a:p>
      </dgm:t>
    </dgm:pt>
    <dgm:pt modelId="{AB9AD38D-2328-4040-86C5-72E618745871}" type="sibTrans" cxnId="{3ABA455F-F3D7-4D3E-B3A6-E907553BE5EB}">
      <dgm:prSet/>
      <dgm:spPr/>
      <dgm:t>
        <a:bodyPr/>
        <a:lstStyle/>
        <a:p>
          <a:endParaRPr lang="el-GR"/>
        </a:p>
      </dgm:t>
    </dgm:pt>
    <dgm:pt modelId="{F20D1DDA-6593-4D2F-A469-CEFC7BE491B7}" type="pres">
      <dgm:prSet presAssocID="{E7004313-9628-4FCA-935B-D98D390A6865}" presName="Name0" presStyleCnt="0">
        <dgm:presLayoutVars>
          <dgm:dir/>
          <dgm:resizeHandles val="exact"/>
        </dgm:presLayoutVars>
      </dgm:prSet>
      <dgm:spPr/>
    </dgm:pt>
    <dgm:pt modelId="{F018C8AC-D431-4F40-A733-0BA3C6DAE589}" type="pres">
      <dgm:prSet presAssocID="{73A321A9-4203-40BA-AC31-3840BFED5914}" presName="node" presStyleLbl="node1" presStyleIdx="0" presStyleCnt="3">
        <dgm:presLayoutVars>
          <dgm:bulletEnabled val="1"/>
        </dgm:presLayoutVars>
      </dgm:prSet>
      <dgm:spPr/>
    </dgm:pt>
    <dgm:pt modelId="{4E1C5DAD-7C7A-4BF8-A61C-64E4FCB287F2}" type="pres">
      <dgm:prSet presAssocID="{6C666C6B-9762-4E60-9A24-54DC80376F34}" presName="sibTrans" presStyleCnt="0"/>
      <dgm:spPr/>
    </dgm:pt>
    <dgm:pt modelId="{26E9A4B9-BDFA-4A1A-82FD-A216791B802E}" type="pres">
      <dgm:prSet presAssocID="{5B5FB7FE-17EA-4C2D-B5A4-6B0AA30FFEB9}" presName="node" presStyleLbl="node1" presStyleIdx="1" presStyleCnt="3" custScaleX="115047">
        <dgm:presLayoutVars>
          <dgm:bulletEnabled val="1"/>
        </dgm:presLayoutVars>
      </dgm:prSet>
      <dgm:spPr/>
    </dgm:pt>
    <dgm:pt modelId="{DF2EF3B6-26EC-4624-8766-AD6A4D7ECA2B}" type="pres">
      <dgm:prSet presAssocID="{A1A69BA8-96A6-43B2-9C8C-1D9BDC1B1B51}" presName="sibTrans" presStyleCnt="0"/>
      <dgm:spPr/>
    </dgm:pt>
    <dgm:pt modelId="{466AEBCE-1C6B-460E-831B-2E76AD07857F}" type="pres">
      <dgm:prSet presAssocID="{095C2F31-3C96-4058-84A2-AD5AE91C1E9B}" presName="node" presStyleLbl="node1" presStyleIdx="2" presStyleCnt="3">
        <dgm:presLayoutVars>
          <dgm:bulletEnabled val="1"/>
        </dgm:presLayoutVars>
      </dgm:prSet>
      <dgm:spPr/>
    </dgm:pt>
  </dgm:ptLst>
  <dgm:cxnLst>
    <dgm:cxn modelId="{890F0605-8185-4BA7-9133-0F4C554497BD}" srcId="{E7004313-9628-4FCA-935B-D98D390A6865}" destId="{73A321A9-4203-40BA-AC31-3840BFED5914}" srcOrd="0" destOrd="0" parTransId="{A3E62DD0-2881-4ABC-9731-0DDB1C9951D6}" sibTransId="{6C666C6B-9762-4E60-9A24-54DC80376F34}"/>
    <dgm:cxn modelId="{2FEA512E-3C9E-44D3-912D-BF7F61A584FB}" srcId="{E7004313-9628-4FCA-935B-D98D390A6865}" destId="{5B5FB7FE-17EA-4C2D-B5A4-6B0AA30FFEB9}" srcOrd="1" destOrd="0" parTransId="{A150C157-1A5A-41DF-BEEC-8BA33D187534}" sibTransId="{A1A69BA8-96A6-43B2-9C8C-1D9BDC1B1B51}"/>
    <dgm:cxn modelId="{3ABA455F-F3D7-4D3E-B3A6-E907553BE5EB}" srcId="{E7004313-9628-4FCA-935B-D98D390A6865}" destId="{095C2F31-3C96-4058-84A2-AD5AE91C1E9B}" srcOrd="2" destOrd="0" parTransId="{D0A3856A-C1ED-467D-9F02-0582C8E3AEF6}" sibTransId="{AB9AD38D-2328-4040-86C5-72E618745871}"/>
    <dgm:cxn modelId="{FD8E2D64-79F9-4EA9-81D2-154D2EDA933C}" type="presOf" srcId="{E7004313-9628-4FCA-935B-D98D390A6865}" destId="{F20D1DDA-6593-4D2F-A469-CEFC7BE491B7}" srcOrd="0" destOrd="0" presId="urn:microsoft.com/office/officeart/2005/8/layout/hList6"/>
    <dgm:cxn modelId="{7B8D3C48-71F3-441A-957D-D1F2D2CCAEFA}" type="presOf" srcId="{095C2F31-3C96-4058-84A2-AD5AE91C1E9B}" destId="{466AEBCE-1C6B-460E-831B-2E76AD07857F}" srcOrd="0" destOrd="0" presId="urn:microsoft.com/office/officeart/2005/8/layout/hList6"/>
    <dgm:cxn modelId="{5F0A8C6E-EDDB-4EB0-8674-69083132952C}" type="presOf" srcId="{73A321A9-4203-40BA-AC31-3840BFED5914}" destId="{F018C8AC-D431-4F40-A733-0BA3C6DAE589}" srcOrd="0" destOrd="0" presId="urn:microsoft.com/office/officeart/2005/8/layout/hList6"/>
    <dgm:cxn modelId="{4C3D2BAF-E4D7-41FB-937F-99A7E73A07BF}" type="presOf" srcId="{5B5FB7FE-17EA-4C2D-B5A4-6B0AA30FFEB9}" destId="{26E9A4B9-BDFA-4A1A-82FD-A216791B802E}" srcOrd="0" destOrd="0" presId="urn:microsoft.com/office/officeart/2005/8/layout/hList6"/>
    <dgm:cxn modelId="{DE360A3A-EB8E-4154-9346-AA014B1DB5E0}" type="presParOf" srcId="{F20D1DDA-6593-4D2F-A469-CEFC7BE491B7}" destId="{F018C8AC-D431-4F40-A733-0BA3C6DAE589}" srcOrd="0" destOrd="0" presId="urn:microsoft.com/office/officeart/2005/8/layout/hList6"/>
    <dgm:cxn modelId="{5E6857C3-1D16-450B-9810-2CE59C2204CC}" type="presParOf" srcId="{F20D1DDA-6593-4D2F-A469-CEFC7BE491B7}" destId="{4E1C5DAD-7C7A-4BF8-A61C-64E4FCB287F2}" srcOrd="1" destOrd="0" presId="urn:microsoft.com/office/officeart/2005/8/layout/hList6"/>
    <dgm:cxn modelId="{88C969D9-D0A1-4970-B6E0-2EC714DC2453}" type="presParOf" srcId="{F20D1DDA-6593-4D2F-A469-CEFC7BE491B7}" destId="{26E9A4B9-BDFA-4A1A-82FD-A216791B802E}" srcOrd="2" destOrd="0" presId="urn:microsoft.com/office/officeart/2005/8/layout/hList6"/>
    <dgm:cxn modelId="{B41A3570-DD92-4728-93AC-2EFBE9EF20CE}" type="presParOf" srcId="{F20D1DDA-6593-4D2F-A469-CEFC7BE491B7}" destId="{DF2EF3B6-26EC-4624-8766-AD6A4D7ECA2B}" srcOrd="3" destOrd="0" presId="urn:microsoft.com/office/officeart/2005/8/layout/hList6"/>
    <dgm:cxn modelId="{5D85325C-FC00-4BD9-9184-E5BA822DEE37}" type="presParOf" srcId="{F20D1DDA-6593-4D2F-A469-CEFC7BE491B7}" destId="{466AEBCE-1C6B-460E-831B-2E76AD07857F}" srcOrd="4" destOrd="0" presId="urn:microsoft.com/office/officeart/2005/8/layout/hList6"/>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15C7F5-80ED-4B62-A0CD-E020B629AED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l-GR"/>
        </a:p>
      </dgm:t>
    </dgm:pt>
    <dgm:pt modelId="{FB00846E-1C80-4532-A51B-893BB8208681}">
      <dgm:prSet phldrT="[Κείμενο]" custT="1"/>
      <dgm:spPr>
        <a:solidFill>
          <a:schemeClr val="accent1">
            <a:lumMod val="20000"/>
            <a:lumOff val="80000"/>
          </a:schemeClr>
        </a:solidFill>
        <a:effectLst>
          <a:glow rad="228600">
            <a:schemeClr val="accent1">
              <a:satMod val="175000"/>
              <a:alpha val="40000"/>
            </a:schemeClr>
          </a:glow>
          <a:reflection blurRad="6350" stA="50000" endA="295" endPos="92000" dist="101600" dir="5400000" sy="-100000" algn="bl" rotWithShape="0"/>
        </a:effectLst>
      </dgm:spPr>
      <dgm:t>
        <a:bodyPr/>
        <a:lstStyle/>
        <a:p>
          <a:r>
            <a:rPr lang="el-GR" sz="2400" b="1" dirty="0">
              <a:solidFill>
                <a:schemeClr val="accent2"/>
              </a:solidFill>
              <a:latin typeface="Comic Sans MS" panose="030F0702030302020204" pitchFamily="66" charset="0"/>
            </a:rPr>
            <a:t>1</a:t>
          </a:r>
          <a:r>
            <a:rPr lang="el-GR" sz="2400" b="1" baseline="30000" dirty="0">
              <a:solidFill>
                <a:schemeClr val="accent2"/>
              </a:solidFill>
              <a:latin typeface="Comic Sans MS" panose="030F0702030302020204" pitchFamily="66" charset="0"/>
            </a:rPr>
            <a:t>η</a:t>
          </a:r>
          <a:r>
            <a:rPr lang="el-GR" sz="2400" b="1" dirty="0">
              <a:solidFill>
                <a:schemeClr val="accent2"/>
              </a:solidFill>
              <a:latin typeface="Comic Sans MS" panose="030F0702030302020204" pitchFamily="66" charset="0"/>
            </a:rPr>
            <a:t> ΔΕ : Η Ιστορία του βιβλίου…    </a:t>
          </a:r>
        </a:p>
        <a:p>
          <a:endParaRPr lang="el-GR" sz="2400" b="1" dirty="0">
            <a:solidFill>
              <a:schemeClr val="accent2"/>
            </a:solidFill>
          </a:endParaRPr>
        </a:p>
      </dgm:t>
    </dgm:pt>
    <dgm:pt modelId="{9E549F13-6282-4873-999B-96B09B9768CA}" type="parTrans" cxnId="{9226AAD3-6AEA-43F2-A045-ECF4534882EF}">
      <dgm:prSet/>
      <dgm:spPr/>
      <dgm:t>
        <a:bodyPr/>
        <a:lstStyle/>
        <a:p>
          <a:endParaRPr lang="el-GR"/>
        </a:p>
      </dgm:t>
    </dgm:pt>
    <dgm:pt modelId="{1C49AF50-C6D5-4D80-A8B4-316F48A16C27}" type="sibTrans" cxnId="{9226AAD3-6AEA-43F2-A045-ECF4534882EF}">
      <dgm:prSet/>
      <dgm:spPr>
        <a:solidFill>
          <a:schemeClr val="accent1">
            <a:lumMod val="75000"/>
            <a:alpha val="90000"/>
          </a:schemeClr>
        </a:solidFill>
      </dgm:spPr>
      <dgm:t>
        <a:bodyPr/>
        <a:lstStyle/>
        <a:p>
          <a:endParaRPr lang="el-GR"/>
        </a:p>
      </dgm:t>
    </dgm:pt>
    <dgm:pt modelId="{5E3A2B32-A47C-4109-9754-074B81322C24}">
      <dgm:prSet phldrT="[Κείμενο]" custT="1"/>
      <dgm:spPr>
        <a:solidFill>
          <a:schemeClr val="accent1">
            <a:lumMod val="40000"/>
            <a:lumOff val="60000"/>
          </a:schemeClr>
        </a:solidFill>
        <a:effectLst>
          <a:glow rad="228600">
            <a:schemeClr val="accent1">
              <a:satMod val="175000"/>
              <a:alpha val="40000"/>
            </a:schemeClr>
          </a:glow>
        </a:effectLst>
      </dgm:spPr>
      <dgm:t>
        <a:bodyPr/>
        <a:lstStyle/>
        <a:p>
          <a:r>
            <a:rPr lang="el-GR" sz="2400" b="1" dirty="0">
              <a:solidFill>
                <a:schemeClr val="accent2"/>
              </a:solidFill>
              <a:latin typeface="Comic Sans MS" panose="030F0702030302020204" pitchFamily="66" charset="0"/>
            </a:rPr>
            <a:t>2</a:t>
          </a:r>
          <a:r>
            <a:rPr lang="el-GR" sz="2400" b="1" baseline="30000" dirty="0">
              <a:solidFill>
                <a:schemeClr val="accent2"/>
              </a:solidFill>
              <a:latin typeface="Comic Sans MS" panose="030F0702030302020204" pitchFamily="66" charset="0"/>
            </a:rPr>
            <a:t>η</a:t>
          </a:r>
          <a:r>
            <a:rPr lang="el-GR" sz="2400" b="1" dirty="0">
              <a:solidFill>
                <a:schemeClr val="accent2"/>
              </a:solidFill>
              <a:latin typeface="Comic Sans MS" panose="030F0702030302020204" pitchFamily="66" charset="0"/>
            </a:rPr>
            <a:t> ΔΕ :Γνωρίζω τον κόσμο του βιβλίου</a:t>
          </a:r>
        </a:p>
      </dgm:t>
    </dgm:pt>
    <dgm:pt modelId="{234CAA59-6625-4737-BC5B-5942B4EA005C}" type="parTrans" cxnId="{2CDA0960-6452-4998-83D2-241AB93348B7}">
      <dgm:prSet/>
      <dgm:spPr/>
      <dgm:t>
        <a:bodyPr/>
        <a:lstStyle/>
        <a:p>
          <a:endParaRPr lang="el-GR"/>
        </a:p>
      </dgm:t>
    </dgm:pt>
    <dgm:pt modelId="{17F26DFF-597F-4A9A-8EFB-339232545323}" type="sibTrans" cxnId="{2CDA0960-6452-4998-83D2-241AB93348B7}">
      <dgm:prSet/>
      <dgm:spPr>
        <a:solidFill>
          <a:schemeClr val="accent1">
            <a:lumMod val="75000"/>
            <a:alpha val="90000"/>
          </a:schemeClr>
        </a:solidFill>
      </dgm:spPr>
      <dgm:t>
        <a:bodyPr/>
        <a:lstStyle/>
        <a:p>
          <a:endParaRPr lang="el-GR"/>
        </a:p>
      </dgm:t>
    </dgm:pt>
    <dgm:pt modelId="{062859B1-FD8C-4514-BA4B-68C2A87B1057}">
      <dgm:prSet phldrT="[Κείμενο]" custT="1"/>
      <dgm:spPr>
        <a:solidFill>
          <a:schemeClr val="accent1">
            <a:lumMod val="60000"/>
            <a:lumOff val="40000"/>
          </a:schemeClr>
        </a:solidFill>
        <a:effectLst>
          <a:glow rad="228600">
            <a:schemeClr val="accent1">
              <a:satMod val="175000"/>
              <a:alpha val="40000"/>
            </a:schemeClr>
          </a:glow>
          <a:reflection blurRad="6350" stA="50000" endA="275" endPos="40000" dist="101600" dir="5400000" sy="-100000" algn="bl" rotWithShape="0"/>
        </a:effectLst>
      </dgm:spPr>
      <dgm:t>
        <a:bodyPr/>
        <a:lstStyle/>
        <a:p>
          <a:r>
            <a:rPr lang="el-GR" sz="2400" b="1" dirty="0">
              <a:solidFill>
                <a:schemeClr val="accent2"/>
              </a:solidFill>
              <a:latin typeface="Comic Sans MS" panose="030F0702030302020204" pitchFamily="66" charset="0"/>
            </a:rPr>
            <a:t>3</a:t>
          </a:r>
          <a:r>
            <a:rPr lang="el-GR" sz="2400" b="1" baseline="30000" dirty="0">
              <a:solidFill>
                <a:schemeClr val="accent2"/>
              </a:solidFill>
              <a:latin typeface="Comic Sans MS" panose="030F0702030302020204" pitchFamily="66" charset="0"/>
            </a:rPr>
            <a:t>η</a:t>
          </a:r>
          <a:r>
            <a:rPr lang="el-GR" sz="2400" b="1" dirty="0">
              <a:solidFill>
                <a:schemeClr val="accent2"/>
              </a:solidFill>
              <a:latin typeface="Comic Sans MS" panose="030F0702030302020204" pitchFamily="66" charset="0"/>
            </a:rPr>
            <a:t> ΔΕ :Ο εγωιστής Γίγαντας</a:t>
          </a:r>
        </a:p>
      </dgm:t>
    </dgm:pt>
    <dgm:pt modelId="{88328BEF-B4E1-4ED6-A983-10F4E97AF149}" type="parTrans" cxnId="{009BC145-65AE-494B-9DB9-70BCEC3BFC1B}">
      <dgm:prSet/>
      <dgm:spPr/>
      <dgm:t>
        <a:bodyPr/>
        <a:lstStyle/>
        <a:p>
          <a:endParaRPr lang="el-GR"/>
        </a:p>
      </dgm:t>
    </dgm:pt>
    <dgm:pt modelId="{2E9AA258-D2FC-403D-A65B-39C916214565}" type="sibTrans" cxnId="{009BC145-65AE-494B-9DB9-70BCEC3BFC1B}">
      <dgm:prSet/>
      <dgm:spPr/>
      <dgm:t>
        <a:bodyPr/>
        <a:lstStyle/>
        <a:p>
          <a:endParaRPr lang="el-GR"/>
        </a:p>
      </dgm:t>
    </dgm:pt>
    <dgm:pt modelId="{6F80F584-EB59-4359-9360-C7B016F8D804}" type="pres">
      <dgm:prSet presAssocID="{EB15C7F5-80ED-4B62-A0CD-E020B629AED2}" presName="outerComposite" presStyleCnt="0">
        <dgm:presLayoutVars>
          <dgm:chMax val="5"/>
          <dgm:dir/>
          <dgm:resizeHandles val="exact"/>
        </dgm:presLayoutVars>
      </dgm:prSet>
      <dgm:spPr/>
    </dgm:pt>
    <dgm:pt modelId="{A445D3CC-81BE-444F-A806-012B56C99791}" type="pres">
      <dgm:prSet presAssocID="{EB15C7F5-80ED-4B62-A0CD-E020B629AED2}" presName="dummyMaxCanvas" presStyleCnt="0">
        <dgm:presLayoutVars/>
      </dgm:prSet>
      <dgm:spPr/>
    </dgm:pt>
    <dgm:pt modelId="{892B7A64-4A1A-4309-A922-20DDA8C2E0C7}" type="pres">
      <dgm:prSet presAssocID="{EB15C7F5-80ED-4B62-A0CD-E020B629AED2}" presName="ThreeNodes_1" presStyleLbl="node1" presStyleIdx="0" presStyleCnt="3" custLinFactNeighborX="1670" custLinFactNeighborY="3658">
        <dgm:presLayoutVars>
          <dgm:bulletEnabled val="1"/>
        </dgm:presLayoutVars>
      </dgm:prSet>
      <dgm:spPr/>
    </dgm:pt>
    <dgm:pt modelId="{EB13F205-4FA8-4C97-85DE-BABC5D5002D6}" type="pres">
      <dgm:prSet presAssocID="{EB15C7F5-80ED-4B62-A0CD-E020B629AED2}" presName="ThreeNodes_2" presStyleLbl="node1" presStyleIdx="1" presStyleCnt="3">
        <dgm:presLayoutVars>
          <dgm:bulletEnabled val="1"/>
        </dgm:presLayoutVars>
      </dgm:prSet>
      <dgm:spPr/>
    </dgm:pt>
    <dgm:pt modelId="{0DD7E101-5AE8-4FD6-B2FC-3767B6E87628}" type="pres">
      <dgm:prSet presAssocID="{EB15C7F5-80ED-4B62-A0CD-E020B629AED2}" presName="ThreeNodes_3" presStyleLbl="node1" presStyleIdx="2" presStyleCnt="3">
        <dgm:presLayoutVars>
          <dgm:bulletEnabled val="1"/>
        </dgm:presLayoutVars>
      </dgm:prSet>
      <dgm:spPr/>
    </dgm:pt>
    <dgm:pt modelId="{E38CF5DC-3A27-49BF-84E9-927D3FE4C765}" type="pres">
      <dgm:prSet presAssocID="{EB15C7F5-80ED-4B62-A0CD-E020B629AED2}" presName="ThreeConn_1-2" presStyleLbl="fgAccFollowNode1" presStyleIdx="0" presStyleCnt="2">
        <dgm:presLayoutVars>
          <dgm:bulletEnabled val="1"/>
        </dgm:presLayoutVars>
      </dgm:prSet>
      <dgm:spPr/>
    </dgm:pt>
    <dgm:pt modelId="{1E3BB23D-0FC7-48A9-89C2-7E6E0EE6265F}" type="pres">
      <dgm:prSet presAssocID="{EB15C7F5-80ED-4B62-A0CD-E020B629AED2}" presName="ThreeConn_2-3" presStyleLbl="fgAccFollowNode1" presStyleIdx="1" presStyleCnt="2">
        <dgm:presLayoutVars>
          <dgm:bulletEnabled val="1"/>
        </dgm:presLayoutVars>
      </dgm:prSet>
      <dgm:spPr/>
    </dgm:pt>
    <dgm:pt modelId="{8AD95412-2015-4002-9E5A-52897A8BF1D7}" type="pres">
      <dgm:prSet presAssocID="{EB15C7F5-80ED-4B62-A0CD-E020B629AED2}" presName="ThreeNodes_1_text" presStyleLbl="node1" presStyleIdx="2" presStyleCnt="3">
        <dgm:presLayoutVars>
          <dgm:bulletEnabled val="1"/>
        </dgm:presLayoutVars>
      </dgm:prSet>
      <dgm:spPr/>
    </dgm:pt>
    <dgm:pt modelId="{8FE06B68-BE8B-44B6-A44A-4D7E573AA325}" type="pres">
      <dgm:prSet presAssocID="{EB15C7F5-80ED-4B62-A0CD-E020B629AED2}" presName="ThreeNodes_2_text" presStyleLbl="node1" presStyleIdx="2" presStyleCnt="3">
        <dgm:presLayoutVars>
          <dgm:bulletEnabled val="1"/>
        </dgm:presLayoutVars>
      </dgm:prSet>
      <dgm:spPr/>
    </dgm:pt>
    <dgm:pt modelId="{EA78D242-CA12-4E1E-9793-C6DAD78F2500}" type="pres">
      <dgm:prSet presAssocID="{EB15C7F5-80ED-4B62-A0CD-E020B629AED2}" presName="ThreeNodes_3_text" presStyleLbl="node1" presStyleIdx="2" presStyleCnt="3">
        <dgm:presLayoutVars>
          <dgm:bulletEnabled val="1"/>
        </dgm:presLayoutVars>
      </dgm:prSet>
      <dgm:spPr/>
    </dgm:pt>
  </dgm:ptLst>
  <dgm:cxnLst>
    <dgm:cxn modelId="{B98BCE20-9D1F-4940-97C6-FB066D188A0D}" type="presOf" srcId="{062859B1-FD8C-4514-BA4B-68C2A87B1057}" destId="{0DD7E101-5AE8-4FD6-B2FC-3767B6E87628}" srcOrd="0" destOrd="0" presId="urn:microsoft.com/office/officeart/2005/8/layout/vProcess5"/>
    <dgm:cxn modelId="{7015DD2F-C315-4577-807A-73B448E19395}" type="presOf" srcId="{FB00846E-1C80-4532-A51B-893BB8208681}" destId="{892B7A64-4A1A-4309-A922-20DDA8C2E0C7}" srcOrd="0" destOrd="0" presId="urn:microsoft.com/office/officeart/2005/8/layout/vProcess5"/>
    <dgm:cxn modelId="{2CDA0960-6452-4998-83D2-241AB93348B7}" srcId="{EB15C7F5-80ED-4B62-A0CD-E020B629AED2}" destId="{5E3A2B32-A47C-4109-9754-074B81322C24}" srcOrd="1" destOrd="0" parTransId="{234CAA59-6625-4737-BC5B-5942B4EA005C}" sibTransId="{17F26DFF-597F-4A9A-8EFB-339232545323}"/>
    <dgm:cxn modelId="{009BC145-65AE-494B-9DB9-70BCEC3BFC1B}" srcId="{EB15C7F5-80ED-4B62-A0CD-E020B629AED2}" destId="{062859B1-FD8C-4514-BA4B-68C2A87B1057}" srcOrd="2" destOrd="0" parTransId="{88328BEF-B4E1-4ED6-A983-10F4E97AF149}" sibTransId="{2E9AA258-D2FC-403D-A65B-39C916214565}"/>
    <dgm:cxn modelId="{5C944D7A-A737-4BE8-B002-0E2A78B7E6AC}" type="presOf" srcId="{17F26DFF-597F-4A9A-8EFB-339232545323}" destId="{1E3BB23D-0FC7-48A9-89C2-7E6E0EE6265F}" srcOrd="0" destOrd="0" presId="urn:microsoft.com/office/officeart/2005/8/layout/vProcess5"/>
    <dgm:cxn modelId="{C85AFE7E-1CEC-4547-ACE8-A6C4A7AC7B41}" type="presOf" srcId="{062859B1-FD8C-4514-BA4B-68C2A87B1057}" destId="{EA78D242-CA12-4E1E-9793-C6DAD78F2500}" srcOrd="1" destOrd="0" presId="urn:microsoft.com/office/officeart/2005/8/layout/vProcess5"/>
    <dgm:cxn modelId="{2A7E2880-0F6F-4C60-8C4A-688D3B50D96B}" type="presOf" srcId="{1C49AF50-C6D5-4D80-A8B4-316F48A16C27}" destId="{E38CF5DC-3A27-49BF-84E9-927D3FE4C765}" srcOrd="0" destOrd="0" presId="urn:microsoft.com/office/officeart/2005/8/layout/vProcess5"/>
    <dgm:cxn modelId="{2F547F88-5877-4367-9F33-51771CFD4FE6}" type="presOf" srcId="{5E3A2B32-A47C-4109-9754-074B81322C24}" destId="{8FE06B68-BE8B-44B6-A44A-4D7E573AA325}" srcOrd="1" destOrd="0" presId="urn:microsoft.com/office/officeart/2005/8/layout/vProcess5"/>
    <dgm:cxn modelId="{2BF72AAD-89F8-4376-9B39-83BD269216E9}" type="presOf" srcId="{EB15C7F5-80ED-4B62-A0CD-E020B629AED2}" destId="{6F80F584-EB59-4359-9360-C7B016F8D804}" srcOrd="0" destOrd="0" presId="urn:microsoft.com/office/officeart/2005/8/layout/vProcess5"/>
    <dgm:cxn modelId="{9AA3A8B4-A25F-4F32-9E56-50DF6E5AFC8E}" type="presOf" srcId="{FB00846E-1C80-4532-A51B-893BB8208681}" destId="{8AD95412-2015-4002-9E5A-52897A8BF1D7}" srcOrd="1" destOrd="0" presId="urn:microsoft.com/office/officeart/2005/8/layout/vProcess5"/>
    <dgm:cxn modelId="{9226AAD3-6AEA-43F2-A045-ECF4534882EF}" srcId="{EB15C7F5-80ED-4B62-A0CD-E020B629AED2}" destId="{FB00846E-1C80-4532-A51B-893BB8208681}" srcOrd="0" destOrd="0" parTransId="{9E549F13-6282-4873-999B-96B09B9768CA}" sibTransId="{1C49AF50-C6D5-4D80-A8B4-316F48A16C27}"/>
    <dgm:cxn modelId="{0EA732E9-B0E2-4282-A1D1-3E5EE467D604}" type="presOf" srcId="{5E3A2B32-A47C-4109-9754-074B81322C24}" destId="{EB13F205-4FA8-4C97-85DE-BABC5D5002D6}" srcOrd="0" destOrd="0" presId="urn:microsoft.com/office/officeart/2005/8/layout/vProcess5"/>
    <dgm:cxn modelId="{411610FC-DDC5-4FF8-BD05-7220FF9D808A}" type="presParOf" srcId="{6F80F584-EB59-4359-9360-C7B016F8D804}" destId="{A445D3CC-81BE-444F-A806-012B56C99791}" srcOrd="0" destOrd="0" presId="urn:microsoft.com/office/officeart/2005/8/layout/vProcess5"/>
    <dgm:cxn modelId="{25E95E76-96FA-4EB1-AD45-E4EA0346FB53}" type="presParOf" srcId="{6F80F584-EB59-4359-9360-C7B016F8D804}" destId="{892B7A64-4A1A-4309-A922-20DDA8C2E0C7}" srcOrd="1" destOrd="0" presId="urn:microsoft.com/office/officeart/2005/8/layout/vProcess5"/>
    <dgm:cxn modelId="{3C2649E6-5241-4F74-8CEF-7A3A11333019}" type="presParOf" srcId="{6F80F584-EB59-4359-9360-C7B016F8D804}" destId="{EB13F205-4FA8-4C97-85DE-BABC5D5002D6}" srcOrd="2" destOrd="0" presId="urn:microsoft.com/office/officeart/2005/8/layout/vProcess5"/>
    <dgm:cxn modelId="{06377504-ECE2-47A4-A843-0283B492CF68}" type="presParOf" srcId="{6F80F584-EB59-4359-9360-C7B016F8D804}" destId="{0DD7E101-5AE8-4FD6-B2FC-3767B6E87628}" srcOrd="3" destOrd="0" presId="urn:microsoft.com/office/officeart/2005/8/layout/vProcess5"/>
    <dgm:cxn modelId="{B9BA4AB4-AE73-4C24-8D32-BAF8F8256093}" type="presParOf" srcId="{6F80F584-EB59-4359-9360-C7B016F8D804}" destId="{E38CF5DC-3A27-49BF-84E9-927D3FE4C765}" srcOrd="4" destOrd="0" presId="urn:microsoft.com/office/officeart/2005/8/layout/vProcess5"/>
    <dgm:cxn modelId="{5A389B28-91A6-4406-B567-8053ECF9E5B0}" type="presParOf" srcId="{6F80F584-EB59-4359-9360-C7B016F8D804}" destId="{1E3BB23D-0FC7-48A9-89C2-7E6E0EE6265F}" srcOrd="5" destOrd="0" presId="urn:microsoft.com/office/officeart/2005/8/layout/vProcess5"/>
    <dgm:cxn modelId="{F98A9291-BBE6-4FCE-8E3D-4594C61ECEF4}" type="presParOf" srcId="{6F80F584-EB59-4359-9360-C7B016F8D804}" destId="{8AD95412-2015-4002-9E5A-52897A8BF1D7}" srcOrd="6" destOrd="0" presId="urn:microsoft.com/office/officeart/2005/8/layout/vProcess5"/>
    <dgm:cxn modelId="{FDFCFAA6-CDA2-462D-977B-AADCF1881F0D}" type="presParOf" srcId="{6F80F584-EB59-4359-9360-C7B016F8D804}" destId="{8FE06B68-BE8B-44B6-A44A-4D7E573AA325}" srcOrd="7" destOrd="0" presId="urn:microsoft.com/office/officeart/2005/8/layout/vProcess5"/>
    <dgm:cxn modelId="{0E7ED782-BFA8-4E8A-8337-9E5084DA19FD}" type="presParOf" srcId="{6F80F584-EB59-4359-9360-C7B016F8D804}" destId="{EA78D242-CA12-4E1E-9793-C6DAD78F250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0B5C70-D9F1-418D-AFAD-1F5F6184C4B7}" type="doc">
      <dgm:prSet loTypeId="urn:microsoft.com/office/officeart/2008/layout/AlternatingHexagons" loCatId="list" qsTypeId="urn:microsoft.com/office/officeart/2005/8/quickstyle/3d5" qsCatId="3D" csTypeId="urn:microsoft.com/office/officeart/2005/8/colors/accent1_2" csCatId="accent1" phldr="1"/>
      <dgm:spPr/>
      <dgm:t>
        <a:bodyPr/>
        <a:lstStyle/>
        <a:p>
          <a:endParaRPr lang="el-GR"/>
        </a:p>
      </dgm:t>
    </dgm:pt>
    <dgm:pt modelId="{F960CB5B-FEAD-431F-B281-0E9B98441B41}">
      <dgm:prSet phldrT="[Κείμενο]" custT="1"/>
      <dgm:spPr>
        <a:blipFill rotWithShape="0">
          <a:blip xmlns:r="http://schemas.openxmlformats.org/officeDocument/2006/relationships" r:embed="rId1"/>
          <a:tile tx="0" ty="0" sx="100000" sy="100000" flip="none" algn="tl"/>
        </a:blipFill>
        <a:effectLst>
          <a:glow rad="228600">
            <a:schemeClr val="accent2">
              <a:satMod val="175000"/>
              <a:alpha val="40000"/>
            </a:schemeClr>
          </a:glow>
        </a:effectLst>
      </dgm:spPr>
      <dgm:t>
        <a:bodyPr/>
        <a:lstStyle/>
        <a:p>
          <a:r>
            <a:rPr lang="el-GR" sz="2000" b="1" dirty="0">
              <a:solidFill>
                <a:schemeClr val="accent1">
                  <a:lumMod val="75000"/>
                </a:schemeClr>
              </a:solidFill>
              <a:latin typeface="Comic Sans MS" panose="030F0702030302020204" pitchFamily="66" charset="0"/>
            </a:rPr>
            <a:t>ΕΓΩΙΣΤΗΣ ΓΙΓΑΝΤΑΣ</a:t>
          </a:r>
        </a:p>
        <a:p>
          <a:r>
            <a:rPr lang="el-GR" sz="2400" b="1" dirty="0">
              <a:solidFill>
                <a:schemeClr val="accent1">
                  <a:lumMod val="75000"/>
                </a:schemeClr>
              </a:solidFill>
              <a:latin typeface="Comic Sans MS" panose="030F0702030302020204" pitchFamily="66" charset="0"/>
            </a:rPr>
            <a:t>Όσκαρ </a:t>
          </a:r>
          <a:r>
            <a:rPr lang="el-GR" sz="2400" b="1" dirty="0" err="1">
              <a:solidFill>
                <a:schemeClr val="accent1">
                  <a:lumMod val="75000"/>
                </a:schemeClr>
              </a:solidFill>
              <a:latin typeface="Comic Sans MS" panose="030F0702030302020204" pitchFamily="66" charset="0"/>
            </a:rPr>
            <a:t>Ουάιλντ</a:t>
          </a:r>
          <a:endParaRPr lang="el-GR" sz="2400" b="1" dirty="0">
            <a:solidFill>
              <a:schemeClr val="accent1">
                <a:lumMod val="75000"/>
              </a:schemeClr>
            </a:solidFill>
            <a:latin typeface="Comic Sans MS" panose="030F0702030302020204" pitchFamily="66" charset="0"/>
          </a:endParaRPr>
        </a:p>
      </dgm:t>
    </dgm:pt>
    <dgm:pt modelId="{52ACAB57-C947-4384-A806-4CB7F8352E0E}" type="sibTrans" cxnId="{3EF09EB0-BCFC-4308-AADC-0A27E859A0CE}">
      <dgm:prSet custT="1"/>
      <dgm:spPr>
        <a:blipFill rotWithShape="0">
          <a:blip xmlns:r="http://schemas.openxmlformats.org/officeDocument/2006/relationships" r:embed="rId1"/>
          <a:tile tx="0" ty="0" sx="100000" sy="100000" flip="none" algn="tl"/>
        </a:blip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xtLst>
            <a:ext uri="{C807C97D-BFC1-408E-A445-0C87EB9F89A2}">
              <ask:lineSketchStyleProps xmlns:ask="http://schemas.microsoft.com/office/drawing/2018/sketchyshapes">
                <ask:type>
                  <ask:lineSketchCurved/>
                </ask:type>
              </ask:lineSketchStyleProps>
            </a:ext>
          </a:extLst>
        </a:ln>
      </dgm:spPr>
      <dgm:t>
        <a:bodyPr/>
        <a:lstStyle/>
        <a:p>
          <a:r>
            <a:rPr lang="el-GR" sz="2800" b="1" dirty="0">
              <a:solidFill>
                <a:schemeClr val="accent1">
                  <a:lumMod val="75000"/>
                </a:schemeClr>
              </a:solidFill>
              <a:latin typeface="Comic Sans MS" panose="030F0702030302020204" pitchFamily="66" charset="0"/>
            </a:rPr>
            <a:t>Τυπολογία</a:t>
          </a:r>
        </a:p>
        <a:p>
          <a:r>
            <a:rPr lang="en-US" sz="2800" b="1" dirty="0">
              <a:solidFill>
                <a:schemeClr val="accent1">
                  <a:lumMod val="75000"/>
                </a:schemeClr>
              </a:solidFill>
              <a:latin typeface="Comic Sans MS" panose="030F0702030302020204" pitchFamily="66" charset="0"/>
            </a:rPr>
            <a:t>West-</a:t>
          </a:r>
          <a:r>
            <a:rPr lang="el-GR" sz="2800" b="1" dirty="0" err="1">
              <a:solidFill>
                <a:schemeClr val="accent1">
                  <a:lumMod val="75000"/>
                </a:schemeClr>
              </a:solidFill>
              <a:latin typeface="Comic Sans MS" panose="030F0702030302020204" pitchFamily="66" charset="0"/>
            </a:rPr>
            <a:t>Λιοναράκη</a:t>
          </a:r>
          <a:endParaRPr lang="el-GR" sz="2800" b="1" dirty="0">
            <a:solidFill>
              <a:schemeClr val="accent1">
                <a:lumMod val="75000"/>
              </a:schemeClr>
            </a:solidFill>
            <a:latin typeface="Comic Sans MS" panose="030F0702030302020204" pitchFamily="66" charset="0"/>
          </a:endParaRPr>
        </a:p>
      </dgm:t>
    </dgm:pt>
    <dgm:pt modelId="{6407D57A-1A7B-4FD4-B2C9-297AAB14516D}" type="parTrans" cxnId="{3EF09EB0-BCFC-4308-AADC-0A27E859A0CE}">
      <dgm:prSet/>
      <dgm:spPr/>
      <dgm:t>
        <a:bodyPr/>
        <a:lstStyle/>
        <a:p>
          <a:endParaRPr lang="el-GR">
            <a:solidFill>
              <a:schemeClr val="accent1">
                <a:lumMod val="75000"/>
              </a:schemeClr>
            </a:solidFill>
          </a:endParaRPr>
        </a:p>
      </dgm:t>
    </dgm:pt>
    <dgm:pt modelId="{2E806AEB-2BC5-40AF-B6DE-85509F6CC43E}">
      <dgm:prSet phldrT="[Κείμενο]"/>
      <dgm:spPr>
        <a:blipFill rotWithShape="0">
          <a:blip xmlns:r="http://schemas.openxmlformats.org/officeDocument/2006/relationships" r:embed="rId1"/>
          <a:tile tx="0" ty="0" sx="100000" sy="100000" flip="none" algn="tl"/>
        </a:blipFill>
      </dgm:spPr>
      <dgm:t>
        <a:bodyPr/>
        <a:lstStyle/>
        <a:p>
          <a:r>
            <a:rPr lang="el-GR" b="1" dirty="0">
              <a:solidFill>
                <a:schemeClr val="accent1">
                  <a:lumMod val="75000"/>
                </a:schemeClr>
              </a:solidFill>
              <a:hlinkClick xmlns:r="http://schemas.openxmlformats.org/officeDocument/2006/relationships" r:id="rId2">
                <a:extLst>
                  <a:ext uri="{A12FA001-AC4F-418D-AE19-62706E023703}">
                    <ahyp:hlinkClr xmlns:ahyp="http://schemas.microsoft.com/office/drawing/2018/hyperlinkcolor" val="tx"/>
                  </a:ext>
                </a:extLst>
              </a:hlinkClick>
            </a:rPr>
            <a:t>Ε.Υ.</a:t>
          </a:r>
          <a:endParaRPr lang="el-GR" b="1" dirty="0">
            <a:solidFill>
              <a:schemeClr val="accent1">
                <a:lumMod val="75000"/>
              </a:schemeClr>
            </a:solidFill>
          </a:endParaRPr>
        </a:p>
      </dgm:t>
    </dgm:pt>
    <dgm:pt modelId="{31DFA54E-0D3A-47AE-B1BF-76DA3D8070D2}" type="sibTrans" cxnId="{CA8DA486-0F12-4295-A939-24207F3575D1}">
      <dgm:prSet custT="1"/>
      <dgm:spPr>
        <a:blipFill rotWithShape="0">
          <a:blip xmlns:r="http://schemas.openxmlformats.org/officeDocument/2006/relationships" r:embed="rId1"/>
          <a:tile tx="0" ty="0" sx="100000" sy="100000" flip="none" algn="tl"/>
        </a:blipFill>
      </dgm:spPr>
      <dgm:t>
        <a:bodyPr/>
        <a:lstStyle/>
        <a:p>
          <a:pPr algn="ctr"/>
          <a:r>
            <a:rPr lang="el-GR" sz="2000" b="1" dirty="0">
              <a:solidFill>
                <a:schemeClr val="accent1">
                  <a:lumMod val="75000"/>
                </a:schemeClr>
              </a:solidFill>
              <a:latin typeface="Comic Sans MS" panose="030F0702030302020204" pitchFamily="66" charset="0"/>
            </a:rPr>
            <a:t>Αρχές Πολυμεσικής Μάθησης του </a:t>
          </a:r>
          <a:r>
            <a:rPr lang="en-US" sz="2000" b="1" dirty="0">
              <a:solidFill>
                <a:schemeClr val="accent1">
                  <a:lumMod val="75000"/>
                </a:schemeClr>
              </a:solidFill>
              <a:latin typeface="Comic Sans MS" panose="030F0702030302020204" pitchFamily="66" charset="0"/>
            </a:rPr>
            <a:t>Mayer</a:t>
          </a:r>
          <a:endParaRPr lang="el-GR" sz="2000" b="1" dirty="0">
            <a:solidFill>
              <a:schemeClr val="accent1">
                <a:lumMod val="75000"/>
              </a:schemeClr>
            </a:solidFill>
            <a:latin typeface="Comic Sans MS" panose="030F0702030302020204" pitchFamily="66" charset="0"/>
          </a:endParaRPr>
        </a:p>
      </dgm:t>
    </dgm:pt>
    <dgm:pt modelId="{6CE2DDD3-51BD-456D-80F3-582BAECFBD13}" type="parTrans" cxnId="{CA8DA486-0F12-4295-A939-24207F3575D1}">
      <dgm:prSet/>
      <dgm:spPr/>
      <dgm:t>
        <a:bodyPr/>
        <a:lstStyle/>
        <a:p>
          <a:endParaRPr lang="el-GR">
            <a:solidFill>
              <a:schemeClr val="accent1">
                <a:lumMod val="75000"/>
              </a:schemeClr>
            </a:solidFill>
          </a:endParaRPr>
        </a:p>
      </dgm:t>
    </dgm:pt>
    <dgm:pt modelId="{F6EC5964-13B9-4252-929E-6838F1ABD10B}" type="pres">
      <dgm:prSet presAssocID="{D40B5C70-D9F1-418D-AFAD-1F5F6184C4B7}" presName="Name0" presStyleCnt="0">
        <dgm:presLayoutVars>
          <dgm:chMax/>
          <dgm:chPref/>
          <dgm:dir/>
          <dgm:animLvl val="lvl"/>
        </dgm:presLayoutVars>
      </dgm:prSet>
      <dgm:spPr/>
    </dgm:pt>
    <dgm:pt modelId="{63C5A6C6-173C-4E28-8DE0-BBD07442810D}" type="pres">
      <dgm:prSet presAssocID="{F960CB5B-FEAD-431F-B281-0E9B98441B41}" presName="composite" presStyleCnt="0"/>
      <dgm:spPr/>
    </dgm:pt>
    <dgm:pt modelId="{3D0CD18D-EB4E-4679-B86F-3BBAD2F3B6CC}" type="pres">
      <dgm:prSet presAssocID="{F960CB5B-FEAD-431F-B281-0E9B98441B41}" presName="Parent1" presStyleLbl="node1" presStyleIdx="0" presStyleCnt="4" custLinFactNeighborX="33495" custLinFactNeighborY="500">
        <dgm:presLayoutVars>
          <dgm:chMax val="1"/>
          <dgm:chPref val="1"/>
          <dgm:bulletEnabled val="1"/>
        </dgm:presLayoutVars>
      </dgm:prSet>
      <dgm:spPr/>
    </dgm:pt>
    <dgm:pt modelId="{F0B1435F-5A51-4595-91D8-9BEFE8595744}" type="pres">
      <dgm:prSet presAssocID="{F960CB5B-FEAD-431F-B281-0E9B98441B41}" presName="Childtext1" presStyleLbl="revTx" presStyleIdx="0" presStyleCnt="2">
        <dgm:presLayoutVars>
          <dgm:chMax val="0"/>
          <dgm:chPref val="0"/>
          <dgm:bulletEnabled val="1"/>
        </dgm:presLayoutVars>
      </dgm:prSet>
      <dgm:spPr/>
    </dgm:pt>
    <dgm:pt modelId="{AC184BD2-67CF-4780-9B55-5954F777FF39}" type="pres">
      <dgm:prSet presAssocID="{F960CB5B-FEAD-431F-B281-0E9B98441B41}" presName="BalanceSpacing" presStyleCnt="0"/>
      <dgm:spPr/>
    </dgm:pt>
    <dgm:pt modelId="{410BD932-A0E7-4C41-AA9A-C2EE60377CC3}" type="pres">
      <dgm:prSet presAssocID="{F960CB5B-FEAD-431F-B281-0E9B98441B41}" presName="BalanceSpacing1" presStyleCnt="0"/>
      <dgm:spPr/>
    </dgm:pt>
    <dgm:pt modelId="{A061EF3C-5EA8-4E2D-B2A9-00C3796458DE}" type="pres">
      <dgm:prSet presAssocID="{52ACAB57-C947-4384-A806-4CB7F8352E0E}" presName="Accent1Text" presStyleLbl="node1" presStyleIdx="1" presStyleCnt="4" custLinFactNeighborX="65386" custLinFactNeighborY="77356"/>
      <dgm:spPr/>
    </dgm:pt>
    <dgm:pt modelId="{20225841-C73F-4670-A4EF-A9443F304E91}" type="pres">
      <dgm:prSet presAssocID="{52ACAB57-C947-4384-A806-4CB7F8352E0E}" presName="spaceBetweenRectangles" presStyleCnt="0"/>
      <dgm:spPr/>
    </dgm:pt>
    <dgm:pt modelId="{DCB817C8-4047-44AD-B689-5054D6A671AE}" type="pres">
      <dgm:prSet presAssocID="{2E806AEB-2BC5-40AF-B6DE-85509F6CC43E}" presName="composite" presStyleCnt="0"/>
      <dgm:spPr/>
    </dgm:pt>
    <dgm:pt modelId="{2661B0BF-4336-4EFE-911C-3FBEEA89224A}" type="pres">
      <dgm:prSet presAssocID="{2E806AEB-2BC5-40AF-B6DE-85509F6CC43E}" presName="Parent1" presStyleLbl="node1" presStyleIdx="2" presStyleCnt="4" custLinFactX="-18640" custLinFactNeighborX="-100000" custLinFactNeighborY="-490">
        <dgm:presLayoutVars>
          <dgm:chMax val="1"/>
          <dgm:chPref val="1"/>
          <dgm:bulletEnabled val="1"/>
        </dgm:presLayoutVars>
      </dgm:prSet>
      <dgm:spPr/>
    </dgm:pt>
    <dgm:pt modelId="{13B1378A-FCFE-4963-B842-A80B3FFB4937}" type="pres">
      <dgm:prSet presAssocID="{2E806AEB-2BC5-40AF-B6DE-85509F6CC43E}" presName="Childtext1" presStyleLbl="revTx" presStyleIdx="1" presStyleCnt="2">
        <dgm:presLayoutVars>
          <dgm:chMax val="0"/>
          <dgm:chPref val="0"/>
          <dgm:bulletEnabled val="1"/>
        </dgm:presLayoutVars>
      </dgm:prSet>
      <dgm:spPr/>
    </dgm:pt>
    <dgm:pt modelId="{489B3DCC-A073-4873-AC8A-247CD368AAF0}" type="pres">
      <dgm:prSet presAssocID="{2E806AEB-2BC5-40AF-B6DE-85509F6CC43E}" presName="BalanceSpacing" presStyleCnt="0"/>
      <dgm:spPr/>
    </dgm:pt>
    <dgm:pt modelId="{15AA9218-B4FF-4470-A0A5-6453DA7457C0}" type="pres">
      <dgm:prSet presAssocID="{2E806AEB-2BC5-40AF-B6DE-85509F6CC43E}" presName="BalanceSpacing1" presStyleCnt="0"/>
      <dgm:spPr/>
    </dgm:pt>
    <dgm:pt modelId="{90E6D4CD-0F12-48EE-9F40-57A910A63FE4}" type="pres">
      <dgm:prSet presAssocID="{31DFA54E-0D3A-47AE-B1BF-76DA3D8070D2}" presName="Accent1Text" presStyleLbl="node1" presStyleIdx="3" presStyleCnt="4" custLinFactNeighborX="37456" custLinFactNeighborY="-1048"/>
      <dgm:spPr/>
    </dgm:pt>
  </dgm:ptLst>
  <dgm:cxnLst>
    <dgm:cxn modelId="{4240C432-DDE2-4E81-867B-82AFA6868C06}" type="presOf" srcId="{31DFA54E-0D3A-47AE-B1BF-76DA3D8070D2}" destId="{90E6D4CD-0F12-48EE-9F40-57A910A63FE4}" srcOrd="0" destOrd="0" presId="urn:microsoft.com/office/officeart/2008/layout/AlternatingHexagons"/>
    <dgm:cxn modelId="{CA8DA486-0F12-4295-A939-24207F3575D1}" srcId="{D40B5C70-D9F1-418D-AFAD-1F5F6184C4B7}" destId="{2E806AEB-2BC5-40AF-B6DE-85509F6CC43E}" srcOrd="1" destOrd="0" parTransId="{6CE2DDD3-51BD-456D-80F3-582BAECFBD13}" sibTransId="{31DFA54E-0D3A-47AE-B1BF-76DA3D8070D2}"/>
    <dgm:cxn modelId="{78D651A7-F7ED-4C73-886E-BB768033C089}" type="presOf" srcId="{F960CB5B-FEAD-431F-B281-0E9B98441B41}" destId="{3D0CD18D-EB4E-4679-B86F-3BBAD2F3B6CC}" srcOrd="0" destOrd="0" presId="urn:microsoft.com/office/officeart/2008/layout/AlternatingHexagons"/>
    <dgm:cxn modelId="{6640D9A9-36A0-4B87-BA1E-C07777854B56}" type="presOf" srcId="{52ACAB57-C947-4384-A806-4CB7F8352E0E}" destId="{A061EF3C-5EA8-4E2D-B2A9-00C3796458DE}" srcOrd="0" destOrd="0" presId="urn:microsoft.com/office/officeart/2008/layout/AlternatingHexagons"/>
    <dgm:cxn modelId="{3EF09EB0-BCFC-4308-AADC-0A27E859A0CE}" srcId="{D40B5C70-D9F1-418D-AFAD-1F5F6184C4B7}" destId="{F960CB5B-FEAD-431F-B281-0E9B98441B41}" srcOrd="0" destOrd="0" parTransId="{6407D57A-1A7B-4FD4-B2C9-297AAB14516D}" sibTransId="{52ACAB57-C947-4384-A806-4CB7F8352E0E}"/>
    <dgm:cxn modelId="{862C4CE2-5305-46AC-8543-CFB2F5F67F2C}" type="presOf" srcId="{2E806AEB-2BC5-40AF-B6DE-85509F6CC43E}" destId="{2661B0BF-4336-4EFE-911C-3FBEEA89224A}" srcOrd="0" destOrd="0" presId="urn:microsoft.com/office/officeart/2008/layout/AlternatingHexagons"/>
    <dgm:cxn modelId="{02BBE9F9-D093-47C2-B8B1-78C28FBAD8B6}" type="presOf" srcId="{D40B5C70-D9F1-418D-AFAD-1F5F6184C4B7}" destId="{F6EC5964-13B9-4252-929E-6838F1ABD10B}" srcOrd="0" destOrd="0" presId="urn:microsoft.com/office/officeart/2008/layout/AlternatingHexagons"/>
    <dgm:cxn modelId="{148D7461-C8C3-4A2A-AF0F-11993293B59D}" type="presParOf" srcId="{F6EC5964-13B9-4252-929E-6838F1ABD10B}" destId="{63C5A6C6-173C-4E28-8DE0-BBD07442810D}" srcOrd="0" destOrd="0" presId="urn:microsoft.com/office/officeart/2008/layout/AlternatingHexagons"/>
    <dgm:cxn modelId="{B734635B-C6C2-410A-814F-1B03726D51C6}" type="presParOf" srcId="{63C5A6C6-173C-4E28-8DE0-BBD07442810D}" destId="{3D0CD18D-EB4E-4679-B86F-3BBAD2F3B6CC}" srcOrd="0" destOrd="0" presId="urn:microsoft.com/office/officeart/2008/layout/AlternatingHexagons"/>
    <dgm:cxn modelId="{E4A5049B-9017-4622-8FE3-674CBAAC674B}" type="presParOf" srcId="{63C5A6C6-173C-4E28-8DE0-BBD07442810D}" destId="{F0B1435F-5A51-4595-91D8-9BEFE8595744}" srcOrd="1" destOrd="0" presId="urn:microsoft.com/office/officeart/2008/layout/AlternatingHexagons"/>
    <dgm:cxn modelId="{D94635D9-8A03-4AF5-9CB8-05DE400CD929}" type="presParOf" srcId="{63C5A6C6-173C-4E28-8DE0-BBD07442810D}" destId="{AC184BD2-67CF-4780-9B55-5954F777FF39}" srcOrd="2" destOrd="0" presId="urn:microsoft.com/office/officeart/2008/layout/AlternatingHexagons"/>
    <dgm:cxn modelId="{25C979A9-A20E-47E6-B75D-7B8B5C18AE17}" type="presParOf" srcId="{63C5A6C6-173C-4E28-8DE0-BBD07442810D}" destId="{410BD932-A0E7-4C41-AA9A-C2EE60377CC3}" srcOrd="3" destOrd="0" presId="urn:microsoft.com/office/officeart/2008/layout/AlternatingHexagons"/>
    <dgm:cxn modelId="{77E9BF65-C86A-4D8F-9A58-DF679A47BC96}" type="presParOf" srcId="{63C5A6C6-173C-4E28-8DE0-BBD07442810D}" destId="{A061EF3C-5EA8-4E2D-B2A9-00C3796458DE}" srcOrd="4" destOrd="0" presId="urn:microsoft.com/office/officeart/2008/layout/AlternatingHexagons"/>
    <dgm:cxn modelId="{F7A8AA94-5354-482D-94C0-C8FDC2D4D814}" type="presParOf" srcId="{F6EC5964-13B9-4252-929E-6838F1ABD10B}" destId="{20225841-C73F-4670-A4EF-A9443F304E91}" srcOrd="1" destOrd="0" presId="urn:microsoft.com/office/officeart/2008/layout/AlternatingHexagons"/>
    <dgm:cxn modelId="{356A71FE-4E5C-4767-AC37-F19C5AF034E3}" type="presParOf" srcId="{F6EC5964-13B9-4252-929E-6838F1ABD10B}" destId="{DCB817C8-4047-44AD-B689-5054D6A671AE}" srcOrd="2" destOrd="0" presId="urn:microsoft.com/office/officeart/2008/layout/AlternatingHexagons"/>
    <dgm:cxn modelId="{59991CBA-CFC2-454E-BADB-A445192659FA}" type="presParOf" srcId="{DCB817C8-4047-44AD-B689-5054D6A671AE}" destId="{2661B0BF-4336-4EFE-911C-3FBEEA89224A}" srcOrd="0" destOrd="0" presId="urn:microsoft.com/office/officeart/2008/layout/AlternatingHexagons"/>
    <dgm:cxn modelId="{1996D13A-75E5-46D2-87FB-D94D202C5886}" type="presParOf" srcId="{DCB817C8-4047-44AD-B689-5054D6A671AE}" destId="{13B1378A-FCFE-4963-B842-A80B3FFB4937}" srcOrd="1" destOrd="0" presId="urn:microsoft.com/office/officeart/2008/layout/AlternatingHexagons"/>
    <dgm:cxn modelId="{5D0393F6-D1A1-4751-96DD-895E36AB10E3}" type="presParOf" srcId="{DCB817C8-4047-44AD-B689-5054D6A671AE}" destId="{489B3DCC-A073-4873-AC8A-247CD368AAF0}" srcOrd="2" destOrd="0" presId="urn:microsoft.com/office/officeart/2008/layout/AlternatingHexagons"/>
    <dgm:cxn modelId="{D71E5E17-15B8-46B4-A96B-4F64112CD1A0}" type="presParOf" srcId="{DCB817C8-4047-44AD-B689-5054D6A671AE}" destId="{15AA9218-B4FF-4470-A0A5-6453DA7457C0}" srcOrd="3" destOrd="0" presId="urn:microsoft.com/office/officeart/2008/layout/AlternatingHexagons"/>
    <dgm:cxn modelId="{8382402F-9211-4449-B590-B59FE6AF97B6}" type="presParOf" srcId="{DCB817C8-4047-44AD-B689-5054D6A671AE}" destId="{90E6D4CD-0F12-48EE-9F40-57A910A63FE4}" srcOrd="4" destOrd="0" presId="urn:microsoft.com/office/officeart/2008/layout/AlternatingHexagon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722A42-D3B2-45EB-B30E-1E99461F1F3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l-GR"/>
        </a:p>
      </dgm:t>
    </dgm:pt>
    <dgm:pt modelId="{2C2FD308-F2F9-47E2-B9DB-28BAC2300ABB}">
      <dgm:prSet custT="1"/>
      <dgm:spPr/>
      <dgm:t>
        <a:bodyPr/>
        <a:lstStyle/>
        <a:p>
          <a:r>
            <a:rPr lang="en-US" sz="2000" b="1" dirty="0">
              <a:solidFill>
                <a:schemeClr val="bg1"/>
              </a:solidFill>
              <a:latin typeface="Comic Sans MS" panose="030F0702030302020204" pitchFamily="66" charset="0"/>
            </a:rPr>
            <a:t>Chamilo</a:t>
          </a:r>
          <a:r>
            <a:rPr lang="en-US" sz="1300" b="1" dirty="0"/>
            <a:t> </a:t>
          </a:r>
          <a:endParaRPr lang="el-GR" sz="1300" dirty="0"/>
        </a:p>
      </dgm:t>
    </dgm:pt>
    <dgm:pt modelId="{0B2137C6-E437-42B0-A2C1-0C11768A2043}" type="parTrans" cxnId="{D20AE68B-95F8-4206-B3F2-506C83263E28}">
      <dgm:prSet/>
      <dgm:spPr/>
      <dgm:t>
        <a:bodyPr/>
        <a:lstStyle/>
        <a:p>
          <a:endParaRPr lang="el-GR"/>
        </a:p>
      </dgm:t>
    </dgm:pt>
    <dgm:pt modelId="{E1E5239C-EB7D-44B3-A853-6290AB75282B}" type="sibTrans" cxnId="{D20AE68B-95F8-4206-B3F2-506C83263E28}">
      <dgm:prSet/>
      <dgm:spPr/>
      <dgm:t>
        <a:bodyPr/>
        <a:lstStyle/>
        <a:p>
          <a:endParaRPr lang="el-GR"/>
        </a:p>
      </dgm:t>
    </dgm:pt>
    <dgm:pt modelId="{268AC1B8-640A-43B6-8C34-48A8E3BD9973}">
      <dgm:prSet custT="1"/>
      <dgm:spPr/>
      <dgm:t>
        <a:bodyPr/>
        <a:lstStyle/>
        <a:p>
          <a:r>
            <a:rPr lang="en-US" sz="2000" b="1" dirty="0">
              <a:latin typeface="Comic Sans MS" panose="030F0702030302020204" pitchFamily="66" charset="0"/>
            </a:rPr>
            <a:t>H</a:t>
          </a:r>
          <a:r>
            <a:rPr lang="el-GR" sz="2000" b="1" dirty="0">
              <a:latin typeface="Comic Sans MS" panose="030F0702030302020204" pitchFamily="66" charset="0"/>
            </a:rPr>
            <a:t>5</a:t>
          </a:r>
          <a:r>
            <a:rPr lang="en-US" sz="2000" b="1" dirty="0">
              <a:latin typeface="Comic Sans MS" panose="030F0702030302020204" pitchFamily="66" charset="0"/>
            </a:rPr>
            <a:t>P</a:t>
          </a:r>
          <a:endParaRPr lang="el-GR" sz="2000" dirty="0">
            <a:latin typeface="Comic Sans MS" panose="030F0702030302020204" pitchFamily="66" charset="0"/>
          </a:endParaRPr>
        </a:p>
      </dgm:t>
    </dgm:pt>
    <dgm:pt modelId="{0099729D-135B-4808-9EDE-0DD83BB9A05A}" type="parTrans" cxnId="{DA2B44FE-CC7B-490A-8136-58A322C71AF8}">
      <dgm:prSet/>
      <dgm:spPr/>
      <dgm:t>
        <a:bodyPr/>
        <a:lstStyle/>
        <a:p>
          <a:endParaRPr lang="el-GR"/>
        </a:p>
      </dgm:t>
    </dgm:pt>
    <dgm:pt modelId="{028D47D0-76EB-4B3F-84F2-A65FF8BBA448}" type="sibTrans" cxnId="{DA2B44FE-CC7B-490A-8136-58A322C71AF8}">
      <dgm:prSet/>
      <dgm:spPr/>
      <dgm:t>
        <a:bodyPr/>
        <a:lstStyle/>
        <a:p>
          <a:endParaRPr lang="el-GR"/>
        </a:p>
      </dgm:t>
    </dgm:pt>
    <dgm:pt modelId="{C521C97F-07A2-4E7E-90D8-55D8530B4BF5}">
      <dgm:prSet custT="1"/>
      <dgm:spPr/>
      <dgm:t>
        <a:bodyPr/>
        <a:lstStyle/>
        <a:p>
          <a:r>
            <a:rPr lang="en-US" sz="2000" b="1" dirty="0" err="1">
              <a:latin typeface="Comic Sans MS" panose="030F0702030302020204" pitchFamily="66" charset="0"/>
            </a:rPr>
            <a:t>padlet</a:t>
          </a:r>
          <a:r>
            <a:rPr lang="en-US" sz="1300" b="1" dirty="0"/>
            <a:t> </a:t>
          </a:r>
          <a:endParaRPr lang="el-GR" sz="1300" dirty="0"/>
        </a:p>
      </dgm:t>
    </dgm:pt>
    <dgm:pt modelId="{23E0207E-CB84-46FE-8C93-DC62263B347B}" type="parTrans" cxnId="{24A05D84-F75E-4682-9B34-003D491939BD}">
      <dgm:prSet/>
      <dgm:spPr/>
      <dgm:t>
        <a:bodyPr/>
        <a:lstStyle/>
        <a:p>
          <a:endParaRPr lang="el-GR"/>
        </a:p>
      </dgm:t>
    </dgm:pt>
    <dgm:pt modelId="{EE2B4379-900C-41B9-AB90-BE6C7CDC2987}" type="sibTrans" cxnId="{24A05D84-F75E-4682-9B34-003D491939BD}">
      <dgm:prSet/>
      <dgm:spPr/>
      <dgm:t>
        <a:bodyPr/>
        <a:lstStyle/>
        <a:p>
          <a:endParaRPr lang="el-GR"/>
        </a:p>
      </dgm:t>
    </dgm:pt>
    <dgm:pt modelId="{B6F50C0D-BC81-4B6E-8EAE-3C22FE6472EB}">
      <dgm:prSet custT="1"/>
      <dgm:spPr/>
      <dgm:t>
        <a:bodyPr/>
        <a:lstStyle/>
        <a:p>
          <a:r>
            <a:rPr lang="en-US" sz="2000" b="1" dirty="0" err="1">
              <a:latin typeface="Comic Sans MS" panose="030F0702030302020204" pitchFamily="66" charset="0"/>
            </a:rPr>
            <a:t>Doodly</a:t>
          </a:r>
          <a:endParaRPr lang="el-GR" sz="2000" dirty="0">
            <a:latin typeface="Comic Sans MS" panose="030F0702030302020204" pitchFamily="66" charset="0"/>
          </a:endParaRPr>
        </a:p>
      </dgm:t>
    </dgm:pt>
    <dgm:pt modelId="{FB9675EA-CEB2-46A1-9485-551ABD04E3F8}" type="parTrans" cxnId="{AE7D5CB3-7D9B-4DF9-8F76-5943CDC1780F}">
      <dgm:prSet/>
      <dgm:spPr/>
      <dgm:t>
        <a:bodyPr/>
        <a:lstStyle/>
        <a:p>
          <a:endParaRPr lang="el-GR"/>
        </a:p>
      </dgm:t>
    </dgm:pt>
    <dgm:pt modelId="{C2122F20-22DB-4071-A133-9F15E6E75DB3}" type="sibTrans" cxnId="{AE7D5CB3-7D9B-4DF9-8F76-5943CDC1780F}">
      <dgm:prSet/>
      <dgm:spPr/>
      <dgm:t>
        <a:bodyPr/>
        <a:lstStyle/>
        <a:p>
          <a:endParaRPr lang="el-GR"/>
        </a:p>
      </dgm:t>
    </dgm:pt>
    <dgm:pt modelId="{72D2EF97-E8FF-45B0-A91C-2C0E35E9D7E9}">
      <dgm:prSet custT="1"/>
      <dgm:spPr/>
      <dgm:t>
        <a:bodyPr/>
        <a:lstStyle/>
        <a:p>
          <a:r>
            <a:rPr lang="en-US" sz="2000" b="1" dirty="0" err="1">
              <a:latin typeface="Comic Sans MS" panose="030F0702030302020204" pitchFamily="66" charset="0"/>
            </a:rPr>
            <a:t>Plotagon</a:t>
          </a:r>
          <a:endParaRPr lang="el-GR" sz="2000" dirty="0">
            <a:latin typeface="Comic Sans MS" panose="030F0702030302020204" pitchFamily="66" charset="0"/>
          </a:endParaRPr>
        </a:p>
      </dgm:t>
    </dgm:pt>
    <dgm:pt modelId="{3E1A906C-E84A-4CB6-9CAB-A1622FDB0B94}" type="parTrans" cxnId="{6FB994ED-20FB-4145-9430-5B164A9FC94E}">
      <dgm:prSet/>
      <dgm:spPr/>
      <dgm:t>
        <a:bodyPr/>
        <a:lstStyle/>
        <a:p>
          <a:endParaRPr lang="el-GR"/>
        </a:p>
      </dgm:t>
    </dgm:pt>
    <dgm:pt modelId="{EAFB6E97-390D-4686-AB53-051ACFBAE65C}" type="sibTrans" cxnId="{6FB994ED-20FB-4145-9430-5B164A9FC94E}">
      <dgm:prSet/>
      <dgm:spPr/>
      <dgm:t>
        <a:bodyPr/>
        <a:lstStyle/>
        <a:p>
          <a:endParaRPr lang="el-GR"/>
        </a:p>
      </dgm:t>
    </dgm:pt>
    <dgm:pt modelId="{F57E304F-1818-42B6-97F0-BF2C5423D0DA}">
      <dgm:prSet custT="1"/>
      <dgm:spPr/>
      <dgm:t>
        <a:bodyPr/>
        <a:lstStyle/>
        <a:p>
          <a:r>
            <a:rPr lang="en-US" sz="2000" b="1" dirty="0">
              <a:latin typeface="Comic Sans MS" panose="030F0702030302020204" pitchFamily="66" charset="0"/>
            </a:rPr>
            <a:t>Canva</a:t>
          </a:r>
          <a:endParaRPr lang="el-GR" sz="2000" dirty="0">
            <a:latin typeface="Comic Sans MS" panose="030F0702030302020204" pitchFamily="66" charset="0"/>
          </a:endParaRPr>
        </a:p>
      </dgm:t>
    </dgm:pt>
    <dgm:pt modelId="{C290110B-F179-479F-8963-6EAE68AAA0E4}" type="parTrans" cxnId="{7A2BE2D8-E964-4B97-9822-16846EF7570C}">
      <dgm:prSet/>
      <dgm:spPr/>
      <dgm:t>
        <a:bodyPr/>
        <a:lstStyle/>
        <a:p>
          <a:endParaRPr lang="el-GR"/>
        </a:p>
      </dgm:t>
    </dgm:pt>
    <dgm:pt modelId="{AAFEE51E-78DE-41C6-BFF4-77DB0E217EFB}" type="sibTrans" cxnId="{7A2BE2D8-E964-4B97-9822-16846EF7570C}">
      <dgm:prSet/>
      <dgm:spPr/>
      <dgm:t>
        <a:bodyPr/>
        <a:lstStyle/>
        <a:p>
          <a:endParaRPr lang="el-GR"/>
        </a:p>
      </dgm:t>
    </dgm:pt>
    <dgm:pt modelId="{38C10CC4-11AF-4DC0-8376-559252C4F4F8}">
      <dgm:prSet custT="1"/>
      <dgm:spPr/>
      <dgm:t>
        <a:bodyPr/>
        <a:lstStyle/>
        <a:p>
          <a:r>
            <a:rPr lang="en-US" sz="2000" b="1" dirty="0" err="1">
              <a:latin typeface="Comic Sans MS" panose="030F0702030302020204" pitchFamily="66" charset="0"/>
            </a:rPr>
            <a:t>Wordwall</a:t>
          </a:r>
          <a:endParaRPr lang="el-GR" sz="2000" dirty="0">
            <a:latin typeface="Comic Sans MS" panose="030F0702030302020204" pitchFamily="66" charset="0"/>
          </a:endParaRPr>
        </a:p>
      </dgm:t>
    </dgm:pt>
    <dgm:pt modelId="{08D0F403-5F5B-49C2-87F2-E6C35F5B008E}" type="parTrans" cxnId="{37777278-F485-4CCA-A081-A6578E70F8B0}">
      <dgm:prSet/>
      <dgm:spPr/>
      <dgm:t>
        <a:bodyPr/>
        <a:lstStyle/>
        <a:p>
          <a:endParaRPr lang="el-GR"/>
        </a:p>
      </dgm:t>
    </dgm:pt>
    <dgm:pt modelId="{1E27DF3E-7390-4970-AE10-6CF089E64E78}" type="sibTrans" cxnId="{37777278-F485-4CCA-A081-A6578E70F8B0}">
      <dgm:prSet/>
      <dgm:spPr/>
      <dgm:t>
        <a:bodyPr/>
        <a:lstStyle/>
        <a:p>
          <a:endParaRPr lang="el-GR"/>
        </a:p>
      </dgm:t>
    </dgm:pt>
    <dgm:pt modelId="{A4231395-94B8-46DB-86D1-475DEBC96B26}">
      <dgm:prSet custT="1"/>
      <dgm:spPr/>
      <dgm:t>
        <a:bodyPr/>
        <a:lstStyle/>
        <a:p>
          <a:r>
            <a:rPr lang="el-GR" sz="2000" b="1" dirty="0" err="1">
              <a:latin typeface="Comic Sans MS" panose="030F0702030302020204" pitchFamily="66" charset="0"/>
            </a:rPr>
            <a:t>Google</a:t>
          </a:r>
          <a:r>
            <a:rPr lang="el-GR" sz="2000" b="1" dirty="0">
              <a:latin typeface="Comic Sans MS" panose="030F0702030302020204" pitchFamily="66" charset="0"/>
            </a:rPr>
            <a:t> </a:t>
          </a:r>
          <a:r>
            <a:rPr lang="el-GR" sz="2000" b="1" dirty="0" err="1">
              <a:latin typeface="Comic Sans MS" panose="030F0702030302020204" pitchFamily="66" charset="0"/>
            </a:rPr>
            <a:t>Drive</a:t>
          </a:r>
          <a:endParaRPr lang="el-GR" sz="2000" dirty="0">
            <a:latin typeface="Comic Sans MS" panose="030F0702030302020204" pitchFamily="66" charset="0"/>
          </a:endParaRPr>
        </a:p>
      </dgm:t>
    </dgm:pt>
    <dgm:pt modelId="{5BEA7B61-D3B2-4BD8-9802-7247DC7E155F}" type="parTrans" cxnId="{FB92EFAA-32AA-4AF8-B1E5-FE5AE35B0E9E}">
      <dgm:prSet/>
      <dgm:spPr/>
      <dgm:t>
        <a:bodyPr/>
        <a:lstStyle/>
        <a:p>
          <a:endParaRPr lang="el-GR"/>
        </a:p>
      </dgm:t>
    </dgm:pt>
    <dgm:pt modelId="{EE8F53CF-C899-47D4-9504-FF84D3E39ECF}" type="sibTrans" cxnId="{FB92EFAA-32AA-4AF8-B1E5-FE5AE35B0E9E}">
      <dgm:prSet/>
      <dgm:spPr/>
      <dgm:t>
        <a:bodyPr/>
        <a:lstStyle/>
        <a:p>
          <a:endParaRPr lang="el-GR"/>
        </a:p>
      </dgm:t>
    </dgm:pt>
    <dgm:pt modelId="{F28CE07C-B416-4145-AABF-050A272E6793}">
      <dgm:prSet custT="1"/>
      <dgm:spPr/>
      <dgm:t>
        <a:bodyPr/>
        <a:lstStyle/>
        <a:p>
          <a:r>
            <a:rPr lang="en-US" sz="2000" b="1" dirty="0">
              <a:latin typeface="Comic Sans MS" panose="030F0702030302020204" pitchFamily="66" charset="0"/>
            </a:rPr>
            <a:t>You Tube</a:t>
          </a:r>
          <a:endParaRPr lang="el-GR" sz="2000" dirty="0">
            <a:latin typeface="Comic Sans MS" panose="030F0702030302020204" pitchFamily="66" charset="0"/>
          </a:endParaRPr>
        </a:p>
      </dgm:t>
    </dgm:pt>
    <dgm:pt modelId="{39DBE242-F6F8-483D-9A4D-AF446C3688F7}" type="parTrans" cxnId="{2FBE04F2-F697-4410-B67D-3C42323B3611}">
      <dgm:prSet/>
      <dgm:spPr/>
      <dgm:t>
        <a:bodyPr/>
        <a:lstStyle/>
        <a:p>
          <a:endParaRPr lang="el-GR"/>
        </a:p>
      </dgm:t>
    </dgm:pt>
    <dgm:pt modelId="{ED153D90-8400-4B7A-980C-EA21F50AFA3F}" type="sibTrans" cxnId="{2FBE04F2-F697-4410-B67D-3C42323B3611}">
      <dgm:prSet/>
      <dgm:spPr/>
      <dgm:t>
        <a:bodyPr/>
        <a:lstStyle/>
        <a:p>
          <a:endParaRPr lang="el-GR"/>
        </a:p>
      </dgm:t>
    </dgm:pt>
    <dgm:pt modelId="{63EA08DB-AC58-4DB5-963D-DFEB32D4A78C}">
      <dgm:prSet custT="1"/>
      <dgm:spPr/>
      <dgm:t>
        <a:bodyPr/>
        <a:lstStyle/>
        <a:p>
          <a:r>
            <a:rPr lang="en-US" sz="2000" b="1" dirty="0">
              <a:latin typeface="Comic Sans MS" panose="030F0702030302020204" pitchFamily="66" charset="0"/>
            </a:rPr>
            <a:t>Book Creator</a:t>
          </a:r>
          <a:endParaRPr lang="el-GR" sz="2000" dirty="0">
            <a:latin typeface="Comic Sans MS" panose="030F0702030302020204" pitchFamily="66" charset="0"/>
          </a:endParaRPr>
        </a:p>
      </dgm:t>
    </dgm:pt>
    <dgm:pt modelId="{AC680549-C2A3-4E45-83EB-7D1C1025AB0B}" type="parTrans" cxnId="{19CCEA5C-FC0E-4B37-A2D3-03F67A7086B0}">
      <dgm:prSet/>
      <dgm:spPr/>
      <dgm:t>
        <a:bodyPr/>
        <a:lstStyle/>
        <a:p>
          <a:endParaRPr lang="el-GR"/>
        </a:p>
      </dgm:t>
    </dgm:pt>
    <dgm:pt modelId="{516D5E81-AF65-48E4-8937-89C55AEA23DA}" type="sibTrans" cxnId="{19CCEA5C-FC0E-4B37-A2D3-03F67A7086B0}">
      <dgm:prSet/>
      <dgm:spPr/>
      <dgm:t>
        <a:bodyPr/>
        <a:lstStyle/>
        <a:p>
          <a:endParaRPr lang="el-GR"/>
        </a:p>
      </dgm:t>
    </dgm:pt>
    <dgm:pt modelId="{74E6DBC2-403A-4CC5-9261-9F8065056D53}" type="pres">
      <dgm:prSet presAssocID="{E2722A42-D3B2-45EB-B30E-1E99461F1F30}" presName="cycle" presStyleCnt="0">
        <dgm:presLayoutVars>
          <dgm:dir/>
          <dgm:resizeHandles val="exact"/>
        </dgm:presLayoutVars>
      </dgm:prSet>
      <dgm:spPr/>
    </dgm:pt>
    <dgm:pt modelId="{7D21FCCA-8FE0-4A69-A424-4D3EF6A0361F}" type="pres">
      <dgm:prSet presAssocID="{2C2FD308-F2F9-47E2-B9DB-28BAC2300ABB}" presName="node" presStyleLbl="node1" presStyleIdx="0" presStyleCnt="10" custScaleX="161243">
        <dgm:presLayoutVars>
          <dgm:bulletEnabled val="1"/>
        </dgm:presLayoutVars>
      </dgm:prSet>
      <dgm:spPr/>
    </dgm:pt>
    <dgm:pt modelId="{7FA3E099-9CA6-4148-9069-AB4B678AF381}" type="pres">
      <dgm:prSet presAssocID="{E1E5239C-EB7D-44B3-A853-6290AB75282B}" presName="sibTrans" presStyleLbl="sibTrans2D1" presStyleIdx="0" presStyleCnt="10"/>
      <dgm:spPr/>
    </dgm:pt>
    <dgm:pt modelId="{1CD69A6C-F96B-4729-998C-67FE8FFCDF89}" type="pres">
      <dgm:prSet presAssocID="{E1E5239C-EB7D-44B3-A853-6290AB75282B}" presName="connectorText" presStyleLbl="sibTrans2D1" presStyleIdx="0" presStyleCnt="10"/>
      <dgm:spPr/>
    </dgm:pt>
    <dgm:pt modelId="{3D8CCBD0-1AE6-47E9-8EDA-448A620066B2}" type="pres">
      <dgm:prSet presAssocID="{268AC1B8-640A-43B6-8C34-48A8E3BD9973}" presName="node" presStyleLbl="node1" presStyleIdx="1" presStyleCnt="10" custRadScaleRad="107550" custRadScaleInc="26626">
        <dgm:presLayoutVars>
          <dgm:bulletEnabled val="1"/>
        </dgm:presLayoutVars>
      </dgm:prSet>
      <dgm:spPr/>
    </dgm:pt>
    <dgm:pt modelId="{6A28D3C5-C26B-4AD3-A0F4-8FF7626AE265}" type="pres">
      <dgm:prSet presAssocID="{028D47D0-76EB-4B3F-84F2-A65FF8BBA448}" presName="sibTrans" presStyleLbl="sibTrans2D1" presStyleIdx="1" presStyleCnt="10"/>
      <dgm:spPr/>
    </dgm:pt>
    <dgm:pt modelId="{4C0FB047-2080-4A43-9505-47E2D90701BF}" type="pres">
      <dgm:prSet presAssocID="{028D47D0-76EB-4B3F-84F2-A65FF8BBA448}" presName="connectorText" presStyleLbl="sibTrans2D1" presStyleIdx="1" presStyleCnt="10"/>
      <dgm:spPr/>
    </dgm:pt>
    <dgm:pt modelId="{E1ED0F43-9FE3-49C6-897D-0E0020F8931E}" type="pres">
      <dgm:prSet presAssocID="{72D2EF97-E8FF-45B0-A91C-2C0E35E9D7E9}" presName="node" presStyleLbl="node1" presStyleIdx="2" presStyleCnt="10" custScaleX="151883">
        <dgm:presLayoutVars>
          <dgm:bulletEnabled val="1"/>
        </dgm:presLayoutVars>
      </dgm:prSet>
      <dgm:spPr/>
    </dgm:pt>
    <dgm:pt modelId="{E5911FFB-8145-41CA-BD10-DF6F70BF47B0}" type="pres">
      <dgm:prSet presAssocID="{EAFB6E97-390D-4686-AB53-051ACFBAE65C}" presName="sibTrans" presStyleLbl="sibTrans2D1" presStyleIdx="2" presStyleCnt="10"/>
      <dgm:spPr/>
    </dgm:pt>
    <dgm:pt modelId="{467EF0A3-740E-490A-9159-A7BA7648CBB6}" type="pres">
      <dgm:prSet presAssocID="{EAFB6E97-390D-4686-AB53-051ACFBAE65C}" presName="connectorText" presStyleLbl="sibTrans2D1" presStyleIdx="2" presStyleCnt="10"/>
      <dgm:spPr/>
    </dgm:pt>
    <dgm:pt modelId="{1BA8D109-B0A0-4819-93F3-9D4D08441AB1}" type="pres">
      <dgm:prSet presAssocID="{B6F50C0D-BC81-4B6E-8EAE-3C22FE6472EB}" presName="node" presStyleLbl="node1" presStyleIdx="3" presStyleCnt="10" custScaleX="131985">
        <dgm:presLayoutVars>
          <dgm:bulletEnabled val="1"/>
        </dgm:presLayoutVars>
      </dgm:prSet>
      <dgm:spPr/>
    </dgm:pt>
    <dgm:pt modelId="{EDC216E5-3D5C-4CD2-8F52-2D7E981C5473}" type="pres">
      <dgm:prSet presAssocID="{C2122F20-22DB-4071-A133-9F15E6E75DB3}" presName="sibTrans" presStyleLbl="sibTrans2D1" presStyleIdx="3" presStyleCnt="10"/>
      <dgm:spPr/>
    </dgm:pt>
    <dgm:pt modelId="{A27D7DD5-33D0-41BE-91C6-4E2020988ECC}" type="pres">
      <dgm:prSet presAssocID="{C2122F20-22DB-4071-A133-9F15E6E75DB3}" presName="connectorText" presStyleLbl="sibTrans2D1" presStyleIdx="3" presStyleCnt="10"/>
      <dgm:spPr/>
    </dgm:pt>
    <dgm:pt modelId="{E8A29D88-1328-4ABC-8928-914E25D7AFF1}" type="pres">
      <dgm:prSet presAssocID="{C521C97F-07A2-4E7E-90D8-55D8530B4BF5}" presName="node" presStyleLbl="node1" presStyleIdx="4" presStyleCnt="10" custScaleX="139484" custScaleY="73166" custRadScaleRad="105462" custRadScaleInc="-21690">
        <dgm:presLayoutVars>
          <dgm:bulletEnabled val="1"/>
        </dgm:presLayoutVars>
      </dgm:prSet>
      <dgm:spPr/>
    </dgm:pt>
    <dgm:pt modelId="{54CE3F67-B768-4143-8579-13117C3107E6}" type="pres">
      <dgm:prSet presAssocID="{EE2B4379-900C-41B9-AB90-BE6C7CDC2987}" presName="sibTrans" presStyleLbl="sibTrans2D1" presStyleIdx="4" presStyleCnt="10"/>
      <dgm:spPr/>
    </dgm:pt>
    <dgm:pt modelId="{3796C2E5-0E91-4F71-BC30-117A1D9BB11E}" type="pres">
      <dgm:prSet presAssocID="{EE2B4379-900C-41B9-AB90-BE6C7CDC2987}" presName="connectorText" presStyleLbl="sibTrans2D1" presStyleIdx="4" presStyleCnt="10"/>
      <dgm:spPr/>
    </dgm:pt>
    <dgm:pt modelId="{BCE20047-AF30-4573-83C8-C9D8B23F9B23}" type="pres">
      <dgm:prSet presAssocID="{F57E304F-1818-42B6-97F0-BF2C5423D0DA}" presName="node" presStyleLbl="node1" presStyleIdx="5" presStyleCnt="10" custScaleX="143308">
        <dgm:presLayoutVars>
          <dgm:bulletEnabled val="1"/>
        </dgm:presLayoutVars>
      </dgm:prSet>
      <dgm:spPr/>
    </dgm:pt>
    <dgm:pt modelId="{C6CC767A-14D8-4705-8A1A-A5E35A2FADC4}" type="pres">
      <dgm:prSet presAssocID="{AAFEE51E-78DE-41C6-BFF4-77DB0E217EFB}" presName="sibTrans" presStyleLbl="sibTrans2D1" presStyleIdx="5" presStyleCnt="10"/>
      <dgm:spPr/>
    </dgm:pt>
    <dgm:pt modelId="{DE2266E2-1EDC-4AB5-B7EE-86B62AF95884}" type="pres">
      <dgm:prSet presAssocID="{AAFEE51E-78DE-41C6-BFF4-77DB0E217EFB}" presName="connectorText" presStyleLbl="sibTrans2D1" presStyleIdx="5" presStyleCnt="10"/>
      <dgm:spPr/>
    </dgm:pt>
    <dgm:pt modelId="{EEA316DC-6459-41CB-904D-6BE3D775E12E}" type="pres">
      <dgm:prSet presAssocID="{38C10CC4-11AF-4DC0-8376-559252C4F4F8}" presName="node" presStyleLbl="node1" presStyleIdx="6" presStyleCnt="10" custScaleX="200098" custRadScaleRad="118004" custRadScaleInc="32098">
        <dgm:presLayoutVars>
          <dgm:bulletEnabled val="1"/>
        </dgm:presLayoutVars>
      </dgm:prSet>
      <dgm:spPr/>
    </dgm:pt>
    <dgm:pt modelId="{4C303AF0-AEC9-4817-A1D8-FC089F7B894E}" type="pres">
      <dgm:prSet presAssocID="{1E27DF3E-7390-4970-AE10-6CF089E64E78}" presName="sibTrans" presStyleLbl="sibTrans2D1" presStyleIdx="6" presStyleCnt="10"/>
      <dgm:spPr/>
    </dgm:pt>
    <dgm:pt modelId="{CB460168-538F-4BFB-A1E7-72DA40706AAD}" type="pres">
      <dgm:prSet presAssocID="{1E27DF3E-7390-4970-AE10-6CF089E64E78}" presName="connectorText" presStyleLbl="sibTrans2D1" presStyleIdx="6" presStyleCnt="10"/>
      <dgm:spPr/>
    </dgm:pt>
    <dgm:pt modelId="{3C514D0C-7FE3-4F24-A117-16B99CA18B7E}" type="pres">
      <dgm:prSet presAssocID="{A4231395-94B8-46DB-86D1-475DEBC96B26}" presName="node" presStyleLbl="node1" presStyleIdx="7" presStyleCnt="10" custScaleX="194740">
        <dgm:presLayoutVars>
          <dgm:bulletEnabled val="1"/>
        </dgm:presLayoutVars>
      </dgm:prSet>
      <dgm:spPr/>
    </dgm:pt>
    <dgm:pt modelId="{A4C2DCC7-78B7-45BB-9334-0FD8FA0510A4}" type="pres">
      <dgm:prSet presAssocID="{EE8F53CF-C899-47D4-9504-FF84D3E39ECF}" presName="sibTrans" presStyleLbl="sibTrans2D1" presStyleIdx="7" presStyleCnt="10"/>
      <dgm:spPr/>
    </dgm:pt>
    <dgm:pt modelId="{DEC0DF5F-0255-4346-AE1B-007950AC64AF}" type="pres">
      <dgm:prSet presAssocID="{EE8F53CF-C899-47D4-9504-FF84D3E39ECF}" presName="connectorText" presStyleLbl="sibTrans2D1" presStyleIdx="7" presStyleCnt="10"/>
      <dgm:spPr/>
    </dgm:pt>
    <dgm:pt modelId="{D93F8DE5-9F59-4AD2-9B93-F33E6799BF82}" type="pres">
      <dgm:prSet presAssocID="{63EA08DB-AC58-4DB5-963D-DFEB32D4A78C}" presName="node" presStyleLbl="node1" presStyleIdx="8" presStyleCnt="10" custScaleX="180612">
        <dgm:presLayoutVars>
          <dgm:bulletEnabled val="1"/>
        </dgm:presLayoutVars>
      </dgm:prSet>
      <dgm:spPr/>
    </dgm:pt>
    <dgm:pt modelId="{820870D0-694C-477C-A52B-11C60AC4E06B}" type="pres">
      <dgm:prSet presAssocID="{516D5E81-AF65-48E4-8937-89C55AEA23DA}" presName="sibTrans" presStyleLbl="sibTrans2D1" presStyleIdx="8" presStyleCnt="10"/>
      <dgm:spPr/>
    </dgm:pt>
    <dgm:pt modelId="{D0A5831F-9D4F-4797-B356-13C51B36DE43}" type="pres">
      <dgm:prSet presAssocID="{516D5E81-AF65-48E4-8937-89C55AEA23DA}" presName="connectorText" presStyleLbl="sibTrans2D1" presStyleIdx="8" presStyleCnt="10"/>
      <dgm:spPr/>
    </dgm:pt>
    <dgm:pt modelId="{1358CFB9-6C66-4679-8035-8BE181A6E0AD}" type="pres">
      <dgm:prSet presAssocID="{F28CE07C-B416-4145-AABF-050A272E6793}" presName="node" presStyleLbl="node1" presStyleIdx="9" presStyleCnt="10" custScaleX="127896" custRadScaleRad="107432" custRadScaleInc="-26222">
        <dgm:presLayoutVars>
          <dgm:bulletEnabled val="1"/>
        </dgm:presLayoutVars>
      </dgm:prSet>
      <dgm:spPr/>
    </dgm:pt>
    <dgm:pt modelId="{F2D64051-F51A-4EA2-B0F8-3BDAF71DECE8}" type="pres">
      <dgm:prSet presAssocID="{ED153D90-8400-4B7A-980C-EA21F50AFA3F}" presName="sibTrans" presStyleLbl="sibTrans2D1" presStyleIdx="9" presStyleCnt="10"/>
      <dgm:spPr/>
    </dgm:pt>
    <dgm:pt modelId="{7B824057-7633-45AF-92E3-01323BCD2B10}" type="pres">
      <dgm:prSet presAssocID="{ED153D90-8400-4B7A-980C-EA21F50AFA3F}" presName="connectorText" presStyleLbl="sibTrans2D1" presStyleIdx="9" presStyleCnt="10"/>
      <dgm:spPr/>
    </dgm:pt>
  </dgm:ptLst>
  <dgm:cxnLst>
    <dgm:cxn modelId="{4AF83E05-AE32-49A8-BF62-9240598E47D1}" type="presOf" srcId="{516D5E81-AF65-48E4-8937-89C55AEA23DA}" destId="{820870D0-694C-477C-A52B-11C60AC4E06B}" srcOrd="0" destOrd="0" presId="urn:microsoft.com/office/officeart/2005/8/layout/cycle2"/>
    <dgm:cxn modelId="{38BAB507-A815-4FE6-8850-7090DDC5C4A0}" type="presOf" srcId="{EE8F53CF-C899-47D4-9504-FF84D3E39ECF}" destId="{A4C2DCC7-78B7-45BB-9334-0FD8FA0510A4}" srcOrd="0" destOrd="0" presId="urn:microsoft.com/office/officeart/2005/8/layout/cycle2"/>
    <dgm:cxn modelId="{D81E3E08-2F9D-4877-9568-7D44A20C5B57}" type="presOf" srcId="{AAFEE51E-78DE-41C6-BFF4-77DB0E217EFB}" destId="{DE2266E2-1EDC-4AB5-B7EE-86B62AF95884}" srcOrd="1" destOrd="0" presId="urn:microsoft.com/office/officeart/2005/8/layout/cycle2"/>
    <dgm:cxn modelId="{E2E6130B-8968-4A97-965E-4653FD15FC17}" type="presOf" srcId="{EAFB6E97-390D-4686-AB53-051ACFBAE65C}" destId="{467EF0A3-740E-490A-9159-A7BA7648CBB6}" srcOrd="1" destOrd="0" presId="urn:microsoft.com/office/officeart/2005/8/layout/cycle2"/>
    <dgm:cxn modelId="{E7F3700B-755D-4BE6-BB8F-ECE3138986B3}" type="presOf" srcId="{C2122F20-22DB-4071-A133-9F15E6E75DB3}" destId="{EDC216E5-3D5C-4CD2-8F52-2D7E981C5473}" srcOrd="0" destOrd="0" presId="urn:microsoft.com/office/officeart/2005/8/layout/cycle2"/>
    <dgm:cxn modelId="{7F001717-E553-4092-8564-4757B77E893F}" type="presOf" srcId="{1E27DF3E-7390-4970-AE10-6CF089E64E78}" destId="{CB460168-538F-4BFB-A1E7-72DA40706AAD}" srcOrd="1" destOrd="0" presId="urn:microsoft.com/office/officeart/2005/8/layout/cycle2"/>
    <dgm:cxn modelId="{DE77C123-83D9-4781-ADA9-B56A3E220BDA}" type="presOf" srcId="{A4231395-94B8-46DB-86D1-475DEBC96B26}" destId="{3C514D0C-7FE3-4F24-A117-16B99CA18B7E}" srcOrd="0" destOrd="0" presId="urn:microsoft.com/office/officeart/2005/8/layout/cycle2"/>
    <dgm:cxn modelId="{90C68B25-6F76-433D-AB47-6DAD04CD6904}" type="presOf" srcId="{EE2B4379-900C-41B9-AB90-BE6C7CDC2987}" destId="{3796C2E5-0E91-4F71-BC30-117A1D9BB11E}" srcOrd="1" destOrd="0" presId="urn:microsoft.com/office/officeart/2005/8/layout/cycle2"/>
    <dgm:cxn modelId="{F13B3D29-ACC8-47C1-92A9-EADE1E604E15}" type="presOf" srcId="{38C10CC4-11AF-4DC0-8376-559252C4F4F8}" destId="{EEA316DC-6459-41CB-904D-6BE3D775E12E}" srcOrd="0" destOrd="0" presId="urn:microsoft.com/office/officeart/2005/8/layout/cycle2"/>
    <dgm:cxn modelId="{628CBA40-ED02-4BBC-A662-151A28B63999}" type="presOf" srcId="{E2722A42-D3B2-45EB-B30E-1E99461F1F30}" destId="{74E6DBC2-403A-4CC5-9261-9F8065056D53}" srcOrd="0" destOrd="0" presId="urn:microsoft.com/office/officeart/2005/8/layout/cycle2"/>
    <dgm:cxn modelId="{19CCEA5C-FC0E-4B37-A2D3-03F67A7086B0}" srcId="{E2722A42-D3B2-45EB-B30E-1E99461F1F30}" destId="{63EA08DB-AC58-4DB5-963D-DFEB32D4A78C}" srcOrd="8" destOrd="0" parTransId="{AC680549-C2A3-4E45-83EB-7D1C1025AB0B}" sibTransId="{516D5E81-AF65-48E4-8937-89C55AEA23DA}"/>
    <dgm:cxn modelId="{E4610663-D8FF-49BB-9DFB-8A48FF5A591A}" type="presOf" srcId="{E1E5239C-EB7D-44B3-A853-6290AB75282B}" destId="{7FA3E099-9CA6-4148-9069-AB4B678AF381}" srcOrd="0" destOrd="0" presId="urn:microsoft.com/office/officeart/2005/8/layout/cycle2"/>
    <dgm:cxn modelId="{6FAA4E66-9A6B-4175-B314-48388540EAD5}" type="presOf" srcId="{63EA08DB-AC58-4DB5-963D-DFEB32D4A78C}" destId="{D93F8DE5-9F59-4AD2-9B93-F33E6799BF82}" srcOrd="0" destOrd="0" presId="urn:microsoft.com/office/officeart/2005/8/layout/cycle2"/>
    <dgm:cxn modelId="{335BA04C-A239-45B6-8CD5-70A233E5BBC4}" type="presOf" srcId="{028D47D0-76EB-4B3F-84F2-A65FF8BBA448}" destId="{4C0FB047-2080-4A43-9505-47E2D90701BF}" srcOrd="1" destOrd="0" presId="urn:microsoft.com/office/officeart/2005/8/layout/cycle2"/>
    <dgm:cxn modelId="{DEF93450-8572-4641-8A22-1588C850CEB5}" type="presOf" srcId="{F28CE07C-B416-4145-AABF-050A272E6793}" destId="{1358CFB9-6C66-4679-8035-8BE181A6E0AD}" srcOrd="0" destOrd="0" presId="urn:microsoft.com/office/officeart/2005/8/layout/cycle2"/>
    <dgm:cxn modelId="{65F6CF51-4959-44F4-9836-D45AF3B5E5DA}" type="presOf" srcId="{2C2FD308-F2F9-47E2-B9DB-28BAC2300ABB}" destId="{7D21FCCA-8FE0-4A69-A424-4D3EF6A0361F}" srcOrd="0" destOrd="0" presId="urn:microsoft.com/office/officeart/2005/8/layout/cycle2"/>
    <dgm:cxn modelId="{37777278-F485-4CCA-A081-A6578E70F8B0}" srcId="{E2722A42-D3B2-45EB-B30E-1E99461F1F30}" destId="{38C10CC4-11AF-4DC0-8376-559252C4F4F8}" srcOrd="6" destOrd="0" parTransId="{08D0F403-5F5B-49C2-87F2-E6C35F5B008E}" sibTransId="{1E27DF3E-7390-4970-AE10-6CF089E64E78}"/>
    <dgm:cxn modelId="{21DEF258-E0FF-40CA-B046-FF10176C3221}" type="presOf" srcId="{EE8F53CF-C899-47D4-9504-FF84D3E39ECF}" destId="{DEC0DF5F-0255-4346-AE1B-007950AC64AF}" srcOrd="1" destOrd="0" presId="urn:microsoft.com/office/officeart/2005/8/layout/cycle2"/>
    <dgm:cxn modelId="{1702677F-E73D-415F-B482-C80A475EA37F}" type="presOf" srcId="{C2122F20-22DB-4071-A133-9F15E6E75DB3}" destId="{A27D7DD5-33D0-41BE-91C6-4E2020988ECC}" srcOrd="1" destOrd="0" presId="urn:microsoft.com/office/officeart/2005/8/layout/cycle2"/>
    <dgm:cxn modelId="{24A05D84-F75E-4682-9B34-003D491939BD}" srcId="{E2722A42-D3B2-45EB-B30E-1E99461F1F30}" destId="{C521C97F-07A2-4E7E-90D8-55D8530B4BF5}" srcOrd="4" destOrd="0" parTransId="{23E0207E-CB84-46FE-8C93-DC62263B347B}" sibTransId="{EE2B4379-900C-41B9-AB90-BE6C7CDC2987}"/>
    <dgm:cxn modelId="{55F9F989-3CA3-41B2-98F0-BA930950F722}" type="presOf" srcId="{ED153D90-8400-4B7A-980C-EA21F50AFA3F}" destId="{7B824057-7633-45AF-92E3-01323BCD2B10}" srcOrd="1" destOrd="0" presId="urn:microsoft.com/office/officeart/2005/8/layout/cycle2"/>
    <dgm:cxn modelId="{D20AE68B-95F8-4206-B3F2-506C83263E28}" srcId="{E2722A42-D3B2-45EB-B30E-1E99461F1F30}" destId="{2C2FD308-F2F9-47E2-B9DB-28BAC2300ABB}" srcOrd="0" destOrd="0" parTransId="{0B2137C6-E437-42B0-A2C1-0C11768A2043}" sibTransId="{E1E5239C-EB7D-44B3-A853-6290AB75282B}"/>
    <dgm:cxn modelId="{F14E3C8D-5EFC-4259-BD13-2902C2ED293F}" type="presOf" srcId="{C521C97F-07A2-4E7E-90D8-55D8530B4BF5}" destId="{E8A29D88-1328-4ABC-8928-914E25D7AFF1}" srcOrd="0" destOrd="0" presId="urn:microsoft.com/office/officeart/2005/8/layout/cycle2"/>
    <dgm:cxn modelId="{D33C1894-93BC-4DC9-A6B7-0930360C39AC}" type="presOf" srcId="{AAFEE51E-78DE-41C6-BFF4-77DB0E217EFB}" destId="{C6CC767A-14D8-4705-8A1A-A5E35A2FADC4}" srcOrd="0" destOrd="0" presId="urn:microsoft.com/office/officeart/2005/8/layout/cycle2"/>
    <dgm:cxn modelId="{1AB479A3-2E19-4663-9657-B348DE770A00}" type="presOf" srcId="{028D47D0-76EB-4B3F-84F2-A65FF8BBA448}" destId="{6A28D3C5-C26B-4AD3-A0F4-8FF7626AE265}" srcOrd="0" destOrd="0" presId="urn:microsoft.com/office/officeart/2005/8/layout/cycle2"/>
    <dgm:cxn modelId="{1AAB17A6-2DD8-4635-BD7D-9102EA9A6195}" type="presOf" srcId="{ED153D90-8400-4B7A-980C-EA21F50AFA3F}" destId="{F2D64051-F51A-4EA2-B0F8-3BDAF71DECE8}" srcOrd="0" destOrd="0" presId="urn:microsoft.com/office/officeart/2005/8/layout/cycle2"/>
    <dgm:cxn modelId="{BCB96DA7-F268-43EA-A351-D859E6976EB1}" type="presOf" srcId="{E1E5239C-EB7D-44B3-A853-6290AB75282B}" destId="{1CD69A6C-F96B-4729-998C-67FE8FFCDF89}" srcOrd="1" destOrd="0" presId="urn:microsoft.com/office/officeart/2005/8/layout/cycle2"/>
    <dgm:cxn modelId="{FB92EFAA-32AA-4AF8-B1E5-FE5AE35B0E9E}" srcId="{E2722A42-D3B2-45EB-B30E-1E99461F1F30}" destId="{A4231395-94B8-46DB-86D1-475DEBC96B26}" srcOrd="7" destOrd="0" parTransId="{5BEA7B61-D3B2-4BD8-9802-7247DC7E155F}" sibTransId="{EE8F53CF-C899-47D4-9504-FF84D3E39ECF}"/>
    <dgm:cxn modelId="{AE7D5CB3-7D9B-4DF9-8F76-5943CDC1780F}" srcId="{E2722A42-D3B2-45EB-B30E-1E99461F1F30}" destId="{B6F50C0D-BC81-4B6E-8EAE-3C22FE6472EB}" srcOrd="3" destOrd="0" parTransId="{FB9675EA-CEB2-46A1-9485-551ABD04E3F8}" sibTransId="{C2122F20-22DB-4071-A133-9F15E6E75DB3}"/>
    <dgm:cxn modelId="{6685BEB7-0A95-489A-994F-851D68F0B75B}" type="presOf" srcId="{B6F50C0D-BC81-4B6E-8EAE-3C22FE6472EB}" destId="{1BA8D109-B0A0-4819-93F3-9D4D08441AB1}" srcOrd="0" destOrd="0" presId="urn:microsoft.com/office/officeart/2005/8/layout/cycle2"/>
    <dgm:cxn modelId="{74EE40BA-C650-40AC-B253-4D9F8E62ABF1}" type="presOf" srcId="{268AC1B8-640A-43B6-8C34-48A8E3BD9973}" destId="{3D8CCBD0-1AE6-47E9-8EDA-448A620066B2}" srcOrd="0" destOrd="0" presId="urn:microsoft.com/office/officeart/2005/8/layout/cycle2"/>
    <dgm:cxn modelId="{525790CA-E31A-46E3-9FBA-013763FAB01F}" type="presOf" srcId="{F57E304F-1818-42B6-97F0-BF2C5423D0DA}" destId="{BCE20047-AF30-4573-83C8-C9D8B23F9B23}" srcOrd="0" destOrd="0" presId="urn:microsoft.com/office/officeart/2005/8/layout/cycle2"/>
    <dgm:cxn modelId="{95F4C9D6-C474-4737-A6A3-0C989FB21303}" type="presOf" srcId="{EAFB6E97-390D-4686-AB53-051ACFBAE65C}" destId="{E5911FFB-8145-41CA-BD10-DF6F70BF47B0}" srcOrd="0" destOrd="0" presId="urn:microsoft.com/office/officeart/2005/8/layout/cycle2"/>
    <dgm:cxn modelId="{7A2BE2D8-E964-4B97-9822-16846EF7570C}" srcId="{E2722A42-D3B2-45EB-B30E-1E99461F1F30}" destId="{F57E304F-1818-42B6-97F0-BF2C5423D0DA}" srcOrd="5" destOrd="0" parTransId="{C290110B-F179-479F-8963-6EAE68AAA0E4}" sibTransId="{AAFEE51E-78DE-41C6-BFF4-77DB0E217EFB}"/>
    <dgm:cxn modelId="{B18DC4D9-6FEE-48D4-ABFB-EB4D84A9636B}" type="presOf" srcId="{EE2B4379-900C-41B9-AB90-BE6C7CDC2987}" destId="{54CE3F67-B768-4143-8579-13117C3107E6}" srcOrd="0" destOrd="0" presId="urn:microsoft.com/office/officeart/2005/8/layout/cycle2"/>
    <dgm:cxn modelId="{A8CB9CE7-A809-4EEE-AD6D-77372D5DAF59}" type="presOf" srcId="{516D5E81-AF65-48E4-8937-89C55AEA23DA}" destId="{D0A5831F-9D4F-4797-B356-13C51B36DE43}" srcOrd="1" destOrd="0" presId="urn:microsoft.com/office/officeart/2005/8/layout/cycle2"/>
    <dgm:cxn modelId="{B727DFEA-2CB3-4539-A471-BB2D66DD7F20}" type="presOf" srcId="{72D2EF97-E8FF-45B0-A91C-2C0E35E9D7E9}" destId="{E1ED0F43-9FE3-49C6-897D-0E0020F8931E}" srcOrd="0" destOrd="0" presId="urn:microsoft.com/office/officeart/2005/8/layout/cycle2"/>
    <dgm:cxn modelId="{6FB994ED-20FB-4145-9430-5B164A9FC94E}" srcId="{E2722A42-D3B2-45EB-B30E-1E99461F1F30}" destId="{72D2EF97-E8FF-45B0-A91C-2C0E35E9D7E9}" srcOrd="2" destOrd="0" parTransId="{3E1A906C-E84A-4CB6-9CAB-A1622FDB0B94}" sibTransId="{EAFB6E97-390D-4686-AB53-051ACFBAE65C}"/>
    <dgm:cxn modelId="{2FBE04F2-F697-4410-B67D-3C42323B3611}" srcId="{E2722A42-D3B2-45EB-B30E-1E99461F1F30}" destId="{F28CE07C-B416-4145-AABF-050A272E6793}" srcOrd="9" destOrd="0" parTransId="{39DBE242-F6F8-483D-9A4D-AF446C3688F7}" sibTransId="{ED153D90-8400-4B7A-980C-EA21F50AFA3F}"/>
    <dgm:cxn modelId="{358145F7-DC80-4FB7-AC7F-FB3BC975FDAD}" type="presOf" srcId="{1E27DF3E-7390-4970-AE10-6CF089E64E78}" destId="{4C303AF0-AEC9-4817-A1D8-FC089F7B894E}" srcOrd="0" destOrd="0" presId="urn:microsoft.com/office/officeart/2005/8/layout/cycle2"/>
    <dgm:cxn modelId="{DA2B44FE-CC7B-490A-8136-58A322C71AF8}" srcId="{E2722A42-D3B2-45EB-B30E-1E99461F1F30}" destId="{268AC1B8-640A-43B6-8C34-48A8E3BD9973}" srcOrd="1" destOrd="0" parTransId="{0099729D-135B-4808-9EDE-0DD83BB9A05A}" sibTransId="{028D47D0-76EB-4B3F-84F2-A65FF8BBA448}"/>
    <dgm:cxn modelId="{07CE620B-CFBA-4D78-8399-02249752D5CE}" type="presParOf" srcId="{74E6DBC2-403A-4CC5-9261-9F8065056D53}" destId="{7D21FCCA-8FE0-4A69-A424-4D3EF6A0361F}" srcOrd="0" destOrd="0" presId="urn:microsoft.com/office/officeart/2005/8/layout/cycle2"/>
    <dgm:cxn modelId="{CEB6D427-7C57-4C61-B491-6329D41CD486}" type="presParOf" srcId="{74E6DBC2-403A-4CC5-9261-9F8065056D53}" destId="{7FA3E099-9CA6-4148-9069-AB4B678AF381}" srcOrd="1" destOrd="0" presId="urn:microsoft.com/office/officeart/2005/8/layout/cycle2"/>
    <dgm:cxn modelId="{A65C7C18-4B59-48D8-BA3E-652078212DCE}" type="presParOf" srcId="{7FA3E099-9CA6-4148-9069-AB4B678AF381}" destId="{1CD69A6C-F96B-4729-998C-67FE8FFCDF89}" srcOrd="0" destOrd="0" presId="urn:microsoft.com/office/officeart/2005/8/layout/cycle2"/>
    <dgm:cxn modelId="{FCBF0990-A85D-4C85-A1DA-68F61D185714}" type="presParOf" srcId="{74E6DBC2-403A-4CC5-9261-9F8065056D53}" destId="{3D8CCBD0-1AE6-47E9-8EDA-448A620066B2}" srcOrd="2" destOrd="0" presId="urn:microsoft.com/office/officeart/2005/8/layout/cycle2"/>
    <dgm:cxn modelId="{A4453A34-7E68-4930-916C-BDB758FB02D4}" type="presParOf" srcId="{74E6DBC2-403A-4CC5-9261-9F8065056D53}" destId="{6A28D3C5-C26B-4AD3-A0F4-8FF7626AE265}" srcOrd="3" destOrd="0" presId="urn:microsoft.com/office/officeart/2005/8/layout/cycle2"/>
    <dgm:cxn modelId="{338B92C8-4273-4E9A-AC91-3754484BF19E}" type="presParOf" srcId="{6A28D3C5-C26B-4AD3-A0F4-8FF7626AE265}" destId="{4C0FB047-2080-4A43-9505-47E2D90701BF}" srcOrd="0" destOrd="0" presId="urn:microsoft.com/office/officeart/2005/8/layout/cycle2"/>
    <dgm:cxn modelId="{98144F0E-7169-4D2F-B2C8-DBA345AAD33D}" type="presParOf" srcId="{74E6DBC2-403A-4CC5-9261-9F8065056D53}" destId="{E1ED0F43-9FE3-49C6-897D-0E0020F8931E}" srcOrd="4" destOrd="0" presId="urn:microsoft.com/office/officeart/2005/8/layout/cycle2"/>
    <dgm:cxn modelId="{3F2EEBC1-7583-4A3E-BAD5-099D3A8A8451}" type="presParOf" srcId="{74E6DBC2-403A-4CC5-9261-9F8065056D53}" destId="{E5911FFB-8145-41CA-BD10-DF6F70BF47B0}" srcOrd="5" destOrd="0" presId="urn:microsoft.com/office/officeart/2005/8/layout/cycle2"/>
    <dgm:cxn modelId="{AFE5E542-90EF-4D8C-83EA-83AAF0CBB1EF}" type="presParOf" srcId="{E5911FFB-8145-41CA-BD10-DF6F70BF47B0}" destId="{467EF0A3-740E-490A-9159-A7BA7648CBB6}" srcOrd="0" destOrd="0" presId="urn:microsoft.com/office/officeart/2005/8/layout/cycle2"/>
    <dgm:cxn modelId="{4A3A81A1-4A90-44EC-BD76-B0F368659EF2}" type="presParOf" srcId="{74E6DBC2-403A-4CC5-9261-9F8065056D53}" destId="{1BA8D109-B0A0-4819-93F3-9D4D08441AB1}" srcOrd="6" destOrd="0" presId="urn:microsoft.com/office/officeart/2005/8/layout/cycle2"/>
    <dgm:cxn modelId="{0A84543E-7390-497D-AFA0-953C286BDA8A}" type="presParOf" srcId="{74E6DBC2-403A-4CC5-9261-9F8065056D53}" destId="{EDC216E5-3D5C-4CD2-8F52-2D7E981C5473}" srcOrd="7" destOrd="0" presId="urn:microsoft.com/office/officeart/2005/8/layout/cycle2"/>
    <dgm:cxn modelId="{225DDDBF-881D-4E09-B18F-AF48707435E0}" type="presParOf" srcId="{EDC216E5-3D5C-4CD2-8F52-2D7E981C5473}" destId="{A27D7DD5-33D0-41BE-91C6-4E2020988ECC}" srcOrd="0" destOrd="0" presId="urn:microsoft.com/office/officeart/2005/8/layout/cycle2"/>
    <dgm:cxn modelId="{5FAD2C3D-65C7-4C74-83EC-6BFA577B12E5}" type="presParOf" srcId="{74E6DBC2-403A-4CC5-9261-9F8065056D53}" destId="{E8A29D88-1328-4ABC-8928-914E25D7AFF1}" srcOrd="8" destOrd="0" presId="urn:microsoft.com/office/officeart/2005/8/layout/cycle2"/>
    <dgm:cxn modelId="{B4919516-7069-439B-B258-68577A2177C7}" type="presParOf" srcId="{74E6DBC2-403A-4CC5-9261-9F8065056D53}" destId="{54CE3F67-B768-4143-8579-13117C3107E6}" srcOrd="9" destOrd="0" presId="urn:microsoft.com/office/officeart/2005/8/layout/cycle2"/>
    <dgm:cxn modelId="{B2A48F00-92A3-420E-8953-5AD758C61D5B}" type="presParOf" srcId="{54CE3F67-B768-4143-8579-13117C3107E6}" destId="{3796C2E5-0E91-4F71-BC30-117A1D9BB11E}" srcOrd="0" destOrd="0" presId="urn:microsoft.com/office/officeart/2005/8/layout/cycle2"/>
    <dgm:cxn modelId="{63216F76-083C-4268-97C7-9D4D0AFFCFFB}" type="presParOf" srcId="{74E6DBC2-403A-4CC5-9261-9F8065056D53}" destId="{BCE20047-AF30-4573-83C8-C9D8B23F9B23}" srcOrd="10" destOrd="0" presId="urn:microsoft.com/office/officeart/2005/8/layout/cycle2"/>
    <dgm:cxn modelId="{CAFBEAD7-9FFC-418C-A8B4-7827109D6D0B}" type="presParOf" srcId="{74E6DBC2-403A-4CC5-9261-9F8065056D53}" destId="{C6CC767A-14D8-4705-8A1A-A5E35A2FADC4}" srcOrd="11" destOrd="0" presId="urn:microsoft.com/office/officeart/2005/8/layout/cycle2"/>
    <dgm:cxn modelId="{5377543F-8A47-4923-8A68-54C133A54530}" type="presParOf" srcId="{C6CC767A-14D8-4705-8A1A-A5E35A2FADC4}" destId="{DE2266E2-1EDC-4AB5-B7EE-86B62AF95884}" srcOrd="0" destOrd="0" presId="urn:microsoft.com/office/officeart/2005/8/layout/cycle2"/>
    <dgm:cxn modelId="{0BED130B-8E5C-4EC4-9094-F548F6273E1D}" type="presParOf" srcId="{74E6DBC2-403A-4CC5-9261-9F8065056D53}" destId="{EEA316DC-6459-41CB-904D-6BE3D775E12E}" srcOrd="12" destOrd="0" presId="urn:microsoft.com/office/officeart/2005/8/layout/cycle2"/>
    <dgm:cxn modelId="{068F6ACF-DCAE-41EF-A388-18C23DEDD527}" type="presParOf" srcId="{74E6DBC2-403A-4CC5-9261-9F8065056D53}" destId="{4C303AF0-AEC9-4817-A1D8-FC089F7B894E}" srcOrd="13" destOrd="0" presId="urn:microsoft.com/office/officeart/2005/8/layout/cycle2"/>
    <dgm:cxn modelId="{4351F9DF-D6FA-42DB-B44E-1382DDB24F16}" type="presParOf" srcId="{4C303AF0-AEC9-4817-A1D8-FC089F7B894E}" destId="{CB460168-538F-4BFB-A1E7-72DA40706AAD}" srcOrd="0" destOrd="0" presId="urn:microsoft.com/office/officeart/2005/8/layout/cycle2"/>
    <dgm:cxn modelId="{0873DD98-36D8-44DA-AA3E-9F314F0763EB}" type="presParOf" srcId="{74E6DBC2-403A-4CC5-9261-9F8065056D53}" destId="{3C514D0C-7FE3-4F24-A117-16B99CA18B7E}" srcOrd="14" destOrd="0" presId="urn:microsoft.com/office/officeart/2005/8/layout/cycle2"/>
    <dgm:cxn modelId="{FFCE33EF-CD9D-4790-9540-8D997F2DCBFA}" type="presParOf" srcId="{74E6DBC2-403A-4CC5-9261-9F8065056D53}" destId="{A4C2DCC7-78B7-45BB-9334-0FD8FA0510A4}" srcOrd="15" destOrd="0" presId="urn:microsoft.com/office/officeart/2005/8/layout/cycle2"/>
    <dgm:cxn modelId="{877B3A45-79FB-46A3-A02C-1E1265DB880E}" type="presParOf" srcId="{A4C2DCC7-78B7-45BB-9334-0FD8FA0510A4}" destId="{DEC0DF5F-0255-4346-AE1B-007950AC64AF}" srcOrd="0" destOrd="0" presId="urn:microsoft.com/office/officeart/2005/8/layout/cycle2"/>
    <dgm:cxn modelId="{82EA74DA-8654-4E02-8532-ED69C7FB10CA}" type="presParOf" srcId="{74E6DBC2-403A-4CC5-9261-9F8065056D53}" destId="{D93F8DE5-9F59-4AD2-9B93-F33E6799BF82}" srcOrd="16" destOrd="0" presId="urn:microsoft.com/office/officeart/2005/8/layout/cycle2"/>
    <dgm:cxn modelId="{A5F96FA1-8DA3-4CC4-8D2B-327D96B1242A}" type="presParOf" srcId="{74E6DBC2-403A-4CC5-9261-9F8065056D53}" destId="{820870D0-694C-477C-A52B-11C60AC4E06B}" srcOrd="17" destOrd="0" presId="urn:microsoft.com/office/officeart/2005/8/layout/cycle2"/>
    <dgm:cxn modelId="{710E8622-ADE3-4B0B-BE39-8679E57C7F09}" type="presParOf" srcId="{820870D0-694C-477C-A52B-11C60AC4E06B}" destId="{D0A5831F-9D4F-4797-B356-13C51B36DE43}" srcOrd="0" destOrd="0" presId="urn:microsoft.com/office/officeart/2005/8/layout/cycle2"/>
    <dgm:cxn modelId="{CA51E441-9C7C-4250-9AB6-83BF9FBC1401}" type="presParOf" srcId="{74E6DBC2-403A-4CC5-9261-9F8065056D53}" destId="{1358CFB9-6C66-4679-8035-8BE181A6E0AD}" srcOrd="18" destOrd="0" presId="urn:microsoft.com/office/officeart/2005/8/layout/cycle2"/>
    <dgm:cxn modelId="{D4947678-3CF0-42EA-8DB5-1587BD7A0FC3}" type="presParOf" srcId="{74E6DBC2-403A-4CC5-9261-9F8065056D53}" destId="{F2D64051-F51A-4EA2-B0F8-3BDAF71DECE8}" srcOrd="19" destOrd="0" presId="urn:microsoft.com/office/officeart/2005/8/layout/cycle2"/>
    <dgm:cxn modelId="{8F62DF9E-ED54-4392-9218-FB4C03F7B0E0}" type="presParOf" srcId="{F2D64051-F51A-4EA2-B0F8-3BDAF71DECE8}" destId="{7B824057-7633-45AF-92E3-01323BCD2B1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4CA1E8-B2B5-4AA1-B555-6D9C02260C58}"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l-GR"/>
        </a:p>
      </dgm:t>
    </dgm:pt>
    <dgm:pt modelId="{01B4F230-3BBF-4270-8422-DB41918B7020}">
      <dgm:prSet phldrT="[Κείμενο]"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accent1"/>
          </a:solidFill>
        </a:ln>
        <a:scene3d>
          <a:camera prst="orthographicFront"/>
          <a:lightRig rig="threePt" dir="t"/>
        </a:scene3d>
        <a:sp3d>
          <a:bevelT w="342900" h="342900" prst="artDeco"/>
        </a:sp3d>
      </dgm:spPr>
      <dgm:t>
        <a:bodyPr/>
        <a:lstStyle/>
        <a:p>
          <a:r>
            <a:rPr lang="el-GR" sz="2200" dirty="0">
              <a:solidFill>
                <a:schemeClr val="tx1"/>
              </a:solidFill>
              <a:latin typeface="Trebuchet MS" panose="020B0603020202020204" pitchFamily="34" charset="0"/>
            </a:rPr>
            <a:t>Χρονική περίοδος</a:t>
          </a:r>
        </a:p>
      </dgm:t>
    </dgm:pt>
    <dgm:pt modelId="{64A40672-25CB-4CBF-8BC2-48803FF3B2FD}" type="parTrans" cxnId="{855B768C-F28C-4364-A6DB-E76EFA17EB8E}">
      <dgm:prSet/>
      <dgm:spPr/>
      <dgm:t>
        <a:bodyPr/>
        <a:lstStyle/>
        <a:p>
          <a:endParaRPr lang="el-GR"/>
        </a:p>
      </dgm:t>
    </dgm:pt>
    <dgm:pt modelId="{2D2B06D2-5481-4192-B2AE-ADDA22DCFDA7}" type="sibTrans" cxnId="{855B768C-F28C-4364-A6DB-E76EFA17EB8E}">
      <dgm:prSet/>
      <dgm:spPr>
        <a:solidFill>
          <a:schemeClr val="accent2">
            <a:lumMod val="60000"/>
            <a:lumOff val="40000"/>
          </a:schemeClr>
        </a:solidFill>
        <a:ln>
          <a:solidFill>
            <a:schemeClr val="accent1"/>
          </a:solidFill>
        </a:ln>
        <a:scene3d>
          <a:camera prst="orthographicFront"/>
          <a:lightRig rig="threePt" dir="t"/>
        </a:scene3d>
        <a:sp3d>
          <a:bevelT w="342900" h="342900"/>
        </a:sp3d>
      </dgm:spPr>
      <dgm:t>
        <a:bodyPr/>
        <a:lstStyle/>
        <a:p>
          <a:endParaRPr lang="el-GR"/>
        </a:p>
      </dgm:t>
    </dgm:pt>
    <dgm:pt modelId="{3D159DF7-DC2B-4E2E-BA95-2F3C2E9DF52F}">
      <dgm:prSet phldrT="[Κείμενο]"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accent1"/>
          </a:solidFill>
        </a:ln>
        <a:scene3d>
          <a:camera prst="orthographicFront"/>
          <a:lightRig rig="threePt" dir="t"/>
        </a:scene3d>
        <a:sp3d>
          <a:bevelT w="342900" h="342900" prst="artDeco"/>
        </a:sp3d>
      </dgm:spPr>
      <dgm:t>
        <a:bodyPr/>
        <a:lstStyle/>
        <a:p>
          <a:r>
            <a:rPr lang="el-GR" sz="2200" dirty="0">
              <a:solidFill>
                <a:schemeClr val="tx1"/>
              </a:solidFill>
              <a:latin typeface="Trebuchet MS" panose="020B0603020202020204" pitchFamily="34" charset="0"/>
            </a:rPr>
            <a:t>Εργαλείο</a:t>
          </a:r>
        </a:p>
      </dgm:t>
    </dgm:pt>
    <dgm:pt modelId="{602F3710-3BF9-4D5D-9BDD-A8CB4C37B7F3}" type="parTrans" cxnId="{396F1A42-3F0C-467A-9F9C-DD1241D088D5}">
      <dgm:prSet/>
      <dgm:spPr/>
      <dgm:t>
        <a:bodyPr/>
        <a:lstStyle/>
        <a:p>
          <a:endParaRPr lang="el-GR"/>
        </a:p>
      </dgm:t>
    </dgm:pt>
    <dgm:pt modelId="{3CB88349-8B74-454F-A703-76E429835CCD}" type="sibTrans" cxnId="{396F1A42-3F0C-467A-9F9C-DD1241D088D5}">
      <dgm:prSet/>
      <dgm:spPr>
        <a:solidFill>
          <a:schemeClr val="accent2">
            <a:lumMod val="60000"/>
            <a:lumOff val="40000"/>
          </a:schemeClr>
        </a:solidFill>
        <a:ln>
          <a:solidFill>
            <a:schemeClr val="accent1"/>
          </a:solidFill>
        </a:ln>
        <a:scene3d>
          <a:camera prst="orthographicFront"/>
          <a:lightRig rig="threePt" dir="t"/>
        </a:scene3d>
        <a:sp3d>
          <a:bevelT w="342900" h="342900"/>
        </a:sp3d>
      </dgm:spPr>
      <dgm:t>
        <a:bodyPr/>
        <a:lstStyle/>
        <a:p>
          <a:endParaRPr lang="el-GR"/>
        </a:p>
      </dgm:t>
    </dgm:pt>
    <dgm:pt modelId="{3602C30A-D152-4BE8-A89B-9D8EEB625157}">
      <dgm:prSet phldrT="[Κείμενο]"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accent1"/>
          </a:solidFill>
        </a:ln>
        <a:scene3d>
          <a:camera prst="orthographicFront"/>
          <a:lightRig rig="threePt" dir="t"/>
        </a:scene3d>
        <a:sp3d>
          <a:bevelT w="342900" h="342900" prst="artDeco"/>
        </a:sp3d>
      </dgm:spPr>
      <dgm:t>
        <a:bodyPr/>
        <a:lstStyle/>
        <a:p>
          <a:r>
            <a:rPr lang="el-GR" sz="2200" dirty="0">
              <a:solidFill>
                <a:schemeClr val="tx1"/>
              </a:solidFill>
              <a:latin typeface="Trebuchet MS" panose="020B0603020202020204" pitchFamily="34" charset="0"/>
            </a:rPr>
            <a:t>Μονάδα ανάλυσης</a:t>
          </a:r>
        </a:p>
      </dgm:t>
    </dgm:pt>
    <dgm:pt modelId="{253EFF5B-D0D4-40A1-B946-48B98CA43106}" type="parTrans" cxnId="{9B1FD5A5-D634-479A-8B93-B71B71D4E00D}">
      <dgm:prSet/>
      <dgm:spPr/>
      <dgm:t>
        <a:bodyPr/>
        <a:lstStyle/>
        <a:p>
          <a:endParaRPr lang="el-GR"/>
        </a:p>
      </dgm:t>
    </dgm:pt>
    <dgm:pt modelId="{869B26CF-8163-466C-B502-D957C3EE8E36}" type="sibTrans" cxnId="{9B1FD5A5-D634-479A-8B93-B71B71D4E00D}">
      <dgm:prSet/>
      <dgm:spPr>
        <a:solidFill>
          <a:schemeClr val="accent2">
            <a:lumMod val="60000"/>
            <a:lumOff val="40000"/>
          </a:schemeClr>
        </a:solidFill>
        <a:ln>
          <a:solidFill>
            <a:schemeClr val="accent1"/>
          </a:solidFill>
        </a:ln>
        <a:scene3d>
          <a:camera prst="orthographicFront"/>
          <a:lightRig rig="threePt" dir="t"/>
        </a:scene3d>
        <a:sp3d>
          <a:bevelT w="342900" h="342900"/>
        </a:sp3d>
      </dgm:spPr>
      <dgm:t>
        <a:bodyPr/>
        <a:lstStyle/>
        <a:p>
          <a:endParaRPr lang="el-GR"/>
        </a:p>
      </dgm:t>
    </dgm:pt>
    <dgm:pt modelId="{27933F91-3D08-41A4-8366-E856C6E5FAEE}">
      <dgm:prSet phldrT="[Κείμενο]"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accent1"/>
          </a:solidFill>
        </a:ln>
        <a:scene3d>
          <a:camera prst="orthographicFront"/>
          <a:lightRig rig="threePt" dir="t"/>
        </a:scene3d>
        <a:sp3d>
          <a:bevelT w="342900" h="342900" prst="artDeco"/>
        </a:sp3d>
      </dgm:spPr>
      <dgm:t>
        <a:bodyPr/>
        <a:lstStyle/>
        <a:p>
          <a:r>
            <a:rPr lang="el-GR" sz="2200" dirty="0">
              <a:solidFill>
                <a:schemeClr val="tx1"/>
              </a:solidFill>
              <a:latin typeface="Trebuchet MS" panose="020B0603020202020204" pitchFamily="34" charset="0"/>
            </a:rPr>
            <a:t>Μέθοδος</a:t>
          </a:r>
        </a:p>
      </dgm:t>
    </dgm:pt>
    <dgm:pt modelId="{121918C3-407E-4242-A243-3B36873B6971}" type="parTrans" cxnId="{4A29C01D-4446-4624-94F3-10B4E484BCD1}">
      <dgm:prSet/>
      <dgm:spPr/>
      <dgm:t>
        <a:bodyPr/>
        <a:lstStyle/>
        <a:p>
          <a:endParaRPr lang="el-GR"/>
        </a:p>
      </dgm:t>
    </dgm:pt>
    <dgm:pt modelId="{E26DD247-1678-407B-9836-733F3EDEC586}" type="sibTrans" cxnId="{4A29C01D-4446-4624-94F3-10B4E484BCD1}">
      <dgm:prSet/>
      <dgm:spPr>
        <a:solidFill>
          <a:schemeClr val="accent2">
            <a:lumMod val="60000"/>
            <a:lumOff val="40000"/>
          </a:schemeClr>
        </a:solidFill>
        <a:ln>
          <a:solidFill>
            <a:schemeClr val="accent1"/>
          </a:solidFill>
        </a:ln>
        <a:scene3d>
          <a:camera prst="orthographicFront"/>
          <a:lightRig rig="threePt" dir="t"/>
        </a:scene3d>
        <a:sp3d>
          <a:bevelT w="342900" h="342900"/>
        </a:sp3d>
      </dgm:spPr>
      <dgm:t>
        <a:bodyPr/>
        <a:lstStyle/>
        <a:p>
          <a:endParaRPr lang="el-GR"/>
        </a:p>
      </dgm:t>
    </dgm:pt>
    <dgm:pt modelId="{2C0C407B-79EB-4890-B974-F39B9F9B4754}">
      <dgm:prSet phldrT="[Κείμενο]"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rgbClr val="FFFF00"/>
          </a:solidFill>
        </a:ln>
        <a:effectLst/>
        <a:scene3d>
          <a:camera prst="orthographicFront"/>
          <a:lightRig rig="threePt" dir="t"/>
        </a:scene3d>
        <a:sp3d>
          <a:bevelT w="342900" h="342900" prst="artDeco"/>
        </a:sp3d>
      </dgm:spPr>
      <dgm:t>
        <a:bodyPr/>
        <a:lstStyle/>
        <a:p>
          <a:r>
            <a:rPr lang="el-GR" sz="2200" dirty="0">
              <a:solidFill>
                <a:schemeClr val="tx1"/>
              </a:solidFill>
              <a:latin typeface="Trebuchet MS" panose="020B0603020202020204" pitchFamily="34" charset="0"/>
            </a:rPr>
            <a:t>Αξιοπιστία</a:t>
          </a:r>
          <a:r>
            <a:rPr lang="el-GR" sz="2900" dirty="0"/>
            <a:t> </a:t>
          </a:r>
          <a:r>
            <a:rPr lang="el-GR" sz="2200" dirty="0">
              <a:solidFill>
                <a:schemeClr val="tx1"/>
              </a:solidFill>
              <a:latin typeface="Trebuchet MS" panose="020B0603020202020204" pitchFamily="34" charset="0"/>
            </a:rPr>
            <a:t>Εγκυρότητα</a:t>
          </a:r>
        </a:p>
      </dgm:t>
    </dgm:pt>
    <dgm:pt modelId="{8AC1E5FB-3371-408C-B2EE-BD7C26C15F4C}" type="parTrans" cxnId="{30D0896F-E8CB-40D4-BC95-C09E1AE3CF86}">
      <dgm:prSet/>
      <dgm:spPr/>
      <dgm:t>
        <a:bodyPr/>
        <a:lstStyle/>
        <a:p>
          <a:endParaRPr lang="el-GR"/>
        </a:p>
      </dgm:t>
    </dgm:pt>
    <dgm:pt modelId="{8157FA16-D1E1-4F02-B212-5AD05A90C48D}" type="sibTrans" cxnId="{30D0896F-E8CB-40D4-BC95-C09E1AE3CF86}">
      <dgm:prSet/>
      <dgm:spPr/>
      <dgm:t>
        <a:bodyPr/>
        <a:lstStyle/>
        <a:p>
          <a:endParaRPr lang="el-GR"/>
        </a:p>
      </dgm:t>
    </dgm:pt>
    <dgm:pt modelId="{B1F36736-A66E-4F1C-AFD7-A78E4814671B}">
      <dgm:prSet phldrT="[Κείμενο]"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accent1"/>
          </a:solidFill>
        </a:ln>
        <a:scene3d>
          <a:camera prst="orthographicFront"/>
          <a:lightRig rig="threePt" dir="t"/>
        </a:scene3d>
        <a:sp3d>
          <a:bevelT w="342900" h="342900" prst="artDeco"/>
        </a:sp3d>
      </dgm:spPr>
      <dgm:t>
        <a:bodyPr/>
        <a:lstStyle/>
        <a:p>
          <a:r>
            <a:rPr lang="el-GR" sz="2200" dirty="0">
              <a:solidFill>
                <a:schemeClr val="tx1"/>
              </a:solidFill>
              <a:latin typeface="Trebuchet MS" panose="020B0603020202020204" pitchFamily="34" charset="0"/>
            </a:rPr>
            <a:t>Είδος έρευνας</a:t>
          </a:r>
        </a:p>
      </dgm:t>
    </dgm:pt>
    <dgm:pt modelId="{C1CD6A59-B42F-49FB-A304-5BEF0559D23D}" type="sibTrans" cxnId="{C9B9B2ED-75A2-4625-AE10-7910F1F3421E}">
      <dgm:prSet/>
      <dgm:spPr>
        <a:solidFill>
          <a:schemeClr val="accent2">
            <a:lumMod val="60000"/>
            <a:lumOff val="40000"/>
          </a:schemeClr>
        </a:solidFill>
        <a:ln>
          <a:solidFill>
            <a:schemeClr val="accent1"/>
          </a:solidFill>
        </a:ln>
        <a:scene3d>
          <a:camera prst="orthographicFront"/>
          <a:lightRig rig="threePt" dir="t"/>
        </a:scene3d>
        <a:sp3d>
          <a:bevelT w="342900" h="342900"/>
        </a:sp3d>
      </dgm:spPr>
      <dgm:t>
        <a:bodyPr/>
        <a:lstStyle/>
        <a:p>
          <a:endParaRPr lang="el-GR"/>
        </a:p>
      </dgm:t>
    </dgm:pt>
    <dgm:pt modelId="{B55D5E7A-7CC3-4517-994B-D523628545EF}" type="parTrans" cxnId="{C9B9B2ED-75A2-4625-AE10-7910F1F3421E}">
      <dgm:prSet/>
      <dgm:spPr/>
      <dgm:t>
        <a:bodyPr/>
        <a:lstStyle/>
        <a:p>
          <a:endParaRPr lang="el-GR"/>
        </a:p>
      </dgm:t>
    </dgm:pt>
    <dgm:pt modelId="{E864F437-3C63-424C-903A-7D2764A35EE0}">
      <dgm:prSet phldrT="[Κείμενο]"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accent1"/>
          </a:solidFill>
        </a:ln>
        <a:scene3d>
          <a:camera prst="orthographicFront"/>
          <a:lightRig rig="threePt" dir="t"/>
        </a:scene3d>
        <a:sp3d>
          <a:bevelT w="342900" h="342900" prst="artDeco"/>
        </a:sp3d>
      </dgm:spPr>
      <dgm:t>
        <a:bodyPr/>
        <a:lstStyle/>
        <a:p>
          <a:r>
            <a:rPr lang="el-GR" sz="2200" dirty="0">
              <a:solidFill>
                <a:schemeClr val="tx1"/>
              </a:solidFill>
              <a:latin typeface="Trebuchet MS" panose="020B0603020202020204" pitchFamily="34" charset="0"/>
            </a:rPr>
            <a:t>Δείγμα</a:t>
          </a:r>
        </a:p>
      </dgm:t>
    </dgm:pt>
    <dgm:pt modelId="{7EA1F226-87D1-4C57-A6A8-26C6A402074A}" type="sibTrans" cxnId="{EDE468DD-9C51-42BC-8E16-88023FFB2E0F}">
      <dgm:prSet/>
      <dgm:spPr>
        <a:solidFill>
          <a:schemeClr val="accent2">
            <a:lumMod val="60000"/>
            <a:lumOff val="40000"/>
          </a:schemeClr>
        </a:solidFill>
        <a:ln>
          <a:solidFill>
            <a:schemeClr val="accent1"/>
          </a:solidFill>
        </a:ln>
        <a:scene3d>
          <a:camera prst="orthographicFront"/>
          <a:lightRig rig="threePt" dir="t"/>
        </a:scene3d>
        <a:sp3d>
          <a:bevelT w="342900" h="342900"/>
        </a:sp3d>
      </dgm:spPr>
      <dgm:t>
        <a:bodyPr/>
        <a:lstStyle/>
        <a:p>
          <a:endParaRPr lang="el-GR"/>
        </a:p>
      </dgm:t>
    </dgm:pt>
    <dgm:pt modelId="{BE90ADD1-A187-4368-A3DC-BF9CB435EC6B}" type="parTrans" cxnId="{EDE468DD-9C51-42BC-8E16-88023FFB2E0F}">
      <dgm:prSet/>
      <dgm:spPr/>
      <dgm:t>
        <a:bodyPr/>
        <a:lstStyle/>
        <a:p>
          <a:endParaRPr lang="el-GR"/>
        </a:p>
      </dgm:t>
    </dgm:pt>
    <dgm:pt modelId="{66828C98-7100-458F-90D3-D7F32C91E278}" type="pres">
      <dgm:prSet presAssocID="{EA4CA1E8-B2B5-4AA1-B555-6D9C02260C58}" presName="Name0" presStyleCnt="0">
        <dgm:presLayoutVars>
          <dgm:dir/>
          <dgm:resizeHandles/>
        </dgm:presLayoutVars>
      </dgm:prSet>
      <dgm:spPr/>
    </dgm:pt>
    <dgm:pt modelId="{94E201E6-6EB4-4E62-B46F-B999E83A7F28}" type="pres">
      <dgm:prSet presAssocID="{B1F36736-A66E-4F1C-AFD7-A78E4814671B}" presName="compNode" presStyleCnt="0"/>
      <dgm:spPr>
        <a:scene3d>
          <a:camera prst="orthographicFront"/>
          <a:lightRig rig="threePt" dir="t"/>
        </a:scene3d>
        <a:sp3d>
          <a:bevelT w="342900" h="342900"/>
        </a:sp3d>
      </dgm:spPr>
    </dgm:pt>
    <dgm:pt modelId="{CC2B463E-BE21-4EF7-A7C0-E497BA2E4069}" type="pres">
      <dgm:prSet presAssocID="{B1F36736-A66E-4F1C-AFD7-A78E4814671B}" presName="dummyConnPt" presStyleCnt="0"/>
      <dgm:spPr>
        <a:scene3d>
          <a:camera prst="orthographicFront"/>
          <a:lightRig rig="threePt" dir="t"/>
        </a:scene3d>
        <a:sp3d>
          <a:bevelT w="342900" h="342900"/>
        </a:sp3d>
      </dgm:spPr>
    </dgm:pt>
    <dgm:pt modelId="{18289072-4B57-4FCF-8C2D-6BD9278E669A}" type="pres">
      <dgm:prSet presAssocID="{B1F36736-A66E-4F1C-AFD7-A78E4814671B}" presName="node" presStyleLbl="node1" presStyleIdx="0" presStyleCnt="7">
        <dgm:presLayoutVars>
          <dgm:bulletEnabled val="1"/>
        </dgm:presLayoutVars>
      </dgm:prSet>
      <dgm:spPr/>
    </dgm:pt>
    <dgm:pt modelId="{1366AD87-DCF7-4252-A8CF-CE5F0FD324EB}" type="pres">
      <dgm:prSet presAssocID="{C1CD6A59-B42F-49FB-A304-5BEF0559D23D}" presName="sibTrans" presStyleLbl="bgSibTrans2D1" presStyleIdx="0" presStyleCnt="6"/>
      <dgm:spPr/>
    </dgm:pt>
    <dgm:pt modelId="{D7FB4502-E5FE-4615-B3AF-63B3931141BB}" type="pres">
      <dgm:prSet presAssocID="{E864F437-3C63-424C-903A-7D2764A35EE0}" presName="compNode" presStyleCnt="0"/>
      <dgm:spPr>
        <a:scene3d>
          <a:camera prst="orthographicFront"/>
          <a:lightRig rig="threePt" dir="t"/>
        </a:scene3d>
        <a:sp3d>
          <a:bevelT w="342900" h="342900"/>
        </a:sp3d>
      </dgm:spPr>
    </dgm:pt>
    <dgm:pt modelId="{8870FA36-955E-47C0-A241-F8758BB36304}" type="pres">
      <dgm:prSet presAssocID="{E864F437-3C63-424C-903A-7D2764A35EE0}" presName="dummyConnPt" presStyleCnt="0"/>
      <dgm:spPr>
        <a:scene3d>
          <a:camera prst="orthographicFront"/>
          <a:lightRig rig="threePt" dir="t"/>
        </a:scene3d>
        <a:sp3d>
          <a:bevelT w="342900" h="342900"/>
        </a:sp3d>
      </dgm:spPr>
    </dgm:pt>
    <dgm:pt modelId="{EF3A68B6-6BA5-47FE-8323-AD12B746E287}" type="pres">
      <dgm:prSet presAssocID="{E864F437-3C63-424C-903A-7D2764A35EE0}" presName="node" presStyleLbl="node1" presStyleIdx="1" presStyleCnt="7">
        <dgm:presLayoutVars>
          <dgm:bulletEnabled val="1"/>
        </dgm:presLayoutVars>
      </dgm:prSet>
      <dgm:spPr/>
    </dgm:pt>
    <dgm:pt modelId="{696A4357-7B5A-455B-82FF-86D607E164FB}" type="pres">
      <dgm:prSet presAssocID="{7EA1F226-87D1-4C57-A6A8-26C6A402074A}" presName="sibTrans" presStyleLbl="bgSibTrans2D1" presStyleIdx="1" presStyleCnt="6"/>
      <dgm:spPr/>
    </dgm:pt>
    <dgm:pt modelId="{1B1B14A2-16F8-457E-A1AA-26A5ED2A9D55}" type="pres">
      <dgm:prSet presAssocID="{01B4F230-3BBF-4270-8422-DB41918B7020}" presName="compNode" presStyleCnt="0"/>
      <dgm:spPr>
        <a:scene3d>
          <a:camera prst="orthographicFront"/>
          <a:lightRig rig="threePt" dir="t"/>
        </a:scene3d>
        <a:sp3d>
          <a:bevelT w="342900" h="342900"/>
        </a:sp3d>
      </dgm:spPr>
    </dgm:pt>
    <dgm:pt modelId="{B5C1F7B3-8590-4963-AD95-C3D8FA9DA979}" type="pres">
      <dgm:prSet presAssocID="{01B4F230-3BBF-4270-8422-DB41918B7020}" presName="dummyConnPt" presStyleCnt="0"/>
      <dgm:spPr>
        <a:scene3d>
          <a:camera prst="orthographicFront"/>
          <a:lightRig rig="threePt" dir="t"/>
        </a:scene3d>
        <a:sp3d>
          <a:bevelT w="342900" h="342900"/>
        </a:sp3d>
      </dgm:spPr>
    </dgm:pt>
    <dgm:pt modelId="{BF561916-B8E0-4F1C-A55B-1DD55F1463CD}" type="pres">
      <dgm:prSet presAssocID="{01B4F230-3BBF-4270-8422-DB41918B7020}" presName="node" presStyleLbl="node1" presStyleIdx="2" presStyleCnt="7">
        <dgm:presLayoutVars>
          <dgm:bulletEnabled val="1"/>
        </dgm:presLayoutVars>
      </dgm:prSet>
      <dgm:spPr/>
    </dgm:pt>
    <dgm:pt modelId="{157C02BE-4F43-4F61-9B49-9C4F71629ACF}" type="pres">
      <dgm:prSet presAssocID="{2D2B06D2-5481-4192-B2AE-ADDA22DCFDA7}" presName="sibTrans" presStyleLbl="bgSibTrans2D1" presStyleIdx="2" presStyleCnt="6"/>
      <dgm:spPr/>
    </dgm:pt>
    <dgm:pt modelId="{FF50D0C5-1FAB-4121-A16B-87D8E7BF6CAD}" type="pres">
      <dgm:prSet presAssocID="{3D159DF7-DC2B-4E2E-BA95-2F3C2E9DF52F}" presName="compNode" presStyleCnt="0"/>
      <dgm:spPr>
        <a:scene3d>
          <a:camera prst="orthographicFront"/>
          <a:lightRig rig="threePt" dir="t"/>
        </a:scene3d>
        <a:sp3d>
          <a:bevelT w="342900" h="342900"/>
        </a:sp3d>
      </dgm:spPr>
    </dgm:pt>
    <dgm:pt modelId="{35E8FEF9-01BF-470F-BA77-826180AAF4D6}" type="pres">
      <dgm:prSet presAssocID="{3D159DF7-DC2B-4E2E-BA95-2F3C2E9DF52F}" presName="dummyConnPt" presStyleCnt="0"/>
      <dgm:spPr>
        <a:scene3d>
          <a:camera prst="orthographicFront"/>
          <a:lightRig rig="threePt" dir="t"/>
        </a:scene3d>
        <a:sp3d>
          <a:bevelT w="342900" h="342900"/>
        </a:sp3d>
      </dgm:spPr>
    </dgm:pt>
    <dgm:pt modelId="{2D24390A-86AE-4E67-9242-0FD3CFD9018F}" type="pres">
      <dgm:prSet presAssocID="{3D159DF7-DC2B-4E2E-BA95-2F3C2E9DF52F}" presName="node" presStyleLbl="node1" presStyleIdx="3" presStyleCnt="7" custLinFactNeighborX="556" custLinFactNeighborY="-1455">
        <dgm:presLayoutVars>
          <dgm:bulletEnabled val="1"/>
        </dgm:presLayoutVars>
      </dgm:prSet>
      <dgm:spPr/>
    </dgm:pt>
    <dgm:pt modelId="{B2D63ACB-48B4-4BE1-9407-3CD48FD9C236}" type="pres">
      <dgm:prSet presAssocID="{3CB88349-8B74-454F-A703-76E429835CCD}" presName="sibTrans" presStyleLbl="bgSibTrans2D1" presStyleIdx="3" presStyleCnt="6"/>
      <dgm:spPr/>
    </dgm:pt>
    <dgm:pt modelId="{806F0AAB-3698-4C96-9E3C-F62D5EA944DC}" type="pres">
      <dgm:prSet presAssocID="{3602C30A-D152-4BE8-A89B-9D8EEB625157}" presName="compNode" presStyleCnt="0"/>
      <dgm:spPr>
        <a:scene3d>
          <a:camera prst="orthographicFront"/>
          <a:lightRig rig="threePt" dir="t"/>
        </a:scene3d>
        <a:sp3d>
          <a:bevelT w="342900" h="342900"/>
        </a:sp3d>
      </dgm:spPr>
    </dgm:pt>
    <dgm:pt modelId="{B2176803-8E87-40F5-8B3E-88198EC8BFA2}" type="pres">
      <dgm:prSet presAssocID="{3602C30A-D152-4BE8-A89B-9D8EEB625157}" presName="dummyConnPt" presStyleCnt="0"/>
      <dgm:spPr>
        <a:scene3d>
          <a:camera prst="orthographicFront"/>
          <a:lightRig rig="threePt" dir="t"/>
        </a:scene3d>
        <a:sp3d>
          <a:bevelT w="342900" h="342900"/>
        </a:sp3d>
      </dgm:spPr>
    </dgm:pt>
    <dgm:pt modelId="{3C1A938C-7C84-4E89-9570-297A6B3D93C8}" type="pres">
      <dgm:prSet presAssocID="{3602C30A-D152-4BE8-A89B-9D8EEB625157}" presName="node" presStyleLbl="node1" presStyleIdx="4" presStyleCnt="7">
        <dgm:presLayoutVars>
          <dgm:bulletEnabled val="1"/>
        </dgm:presLayoutVars>
      </dgm:prSet>
      <dgm:spPr/>
    </dgm:pt>
    <dgm:pt modelId="{A13B4E22-0A3D-413A-936E-A846AD960A13}" type="pres">
      <dgm:prSet presAssocID="{869B26CF-8163-466C-B502-D957C3EE8E36}" presName="sibTrans" presStyleLbl="bgSibTrans2D1" presStyleIdx="4" presStyleCnt="6"/>
      <dgm:spPr/>
    </dgm:pt>
    <dgm:pt modelId="{1E226F4F-E657-468A-A9C0-830A14E02CF4}" type="pres">
      <dgm:prSet presAssocID="{27933F91-3D08-41A4-8366-E856C6E5FAEE}" presName="compNode" presStyleCnt="0"/>
      <dgm:spPr>
        <a:scene3d>
          <a:camera prst="orthographicFront"/>
          <a:lightRig rig="threePt" dir="t"/>
        </a:scene3d>
        <a:sp3d>
          <a:bevelT w="342900" h="342900"/>
        </a:sp3d>
      </dgm:spPr>
    </dgm:pt>
    <dgm:pt modelId="{9BD8E0C8-7FC6-4825-938E-D4BA867ACD4B}" type="pres">
      <dgm:prSet presAssocID="{27933F91-3D08-41A4-8366-E856C6E5FAEE}" presName="dummyConnPt" presStyleCnt="0"/>
      <dgm:spPr>
        <a:scene3d>
          <a:camera prst="orthographicFront"/>
          <a:lightRig rig="threePt" dir="t"/>
        </a:scene3d>
        <a:sp3d>
          <a:bevelT w="342900" h="342900"/>
        </a:sp3d>
      </dgm:spPr>
    </dgm:pt>
    <dgm:pt modelId="{0FAFB055-EF7F-4E86-B848-9A2C3EDFE0C1}" type="pres">
      <dgm:prSet presAssocID="{27933F91-3D08-41A4-8366-E856C6E5FAEE}" presName="node" presStyleLbl="node1" presStyleIdx="5" presStyleCnt="7">
        <dgm:presLayoutVars>
          <dgm:bulletEnabled val="1"/>
        </dgm:presLayoutVars>
      </dgm:prSet>
      <dgm:spPr/>
    </dgm:pt>
    <dgm:pt modelId="{170E5DA5-4DE1-43E5-B9A3-CB3DAD8B32F4}" type="pres">
      <dgm:prSet presAssocID="{E26DD247-1678-407B-9836-733F3EDEC586}" presName="sibTrans" presStyleLbl="bgSibTrans2D1" presStyleIdx="5" presStyleCnt="6"/>
      <dgm:spPr/>
    </dgm:pt>
    <dgm:pt modelId="{A9D21B63-41F6-4B0C-8510-20399EF613D8}" type="pres">
      <dgm:prSet presAssocID="{2C0C407B-79EB-4890-B974-F39B9F9B4754}" presName="compNode" presStyleCnt="0"/>
      <dgm:spPr>
        <a:scene3d>
          <a:camera prst="orthographicFront"/>
          <a:lightRig rig="threePt" dir="t"/>
        </a:scene3d>
        <a:sp3d>
          <a:bevelT w="342900" h="342900"/>
        </a:sp3d>
      </dgm:spPr>
    </dgm:pt>
    <dgm:pt modelId="{2FF280D4-5BCC-485A-B98A-C5C234AAA66C}" type="pres">
      <dgm:prSet presAssocID="{2C0C407B-79EB-4890-B974-F39B9F9B4754}" presName="dummyConnPt" presStyleCnt="0"/>
      <dgm:spPr>
        <a:scene3d>
          <a:camera prst="orthographicFront"/>
          <a:lightRig rig="threePt" dir="t"/>
        </a:scene3d>
        <a:sp3d>
          <a:bevelT w="342900" h="342900"/>
        </a:sp3d>
      </dgm:spPr>
    </dgm:pt>
    <dgm:pt modelId="{D59995A1-ECAA-400F-808E-F0270EF28732}" type="pres">
      <dgm:prSet presAssocID="{2C0C407B-79EB-4890-B974-F39B9F9B4754}" presName="node" presStyleLbl="node1" presStyleIdx="6" presStyleCnt="7" custScaleY="96427" custLinFactNeighborX="2225" custLinFactNeighborY="-65">
        <dgm:presLayoutVars>
          <dgm:bulletEnabled val="1"/>
        </dgm:presLayoutVars>
      </dgm:prSet>
      <dgm:spPr/>
    </dgm:pt>
  </dgm:ptLst>
  <dgm:cxnLst>
    <dgm:cxn modelId="{D813F502-ECE1-4359-8F3B-7CAFAD32F8AD}" type="presOf" srcId="{869B26CF-8163-466C-B502-D957C3EE8E36}" destId="{A13B4E22-0A3D-413A-936E-A846AD960A13}" srcOrd="0" destOrd="0" presId="urn:microsoft.com/office/officeart/2005/8/layout/bProcess4"/>
    <dgm:cxn modelId="{644EFC02-2B2D-41FE-A886-41E2E3262B2C}" type="presOf" srcId="{01B4F230-3BBF-4270-8422-DB41918B7020}" destId="{BF561916-B8E0-4F1C-A55B-1DD55F1463CD}" srcOrd="0" destOrd="0" presId="urn:microsoft.com/office/officeart/2005/8/layout/bProcess4"/>
    <dgm:cxn modelId="{C8D09007-7DFD-4C1C-AE29-638A513677E4}" type="presOf" srcId="{C1CD6A59-B42F-49FB-A304-5BEF0559D23D}" destId="{1366AD87-DCF7-4252-A8CF-CE5F0FD324EB}" srcOrd="0" destOrd="0" presId="urn:microsoft.com/office/officeart/2005/8/layout/bProcess4"/>
    <dgm:cxn modelId="{4A29C01D-4446-4624-94F3-10B4E484BCD1}" srcId="{EA4CA1E8-B2B5-4AA1-B555-6D9C02260C58}" destId="{27933F91-3D08-41A4-8366-E856C6E5FAEE}" srcOrd="5" destOrd="0" parTransId="{121918C3-407E-4242-A243-3B36873B6971}" sibTransId="{E26DD247-1678-407B-9836-733F3EDEC586}"/>
    <dgm:cxn modelId="{384A9332-A75D-47CC-8E89-1C9F97379F89}" type="presOf" srcId="{3CB88349-8B74-454F-A703-76E429835CCD}" destId="{B2D63ACB-48B4-4BE1-9407-3CD48FD9C236}" srcOrd="0" destOrd="0" presId="urn:microsoft.com/office/officeart/2005/8/layout/bProcess4"/>
    <dgm:cxn modelId="{1C859533-BEC3-4DCA-8166-A97399200656}" type="presOf" srcId="{27933F91-3D08-41A4-8366-E856C6E5FAEE}" destId="{0FAFB055-EF7F-4E86-B848-9A2C3EDFE0C1}" srcOrd="0" destOrd="0" presId="urn:microsoft.com/office/officeart/2005/8/layout/bProcess4"/>
    <dgm:cxn modelId="{5D9C2D60-788F-4316-9905-E333A743D744}" type="presOf" srcId="{B1F36736-A66E-4F1C-AFD7-A78E4814671B}" destId="{18289072-4B57-4FCF-8C2D-6BD9278E669A}" srcOrd="0" destOrd="0" presId="urn:microsoft.com/office/officeart/2005/8/layout/bProcess4"/>
    <dgm:cxn modelId="{396F1A42-3F0C-467A-9F9C-DD1241D088D5}" srcId="{EA4CA1E8-B2B5-4AA1-B555-6D9C02260C58}" destId="{3D159DF7-DC2B-4E2E-BA95-2F3C2E9DF52F}" srcOrd="3" destOrd="0" parTransId="{602F3710-3BF9-4D5D-9BDD-A8CB4C37B7F3}" sibTransId="{3CB88349-8B74-454F-A703-76E429835CCD}"/>
    <dgm:cxn modelId="{34B07846-E64F-49D9-B29E-4078EA79334C}" type="presOf" srcId="{E864F437-3C63-424C-903A-7D2764A35EE0}" destId="{EF3A68B6-6BA5-47FE-8323-AD12B746E287}" srcOrd="0" destOrd="0" presId="urn:microsoft.com/office/officeart/2005/8/layout/bProcess4"/>
    <dgm:cxn modelId="{15DBEB6A-F5DB-4574-AEEF-E9CD9F80575C}" type="presOf" srcId="{3D159DF7-DC2B-4E2E-BA95-2F3C2E9DF52F}" destId="{2D24390A-86AE-4E67-9242-0FD3CFD9018F}" srcOrd="0" destOrd="0" presId="urn:microsoft.com/office/officeart/2005/8/layout/bProcess4"/>
    <dgm:cxn modelId="{30D0896F-E8CB-40D4-BC95-C09E1AE3CF86}" srcId="{EA4CA1E8-B2B5-4AA1-B555-6D9C02260C58}" destId="{2C0C407B-79EB-4890-B974-F39B9F9B4754}" srcOrd="6" destOrd="0" parTransId="{8AC1E5FB-3371-408C-B2EE-BD7C26C15F4C}" sibTransId="{8157FA16-D1E1-4F02-B212-5AD05A90C48D}"/>
    <dgm:cxn modelId="{14D97E54-1A13-48BC-93D1-F12AB6DED9EA}" type="presOf" srcId="{2D2B06D2-5481-4192-B2AE-ADDA22DCFDA7}" destId="{157C02BE-4F43-4F61-9B49-9C4F71629ACF}" srcOrd="0" destOrd="0" presId="urn:microsoft.com/office/officeart/2005/8/layout/bProcess4"/>
    <dgm:cxn modelId="{CAEC8E7F-7CF5-4FEB-9DB3-6E0B2BE9B049}" type="presOf" srcId="{3602C30A-D152-4BE8-A89B-9D8EEB625157}" destId="{3C1A938C-7C84-4E89-9570-297A6B3D93C8}" srcOrd="0" destOrd="0" presId="urn:microsoft.com/office/officeart/2005/8/layout/bProcess4"/>
    <dgm:cxn modelId="{855B768C-F28C-4364-A6DB-E76EFA17EB8E}" srcId="{EA4CA1E8-B2B5-4AA1-B555-6D9C02260C58}" destId="{01B4F230-3BBF-4270-8422-DB41918B7020}" srcOrd="2" destOrd="0" parTransId="{64A40672-25CB-4CBF-8BC2-48803FF3B2FD}" sibTransId="{2D2B06D2-5481-4192-B2AE-ADDA22DCFDA7}"/>
    <dgm:cxn modelId="{1E2CD997-D062-422B-BF2F-7A46CEA8AB29}" type="presOf" srcId="{7EA1F226-87D1-4C57-A6A8-26C6A402074A}" destId="{696A4357-7B5A-455B-82FF-86D607E164FB}" srcOrd="0" destOrd="0" presId="urn:microsoft.com/office/officeart/2005/8/layout/bProcess4"/>
    <dgm:cxn modelId="{9B1FD5A5-D634-479A-8B93-B71B71D4E00D}" srcId="{EA4CA1E8-B2B5-4AA1-B555-6D9C02260C58}" destId="{3602C30A-D152-4BE8-A89B-9D8EEB625157}" srcOrd="4" destOrd="0" parTransId="{253EFF5B-D0D4-40A1-B946-48B98CA43106}" sibTransId="{869B26CF-8163-466C-B502-D957C3EE8E36}"/>
    <dgm:cxn modelId="{36F4D0CB-72C9-4E44-BC8C-883B1B80229A}" type="presOf" srcId="{EA4CA1E8-B2B5-4AA1-B555-6D9C02260C58}" destId="{66828C98-7100-458F-90D3-D7F32C91E278}" srcOrd="0" destOrd="0" presId="urn:microsoft.com/office/officeart/2005/8/layout/bProcess4"/>
    <dgm:cxn modelId="{EDE468DD-9C51-42BC-8E16-88023FFB2E0F}" srcId="{EA4CA1E8-B2B5-4AA1-B555-6D9C02260C58}" destId="{E864F437-3C63-424C-903A-7D2764A35EE0}" srcOrd="1" destOrd="0" parTransId="{BE90ADD1-A187-4368-A3DC-BF9CB435EC6B}" sibTransId="{7EA1F226-87D1-4C57-A6A8-26C6A402074A}"/>
    <dgm:cxn modelId="{EDE7EDE5-B150-4348-B58A-D0BB5F49C312}" type="presOf" srcId="{E26DD247-1678-407B-9836-733F3EDEC586}" destId="{170E5DA5-4DE1-43E5-B9A3-CB3DAD8B32F4}" srcOrd="0" destOrd="0" presId="urn:microsoft.com/office/officeart/2005/8/layout/bProcess4"/>
    <dgm:cxn modelId="{C9B9B2ED-75A2-4625-AE10-7910F1F3421E}" srcId="{EA4CA1E8-B2B5-4AA1-B555-6D9C02260C58}" destId="{B1F36736-A66E-4F1C-AFD7-A78E4814671B}" srcOrd="0" destOrd="0" parTransId="{B55D5E7A-7CC3-4517-994B-D523628545EF}" sibTransId="{C1CD6A59-B42F-49FB-A304-5BEF0559D23D}"/>
    <dgm:cxn modelId="{48AD53F4-34FF-4008-BA22-CBDEA8707F56}" type="presOf" srcId="{2C0C407B-79EB-4890-B974-F39B9F9B4754}" destId="{D59995A1-ECAA-400F-808E-F0270EF28732}" srcOrd="0" destOrd="0" presId="urn:microsoft.com/office/officeart/2005/8/layout/bProcess4"/>
    <dgm:cxn modelId="{F9AF72CA-B070-4EBF-A9A4-B020A1C5071D}" type="presParOf" srcId="{66828C98-7100-458F-90D3-D7F32C91E278}" destId="{94E201E6-6EB4-4E62-B46F-B999E83A7F28}" srcOrd="0" destOrd="0" presId="urn:microsoft.com/office/officeart/2005/8/layout/bProcess4"/>
    <dgm:cxn modelId="{33970D2D-1799-45AE-9DDA-73CCC3846344}" type="presParOf" srcId="{94E201E6-6EB4-4E62-B46F-B999E83A7F28}" destId="{CC2B463E-BE21-4EF7-A7C0-E497BA2E4069}" srcOrd="0" destOrd="0" presId="urn:microsoft.com/office/officeart/2005/8/layout/bProcess4"/>
    <dgm:cxn modelId="{B893EA84-B233-4BA2-894B-323700A11920}" type="presParOf" srcId="{94E201E6-6EB4-4E62-B46F-B999E83A7F28}" destId="{18289072-4B57-4FCF-8C2D-6BD9278E669A}" srcOrd="1" destOrd="0" presId="urn:microsoft.com/office/officeart/2005/8/layout/bProcess4"/>
    <dgm:cxn modelId="{B25A2299-9598-4EE8-B24E-3A404082C686}" type="presParOf" srcId="{66828C98-7100-458F-90D3-D7F32C91E278}" destId="{1366AD87-DCF7-4252-A8CF-CE5F0FD324EB}" srcOrd="1" destOrd="0" presId="urn:microsoft.com/office/officeart/2005/8/layout/bProcess4"/>
    <dgm:cxn modelId="{BDE5604E-1100-4885-8E75-B32DCEEA3E5B}" type="presParOf" srcId="{66828C98-7100-458F-90D3-D7F32C91E278}" destId="{D7FB4502-E5FE-4615-B3AF-63B3931141BB}" srcOrd="2" destOrd="0" presId="urn:microsoft.com/office/officeart/2005/8/layout/bProcess4"/>
    <dgm:cxn modelId="{0F5A4757-81A8-49F7-AB98-2BA7500C5A70}" type="presParOf" srcId="{D7FB4502-E5FE-4615-B3AF-63B3931141BB}" destId="{8870FA36-955E-47C0-A241-F8758BB36304}" srcOrd="0" destOrd="0" presId="urn:microsoft.com/office/officeart/2005/8/layout/bProcess4"/>
    <dgm:cxn modelId="{6B94D872-1E5E-4705-87A0-1729A8918465}" type="presParOf" srcId="{D7FB4502-E5FE-4615-B3AF-63B3931141BB}" destId="{EF3A68B6-6BA5-47FE-8323-AD12B746E287}" srcOrd="1" destOrd="0" presId="urn:microsoft.com/office/officeart/2005/8/layout/bProcess4"/>
    <dgm:cxn modelId="{20877C59-A048-4606-A7FD-8331A8E8795B}" type="presParOf" srcId="{66828C98-7100-458F-90D3-D7F32C91E278}" destId="{696A4357-7B5A-455B-82FF-86D607E164FB}" srcOrd="3" destOrd="0" presId="urn:microsoft.com/office/officeart/2005/8/layout/bProcess4"/>
    <dgm:cxn modelId="{2D345F77-4BDF-4D81-A1B2-511D5EF06FEF}" type="presParOf" srcId="{66828C98-7100-458F-90D3-D7F32C91E278}" destId="{1B1B14A2-16F8-457E-A1AA-26A5ED2A9D55}" srcOrd="4" destOrd="0" presId="urn:microsoft.com/office/officeart/2005/8/layout/bProcess4"/>
    <dgm:cxn modelId="{B97B582C-754D-4857-8FA5-8CE8FB3F9279}" type="presParOf" srcId="{1B1B14A2-16F8-457E-A1AA-26A5ED2A9D55}" destId="{B5C1F7B3-8590-4963-AD95-C3D8FA9DA979}" srcOrd="0" destOrd="0" presId="urn:microsoft.com/office/officeart/2005/8/layout/bProcess4"/>
    <dgm:cxn modelId="{F9968100-FA47-4497-8B0B-3E81991E50EB}" type="presParOf" srcId="{1B1B14A2-16F8-457E-A1AA-26A5ED2A9D55}" destId="{BF561916-B8E0-4F1C-A55B-1DD55F1463CD}" srcOrd="1" destOrd="0" presId="urn:microsoft.com/office/officeart/2005/8/layout/bProcess4"/>
    <dgm:cxn modelId="{89036010-6C04-485D-BC99-F776A6E81E1B}" type="presParOf" srcId="{66828C98-7100-458F-90D3-D7F32C91E278}" destId="{157C02BE-4F43-4F61-9B49-9C4F71629ACF}" srcOrd="5" destOrd="0" presId="urn:microsoft.com/office/officeart/2005/8/layout/bProcess4"/>
    <dgm:cxn modelId="{C633A2D3-F18A-49B9-9D5F-0CC6015E5842}" type="presParOf" srcId="{66828C98-7100-458F-90D3-D7F32C91E278}" destId="{FF50D0C5-1FAB-4121-A16B-87D8E7BF6CAD}" srcOrd="6" destOrd="0" presId="urn:microsoft.com/office/officeart/2005/8/layout/bProcess4"/>
    <dgm:cxn modelId="{35DC0AC2-E22C-4A6C-B5C7-13F57ECD48F0}" type="presParOf" srcId="{FF50D0C5-1FAB-4121-A16B-87D8E7BF6CAD}" destId="{35E8FEF9-01BF-470F-BA77-826180AAF4D6}" srcOrd="0" destOrd="0" presId="urn:microsoft.com/office/officeart/2005/8/layout/bProcess4"/>
    <dgm:cxn modelId="{4AE70DD2-5F5A-4FD9-9A1D-3DC1984A3F0C}" type="presParOf" srcId="{FF50D0C5-1FAB-4121-A16B-87D8E7BF6CAD}" destId="{2D24390A-86AE-4E67-9242-0FD3CFD9018F}" srcOrd="1" destOrd="0" presId="urn:microsoft.com/office/officeart/2005/8/layout/bProcess4"/>
    <dgm:cxn modelId="{D20384C9-8249-4CCD-9365-380C20F0131F}" type="presParOf" srcId="{66828C98-7100-458F-90D3-D7F32C91E278}" destId="{B2D63ACB-48B4-4BE1-9407-3CD48FD9C236}" srcOrd="7" destOrd="0" presId="urn:microsoft.com/office/officeart/2005/8/layout/bProcess4"/>
    <dgm:cxn modelId="{CF771FE6-32BE-4329-9CC8-08F921B0AAEA}" type="presParOf" srcId="{66828C98-7100-458F-90D3-D7F32C91E278}" destId="{806F0AAB-3698-4C96-9E3C-F62D5EA944DC}" srcOrd="8" destOrd="0" presId="urn:microsoft.com/office/officeart/2005/8/layout/bProcess4"/>
    <dgm:cxn modelId="{8E4D4E51-290C-4328-90F3-BDD67D458F8C}" type="presParOf" srcId="{806F0AAB-3698-4C96-9E3C-F62D5EA944DC}" destId="{B2176803-8E87-40F5-8B3E-88198EC8BFA2}" srcOrd="0" destOrd="0" presId="urn:microsoft.com/office/officeart/2005/8/layout/bProcess4"/>
    <dgm:cxn modelId="{313F493D-F2CE-48C4-A363-83A7F789C666}" type="presParOf" srcId="{806F0AAB-3698-4C96-9E3C-F62D5EA944DC}" destId="{3C1A938C-7C84-4E89-9570-297A6B3D93C8}" srcOrd="1" destOrd="0" presId="urn:microsoft.com/office/officeart/2005/8/layout/bProcess4"/>
    <dgm:cxn modelId="{07F3A633-EC80-44D1-AA5C-A424B806A9BD}" type="presParOf" srcId="{66828C98-7100-458F-90D3-D7F32C91E278}" destId="{A13B4E22-0A3D-413A-936E-A846AD960A13}" srcOrd="9" destOrd="0" presId="urn:microsoft.com/office/officeart/2005/8/layout/bProcess4"/>
    <dgm:cxn modelId="{5C83C9B0-CCE9-4E13-A0B3-AF8714D4436E}" type="presParOf" srcId="{66828C98-7100-458F-90D3-D7F32C91E278}" destId="{1E226F4F-E657-468A-A9C0-830A14E02CF4}" srcOrd="10" destOrd="0" presId="urn:microsoft.com/office/officeart/2005/8/layout/bProcess4"/>
    <dgm:cxn modelId="{539CA000-98ED-4939-8CB5-395D873362BE}" type="presParOf" srcId="{1E226F4F-E657-468A-A9C0-830A14E02CF4}" destId="{9BD8E0C8-7FC6-4825-938E-D4BA867ACD4B}" srcOrd="0" destOrd="0" presId="urn:microsoft.com/office/officeart/2005/8/layout/bProcess4"/>
    <dgm:cxn modelId="{CB9A3CEB-0186-4996-8E7E-4BF28E397A2E}" type="presParOf" srcId="{1E226F4F-E657-468A-A9C0-830A14E02CF4}" destId="{0FAFB055-EF7F-4E86-B848-9A2C3EDFE0C1}" srcOrd="1" destOrd="0" presId="urn:microsoft.com/office/officeart/2005/8/layout/bProcess4"/>
    <dgm:cxn modelId="{A2DA35E8-8F57-4C89-AA2B-6DEFA75F235C}" type="presParOf" srcId="{66828C98-7100-458F-90D3-D7F32C91E278}" destId="{170E5DA5-4DE1-43E5-B9A3-CB3DAD8B32F4}" srcOrd="11" destOrd="0" presId="urn:microsoft.com/office/officeart/2005/8/layout/bProcess4"/>
    <dgm:cxn modelId="{6ABFC02F-F90F-4155-93D6-C4A16221E36C}" type="presParOf" srcId="{66828C98-7100-458F-90D3-D7F32C91E278}" destId="{A9D21B63-41F6-4B0C-8510-20399EF613D8}" srcOrd="12" destOrd="0" presId="urn:microsoft.com/office/officeart/2005/8/layout/bProcess4"/>
    <dgm:cxn modelId="{10D0B445-7525-461E-BE4C-800BC3FF6827}" type="presParOf" srcId="{A9D21B63-41F6-4B0C-8510-20399EF613D8}" destId="{2FF280D4-5BCC-485A-B98A-C5C234AAA66C}" srcOrd="0" destOrd="0" presId="urn:microsoft.com/office/officeart/2005/8/layout/bProcess4"/>
    <dgm:cxn modelId="{4D355880-6E71-4888-BB43-9DA079EB9E17}" type="presParOf" srcId="{A9D21B63-41F6-4B0C-8510-20399EF613D8}" destId="{D59995A1-ECAA-400F-808E-F0270EF28732}" srcOrd="1" destOrd="0" presId="urn:microsoft.com/office/officeart/2005/8/layout/bProcess4"/>
  </dgm:cxnLst>
  <dgm:bg>
    <a:effectLst>
      <a:outerShdw blurRad="50800" dist="50800" dir="5400000" algn="ctr" rotWithShape="0">
        <a:schemeClr val="accent6">
          <a:lumMod val="20000"/>
          <a:lumOff val="80000"/>
        </a:scheme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D337FC-02DA-4B7B-B7BA-F71944A52D4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l-GR"/>
        </a:p>
      </dgm:t>
    </dgm:pt>
    <dgm:pt modelId="{0424A031-529C-402A-BE53-5E3F13422B16}">
      <dgm:prSet phldrT="[Κείμενο]" custT="1"/>
      <dgm:spPr>
        <a:solidFill>
          <a:schemeClr val="accent2">
            <a:lumMod val="60000"/>
            <a:lumOff val="40000"/>
          </a:schemeClr>
        </a:solidFill>
        <a:ln w="19050">
          <a:solidFill>
            <a:schemeClr val="accent1"/>
          </a:solidFill>
        </a:ln>
      </dgm:spPr>
      <dgm:t>
        <a:bodyPr/>
        <a:lstStyle/>
        <a:p>
          <a:pPr algn="ctr"/>
          <a:r>
            <a:rPr lang="el-GR" sz="2000" dirty="0">
              <a:solidFill>
                <a:schemeClr val="tx1"/>
              </a:solidFill>
              <a:latin typeface="Trebuchet MS" panose="020B0603020202020204" pitchFamily="34" charset="0"/>
            </a:rPr>
            <a:t>Επιστημονική συνοχή - τεκμηρίωση</a:t>
          </a:r>
        </a:p>
      </dgm:t>
    </dgm:pt>
    <dgm:pt modelId="{8DAB4870-5EA5-4E6C-98E0-241EF33B10A4}" type="parTrans" cxnId="{3FAC4194-1206-4424-A5D8-5B806D7BC254}">
      <dgm:prSet/>
      <dgm:spPr/>
      <dgm:t>
        <a:bodyPr/>
        <a:lstStyle/>
        <a:p>
          <a:endParaRPr lang="el-GR"/>
        </a:p>
      </dgm:t>
    </dgm:pt>
    <dgm:pt modelId="{67583D8E-26D3-42B2-B2BA-9372FF54FE95}" type="sibTrans" cxnId="{3FAC4194-1206-4424-A5D8-5B806D7BC254}">
      <dgm:prSet/>
      <dgm:spPr>
        <a:solidFill>
          <a:schemeClr val="accent1">
            <a:lumMod val="20000"/>
            <a:lumOff val="80000"/>
          </a:schemeClr>
        </a:solidFill>
        <a:ln w="12700">
          <a:solidFill>
            <a:schemeClr val="accent1"/>
          </a:solidFill>
        </a:ln>
      </dgm:spPr>
      <dgm:t>
        <a:bodyPr/>
        <a:lstStyle/>
        <a:p>
          <a:endParaRPr lang="el-GR"/>
        </a:p>
      </dgm:t>
    </dgm:pt>
    <dgm:pt modelId="{0C94B8C8-68B5-4B01-9CD2-04F5EF1D39F5}">
      <dgm:prSet phldrT="[Κείμενο]" custT="1"/>
      <dgm:spPr>
        <a:solidFill>
          <a:schemeClr val="accent2">
            <a:lumMod val="40000"/>
            <a:lumOff val="60000"/>
          </a:schemeClr>
        </a:solidFill>
        <a:ln w="19050">
          <a:solidFill>
            <a:schemeClr val="accent1"/>
          </a:solidFill>
        </a:ln>
      </dgm:spPr>
      <dgm:t>
        <a:bodyPr/>
        <a:lstStyle/>
        <a:p>
          <a:r>
            <a:rPr lang="el-GR" sz="2000" dirty="0">
              <a:solidFill>
                <a:schemeClr val="tx1"/>
              </a:solidFill>
              <a:latin typeface="Trebuchet MS" panose="020B0603020202020204" pitchFamily="34" charset="0"/>
            </a:rPr>
            <a:t>Απλή κατανοητή παρουσίαση</a:t>
          </a:r>
        </a:p>
      </dgm:t>
    </dgm:pt>
    <dgm:pt modelId="{3F605BCB-449C-4834-B944-F90D8F7E9428}" type="parTrans" cxnId="{EE099853-E90C-434F-846E-2CB0A1ED8B77}">
      <dgm:prSet/>
      <dgm:spPr/>
      <dgm:t>
        <a:bodyPr/>
        <a:lstStyle/>
        <a:p>
          <a:endParaRPr lang="el-GR"/>
        </a:p>
      </dgm:t>
    </dgm:pt>
    <dgm:pt modelId="{77DA0DE2-C74D-4EB4-8CDB-88AFA73FA91A}" type="sibTrans" cxnId="{EE099853-E90C-434F-846E-2CB0A1ED8B77}">
      <dgm:prSet/>
      <dgm:spPr>
        <a:solidFill>
          <a:schemeClr val="accent1">
            <a:lumMod val="20000"/>
            <a:lumOff val="80000"/>
          </a:schemeClr>
        </a:solidFill>
        <a:ln w="12700">
          <a:solidFill>
            <a:schemeClr val="accent1"/>
          </a:solidFill>
        </a:ln>
      </dgm:spPr>
      <dgm:t>
        <a:bodyPr/>
        <a:lstStyle/>
        <a:p>
          <a:endParaRPr lang="el-GR"/>
        </a:p>
      </dgm:t>
    </dgm:pt>
    <dgm:pt modelId="{0E02FFDB-EEB4-4111-B402-41D68776101E}">
      <dgm:prSet phldrT="[Κείμενο]" custT="1"/>
      <dgm:spPr>
        <a:solidFill>
          <a:schemeClr val="accent2">
            <a:lumMod val="60000"/>
            <a:lumOff val="40000"/>
          </a:schemeClr>
        </a:solidFill>
        <a:ln w="19050">
          <a:solidFill>
            <a:schemeClr val="accent1"/>
          </a:solidFill>
        </a:ln>
      </dgm:spPr>
      <dgm:t>
        <a:bodyPr/>
        <a:lstStyle/>
        <a:p>
          <a:r>
            <a:rPr lang="el-GR" sz="2000" dirty="0">
              <a:solidFill>
                <a:schemeClr val="tx1"/>
              </a:solidFill>
              <a:latin typeface="Trebuchet MS" panose="020B0603020202020204" pitchFamily="34" charset="0"/>
            </a:rPr>
            <a:t>Ευχρηστία</a:t>
          </a:r>
        </a:p>
      </dgm:t>
    </dgm:pt>
    <dgm:pt modelId="{50118021-9347-4B26-B076-302A1983D41B}" type="parTrans" cxnId="{6D83FF42-8555-46E5-8E9A-71253F390484}">
      <dgm:prSet/>
      <dgm:spPr/>
      <dgm:t>
        <a:bodyPr/>
        <a:lstStyle/>
        <a:p>
          <a:endParaRPr lang="el-GR"/>
        </a:p>
      </dgm:t>
    </dgm:pt>
    <dgm:pt modelId="{93BE1D22-876A-4582-AA29-F50D32D29170}" type="sibTrans" cxnId="{6D83FF42-8555-46E5-8E9A-71253F390484}">
      <dgm:prSet/>
      <dgm:spPr>
        <a:solidFill>
          <a:schemeClr val="accent1">
            <a:lumMod val="20000"/>
            <a:lumOff val="80000"/>
          </a:schemeClr>
        </a:solidFill>
        <a:ln>
          <a:solidFill>
            <a:schemeClr val="accent1"/>
          </a:solidFill>
        </a:ln>
      </dgm:spPr>
      <dgm:t>
        <a:bodyPr/>
        <a:lstStyle/>
        <a:p>
          <a:endParaRPr lang="el-GR"/>
        </a:p>
      </dgm:t>
    </dgm:pt>
    <dgm:pt modelId="{BB2AF7D4-F41D-45CA-8158-06E459D15A7D}">
      <dgm:prSet phldrT="[Κείμενο]" custT="1"/>
      <dgm:spPr>
        <a:solidFill>
          <a:schemeClr val="accent2">
            <a:lumMod val="40000"/>
            <a:lumOff val="60000"/>
          </a:schemeClr>
        </a:solidFill>
        <a:ln w="19050">
          <a:solidFill>
            <a:schemeClr val="accent1"/>
          </a:solidFill>
        </a:ln>
      </dgm:spPr>
      <dgm:t>
        <a:bodyPr/>
        <a:lstStyle/>
        <a:p>
          <a:r>
            <a:rPr lang="el-GR" sz="2000" dirty="0">
              <a:solidFill>
                <a:schemeClr val="tx1"/>
              </a:solidFill>
              <a:latin typeface="Trebuchet MS" panose="020B0603020202020204" pitchFamily="34" charset="0"/>
            </a:rPr>
            <a:t>Υποστήριξη – Καθοδήγηση στη μελέτη</a:t>
          </a:r>
        </a:p>
      </dgm:t>
    </dgm:pt>
    <dgm:pt modelId="{E2F436A4-542D-4403-895A-FD18B0F67634}" type="parTrans" cxnId="{C594BABD-2E5D-46D8-8571-2284CA26BB3D}">
      <dgm:prSet/>
      <dgm:spPr/>
      <dgm:t>
        <a:bodyPr/>
        <a:lstStyle/>
        <a:p>
          <a:endParaRPr lang="el-GR"/>
        </a:p>
      </dgm:t>
    </dgm:pt>
    <dgm:pt modelId="{D24EAFC2-E7D2-4969-B82F-26912980E9BE}" type="sibTrans" cxnId="{C594BABD-2E5D-46D8-8571-2284CA26BB3D}">
      <dgm:prSet/>
      <dgm:spPr>
        <a:solidFill>
          <a:schemeClr val="accent1">
            <a:lumMod val="20000"/>
            <a:lumOff val="80000"/>
          </a:schemeClr>
        </a:solidFill>
        <a:ln>
          <a:solidFill>
            <a:schemeClr val="accent1"/>
          </a:solidFill>
        </a:ln>
      </dgm:spPr>
      <dgm:t>
        <a:bodyPr/>
        <a:lstStyle/>
        <a:p>
          <a:endParaRPr lang="el-GR"/>
        </a:p>
      </dgm:t>
    </dgm:pt>
    <dgm:pt modelId="{9A579083-29E0-430C-9939-AF986E0DC0F9}">
      <dgm:prSet phldrT="[Κείμενο]" custT="1"/>
      <dgm:spPr>
        <a:solidFill>
          <a:schemeClr val="accent2">
            <a:lumMod val="60000"/>
            <a:lumOff val="40000"/>
          </a:schemeClr>
        </a:solidFill>
        <a:ln w="19050">
          <a:solidFill>
            <a:schemeClr val="accent1"/>
          </a:solidFill>
        </a:ln>
      </dgm:spPr>
      <dgm:t>
        <a:bodyPr/>
        <a:lstStyle/>
        <a:p>
          <a:r>
            <a:rPr lang="el-GR" sz="2000" dirty="0">
              <a:solidFill>
                <a:schemeClr val="tx1"/>
              </a:solidFill>
              <a:latin typeface="Trebuchet MS" panose="020B0603020202020204" pitchFamily="34" charset="0"/>
            </a:rPr>
            <a:t>Αλληλεπίδραση</a:t>
          </a:r>
        </a:p>
      </dgm:t>
    </dgm:pt>
    <dgm:pt modelId="{A05339A1-F7B3-4D7F-9435-E9D94331B64A}" type="parTrans" cxnId="{C85663F5-F8D6-46FC-9A4A-47162E76DE87}">
      <dgm:prSet/>
      <dgm:spPr/>
      <dgm:t>
        <a:bodyPr/>
        <a:lstStyle/>
        <a:p>
          <a:endParaRPr lang="el-GR"/>
        </a:p>
      </dgm:t>
    </dgm:pt>
    <dgm:pt modelId="{A4390374-0564-4304-9EBC-6C72FD4F268F}" type="sibTrans" cxnId="{C85663F5-F8D6-46FC-9A4A-47162E76DE87}">
      <dgm:prSet/>
      <dgm:spPr>
        <a:solidFill>
          <a:schemeClr val="accent1">
            <a:lumMod val="20000"/>
            <a:lumOff val="80000"/>
          </a:schemeClr>
        </a:solidFill>
        <a:ln>
          <a:solidFill>
            <a:schemeClr val="accent1"/>
          </a:solidFill>
        </a:ln>
      </dgm:spPr>
      <dgm:t>
        <a:bodyPr/>
        <a:lstStyle/>
        <a:p>
          <a:endParaRPr lang="el-GR"/>
        </a:p>
      </dgm:t>
    </dgm:pt>
    <dgm:pt modelId="{4D7A9645-EA0C-4724-B9D4-974E010CF841}">
      <dgm:prSet phldrT="[Κείμενο]" custT="1"/>
      <dgm:spPr>
        <a:solidFill>
          <a:schemeClr val="accent2">
            <a:lumMod val="40000"/>
            <a:lumOff val="60000"/>
          </a:schemeClr>
        </a:solidFill>
        <a:ln w="19050">
          <a:solidFill>
            <a:schemeClr val="accent1"/>
          </a:solidFill>
        </a:ln>
      </dgm:spPr>
      <dgm:t>
        <a:bodyPr/>
        <a:lstStyle/>
        <a:p>
          <a:r>
            <a:rPr lang="el-GR" sz="2000" dirty="0">
              <a:solidFill>
                <a:schemeClr val="tx1"/>
              </a:solidFill>
              <a:latin typeface="Trebuchet MS" panose="020B0603020202020204" pitchFamily="34" charset="0"/>
            </a:rPr>
            <a:t>Αναστοχασμός - Αυτοαξιολόγηση</a:t>
          </a:r>
        </a:p>
      </dgm:t>
    </dgm:pt>
    <dgm:pt modelId="{930648CB-31B7-4382-9D98-47F6C7E143A9}" type="parTrans" cxnId="{8D2691D3-CBD1-42BB-9C01-A532D4F54041}">
      <dgm:prSet/>
      <dgm:spPr/>
      <dgm:t>
        <a:bodyPr/>
        <a:lstStyle/>
        <a:p>
          <a:endParaRPr lang="el-GR"/>
        </a:p>
      </dgm:t>
    </dgm:pt>
    <dgm:pt modelId="{CB34E1E7-E6C6-4F9E-B308-E8008D0174CD}" type="sibTrans" cxnId="{8D2691D3-CBD1-42BB-9C01-A532D4F54041}">
      <dgm:prSet/>
      <dgm:spPr>
        <a:solidFill>
          <a:schemeClr val="accent1">
            <a:lumMod val="20000"/>
            <a:lumOff val="80000"/>
          </a:schemeClr>
        </a:solidFill>
        <a:ln>
          <a:solidFill>
            <a:schemeClr val="accent1"/>
          </a:solidFill>
        </a:ln>
      </dgm:spPr>
      <dgm:t>
        <a:bodyPr/>
        <a:lstStyle/>
        <a:p>
          <a:endParaRPr lang="el-GR"/>
        </a:p>
      </dgm:t>
    </dgm:pt>
    <dgm:pt modelId="{52771BCC-AE4F-4B99-BA20-D4AD5F3F5948}">
      <dgm:prSet phldrT="[Κείμενο]" custT="1"/>
      <dgm:spPr>
        <a:solidFill>
          <a:schemeClr val="accent2">
            <a:lumMod val="60000"/>
            <a:lumOff val="40000"/>
          </a:schemeClr>
        </a:solidFill>
        <a:ln w="19050">
          <a:solidFill>
            <a:schemeClr val="accent1"/>
          </a:solidFill>
        </a:ln>
      </dgm:spPr>
      <dgm:t>
        <a:bodyPr/>
        <a:lstStyle/>
        <a:p>
          <a:r>
            <a:rPr lang="el-GR" sz="2000" dirty="0">
              <a:solidFill>
                <a:schemeClr val="tx1"/>
              </a:solidFill>
              <a:latin typeface="Trebuchet MS" panose="020B0603020202020204" pitchFamily="34" charset="0"/>
            </a:rPr>
            <a:t>Σκοπός – Προσδοκώμενα μαθησιακά αποτελέσματα</a:t>
          </a:r>
        </a:p>
      </dgm:t>
    </dgm:pt>
    <dgm:pt modelId="{DF2907B4-AD8D-41F7-BCA9-B051ABD166E3}" type="parTrans" cxnId="{641ACEEC-0728-4492-869F-4005AB09670D}">
      <dgm:prSet/>
      <dgm:spPr/>
      <dgm:t>
        <a:bodyPr/>
        <a:lstStyle/>
        <a:p>
          <a:endParaRPr lang="el-GR"/>
        </a:p>
      </dgm:t>
    </dgm:pt>
    <dgm:pt modelId="{B5079A74-E6C9-4724-99BE-2ED5248EF99E}" type="sibTrans" cxnId="{641ACEEC-0728-4492-869F-4005AB09670D}">
      <dgm:prSet/>
      <dgm:spPr>
        <a:solidFill>
          <a:schemeClr val="accent1">
            <a:lumMod val="20000"/>
            <a:lumOff val="80000"/>
          </a:schemeClr>
        </a:solidFill>
        <a:ln>
          <a:solidFill>
            <a:schemeClr val="accent1"/>
          </a:solidFill>
        </a:ln>
      </dgm:spPr>
      <dgm:t>
        <a:bodyPr/>
        <a:lstStyle/>
        <a:p>
          <a:endParaRPr lang="el-GR"/>
        </a:p>
      </dgm:t>
    </dgm:pt>
    <dgm:pt modelId="{EF359D1D-A6D8-407F-836F-353C82C6E7B4}">
      <dgm:prSet phldrT="[Κείμενο]" custT="1"/>
      <dgm:spPr>
        <a:solidFill>
          <a:schemeClr val="accent2">
            <a:lumMod val="40000"/>
            <a:lumOff val="60000"/>
          </a:schemeClr>
        </a:solidFill>
        <a:ln w="19050">
          <a:solidFill>
            <a:schemeClr val="accent1"/>
          </a:solidFill>
        </a:ln>
      </dgm:spPr>
      <dgm:t>
        <a:bodyPr/>
        <a:lstStyle/>
        <a:p>
          <a:pPr algn="ctr"/>
          <a:r>
            <a:rPr lang="el-GR" sz="1600" b="1" dirty="0">
              <a:solidFill>
                <a:schemeClr val="tx1"/>
              </a:solidFill>
              <a:latin typeface="Comic Sans MS" panose="030F0702030302020204" pitchFamily="66" charset="0"/>
            </a:rPr>
            <a:t>Δημιουργία εκπαιδευτικού υλικού σύμφωνα με τις Αρχές Πολυμεσικής Μάθησης</a:t>
          </a:r>
        </a:p>
      </dgm:t>
    </dgm:pt>
    <dgm:pt modelId="{1EBAAAC7-1E5B-4AA6-99E9-1F31D73DB83F}" type="parTrans" cxnId="{911E40C5-C2A1-42FF-8F9A-8FB62AF5595F}">
      <dgm:prSet/>
      <dgm:spPr/>
      <dgm:t>
        <a:bodyPr/>
        <a:lstStyle/>
        <a:p>
          <a:endParaRPr lang="el-GR"/>
        </a:p>
      </dgm:t>
    </dgm:pt>
    <dgm:pt modelId="{14A83852-8B85-4E50-939E-2959C4BFC9FE}" type="sibTrans" cxnId="{911E40C5-C2A1-42FF-8F9A-8FB62AF5595F}">
      <dgm:prSet/>
      <dgm:spPr/>
      <dgm:t>
        <a:bodyPr/>
        <a:lstStyle/>
        <a:p>
          <a:endParaRPr lang="el-GR"/>
        </a:p>
      </dgm:t>
    </dgm:pt>
    <dgm:pt modelId="{B939673E-3DFE-46CF-9A5E-8E91260F2599}" type="pres">
      <dgm:prSet presAssocID="{AFD337FC-02DA-4B7B-B7BA-F71944A52D48}" presName="diagram" presStyleCnt="0">
        <dgm:presLayoutVars>
          <dgm:dir/>
          <dgm:resizeHandles val="exact"/>
        </dgm:presLayoutVars>
      </dgm:prSet>
      <dgm:spPr/>
    </dgm:pt>
    <dgm:pt modelId="{B7B40FCE-8A4A-4044-9E9E-3D7200BDCBC6}" type="pres">
      <dgm:prSet presAssocID="{0424A031-529C-402A-BE53-5E3F13422B16}" presName="node" presStyleLbl="node1" presStyleIdx="0" presStyleCnt="8">
        <dgm:presLayoutVars>
          <dgm:bulletEnabled val="1"/>
        </dgm:presLayoutVars>
      </dgm:prSet>
      <dgm:spPr/>
    </dgm:pt>
    <dgm:pt modelId="{ADFBC5ED-79AC-4C7D-B527-FFA813AC6994}" type="pres">
      <dgm:prSet presAssocID="{67583D8E-26D3-42B2-B2BA-9372FF54FE95}" presName="sibTrans" presStyleLbl="sibTrans2D1" presStyleIdx="0" presStyleCnt="7"/>
      <dgm:spPr/>
    </dgm:pt>
    <dgm:pt modelId="{F0875C54-33D2-4646-AC83-BBF1B624499D}" type="pres">
      <dgm:prSet presAssocID="{67583D8E-26D3-42B2-B2BA-9372FF54FE95}" presName="connectorText" presStyleLbl="sibTrans2D1" presStyleIdx="0" presStyleCnt="7"/>
      <dgm:spPr/>
    </dgm:pt>
    <dgm:pt modelId="{150EE3AF-BD23-448F-859F-78D69C072849}" type="pres">
      <dgm:prSet presAssocID="{0C94B8C8-68B5-4B01-9CD2-04F5EF1D39F5}" presName="node" presStyleLbl="node1" presStyleIdx="1" presStyleCnt="8">
        <dgm:presLayoutVars>
          <dgm:bulletEnabled val="1"/>
        </dgm:presLayoutVars>
      </dgm:prSet>
      <dgm:spPr/>
    </dgm:pt>
    <dgm:pt modelId="{E50F3188-7AAD-4FEC-9E5A-48D73C3D7B06}" type="pres">
      <dgm:prSet presAssocID="{77DA0DE2-C74D-4EB4-8CDB-88AFA73FA91A}" presName="sibTrans" presStyleLbl="sibTrans2D1" presStyleIdx="1" presStyleCnt="7" custLinFactNeighborX="27757" custLinFactNeighborY="-2559"/>
      <dgm:spPr/>
    </dgm:pt>
    <dgm:pt modelId="{689020D4-F80C-4D30-B5EC-C0EE2502700E}" type="pres">
      <dgm:prSet presAssocID="{77DA0DE2-C74D-4EB4-8CDB-88AFA73FA91A}" presName="connectorText" presStyleLbl="sibTrans2D1" presStyleIdx="1" presStyleCnt="7"/>
      <dgm:spPr/>
    </dgm:pt>
    <dgm:pt modelId="{12A5B0EE-2352-438F-98F9-8A64864D6C99}" type="pres">
      <dgm:prSet presAssocID="{0E02FFDB-EEB4-4111-B402-41D68776101E}" presName="node" presStyleLbl="node1" presStyleIdx="2" presStyleCnt="8">
        <dgm:presLayoutVars>
          <dgm:bulletEnabled val="1"/>
        </dgm:presLayoutVars>
      </dgm:prSet>
      <dgm:spPr/>
    </dgm:pt>
    <dgm:pt modelId="{068DD1EB-2BCF-4091-8CB3-C1C3E2BFF052}" type="pres">
      <dgm:prSet presAssocID="{93BE1D22-876A-4582-AA29-F50D32D29170}" presName="sibTrans" presStyleLbl="sibTrans2D1" presStyleIdx="2" presStyleCnt="7" custLinFactNeighborX="22375" custLinFactNeighborY="3545"/>
      <dgm:spPr/>
    </dgm:pt>
    <dgm:pt modelId="{D8268F4C-689A-4AC3-99ED-79360A4D2C84}" type="pres">
      <dgm:prSet presAssocID="{93BE1D22-876A-4582-AA29-F50D32D29170}" presName="connectorText" presStyleLbl="sibTrans2D1" presStyleIdx="2" presStyleCnt="7"/>
      <dgm:spPr/>
    </dgm:pt>
    <dgm:pt modelId="{C6C611C1-342C-48AD-82CD-C075F763BEE6}" type="pres">
      <dgm:prSet presAssocID="{BB2AF7D4-F41D-45CA-8158-06E459D15A7D}" presName="node" presStyleLbl="node1" presStyleIdx="3" presStyleCnt="8">
        <dgm:presLayoutVars>
          <dgm:bulletEnabled val="1"/>
        </dgm:presLayoutVars>
      </dgm:prSet>
      <dgm:spPr/>
    </dgm:pt>
    <dgm:pt modelId="{05C20D3C-F765-4E7B-B978-DADD46B935FB}" type="pres">
      <dgm:prSet presAssocID="{D24EAFC2-E7D2-4969-B82F-26912980E9BE}" presName="sibTrans" presStyleLbl="sibTrans2D1" presStyleIdx="3" presStyleCnt="7" custLinFactNeighborX="-10697" custLinFactNeighborY="-2286"/>
      <dgm:spPr/>
    </dgm:pt>
    <dgm:pt modelId="{3A67D672-6D5E-44D8-A633-C532E1E19D9F}" type="pres">
      <dgm:prSet presAssocID="{D24EAFC2-E7D2-4969-B82F-26912980E9BE}" presName="connectorText" presStyleLbl="sibTrans2D1" presStyleIdx="3" presStyleCnt="7"/>
      <dgm:spPr/>
    </dgm:pt>
    <dgm:pt modelId="{038AD592-B444-4499-BB7C-6108B31D2C6F}" type="pres">
      <dgm:prSet presAssocID="{9A579083-29E0-430C-9939-AF986E0DC0F9}" presName="node" presStyleLbl="node1" presStyleIdx="4" presStyleCnt="8">
        <dgm:presLayoutVars>
          <dgm:bulletEnabled val="1"/>
        </dgm:presLayoutVars>
      </dgm:prSet>
      <dgm:spPr/>
    </dgm:pt>
    <dgm:pt modelId="{BF0E04D8-55A8-4985-8DEA-C1999025E11F}" type="pres">
      <dgm:prSet presAssocID="{A4390374-0564-4304-9EBC-6C72FD4F268F}" presName="sibTrans" presStyleLbl="sibTrans2D1" presStyleIdx="4" presStyleCnt="7"/>
      <dgm:spPr/>
    </dgm:pt>
    <dgm:pt modelId="{86C89D05-02D3-4B48-9B24-4E8C81F3CC93}" type="pres">
      <dgm:prSet presAssocID="{A4390374-0564-4304-9EBC-6C72FD4F268F}" presName="connectorText" presStyleLbl="sibTrans2D1" presStyleIdx="4" presStyleCnt="7"/>
      <dgm:spPr/>
    </dgm:pt>
    <dgm:pt modelId="{082E4266-7836-4156-BDF0-7CE9754ABC69}" type="pres">
      <dgm:prSet presAssocID="{4D7A9645-EA0C-4724-B9D4-974E010CF841}" presName="node" presStyleLbl="node1" presStyleIdx="5" presStyleCnt="8">
        <dgm:presLayoutVars>
          <dgm:bulletEnabled val="1"/>
        </dgm:presLayoutVars>
      </dgm:prSet>
      <dgm:spPr/>
    </dgm:pt>
    <dgm:pt modelId="{8946C377-B8E4-4FA7-A887-EC73436068AD}" type="pres">
      <dgm:prSet presAssocID="{CB34E1E7-E6C6-4F9E-B308-E8008D0174CD}" presName="sibTrans" presStyleLbl="sibTrans2D1" presStyleIdx="5" presStyleCnt="7"/>
      <dgm:spPr/>
    </dgm:pt>
    <dgm:pt modelId="{021B3781-30A6-4333-AF8D-B4523859B45B}" type="pres">
      <dgm:prSet presAssocID="{CB34E1E7-E6C6-4F9E-B308-E8008D0174CD}" presName="connectorText" presStyleLbl="sibTrans2D1" presStyleIdx="5" presStyleCnt="7"/>
      <dgm:spPr/>
    </dgm:pt>
    <dgm:pt modelId="{46D7DD9A-384F-4D78-9DE1-778C1B0588FE}" type="pres">
      <dgm:prSet presAssocID="{52771BCC-AE4F-4B99-BA20-D4AD5F3F5948}" presName="node" presStyleLbl="node1" presStyleIdx="6" presStyleCnt="8">
        <dgm:presLayoutVars>
          <dgm:bulletEnabled val="1"/>
        </dgm:presLayoutVars>
      </dgm:prSet>
      <dgm:spPr/>
    </dgm:pt>
    <dgm:pt modelId="{34D0FA98-3D10-417C-90EB-9C2B4F14C13C}" type="pres">
      <dgm:prSet presAssocID="{B5079A74-E6C9-4724-99BE-2ED5248EF99E}" presName="sibTrans" presStyleLbl="sibTrans2D1" presStyleIdx="6" presStyleCnt="7" custLinFactNeighborX="-14851" custLinFactNeighborY="-10612"/>
      <dgm:spPr/>
    </dgm:pt>
    <dgm:pt modelId="{DD6F5EF8-0FFB-492D-8016-7DA449F67511}" type="pres">
      <dgm:prSet presAssocID="{B5079A74-E6C9-4724-99BE-2ED5248EF99E}" presName="connectorText" presStyleLbl="sibTrans2D1" presStyleIdx="6" presStyleCnt="7"/>
      <dgm:spPr/>
    </dgm:pt>
    <dgm:pt modelId="{8EA4F2E5-1FCC-40C9-924B-9623B0886590}" type="pres">
      <dgm:prSet presAssocID="{EF359D1D-A6D8-407F-836F-353C82C6E7B4}" presName="node" presStyleLbl="node1" presStyleIdx="7" presStyleCnt="8" custScaleX="103033" custScaleY="116040">
        <dgm:presLayoutVars>
          <dgm:bulletEnabled val="1"/>
        </dgm:presLayoutVars>
      </dgm:prSet>
      <dgm:spPr/>
    </dgm:pt>
  </dgm:ptLst>
  <dgm:cxnLst>
    <dgm:cxn modelId="{08B01E18-EB03-46C1-933E-23A915628625}" type="presOf" srcId="{A4390374-0564-4304-9EBC-6C72FD4F268F}" destId="{86C89D05-02D3-4B48-9B24-4E8C81F3CC93}" srcOrd="1" destOrd="0" presId="urn:microsoft.com/office/officeart/2005/8/layout/process5"/>
    <dgm:cxn modelId="{9F076020-4353-4419-94B7-11550D25D98A}" type="presOf" srcId="{BB2AF7D4-F41D-45CA-8158-06E459D15A7D}" destId="{C6C611C1-342C-48AD-82CD-C075F763BEE6}" srcOrd="0" destOrd="0" presId="urn:microsoft.com/office/officeart/2005/8/layout/process5"/>
    <dgm:cxn modelId="{56F1B132-5A16-4473-BFB2-B0E4EEF22A12}" type="presOf" srcId="{77DA0DE2-C74D-4EB4-8CDB-88AFA73FA91A}" destId="{E50F3188-7AAD-4FEC-9E5A-48D73C3D7B06}" srcOrd="0" destOrd="0" presId="urn:microsoft.com/office/officeart/2005/8/layout/process5"/>
    <dgm:cxn modelId="{6A732840-1C95-4661-B573-9791DFEB9D13}" type="presOf" srcId="{67583D8E-26D3-42B2-B2BA-9372FF54FE95}" destId="{F0875C54-33D2-4646-AC83-BBF1B624499D}" srcOrd="1" destOrd="0" presId="urn:microsoft.com/office/officeart/2005/8/layout/process5"/>
    <dgm:cxn modelId="{7F01C25B-7231-400F-924D-ED93B4E11721}" type="presOf" srcId="{B5079A74-E6C9-4724-99BE-2ED5248EF99E}" destId="{DD6F5EF8-0FFB-492D-8016-7DA449F67511}" srcOrd="1" destOrd="0" presId="urn:microsoft.com/office/officeart/2005/8/layout/process5"/>
    <dgm:cxn modelId="{9CADE75C-76F8-4C76-88D7-F4EE71F3C936}" type="presOf" srcId="{93BE1D22-876A-4582-AA29-F50D32D29170}" destId="{068DD1EB-2BCF-4091-8CB3-C1C3E2BFF052}" srcOrd="0" destOrd="0" presId="urn:microsoft.com/office/officeart/2005/8/layout/process5"/>
    <dgm:cxn modelId="{6D83FF42-8555-46E5-8E9A-71253F390484}" srcId="{AFD337FC-02DA-4B7B-B7BA-F71944A52D48}" destId="{0E02FFDB-EEB4-4111-B402-41D68776101E}" srcOrd="2" destOrd="0" parTransId="{50118021-9347-4B26-B076-302A1983D41B}" sibTransId="{93BE1D22-876A-4582-AA29-F50D32D29170}"/>
    <dgm:cxn modelId="{2518F965-376A-4B87-B4CC-114ADD4E1E23}" type="presOf" srcId="{4D7A9645-EA0C-4724-B9D4-974E010CF841}" destId="{082E4266-7836-4156-BDF0-7CE9754ABC69}" srcOrd="0" destOrd="0" presId="urn:microsoft.com/office/officeart/2005/8/layout/process5"/>
    <dgm:cxn modelId="{E4B27E68-EF4C-4594-8842-5ADBE2D94AFE}" type="presOf" srcId="{A4390374-0564-4304-9EBC-6C72FD4F268F}" destId="{BF0E04D8-55A8-4985-8DEA-C1999025E11F}" srcOrd="0" destOrd="0" presId="urn:microsoft.com/office/officeart/2005/8/layout/process5"/>
    <dgm:cxn modelId="{33EEE769-FD37-48DE-BE8B-48C6EC7A1529}" type="presOf" srcId="{0C94B8C8-68B5-4B01-9CD2-04F5EF1D39F5}" destId="{150EE3AF-BD23-448F-859F-78D69C072849}" srcOrd="0" destOrd="0" presId="urn:microsoft.com/office/officeart/2005/8/layout/process5"/>
    <dgm:cxn modelId="{BDD5FE4B-409D-4F3C-BEB0-4D4BDD803761}" type="presOf" srcId="{9A579083-29E0-430C-9939-AF986E0DC0F9}" destId="{038AD592-B444-4499-BB7C-6108B31D2C6F}" srcOrd="0" destOrd="0" presId="urn:microsoft.com/office/officeart/2005/8/layout/process5"/>
    <dgm:cxn modelId="{EE099853-E90C-434F-846E-2CB0A1ED8B77}" srcId="{AFD337FC-02DA-4B7B-B7BA-F71944A52D48}" destId="{0C94B8C8-68B5-4B01-9CD2-04F5EF1D39F5}" srcOrd="1" destOrd="0" parTransId="{3F605BCB-449C-4834-B944-F90D8F7E9428}" sibTransId="{77DA0DE2-C74D-4EB4-8CDB-88AFA73FA91A}"/>
    <dgm:cxn modelId="{ABC8F353-DBE3-490A-AE3F-ECD007187064}" type="presOf" srcId="{77DA0DE2-C74D-4EB4-8CDB-88AFA73FA91A}" destId="{689020D4-F80C-4D30-B5EC-C0EE2502700E}" srcOrd="1" destOrd="0" presId="urn:microsoft.com/office/officeart/2005/8/layout/process5"/>
    <dgm:cxn modelId="{3FAC4194-1206-4424-A5D8-5B806D7BC254}" srcId="{AFD337FC-02DA-4B7B-B7BA-F71944A52D48}" destId="{0424A031-529C-402A-BE53-5E3F13422B16}" srcOrd="0" destOrd="0" parTransId="{8DAB4870-5EA5-4E6C-98E0-241EF33B10A4}" sibTransId="{67583D8E-26D3-42B2-B2BA-9372FF54FE95}"/>
    <dgm:cxn modelId="{C00F9B98-2FB5-44A7-A56C-9FEAEAD2E9D5}" type="presOf" srcId="{B5079A74-E6C9-4724-99BE-2ED5248EF99E}" destId="{34D0FA98-3D10-417C-90EB-9C2B4F14C13C}" srcOrd="0" destOrd="0" presId="urn:microsoft.com/office/officeart/2005/8/layout/process5"/>
    <dgm:cxn modelId="{2635B89A-6433-4422-90D4-F0E62FCBFC36}" type="presOf" srcId="{93BE1D22-876A-4582-AA29-F50D32D29170}" destId="{D8268F4C-689A-4AC3-99ED-79360A4D2C84}" srcOrd="1" destOrd="0" presId="urn:microsoft.com/office/officeart/2005/8/layout/process5"/>
    <dgm:cxn modelId="{EBC39BAD-3515-4C74-B0AB-FE2E82F6B8A4}" type="presOf" srcId="{52771BCC-AE4F-4B99-BA20-D4AD5F3F5948}" destId="{46D7DD9A-384F-4D78-9DE1-778C1B0588FE}" srcOrd="0" destOrd="0" presId="urn:microsoft.com/office/officeart/2005/8/layout/process5"/>
    <dgm:cxn modelId="{3B11C3B0-2E40-46B0-A50C-EDEECCEB46B8}" type="presOf" srcId="{D24EAFC2-E7D2-4969-B82F-26912980E9BE}" destId="{3A67D672-6D5E-44D8-A633-C532E1E19D9F}" srcOrd="1" destOrd="0" presId="urn:microsoft.com/office/officeart/2005/8/layout/process5"/>
    <dgm:cxn modelId="{669D5FB3-9EF3-47AB-A8B4-86B78723ACAF}" type="presOf" srcId="{0E02FFDB-EEB4-4111-B402-41D68776101E}" destId="{12A5B0EE-2352-438F-98F9-8A64864D6C99}" srcOrd="0" destOrd="0" presId="urn:microsoft.com/office/officeart/2005/8/layout/process5"/>
    <dgm:cxn modelId="{4F8891B3-146D-4D3D-83B7-B69C2F5DB39B}" type="presOf" srcId="{CB34E1E7-E6C6-4F9E-B308-E8008D0174CD}" destId="{8946C377-B8E4-4FA7-A887-EC73436068AD}" srcOrd="0" destOrd="0" presId="urn:microsoft.com/office/officeart/2005/8/layout/process5"/>
    <dgm:cxn modelId="{C594BABD-2E5D-46D8-8571-2284CA26BB3D}" srcId="{AFD337FC-02DA-4B7B-B7BA-F71944A52D48}" destId="{BB2AF7D4-F41D-45CA-8158-06E459D15A7D}" srcOrd="3" destOrd="0" parTransId="{E2F436A4-542D-4403-895A-FD18B0F67634}" sibTransId="{D24EAFC2-E7D2-4969-B82F-26912980E9BE}"/>
    <dgm:cxn modelId="{DBDC76C2-DD66-48C3-86EE-5E76F1B03825}" type="presOf" srcId="{EF359D1D-A6D8-407F-836F-353C82C6E7B4}" destId="{8EA4F2E5-1FCC-40C9-924B-9623B0886590}" srcOrd="0" destOrd="0" presId="urn:microsoft.com/office/officeart/2005/8/layout/process5"/>
    <dgm:cxn modelId="{911E40C5-C2A1-42FF-8F9A-8FB62AF5595F}" srcId="{AFD337FC-02DA-4B7B-B7BA-F71944A52D48}" destId="{EF359D1D-A6D8-407F-836F-353C82C6E7B4}" srcOrd="7" destOrd="0" parTransId="{1EBAAAC7-1E5B-4AA6-99E9-1F31D73DB83F}" sibTransId="{14A83852-8B85-4E50-939E-2959C4BFC9FE}"/>
    <dgm:cxn modelId="{C3596AC6-5C24-4639-8F5D-1459F008B933}" type="presOf" srcId="{AFD337FC-02DA-4B7B-B7BA-F71944A52D48}" destId="{B939673E-3DFE-46CF-9A5E-8E91260F2599}" srcOrd="0" destOrd="0" presId="urn:microsoft.com/office/officeart/2005/8/layout/process5"/>
    <dgm:cxn modelId="{CB9449D2-F9D3-4813-AEE8-F738FBDD5F6A}" type="presOf" srcId="{0424A031-529C-402A-BE53-5E3F13422B16}" destId="{B7B40FCE-8A4A-4044-9E9E-3D7200BDCBC6}" srcOrd="0" destOrd="0" presId="urn:microsoft.com/office/officeart/2005/8/layout/process5"/>
    <dgm:cxn modelId="{8D2691D3-CBD1-42BB-9C01-A532D4F54041}" srcId="{AFD337FC-02DA-4B7B-B7BA-F71944A52D48}" destId="{4D7A9645-EA0C-4724-B9D4-974E010CF841}" srcOrd="5" destOrd="0" parTransId="{930648CB-31B7-4382-9D98-47F6C7E143A9}" sibTransId="{CB34E1E7-E6C6-4F9E-B308-E8008D0174CD}"/>
    <dgm:cxn modelId="{5E43C2D8-DA2A-4E38-8181-FA7DF9ACA7B6}" type="presOf" srcId="{67583D8E-26D3-42B2-B2BA-9372FF54FE95}" destId="{ADFBC5ED-79AC-4C7D-B527-FFA813AC6994}" srcOrd="0" destOrd="0" presId="urn:microsoft.com/office/officeart/2005/8/layout/process5"/>
    <dgm:cxn modelId="{1356D3EB-F349-4C1B-B7EF-7B8D85775262}" type="presOf" srcId="{D24EAFC2-E7D2-4969-B82F-26912980E9BE}" destId="{05C20D3C-F765-4E7B-B978-DADD46B935FB}" srcOrd="0" destOrd="0" presId="urn:microsoft.com/office/officeart/2005/8/layout/process5"/>
    <dgm:cxn modelId="{641ACEEC-0728-4492-869F-4005AB09670D}" srcId="{AFD337FC-02DA-4B7B-B7BA-F71944A52D48}" destId="{52771BCC-AE4F-4B99-BA20-D4AD5F3F5948}" srcOrd="6" destOrd="0" parTransId="{DF2907B4-AD8D-41F7-BCA9-B051ABD166E3}" sibTransId="{B5079A74-E6C9-4724-99BE-2ED5248EF99E}"/>
    <dgm:cxn modelId="{B661C7EE-791F-4B5F-AD92-371D84E37FB6}" type="presOf" srcId="{CB34E1E7-E6C6-4F9E-B308-E8008D0174CD}" destId="{021B3781-30A6-4333-AF8D-B4523859B45B}" srcOrd="1" destOrd="0" presId="urn:microsoft.com/office/officeart/2005/8/layout/process5"/>
    <dgm:cxn modelId="{C85663F5-F8D6-46FC-9A4A-47162E76DE87}" srcId="{AFD337FC-02DA-4B7B-B7BA-F71944A52D48}" destId="{9A579083-29E0-430C-9939-AF986E0DC0F9}" srcOrd="4" destOrd="0" parTransId="{A05339A1-F7B3-4D7F-9435-E9D94331B64A}" sibTransId="{A4390374-0564-4304-9EBC-6C72FD4F268F}"/>
    <dgm:cxn modelId="{C6CF98D8-2C39-456A-8501-CDF19CFCA5C8}" type="presParOf" srcId="{B939673E-3DFE-46CF-9A5E-8E91260F2599}" destId="{B7B40FCE-8A4A-4044-9E9E-3D7200BDCBC6}" srcOrd="0" destOrd="0" presId="urn:microsoft.com/office/officeart/2005/8/layout/process5"/>
    <dgm:cxn modelId="{BA4A8D17-067B-4BEA-9A06-19A32B18BE1B}" type="presParOf" srcId="{B939673E-3DFE-46CF-9A5E-8E91260F2599}" destId="{ADFBC5ED-79AC-4C7D-B527-FFA813AC6994}" srcOrd="1" destOrd="0" presId="urn:microsoft.com/office/officeart/2005/8/layout/process5"/>
    <dgm:cxn modelId="{0E3E479C-D2A1-4E2D-A3F0-CAE038034E86}" type="presParOf" srcId="{ADFBC5ED-79AC-4C7D-B527-FFA813AC6994}" destId="{F0875C54-33D2-4646-AC83-BBF1B624499D}" srcOrd="0" destOrd="0" presId="urn:microsoft.com/office/officeart/2005/8/layout/process5"/>
    <dgm:cxn modelId="{668CCC85-DF45-40D7-8798-F0A22C82DAFB}" type="presParOf" srcId="{B939673E-3DFE-46CF-9A5E-8E91260F2599}" destId="{150EE3AF-BD23-448F-859F-78D69C072849}" srcOrd="2" destOrd="0" presId="urn:microsoft.com/office/officeart/2005/8/layout/process5"/>
    <dgm:cxn modelId="{FA40E8D4-ECAC-4858-9650-1579E9D1F2FC}" type="presParOf" srcId="{B939673E-3DFE-46CF-9A5E-8E91260F2599}" destId="{E50F3188-7AAD-4FEC-9E5A-48D73C3D7B06}" srcOrd="3" destOrd="0" presId="urn:microsoft.com/office/officeart/2005/8/layout/process5"/>
    <dgm:cxn modelId="{F531DD98-31A0-49C4-A208-09C209C1F7DE}" type="presParOf" srcId="{E50F3188-7AAD-4FEC-9E5A-48D73C3D7B06}" destId="{689020D4-F80C-4D30-B5EC-C0EE2502700E}" srcOrd="0" destOrd="0" presId="urn:microsoft.com/office/officeart/2005/8/layout/process5"/>
    <dgm:cxn modelId="{B88BEA4F-8D17-41E0-B05E-3319E501EC37}" type="presParOf" srcId="{B939673E-3DFE-46CF-9A5E-8E91260F2599}" destId="{12A5B0EE-2352-438F-98F9-8A64864D6C99}" srcOrd="4" destOrd="0" presId="urn:microsoft.com/office/officeart/2005/8/layout/process5"/>
    <dgm:cxn modelId="{EBBAA832-950A-4B2B-B1EE-DE7BE21CF82B}" type="presParOf" srcId="{B939673E-3DFE-46CF-9A5E-8E91260F2599}" destId="{068DD1EB-2BCF-4091-8CB3-C1C3E2BFF052}" srcOrd="5" destOrd="0" presId="urn:microsoft.com/office/officeart/2005/8/layout/process5"/>
    <dgm:cxn modelId="{27E89D0E-6C96-4A29-8B7A-2A9E9B4E2DEB}" type="presParOf" srcId="{068DD1EB-2BCF-4091-8CB3-C1C3E2BFF052}" destId="{D8268F4C-689A-4AC3-99ED-79360A4D2C84}" srcOrd="0" destOrd="0" presId="urn:microsoft.com/office/officeart/2005/8/layout/process5"/>
    <dgm:cxn modelId="{C136D2A8-5F09-446D-99D0-75C10B6AA0AC}" type="presParOf" srcId="{B939673E-3DFE-46CF-9A5E-8E91260F2599}" destId="{C6C611C1-342C-48AD-82CD-C075F763BEE6}" srcOrd="6" destOrd="0" presId="urn:microsoft.com/office/officeart/2005/8/layout/process5"/>
    <dgm:cxn modelId="{2CB389AF-EAC9-49C7-9BB7-16CAAE5E4268}" type="presParOf" srcId="{B939673E-3DFE-46CF-9A5E-8E91260F2599}" destId="{05C20D3C-F765-4E7B-B978-DADD46B935FB}" srcOrd="7" destOrd="0" presId="urn:microsoft.com/office/officeart/2005/8/layout/process5"/>
    <dgm:cxn modelId="{AB947A03-68EE-448E-8EAE-75150FB0A032}" type="presParOf" srcId="{05C20D3C-F765-4E7B-B978-DADD46B935FB}" destId="{3A67D672-6D5E-44D8-A633-C532E1E19D9F}" srcOrd="0" destOrd="0" presId="urn:microsoft.com/office/officeart/2005/8/layout/process5"/>
    <dgm:cxn modelId="{B1A5ECF4-BDB2-4500-9F45-58B0F32DD7B4}" type="presParOf" srcId="{B939673E-3DFE-46CF-9A5E-8E91260F2599}" destId="{038AD592-B444-4499-BB7C-6108B31D2C6F}" srcOrd="8" destOrd="0" presId="urn:microsoft.com/office/officeart/2005/8/layout/process5"/>
    <dgm:cxn modelId="{D0BE0577-3626-4FE5-B79C-3820B7C8E98F}" type="presParOf" srcId="{B939673E-3DFE-46CF-9A5E-8E91260F2599}" destId="{BF0E04D8-55A8-4985-8DEA-C1999025E11F}" srcOrd="9" destOrd="0" presId="urn:microsoft.com/office/officeart/2005/8/layout/process5"/>
    <dgm:cxn modelId="{7165FE3C-CECD-4471-AD8B-6CDE7F2ACE0D}" type="presParOf" srcId="{BF0E04D8-55A8-4985-8DEA-C1999025E11F}" destId="{86C89D05-02D3-4B48-9B24-4E8C81F3CC93}" srcOrd="0" destOrd="0" presId="urn:microsoft.com/office/officeart/2005/8/layout/process5"/>
    <dgm:cxn modelId="{5E90EC60-AB6D-4162-B839-6FA14E46E983}" type="presParOf" srcId="{B939673E-3DFE-46CF-9A5E-8E91260F2599}" destId="{082E4266-7836-4156-BDF0-7CE9754ABC69}" srcOrd="10" destOrd="0" presId="urn:microsoft.com/office/officeart/2005/8/layout/process5"/>
    <dgm:cxn modelId="{9DF83918-FAA2-48C2-BEB2-AA0115B66C50}" type="presParOf" srcId="{B939673E-3DFE-46CF-9A5E-8E91260F2599}" destId="{8946C377-B8E4-4FA7-A887-EC73436068AD}" srcOrd="11" destOrd="0" presId="urn:microsoft.com/office/officeart/2005/8/layout/process5"/>
    <dgm:cxn modelId="{5DAED99C-F223-433C-A1C6-DC14987D326B}" type="presParOf" srcId="{8946C377-B8E4-4FA7-A887-EC73436068AD}" destId="{021B3781-30A6-4333-AF8D-B4523859B45B}" srcOrd="0" destOrd="0" presId="urn:microsoft.com/office/officeart/2005/8/layout/process5"/>
    <dgm:cxn modelId="{37DCDFE5-2D70-47E2-89D2-7A2A52253456}" type="presParOf" srcId="{B939673E-3DFE-46CF-9A5E-8E91260F2599}" destId="{46D7DD9A-384F-4D78-9DE1-778C1B0588FE}" srcOrd="12" destOrd="0" presId="urn:microsoft.com/office/officeart/2005/8/layout/process5"/>
    <dgm:cxn modelId="{ABFDBD53-8610-410D-AF0B-0EFE971BA122}" type="presParOf" srcId="{B939673E-3DFE-46CF-9A5E-8E91260F2599}" destId="{34D0FA98-3D10-417C-90EB-9C2B4F14C13C}" srcOrd="13" destOrd="0" presId="urn:microsoft.com/office/officeart/2005/8/layout/process5"/>
    <dgm:cxn modelId="{22CD058E-BFE5-477A-8FDC-3DA2F1C3CF98}" type="presParOf" srcId="{34D0FA98-3D10-417C-90EB-9C2B4F14C13C}" destId="{DD6F5EF8-0FFB-492D-8016-7DA449F67511}" srcOrd="0" destOrd="0" presId="urn:microsoft.com/office/officeart/2005/8/layout/process5"/>
    <dgm:cxn modelId="{E9372E55-A4CB-45DA-A141-21233DCA85C5}" type="presParOf" srcId="{B939673E-3DFE-46CF-9A5E-8E91260F2599}" destId="{8EA4F2E5-1FCC-40C9-924B-9623B0886590}"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43A231-698F-4AC1-BB55-57A0E25A4C7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l-GR"/>
        </a:p>
      </dgm:t>
    </dgm:pt>
    <dgm:pt modelId="{016029A6-C6FF-4802-BA66-50120C487317}">
      <dgm:prSet phldrT="[Κείμενο]"/>
      <dgm:spPr/>
      <dgm:t>
        <a:bodyPr/>
        <a:lstStyle/>
        <a:p>
          <a:r>
            <a:rPr lang="el-GR" b="1" dirty="0">
              <a:latin typeface="Comic Sans MS" panose="030F0702030302020204" pitchFamily="66" charset="0"/>
            </a:rPr>
            <a:t>ΑΠΟΤΕΛΕΣΜΑΤΑ ΕΡΕΥΝΑΣ ΣΕ ΜΑΘΗΤΕΣ</a:t>
          </a:r>
        </a:p>
      </dgm:t>
    </dgm:pt>
    <dgm:pt modelId="{96C97047-8FF4-400D-90AE-14DCE49F500D}" type="parTrans" cxnId="{8E7F6F73-7EA9-43FE-99D6-24DCCE2A87BD}">
      <dgm:prSet/>
      <dgm:spPr/>
      <dgm:t>
        <a:bodyPr/>
        <a:lstStyle/>
        <a:p>
          <a:endParaRPr lang="el-GR"/>
        </a:p>
      </dgm:t>
    </dgm:pt>
    <dgm:pt modelId="{53D8BC9E-9F6A-4445-9587-5F29BC754B0F}" type="sibTrans" cxnId="{8E7F6F73-7EA9-43FE-99D6-24DCCE2A87BD}">
      <dgm:prSet/>
      <dgm:spPr/>
      <dgm:t>
        <a:bodyPr/>
        <a:lstStyle/>
        <a:p>
          <a:endParaRPr lang="el-GR"/>
        </a:p>
      </dgm:t>
    </dgm:pt>
    <dgm:pt modelId="{64CE5A91-30D9-4548-AC9C-EE9968C1D12D}">
      <dgm:prSet phldrT="[Κείμενο]" custT="1"/>
      <dgm:spPr/>
      <dgm:t>
        <a:bodyPr/>
        <a:lstStyle/>
        <a:p>
          <a:r>
            <a:rPr lang="el-GR" sz="1800" b="1" dirty="0">
              <a:latin typeface="Comic Sans MS" panose="030F0702030302020204" pitchFamily="66" charset="0"/>
            </a:rPr>
            <a:t>Ευχρηστία εκπαιδευτικού υλικού</a:t>
          </a:r>
        </a:p>
      </dgm:t>
    </dgm:pt>
    <dgm:pt modelId="{5E814FB5-F0B7-4841-BA5C-8DD47109A136}" type="parTrans" cxnId="{ED7BF89B-2A43-4373-8D20-2694230CC5FE}">
      <dgm:prSet/>
      <dgm:spPr/>
      <dgm:t>
        <a:bodyPr/>
        <a:lstStyle/>
        <a:p>
          <a:endParaRPr lang="el-GR"/>
        </a:p>
      </dgm:t>
    </dgm:pt>
    <dgm:pt modelId="{A3DD3BF2-827E-4C6A-867B-13406F37DCE6}" type="sibTrans" cxnId="{ED7BF89B-2A43-4373-8D20-2694230CC5FE}">
      <dgm:prSet/>
      <dgm:spPr/>
      <dgm:t>
        <a:bodyPr/>
        <a:lstStyle/>
        <a:p>
          <a:endParaRPr lang="el-GR"/>
        </a:p>
      </dgm:t>
    </dgm:pt>
    <dgm:pt modelId="{A0877B57-4A94-444D-A8FF-7021924B4540}">
      <dgm:prSet phldrT="[Κείμενο]" custT="1"/>
      <dgm:spPr/>
      <dgm:t>
        <a:bodyPr/>
        <a:lstStyle/>
        <a:p>
          <a:r>
            <a:rPr lang="el-GR" sz="1800" b="1" kern="1200" dirty="0">
              <a:latin typeface="Comic Sans MS" panose="030F0702030302020204" pitchFamily="66" charset="0"/>
            </a:rPr>
            <a:t>Κατανόηση υλικού</a:t>
          </a:r>
          <a:endParaRPr lang="el-GR" sz="1800" b="1" kern="1200" dirty="0">
            <a:solidFill>
              <a:prstClr val="white"/>
            </a:solidFill>
            <a:latin typeface="Comic Sans MS" panose="030F0702030302020204" pitchFamily="66" charset="0"/>
            <a:ea typeface="+mn-ea"/>
            <a:cs typeface="+mn-cs"/>
          </a:endParaRPr>
        </a:p>
      </dgm:t>
    </dgm:pt>
    <dgm:pt modelId="{A7D25A52-9C6C-433B-8422-4EB121079244}" type="parTrans" cxnId="{BF7A2FEC-3F55-4586-BF90-9DCD61BF67DF}">
      <dgm:prSet/>
      <dgm:spPr/>
      <dgm:t>
        <a:bodyPr/>
        <a:lstStyle/>
        <a:p>
          <a:endParaRPr lang="el-GR"/>
        </a:p>
      </dgm:t>
    </dgm:pt>
    <dgm:pt modelId="{554313EA-C6F5-48C6-8ECF-0DB787EFA923}" type="sibTrans" cxnId="{BF7A2FEC-3F55-4586-BF90-9DCD61BF67DF}">
      <dgm:prSet/>
      <dgm:spPr/>
      <dgm:t>
        <a:bodyPr/>
        <a:lstStyle/>
        <a:p>
          <a:endParaRPr lang="el-GR"/>
        </a:p>
      </dgm:t>
    </dgm:pt>
    <dgm:pt modelId="{A3282D3D-AD1B-44D0-A840-B3D08283A7E2}">
      <dgm:prSet phldrT="[Κείμενο]" custT="1"/>
      <dgm:spPr/>
      <dgm:t>
        <a:bodyPr/>
        <a:lstStyle/>
        <a:p>
          <a:r>
            <a:rPr lang="el-GR" sz="1800" b="1" dirty="0">
              <a:latin typeface="Comic Sans MS" panose="030F0702030302020204" pitchFamily="66" charset="0"/>
            </a:rPr>
            <a:t>Προτιμήσεις Μαθητών στο ΕΥ</a:t>
          </a:r>
        </a:p>
      </dgm:t>
    </dgm:pt>
    <dgm:pt modelId="{41F8D530-CAA6-41AA-B5FC-CD67D337CC99}" type="parTrans" cxnId="{6E687F3D-42D1-4650-B632-701E27EF3892}">
      <dgm:prSet/>
      <dgm:spPr/>
      <dgm:t>
        <a:bodyPr/>
        <a:lstStyle/>
        <a:p>
          <a:endParaRPr lang="el-GR"/>
        </a:p>
      </dgm:t>
    </dgm:pt>
    <dgm:pt modelId="{3B9F8193-9687-4CE6-B6C2-9DDBC554BF67}" type="sibTrans" cxnId="{6E687F3D-42D1-4650-B632-701E27EF3892}">
      <dgm:prSet/>
      <dgm:spPr/>
      <dgm:t>
        <a:bodyPr/>
        <a:lstStyle/>
        <a:p>
          <a:endParaRPr lang="el-GR"/>
        </a:p>
      </dgm:t>
    </dgm:pt>
    <dgm:pt modelId="{D315AFA9-8468-4C3A-AD58-5DB1C492C3FF}">
      <dgm:prSet phldrT="[Κείμενο]" phldr="1"/>
      <dgm:spPr/>
      <dgm:t>
        <a:bodyPr/>
        <a:lstStyle/>
        <a:p>
          <a:endParaRPr lang="el-GR"/>
        </a:p>
      </dgm:t>
    </dgm:pt>
    <dgm:pt modelId="{2AA4BABC-2955-475C-A142-E7B8C1D79F18}" type="parTrans" cxnId="{B0660892-DFAE-45D0-BA9B-11F46F422270}">
      <dgm:prSet/>
      <dgm:spPr/>
      <dgm:t>
        <a:bodyPr/>
        <a:lstStyle/>
        <a:p>
          <a:endParaRPr lang="el-GR"/>
        </a:p>
      </dgm:t>
    </dgm:pt>
    <dgm:pt modelId="{41173C6E-42B4-4FD0-B6A7-EA1C817F05DF}" type="sibTrans" cxnId="{B0660892-DFAE-45D0-BA9B-11F46F422270}">
      <dgm:prSet/>
      <dgm:spPr/>
      <dgm:t>
        <a:bodyPr/>
        <a:lstStyle/>
        <a:p>
          <a:endParaRPr lang="el-GR"/>
        </a:p>
      </dgm:t>
    </dgm:pt>
    <dgm:pt modelId="{AF890409-181E-4794-9FF7-647BD7F1FDB9}">
      <dgm:prSet phldrT="[Κείμενο]" phldr="1"/>
      <dgm:spPr/>
      <dgm:t>
        <a:bodyPr/>
        <a:lstStyle/>
        <a:p>
          <a:endParaRPr lang="el-GR"/>
        </a:p>
      </dgm:t>
    </dgm:pt>
    <dgm:pt modelId="{B6520F91-2F36-4410-97B5-CF77480755DB}" type="parTrans" cxnId="{C0AC1EA0-8A0B-4641-91AA-9BEF14D93C8B}">
      <dgm:prSet/>
      <dgm:spPr/>
      <dgm:t>
        <a:bodyPr/>
        <a:lstStyle/>
        <a:p>
          <a:endParaRPr lang="el-GR"/>
        </a:p>
      </dgm:t>
    </dgm:pt>
    <dgm:pt modelId="{E128E79E-7A39-4CFF-884D-AFC4363AC1F2}" type="sibTrans" cxnId="{C0AC1EA0-8A0B-4641-91AA-9BEF14D93C8B}">
      <dgm:prSet/>
      <dgm:spPr/>
      <dgm:t>
        <a:bodyPr/>
        <a:lstStyle/>
        <a:p>
          <a:endParaRPr lang="el-GR"/>
        </a:p>
      </dgm:t>
    </dgm:pt>
    <dgm:pt modelId="{46E10792-30D2-4711-A6E3-20C0CA299682}">
      <dgm:prSet phldrT="[Κείμενο]" phldr="1"/>
      <dgm:spPr/>
      <dgm:t>
        <a:bodyPr/>
        <a:lstStyle/>
        <a:p>
          <a:endParaRPr lang="el-GR"/>
        </a:p>
      </dgm:t>
    </dgm:pt>
    <dgm:pt modelId="{7CA00E95-818D-4D5F-841B-665B8E691AD8}" type="parTrans" cxnId="{17E1F995-034C-4E26-B559-11D814E484B6}">
      <dgm:prSet/>
      <dgm:spPr/>
      <dgm:t>
        <a:bodyPr/>
        <a:lstStyle/>
        <a:p>
          <a:endParaRPr lang="el-GR"/>
        </a:p>
      </dgm:t>
    </dgm:pt>
    <dgm:pt modelId="{E6F86436-1588-4D48-9920-18537318DFE1}" type="sibTrans" cxnId="{17E1F995-034C-4E26-B559-11D814E484B6}">
      <dgm:prSet/>
      <dgm:spPr/>
      <dgm:t>
        <a:bodyPr/>
        <a:lstStyle/>
        <a:p>
          <a:endParaRPr lang="el-GR"/>
        </a:p>
      </dgm:t>
    </dgm:pt>
    <dgm:pt modelId="{40E97A60-BAF0-4961-8DF8-A879E4AF2860}">
      <dgm:prSet phldrT="[Κείμενο]" custT="1"/>
      <dgm:spPr/>
      <dgm:t>
        <a:bodyPr/>
        <a:lstStyle/>
        <a:p>
          <a:r>
            <a:rPr lang="el-GR" sz="1800" b="1" dirty="0">
              <a:latin typeface="Comic Sans MS" panose="030F0702030302020204" pitchFamily="66" charset="0"/>
            </a:rPr>
            <a:t>Μεγαλύτερο –Μικρότερο Ενδιαφέρον</a:t>
          </a:r>
        </a:p>
      </dgm:t>
    </dgm:pt>
    <dgm:pt modelId="{4F7A526B-1472-4C06-B39C-485C7AC9EBBC}" type="parTrans" cxnId="{58880952-3BED-4B82-A35A-38D46E04924C}">
      <dgm:prSet/>
      <dgm:spPr/>
      <dgm:t>
        <a:bodyPr/>
        <a:lstStyle/>
        <a:p>
          <a:endParaRPr lang="el-GR"/>
        </a:p>
      </dgm:t>
    </dgm:pt>
    <dgm:pt modelId="{8AF06CEA-6ACF-4015-AFCE-03C397700D08}" type="sibTrans" cxnId="{58880952-3BED-4B82-A35A-38D46E04924C}">
      <dgm:prSet/>
      <dgm:spPr/>
      <dgm:t>
        <a:bodyPr/>
        <a:lstStyle/>
        <a:p>
          <a:endParaRPr lang="el-GR"/>
        </a:p>
      </dgm:t>
    </dgm:pt>
    <dgm:pt modelId="{75D86F03-65C3-4453-8340-CE952DB7E9FD}">
      <dgm:prSet phldrT="[Κείμενο]" custT="1"/>
      <dgm:spPr/>
      <dgm:t>
        <a:bodyPr/>
        <a:lstStyle/>
        <a:p>
          <a:r>
            <a:rPr lang="el-GR" sz="1800" b="1" dirty="0">
              <a:latin typeface="Comic Sans MS" panose="030F0702030302020204" pitchFamily="66" charset="0"/>
            </a:rPr>
            <a:t>Προτάσεις για αλλαγή</a:t>
          </a:r>
        </a:p>
      </dgm:t>
    </dgm:pt>
    <dgm:pt modelId="{BFF94297-2B89-47AC-A7B7-C5CC2DB55FE4}" type="parTrans" cxnId="{0C7340CE-9E64-4D31-B824-E1BEFFEC1922}">
      <dgm:prSet/>
      <dgm:spPr/>
      <dgm:t>
        <a:bodyPr/>
        <a:lstStyle/>
        <a:p>
          <a:endParaRPr lang="el-GR"/>
        </a:p>
      </dgm:t>
    </dgm:pt>
    <dgm:pt modelId="{352E3613-4F3E-4B45-8801-646BC611DC30}" type="sibTrans" cxnId="{0C7340CE-9E64-4D31-B824-E1BEFFEC1922}">
      <dgm:prSet/>
      <dgm:spPr/>
      <dgm:t>
        <a:bodyPr/>
        <a:lstStyle/>
        <a:p>
          <a:endParaRPr lang="el-GR"/>
        </a:p>
      </dgm:t>
    </dgm:pt>
    <dgm:pt modelId="{EF68028F-516A-4E1D-B626-353A1F799521}">
      <dgm:prSet phldrT="[Κείμενο]" custT="1"/>
      <dgm:spPr/>
      <dgm:t>
        <a:bodyPr/>
        <a:lstStyle/>
        <a:p>
          <a:r>
            <a:rPr lang="el-GR" sz="1800" b="1" dirty="0">
              <a:latin typeface="Comic Sans MS" panose="030F0702030302020204" pitchFamily="66" charset="0"/>
            </a:rPr>
            <a:t>Προτίμηση τρόπου Διδασκαλίας</a:t>
          </a:r>
        </a:p>
      </dgm:t>
    </dgm:pt>
    <dgm:pt modelId="{D8956AB2-6D80-4AC2-932A-01252E2F8D25}" type="parTrans" cxnId="{CF28D7BD-6AE0-4CBE-AB9F-E64F63E32438}">
      <dgm:prSet/>
      <dgm:spPr/>
      <dgm:t>
        <a:bodyPr/>
        <a:lstStyle/>
        <a:p>
          <a:endParaRPr lang="el-GR"/>
        </a:p>
      </dgm:t>
    </dgm:pt>
    <dgm:pt modelId="{45E512D9-E14F-4261-9F71-B7F8EF76996D}" type="sibTrans" cxnId="{CF28D7BD-6AE0-4CBE-AB9F-E64F63E32438}">
      <dgm:prSet/>
      <dgm:spPr/>
      <dgm:t>
        <a:bodyPr/>
        <a:lstStyle/>
        <a:p>
          <a:endParaRPr lang="el-GR"/>
        </a:p>
      </dgm:t>
    </dgm:pt>
    <dgm:pt modelId="{77BE2F4F-45C5-4BDA-AFAA-DD3CB1F73E44}">
      <dgm:prSet phldrT="[Κείμενο]"/>
      <dgm:spPr/>
      <dgm:t>
        <a:bodyPr/>
        <a:lstStyle/>
        <a:p>
          <a:endParaRPr lang="el-GR"/>
        </a:p>
      </dgm:t>
    </dgm:pt>
    <dgm:pt modelId="{3333DD5E-7F2E-41E1-8A05-61C1808B60F8}" type="parTrans" cxnId="{ABF97A99-EDF4-4041-B0DE-6BA1885D7C89}">
      <dgm:prSet/>
      <dgm:spPr/>
      <dgm:t>
        <a:bodyPr/>
        <a:lstStyle/>
        <a:p>
          <a:endParaRPr lang="el-GR"/>
        </a:p>
      </dgm:t>
    </dgm:pt>
    <dgm:pt modelId="{D4D887AC-9FFC-4413-929B-F3BA808B4BB2}" type="sibTrans" cxnId="{ABF97A99-EDF4-4041-B0DE-6BA1885D7C89}">
      <dgm:prSet/>
      <dgm:spPr/>
      <dgm:t>
        <a:bodyPr/>
        <a:lstStyle/>
        <a:p>
          <a:endParaRPr lang="el-GR"/>
        </a:p>
      </dgm:t>
    </dgm:pt>
    <dgm:pt modelId="{BD54C421-C173-4FE1-ACB6-C8DE431A3410}" type="pres">
      <dgm:prSet presAssocID="{9643A231-698F-4AC1-BB55-57A0E25A4C71}" presName="cycle" presStyleCnt="0">
        <dgm:presLayoutVars>
          <dgm:chMax val="1"/>
          <dgm:dir/>
          <dgm:animLvl val="ctr"/>
          <dgm:resizeHandles val="exact"/>
        </dgm:presLayoutVars>
      </dgm:prSet>
      <dgm:spPr/>
    </dgm:pt>
    <dgm:pt modelId="{CE5FAA86-3282-467B-80E5-7AA6547D739A}" type="pres">
      <dgm:prSet presAssocID="{016029A6-C6FF-4802-BA66-50120C487317}" presName="centerShape" presStyleLbl="node0" presStyleIdx="0" presStyleCnt="1" custScaleX="142314"/>
      <dgm:spPr/>
    </dgm:pt>
    <dgm:pt modelId="{CF4CF5C9-335D-468E-9376-2F8D2E2BEED4}" type="pres">
      <dgm:prSet presAssocID="{5E814FB5-F0B7-4841-BA5C-8DD47109A136}" presName="parTrans" presStyleLbl="bgSibTrans2D1" presStyleIdx="0" presStyleCnt="6"/>
      <dgm:spPr/>
    </dgm:pt>
    <dgm:pt modelId="{B2A75914-ACFB-4230-8A97-36EC402BD000}" type="pres">
      <dgm:prSet presAssocID="{64CE5A91-30D9-4548-AC9C-EE9968C1D12D}" presName="node" presStyleLbl="node1" presStyleIdx="0" presStyleCnt="6">
        <dgm:presLayoutVars>
          <dgm:bulletEnabled val="1"/>
        </dgm:presLayoutVars>
      </dgm:prSet>
      <dgm:spPr/>
    </dgm:pt>
    <dgm:pt modelId="{E5A27664-E32E-4FCA-80AC-D3C92E51BFE1}" type="pres">
      <dgm:prSet presAssocID="{A7D25A52-9C6C-433B-8422-4EB121079244}" presName="parTrans" presStyleLbl="bgSibTrans2D1" presStyleIdx="1" presStyleCnt="6"/>
      <dgm:spPr/>
    </dgm:pt>
    <dgm:pt modelId="{0F095E35-ACEE-4D5D-BD1D-A7F45B1B6C3E}" type="pres">
      <dgm:prSet presAssocID="{A0877B57-4A94-444D-A8FF-7021924B4540}" presName="node" presStyleLbl="node1" presStyleIdx="1" presStyleCnt="6" custRadScaleRad="108433" custRadScaleInc="-8264">
        <dgm:presLayoutVars>
          <dgm:bulletEnabled val="1"/>
        </dgm:presLayoutVars>
      </dgm:prSet>
      <dgm:spPr/>
    </dgm:pt>
    <dgm:pt modelId="{3CF65F65-5A9A-4189-932B-EE8EE9D59C2C}" type="pres">
      <dgm:prSet presAssocID="{41F8D530-CAA6-41AA-B5FC-CD67D337CC99}" presName="parTrans" presStyleLbl="bgSibTrans2D1" presStyleIdx="2" presStyleCnt="6"/>
      <dgm:spPr/>
    </dgm:pt>
    <dgm:pt modelId="{1088243F-8A16-4628-A43A-27FF5ED0EA91}" type="pres">
      <dgm:prSet presAssocID="{A3282D3D-AD1B-44D0-A840-B3D08283A7E2}" presName="node" presStyleLbl="node1" presStyleIdx="2" presStyleCnt="6" custRadScaleRad="98648" custRadScaleInc="819">
        <dgm:presLayoutVars>
          <dgm:bulletEnabled val="1"/>
        </dgm:presLayoutVars>
      </dgm:prSet>
      <dgm:spPr/>
    </dgm:pt>
    <dgm:pt modelId="{864F9D62-B3A1-44B3-8AD8-570603AA4F1C}" type="pres">
      <dgm:prSet presAssocID="{4F7A526B-1472-4C06-B39C-485C7AC9EBBC}" presName="parTrans" presStyleLbl="bgSibTrans2D1" presStyleIdx="3" presStyleCnt="6"/>
      <dgm:spPr/>
    </dgm:pt>
    <dgm:pt modelId="{5E7DB617-FFC7-4837-BF45-CA3B1C46601E}" type="pres">
      <dgm:prSet presAssocID="{40E97A60-BAF0-4961-8DF8-A879E4AF2860}" presName="node" presStyleLbl="node1" presStyleIdx="3" presStyleCnt="6" custRadScaleRad="104428" custRadScaleInc="13360">
        <dgm:presLayoutVars>
          <dgm:bulletEnabled val="1"/>
        </dgm:presLayoutVars>
      </dgm:prSet>
      <dgm:spPr/>
    </dgm:pt>
    <dgm:pt modelId="{70A67BA3-D681-4F24-A46B-154518743D3B}" type="pres">
      <dgm:prSet presAssocID="{D8956AB2-6D80-4AC2-932A-01252E2F8D25}" presName="parTrans" presStyleLbl="bgSibTrans2D1" presStyleIdx="4" presStyleCnt="6" custLinFactNeighborX="-15603" custLinFactNeighborY="7517"/>
      <dgm:spPr/>
    </dgm:pt>
    <dgm:pt modelId="{C5A16115-AD45-4EE8-B060-1EFC03D90916}" type="pres">
      <dgm:prSet presAssocID="{EF68028F-516A-4E1D-B626-353A1F799521}" presName="node" presStyleLbl="node1" presStyleIdx="4" presStyleCnt="6" custRadScaleRad="104445" custRadScaleInc="25056">
        <dgm:presLayoutVars>
          <dgm:bulletEnabled val="1"/>
        </dgm:presLayoutVars>
      </dgm:prSet>
      <dgm:spPr/>
    </dgm:pt>
    <dgm:pt modelId="{A0892723-A320-4F18-8F98-21AB0353A95A}" type="pres">
      <dgm:prSet presAssocID="{BFF94297-2B89-47AC-A7B7-C5CC2DB55FE4}" presName="parTrans" presStyleLbl="bgSibTrans2D1" presStyleIdx="5" presStyleCnt="6"/>
      <dgm:spPr/>
    </dgm:pt>
    <dgm:pt modelId="{008FF51D-9FE0-4FE7-8886-987EC50FAF2C}" type="pres">
      <dgm:prSet presAssocID="{75D86F03-65C3-4453-8340-CE952DB7E9FD}" presName="node" presStyleLbl="node1" presStyleIdx="5" presStyleCnt="6">
        <dgm:presLayoutVars>
          <dgm:bulletEnabled val="1"/>
        </dgm:presLayoutVars>
      </dgm:prSet>
      <dgm:spPr/>
    </dgm:pt>
  </dgm:ptLst>
  <dgm:cxnLst>
    <dgm:cxn modelId="{1EF2FB05-1503-48F7-95A2-C25A9FF9A5F8}" type="presOf" srcId="{41F8D530-CAA6-41AA-B5FC-CD67D337CC99}" destId="{3CF65F65-5A9A-4189-932B-EE8EE9D59C2C}" srcOrd="0" destOrd="0" presId="urn:microsoft.com/office/officeart/2005/8/layout/radial4"/>
    <dgm:cxn modelId="{F5644429-FA7E-4539-8376-E3D52EA6DE7B}" type="presOf" srcId="{D8956AB2-6D80-4AC2-932A-01252E2F8D25}" destId="{70A67BA3-D681-4F24-A46B-154518743D3B}" srcOrd="0" destOrd="0" presId="urn:microsoft.com/office/officeart/2005/8/layout/radial4"/>
    <dgm:cxn modelId="{566FE436-6839-4EAB-8922-A8F650C5F2FB}" type="presOf" srcId="{5E814FB5-F0B7-4841-BA5C-8DD47109A136}" destId="{CF4CF5C9-335D-468E-9376-2F8D2E2BEED4}" srcOrd="0" destOrd="0" presId="urn:microsoft.com/office/officeart/2005/8/layout/radial4"/>
    <dgm:cxn modelId="{6E687F3D-42D1-4650-B632-701E27EF3892}" srcId="{016029A6-C6FF-4802-BA66-50120C487317}" destId="{A3282D3D-AD1B-44D0-A840-B3D08283A7E2}" srcOrd="2" destOrd="0" parTransId="{41F8D530-CAA6-41AA-B5FC-CD67D337CC99}" sibTransId="{3B9F8193-9687-4CE6-B6C2-9DDBC554BF67}"/>
    <dgm:cxn modelId="{C9528669-AB07-4472-B36C-C6263440DCD7}" type="presOf" srcId="{64CE5A91-30D9-4548-AC9C-EE9968C1D12D}" destId="{B2A75914-ACFB-4230-8A97-36EC402BD000}" srcOrd="0" destOrd="0" presId="urn:microsoft.com/office/officeart/2005/8/layout/radial4"/>
    <dgm:cxn modelId="{1992046A-D8D7-47CF-BC61-6314B4B86F16}" type="presOf" srcId="{EF68028F-516A-4E1D-B626-353A1F799521}" destId="{C5A16115-AD45-4EE8-B060-1EFC03D90916}" srcOrd="0" destOrd="0" presId="urn:microsoft.com/office/officeart/2005/8/layout/radial4"/>
    <dgm:cxn modelId="{9203E74F-79EE-4129-81BA-61C43816EDD5}" type="presOf" srcId="{9643A231-698F-4AC1-BB55-57A0E25A4C71}" destId="{BD54C421-C173-4FE1-ACB6-C8DE431A3410}" srcOrd="0" destOrd="0" presId="urn:microsoft.com/office/officeart/2005/8/layout/radial4"/>
    <dgm:cxn modelId="{58880952-3BED-4B82-A35A-38D46E04924C}" srcId="{016029A6-C6FF-4802-BA66-50120C487317}" destId="{40E97A60-BAF0-4961-8DF8-A879E4AF2860}" srcOrd="3" destOrd="0" parTransId="{4F7A526B-1472-4C06-B39C-485C7AC9EBBC}" sibTransId="{8AF06CEA-6ACF-4015-AFCE-03C397700D08}"/>
    <dgm:cxn modelId="{8E7F6F73-7EA9-43FE-99D6-24DCCE2A87BD}" srcId="{9643A231-698F-4AC1-BB55-57A0E25A4C71}" destId="{016029A6-C6FF-4802-BA66-50120C487317}" srcOrd="0" destOrd="0" parTransId="{96C97047-8FF4-400D-90AE-14DCE49F500D}" sibTransId="{53D8BC9E-9F6A-4445-9587-5F29BC754B0F}"/>
    <dgm:cxn modelId="{73AB8A81-B6D6-40F0-B880-B76FC5F50EAB}" type="presOf" srcId="{A3282D3D-AD1B-44D0-A840-B3D08283A7E2}" destId="{1088243F-8A16-4628-A43A-27FF5ED0EA91}" srcOrd="0" destOrd="0" presId="urn:microsoft.com/office/officeart/2005/8/layout/radial4"/>
    <dgm:cxn modelId="{EB224A87-DDF0-4684-B74B-4054937F0230}" type="presOf" srcId="{4F7A526B-1472-4C06-B39C-485C7AC9EBBC}" destId="{864F9D62-B3A1-44B3-8AD8-570603AA4F1C}" srcOrd="0" destOrd="0" presId="urn:microsoft.com/office/officeart/2005/8/layout/radial4"/>
    <dgm:cxn modelId="{B0660892-DFAE-45D0-BA9B-11F46F422270}" srcId="{9643A231-698F-4AC1-BB55-57A0E25A4C71}" destId="{D315AFA9-8468-4C3A-AD58-5DB1C492C3FF}" srcOrd="1" destOrd="0" parTransId="{2AA4BABC-2955-475C-A142-E7B8C1D79F18}" sibTransId="{41173C6E-42B4-4FD0-B6A7-EA1C817F05DF}"/>
    <dgm:cxn modelId="{82D86295-95B4-40A1-81F6-D591CEF13AE3}" type="presOf" srcId="{A0877B57-4A94-444D-A8FF-7021924B4540}" destId="{0F095E35-ACEE-4D5D-BD1D-A7F45B1B6C3E}" srcOrd="0" destOrd="0" presId="urn:microsoft.com/office/officeart/2005/8/layout/radial4"/>
    <dgm:cxn modelId="{17E1F995-034C-4E26-B559-11D814E484B6}" srcId="{9643A231-698F-4AC1-BB55-57A0E25A4C71}" destId="{46E10792-30D2-4711-A6E3-20C0CA299682}" srcOrd="3" destOrd="0" parTransId="{7CA00E95-818D-4D5F-841B-665B8E691AD8}" sibTransId="{E6F86436-1588-4D48-9920-18537318DFE1}"/>
    <dgm:cxn modelId="{ABF97A99-EDF4-4041-B0DE-6BA1885D7C89}" srcId="{9643A231-698F-4AC1-BB55-57A0E25A4C71}" destId="{77BE2F4F-45C5-4BDA-AFAA-DD3CB1F73E44}" srcOrd="4" destOrd="0" parTransId="{3333DD5E-7F2E-41E1-8A05-61C1808B60F8}" sibTransId="{D4D887AC-9FFC-4413-929B-F3BA808B4BB2}"/>
    <dgm:cxn modelId="{5F68449B-1F1B-426B-AAAF-E6BA5D4E32F7}" type="presOf" srcId="{016029A6-C6FF-4802-BA66-50120C487317}" destId="{CE5FAA86-3282-467B-80E5-7AA6547D739A}" srcOrd="0" destOrd="0" presId="urn:microsoft.com/office/officeart/2005/8/layout/radial4"/>
    <dgm:cxn modelId="{ED7BF89B-2A43-4373-8D20-2694230CC5FE}" srcId="{016029A6-C6FF-4802-BA66-50120C487317}" destId="{64CE5A91-30D9-4548-AC9C-EE9968C1D12D}" srcOrd="0" destOrd="0" parTransId="{5E814FB5-F0B7-4841-BA5C-8DD47109A136}" sibTransId="{A3DD3BF2-827E-4C6A-867B-13406F37DCE6}"/>
    <dgm:cxn modelId="{C0AC1EA0-8A0B-4641-91AA-9BEF14D93C8B}" srcId="{9643A231-698F-4AC1-BB55-57A0E25A4C71}" destId="{AF890409-181E-4794-9FF7-647BD7F1FDB9}" srcOrd="2" destOrd="0" parTransId="{B6520F91-2F36-4410-97B5-CF77480755DB}" sibTransId="{E128E79E-7A39-4CFF-884D-AFC4363AC1F2}"/>
    <dgm:cxn modelId="{6D6B30A4-726B-4060-BA57-DA6F9664C7B6}" type="presOf" srcId="{BFF94297-2B89-47AC-A7B7-C5CC2DB55FE4}" destId="{A0892723-A320-4F18-8F98-21AB0353A95A}" srcOrd="0" destOrd="0" presId="urn:microsoft.com/office/officeart/2005/8/layout/radial4"/>
    <dgm:cxn modelId="{BC377DB3-FCE4-45C3-974E-82938CB077C8}" type="presOf" srcId="{A7D25A52-9C6C-433B-8422-4EB121079244}" destId="{E5A27664-E32E-4FCA-80AC-D3C92E51BFE1}" srcOrd="0" destOrd="0" presId="urn:microsoft.com/office/officeart/2005/8/layout/radial4"/>
    <dgm:cxn modelId="{CF28D7BD-6AE0-4CBE-AB9F-E64F63E32438}" srcId="{016029A6-C6FF-4802-BA66-50120C487317}" destId="{EF68028F-516A-4E1D-B626-353A1F799521}" srcOrd="4" destOrd="0" parTransId="{D8956AB2-6D80-4AC2-932A-01252E2F8D25}" sibTransId="{45E512D9-E14F-4261-9F71-B7F8EF76996D}"/>
    <dgm:cxn modelId="{0C7340CE-9E64-4D31-B824-E1BEFFEC1922}" srcId="{016029A6-C6FF-4802-BA66-50120C487317}" destId="{75D86F03-65C3-4453-8340-CE952DB7E9FD}" srcOrd="5" destOrd="0" parTransId="{BFF94297-2B89-47AC-A7B7-C5CC2DB55FE4}" sibTransId="{352E3613-4F3E-4B45-8801-646BC611DC30}"/>
    <dgm:cxn modelId="{5D076FE2-5015-4850-AE80-472F044B5E5C}" type="presOf" srcId="{75D86F03-65C3-4453-8340-CE952DB7E9FD}" destId="{008FF51D-9FE0-4FE7-8886-987EC50FAF2C}" srcOrd="0" destOrd="0" presId="urn:microsoft.com/office/officeart/2005/8/layout/radial4"/>
    <dgm:cxn modelId="{BF7A2FEC-3F55-4586-BF90-9DCD61BF67DF}" srcId="{016029A6-C6FF-4802-BA66-50120C487317}" destId="{A0877B57-4A94-444D-A8FF-7021924B4540}" srcOrd="1" destOrd="0" parTransId="{A7D25A52-9C6C-433B-8422-4EB121079244}" sibTransId="{554313EA-C6F5-48C6-8ECF-0DB787EFA923}"/>
    <dgm:cxn modelId="{41C7A5ED-5536-419B-A5BD-414FD19C1CA3}" type="presOf" srcId="{40E97A60-BAF0-4961-8DF8-A879E4AF2860}" destId="{5E7DB617-FFC7-4837-BF45-CA3B1C46601E}" srcOrd="0" destOrd="0" presId="urn:microsoft.com/office/officeart/2005/8/layout/radial4"/>
    <dgm:cxn modelId="{42924819-F414-44A7-9D45-9BA1A3D7566F}" type="presParOf" srcId="{BD54C421-C173-4FE1-ACB6-C8DE431A3410}" destId="{CE5FAA86-3282-467B-80E5-7AA6547D739A}" srcOrd="0" destOrd="0" presId="urn:microsoft.com/office/officeart/2005/8/layout/radial4"/>
    <dgm:cxn modelId="{093B9046-1175-426D-98CD-2DD931DF445E}" type="presParOf" srcId="{BD54C421-C173-4FE1-ACB6-C8DE431A3410}" destId="{CF4CF5C9-335D-468E-9376-2F8D2E2BEED4}" srcOrd="1" destOrd="0" presId="urn:microsoft.com/office/officeart/2005/8/layout/radial4"/>
    <dgm:cxn modelId="{533548F2-F1C4-4282-AC8F-0D1FD55C8481}" type="presParOf" srcId="{BD54C421-C173-4FE1-ACB6-C8DE431A3410}" destId="{B2A75914-ACFB-4230-8A97-36EC402BD000}" srcOrd="2" destOrd="0" presId="urn:microsoft.com/office/officeart/2005/8/layout/radial4"/>
    <dgm:cxn modelId="{A4FB05B0-8D2F-44B0-A683-8450135B2CF3}" type="presParOf" srcId="{BD54C421-C173-4FE1-ACB6-C8DE431A3410}" destId="{E5A27664-E32E-4FCA-80AC-D3C92E51BFE1}" srcOrd="3" destOrd="0" presId="urn:microsoft.com/office/officeart/2005/8/layout/radial4"/>
    <dgm:cxn modelId="{38AE67F0-9548-4130-8B50-24A9B7B441AB}" type="presParOf" srcId="{BD54C421-C173-4FE1-ACB6-C8DE431A3410}" destId="{0F095E35-ACEE-4D5D-BD1D-A7F45B1B6C3E}" srcOrd="4" destOrd="0" presId="urn:microsoft.com/office/officeart/2005/8/layout/radial4"/>
    <dgm:cxn modelId="{7B5ED1F3-F79F-43E0-AD4F-1A9B268A9D88}" type="presParOf" srcId="{BD54C421-C173-4FE1-ACB6-C8DE431A3410}" destId="{3CF65F65-5A9A-4189-932B-EE8EE9D59C2C}" srcOrd="5" destOrd="0" presId="urn:microsoft.com/office/officeart/2005/8/layout/radial4"/>
    <dgm:cxn modelId="{743BD13F-BEDF-4C7D-BF4D-A53547617E2E}" type="presParOf" srcId="{BD54C421-C173-4FE1-ACB6-C8DE431A3410}" destId="{1088243F-8A16-4628-A43A-27FF5ED0EA91}" srcOrd="6" destOrd="0" presId="urn:microsoft.com/office/officeart/2005/8/layout/radial4"/>
    <dgm:cxn modelId="{7BEA961E-D74A-403E-A57E-BA265B80C488}" type="presParOf" srcId="{BD54C421-C173-4FE1-ACB6-C8DE431A3410}" destId="{864F9D62-B3A1-44B3-8AD8-570603AA4F1C}" srcOrd="7" destOrd="0" presId="urn:microsoft.com/office/officeart/2005/8/layout/radial4"/>
    <dgm:cxn modelId="{34B76532-C0F0-446A-9FFF-4DD150CA5072}" type="presParOf" srcId="{BD54C421-C173-4FE1-ACB6-C8DE431A3410}" destId="{5E7DB617-FFC7-4837-BF45-CA3B1C46601E}" srcOrd="8" destOrd="0" presId="urn:microsoft.com/office/officeart/2005/8/layout/radial4"/>
    <dgm:cxn modelId="{E4FBC296-1C9A-41FC-B94C-66FE7A9788E4}" type="presParOf" srcId="{BD54C421-C173-4FE1-ACB6-C8DE431A3410}" destId="{70A67BA3-D681-4F24-A46B-154518743D3B}" srcOrd="9" destOrd="0" presId="urn:microsoft.com/office/officeart/2005/8/layout/radial4"/>
    <dgm:cxn modelId="{D5612774-6CAA-49F9-A130-76A099476CDC}" type="presParOf" srcId="{BD54C421-C173-4FE1-ACB6-C8DE431A3410}" destId="{C5A16115-AD45-4EE8-B060-1EFC03D90916}" srcOrd="10" destOrd="0" presId="urn:microsoft.com/office/officeart/2005/8/layout/radial4"/>
    <dgm:cxn modelId="{D1269CBC-185C-43F2-9B44-C58B89321B73}" type="presParOf" srcId="{BD54C421-C173-4FE1-ACB6-C8DE431A3410}" destId="{A0892723-A320-4F18-8F98-21AB0353A95A}" srcOrd="11" destOrd="0" presId="urn:microsoft.com/office/officeart/2005/8/layout/radial4"/>
    <dgm:cxn modelId="{328F87F3-674F-4727-95FA-AB75F4B296E8}" type="presParOf" srcId="{BD54C421-C173-4FE1-ACB6-C8DE431A3410}" destId="{008FF51D-9FE0-4FE7-8886-987EC50FAF2C}"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3A45FD-DBF4-439C-AD2B-A7773208A235}"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l-GR"/>
        </a:p>
      </dgm:t>
    </dgm:pt>
    <dgm:pt modelId="{27C2D079-E2E0-48DD-8091-E5006EA779F5}">
      <dgm:prSet phldrT="[Κείμενο]" custT="1"/>
      <dgm:spPr/>
      <dgm:t>
        <a:bodyPr/>
        <a:lstStyle/>
        <a:p>
          <a:pPr marL="0" lvl="0" algn="ctr" defTabSz="1022350">
            <a:lnSpc>
              <a:spcPct val="90000"/>
            </a:lnSpc>
            <a:spcBef>
              <a:spcPct val="0"/>
            </a:spcBef>
            <a:spcAft>
              <a:spcPct val="35000"/>
            </a:spcAft>
            <a:buNone/>
          </a:pPr>
          <a:r>
            <a:rPr lang="el-GR" sz="2300" b="1" kern="1200" dirty="0">
              <a:solidFill>
                <a:prstClr val="black">
                  <a:hueOff val="0"/>
                  <a:satOff val="0"/>
                  <a:lumOff val="0"/>
                  <a:alphaOff val="0"/>
                </a:prstClr>
              </a:solidFill>
              <a:latin typeface="Comic Sans MS" panose="030F0702030302020204" pitchFamily="66" charset="0"/>
              <a:ea typeface="+mn-ea"/>
              <a:cs typeface="+mn-cs"/>
            </a:rPr>
            <a:t>ΑΛΛΑΓΕΣ</a:t>
          </a:r>
        </a:p>
      </dgm:t>
    </dgm:pt>
    <dgm:pt modelId="{5090A6E9-F063-43A5-B700-2CA85940948C}" type="parTrans" cxnId="{EB27B63A-229E-40B5-9A12-F149EDC6B496}">
      <dgm:prSet/>
      <dgm:spPr/>
      <dgm:t>
        <a:bodyPr/>
        <a:lstStyle/>
        <a:p>
          <a:endParaRPr lang="el-GR"/>
        </a:p>
      </dgm:t>
    </dgm:pt>
    <dgm:pt modelId="{7B4B586B-FE78-44B5-864C-2862A9868345}" type="sibTrans" cxnId="{EB27B63A-229E-40B5-9A12-F149EDC6B496}">
      <dgm:prSet/>
      <dgm:spPr/>
      <dgm:t>
        <a:bodyPr/>
        <a:lstStyle/>
        <a:p>
          <a:endParaRPr lang="el-GR"/>
        </a:p>
      </dgm:t>
    </dgm:pt>
    <dgm:pt modelId="{58C0B8F6-2CBF-4A54-B63A-15E32405D63A}">
      <dgm:prSet phldrT="[Κείμενο]" custT="1"/>
      <dgm:spPr/>
      <dgm:t>
        <a:bodyPr/>
        <a:lstStyle/>
        <a:p>
          <a:r>
            <a:rPr lang="el-GR" sz="2000" b="1" dirty="0">
              <a:latin typeface="Comic Sans MS" panose="030F0702030302020204" pitchFamily="66" charset="0"/>
            </a:rPr>
            <a:t>ΒΙΝΤΕΟ ΜΕ ΥΠΟΤΙΤΛΟΥΣ</a:t>
          </a:r>
        </a:p>
      </dgm:t>
    </dgm:pt>
    <dgm:pt modelId="{5EE046EB-2468-4D68-A620-218DF2190524}" type="parTrans" cxnId="{DCC15CE8-3526-4BAA-9720-25CE0C2B03E1}">
      <dgm:prSet/>
      <dgm:spPr/>
      <dgm:t>
        <a:bodyPr/>
        <a:lstStyle/>
        <a:p>
          <a:endParaRPr lang="el-GR"/>
        </a:p>
      </dgm:t>
    </dgm:pt>
    <dgm:pt modelId="{5C72A402-7401-4EC3-A78C-F2057151A249}" type="sibTrans" cxnId="{DCC15CE8-3526-4BAA-9720-25CE0C2B03E1}">
      <dgm:prSet/>
      <dgm:spPr/>
      <dgm:t>
        <a:bodyPr/>
        <a:lstStyle/>
        <a:p>
          <a:endParaRPr lang="el-GR"/>
        </a:p>
      </dgm:t>
    </dgm:pt>
    <dgm:pt modelId="{42EB409D-D9B3-4BEE-A245-C31F22E7F801}">
      <dgm:prSet phldrT="[Κείμενο]"/>
      <dgm:spPr/>
      <dgm:t>
        <a:bodyPr/>
        <a:lstStyle/>
        <a:p>
          <a:r>
            <a:rPr lang="el-GR" b="1" dirty="0">
              <a:latin typeface="Comic Sans MS" panose="030F0702030302020204" pitchFamily="66" charset="0"/>
            </a:rPr>
            <a:t>ΔΥΝΑΤΑ </a:t>
          </a:r>
        </a:p>
        <a:p>
          <a:r>
            <a:rPr lang="el-GR" b="1" dirty="0">
              <a:latin typeface="Comic Sans MS" panose="030F0702030302020204" pitchFamily="66" charset="0"/>
            </a:rPr>
            <a:t>ΣΗΜΕΙΑ</a:t>
          </a:r>
        </a:p>
      </dgm:t>
    </dgm:pt>
    <dgm:pt modelId="{85FF9802-6C0D-47FE-9164-DDA620C14A93}" type="parTrans" cxnId="{81F09941-3967-4A88-B3EC-59A187B29198}">
      <dgm:prSet/>
      <dgm:spPr/>
      <dgm:t>
        <a:bodyPr/>
        <a:lstStyle/>
        <a:p>
          <a:endParaRPr lang="el-GR"/>
        </a:p>
      </dgm:t>
    </dgm:pt>
    <dgm:pt modelId="{3F8F3E17-45AA-41E4-87E9-E98E4FDCCE85}" type="sibTrans" cxnId="{81F09941-3967-4A88-B3EC-59A187B29198}">
      <dgm:prSet/>
      <dgm:spPr/>
      <dgm:t>
        <a:bodyPr/>
        <a:lstStyle/>
        <a:p>
          <a:endParaRPr lang="el-GR"/>
        </a:p>
      </dgm:t>
    </dgm:pt>
    <dgm:pt modelId="{5287586C-924A-4E6D-9BEA-B6F2DDEF1C0E}">
      <dgm:prSet phldrT="[Κείμενο]" custT="1"/>
      <dgm:spPr/>
      <dgm:t>
        <a:bodyPr/>
        <a:lstStyle/>
        <a:p>
          <a:r>
            <a:rPr lang="el-GR" sz="2000" b="1" dirty="0">
              <a:latin typeface="Comic Sans MS" panose="030F0702030302020204" pitchFamily="66" charset="0"/>
            </a:rPr>
            <a:t>ΒΙΝΤΕΟ</a:t>
          </a:r>
        </a:p>
      </dgm:t>
    </dgm:pt>
    <dgm:pt modelId="{760D6614-FBDC-4DB8-8C56-B1625D7B59D6}" type="parTrans" cxnId="{49289888-F335-4FB0-A5CB-47D409669920}">
      <dgm:prSet/>
      <dgm:spPr/>
      <dgm:t>
        <a:bodyPr/>
        <a:lstStyle/>
        <a:p>
          <a:endParaRPr lang="el-GR"/>
        </a:p>
      </dgm:t>
    </dgm:pt>
    <dgm:pt modelId="{E9327A66-6A89-45BC-8D12-3FA9FAC2A7E6}" type="sibTrans" cxnId="{49289888-F335-4FB0-A5CB-47D409669920}">
      <dgm:prSet/>
      <dgm:spPr/>
      <dgm:t>
        <a:bodyPr/>
        <a:lstStyle/>
        <a:p>
          <a:endParaRPr lang="el-GR"/>
        </a:p>
      </dgm:t>
    </dgm:pt>
    <dgm:pt modelId="{09EC6BD9-AB78-4161-AECD-D751201542C1}">
      <dgm:prSet phldrT="[Κείμενο]" custT="1"/>
      <dgm:spPr/>
      <dgm:t>
        <a:bodyPr/>
        <a:lstStyle/>
        <a:p>
          <a:r>
            <a:rPr lang="el-GR" sz="2000" b="1" dirty="0">
              <a:latin typeface="Comic Sans MS" panose="030F0702030302020204" pitchFamily="66" charset="0"/>
            </a:rPr>
            <a:t>ΠΑΙΧΝΙΔΙΑ</a:t>
          </a:r>
        </a:p>
      </dgm:t>
    </dgm:pt>
    <dgm:pt modelId="{C1D1530D-F734-41F3-8E84-492C4A0CD533}" type="parTrans" cxnId="{D2BEFCE1-8BDE-43A2-A018-70207842C4BB}">
      <dgm:prSet/>
      <dgm:spPr/>
      <dgm:t>
        <a:bodyPr/>
        <a:lstStyle/>
        <a:p>
          <a:endParaRPr lang="el-GR"/>
        </a:p>
      </dgm:t>
    </dgm:pt>
    <dgm:pt modelId="{6FF0C04C-6B75-4D51-8493-E6928144A249}" type="sibTrans" cxnId="{D2BEFCE1-8BDE-43A2-A018-70207842C4BB}">
      <dgm:prSet/>
      <dgm:spPr/>
      <dgm:t>
        <a:bodyPr/>
        <a:lstStyle/>
        <a:p>
          <a:endParaRPr lang="el-GR"/>
        </a:p>
      </dgm:t>
    </dgm:pt>
    <dgm:pt modelId="{9CD34568-1C6E-496F-B1BA-BCFECF64303E}">
      <dgm:prSet phldrT="[Κείμενο]" custT="1"/>
      <dgm:spPr/>
      <dgm:t>
        <a:bodyPr/>
        <a:lstStyle/>
        <a:p>
          <a:r>
            <a:rPr lang="el-GR" sz="2000" b="1" dirty="0">
              <a:latin typeface="Comic Sans MS" panose="030F0702030302020204" pitchFamily="66" charset="0"/>
            </a:rPr>
            <a:t>ΑΒΑΤΑΡ</a:t>
          </a:r>
          <a:br>
            <a:rPr lang="el-GR" sz="1700" dirty="0"/>
          </a:br>
          <a:endParaRPr lang="el-GR" sz="1700" dirty="0"/>
        </a:p>
      </dgm:t>
    </dgm:pt>
    <dgm:pt modelId="{591060D3-D5C3-4998-960C-9E902650D981}" type="parTrans" cxnId="{F2340340-7D00-4578-8D79-1C1783385A67}">
      <dgm:prSet/>
      <dgm:spPr/>
      <dgm:t>
        <a:bodyPr/>
        <a:lstStyle/>
        <a:p>
          <a:endParaRPr lang="el-GR"/>
        </a:p>
      </dgm:t>
    </dgm:pt>
    <dgm:pt modelId="{72BE501E-12B8-49DD-BC13-C58DF4345106}" type="sibTrans" cxnId="{F2340340-7D00-4578-8D79-1C1783385A67}">
      <dgm:prSet/>
      <dgm:spPr/>
      <dgm:t>
        <a:bodyPr/>
        <a:lstStyle/>
        <a:p>
          <a:endParaRPr lang="el-GR"/>
        </a:p>
      </dgm:t>
    </dgm:pt>
    <dgm:pt modelId="{B9317AB5-0256-4B64-893A-E971CC7C6FB6}">
      <dgm:prSet phldrT="[Κείμενο]"/>
      <dgm:spPr/>
      <dgm:t>
        <a:bodyPr/>
        <a:lstStyle/>
        <a:p>
          <a:endParaRPr lang="el-GR"/>
        </a:p>
      </dgm:t>
    </dgm:pt>
    <dgm:pt modelId="{BE2D8359-3988-4D10-A011-90F3505AF2A3}" type="parTrans" cxnId="{D64CE5E9-D30B-4CB0-A007-883B3A76B323}">
      <dgm:prSet/>
      <dgm:spPr/>
      <dgm:t>
        <a:bodyPr/>
        <a:lstStyle/>
        <a:p>
          <a:endParaRPr lang="el-GR"/>
        </a:p>
      </dgm:t>
    </dgm:pt>
    <dgm:pt modelId="{46A228E9-C927-47AA-96EE-DF75BD0E4D9F}" type="sibTrans" cxnId="{D64CE5E9-D30B-4CB0-A007-883B3A76B323}">
      <dgm:prSet/>
      <dgm:spPr/>
      <dgm:t>
        <a:bodyPr/>
        <a:lstStyle/>
        <a:p>
          <a:endParaRPr lang="el-GR"/>
        </a:p>
      </dgm:t>
    </dgm:pt>
    <dgm:pt modelId="{C75B7864-5804-4616-A790-1D7A53B89F5E}">
      <dgm:prSet phldrT="[Κείμενο]" phldr="1"/>
      <dgm:spPr/>
      <dgm:t>
        <a:bodyPr/>
        <a:lstStyle/>
        <a:p>
          <a:endParaRPr lang="el-GR"/>
        </a:p>
      </dgm:t>
    </dgm:pt>
    <dgm:pt modelId="{5702CF41-134D-4154-95F1-6F20D3AE8EB0}" type="parTrans" cxnId="{675445AA-4312-49BF-90E6-6860379553A0}">
      <dgm:prSet/>
      <dgm:spPr/>
      <dgm:t>
        <a:bodyPr/>
        <a:lstStyle/>
        <a:p>
          <a:endParaRPr lang="el-GR"/>
        </a:p>
      </dgm:t>
    </dgm:pt>
    <dgm:pt modelId="{E9D6F503-D345-46DB-8FD8-34887B51ECE1}" type="sibTrans" cxnId="{675445AA-4312-49BF-90E6-6860379553A0}">
      <dgm:prSet/>
      <dgm:spPr/>
      <dgm:t>
        <a:bodyPr/>
        <a:lstStyle/>
        <a:p>
          <a:endParaRPr lang="el-GR"/>
        </a:p>
      </dgm:t>
    </dgm:pt>
    <dgm:pt modelId="{6BBE4A9D-B740-4476-BD0A-4CFE476C7FDC}">
      <dgm:prSet phldrT="[Κείμενο]" custT="1"/>
      <dgm:spPr/>
      <dgm:t>
        <a:bodyPr/>
        <a:lstStyle/>
        <a:p>
          <a:r>
            <a:rPr lang="el-GR" sz="2000" b="1" dirty="0">
              <a:latin typeface="Comic Sans MS" panose="030F0702030302020204" pitchFamily="66" charset="0"/>
            </a:rPr>
            <a:t>ΚΕΙΜΕΝΑ</a:t>
          </a:r>
        </a:p>
      </dgm:t>
    </dgm:pt>
    <dgm:pt modelId="{5473A225-4434-4E48-BDEC-CF478868955F}" type="parTrans" cxnId="{CB342552-BE92-415B-8B84-31696FFA30B2}">
      <dgm:prSet/>
      <dgm:spPr/>
      <dgm:t>
        <a:bodyPr/>
        <a:lstStyle/>
        <a:p>
          <a:endParaRPr lang="el-GR"/>
        </a:p>
      </dgm:t>
    </dgm:pt>
    <dgm:pt modelId="{4CDC24AC-148F-4FB9-943F-70E953DC9B19}" type="sibTrans" cxnId="{CB342552-BE92-415B-8B84-31696FFA30B2}">
      <dgm:prSet/>
      <dgm:spPr/>
      <dgm:t>
        <a:bodyPr/>
        <a:lstStyle/>
        <a:p>
          <a:endParaRPr lang="el-GR"/>
        </a:p>
      </dgm:t>
    </dgm:pt>
    <dgm:pt modelId="{40C1FE7C-AEF7-499E-977C-B4F283C1BD99}">
      <dgm:prSet phldrT="[Κείμενο]" phldr="1"/>
      <dgm:spPr/>
      <dgm:t>
        <a:bodyPr/>
        <a:lstStyle/>
        <a:p>
          <a:endParaRPr lang="el-GR"/>
        </a:p>
      </dgm:t>
    </dgm:pt>
    <dgm:pt modelId="{50A76E9F-2071-404B-B276-1CA960A064A9}" type="parTrans" cxnId="{313A3EB8-2FA0-4465-8CED-EFE317F3FCAD}">
      <dgm:prSet/>
      <dgm:spPr/>
      <dgm:t>
        <a:bodyPr/>
        <a:lstStyle/>
        <a:p>
          <a:endParaRPr lang="el-GR"/>
        </a:p>
      </dgm:t>
    </dgm:pt>
    <dgm:pt modelId="{D311D263-8B4F-4F40-9FA6-6AE3F9B449A1}" type="sibTrans" cxnId="{313A3EB8-2FA0-4465-8CED-EFE317F3FCAD}">
      <dgm:prSet/>
      <dgm:spPr/>
      <dgm:t>
        <a:bodyPr/>
        <a:lstStyle/>
        <a:p>
          <a:endParaRPr lang="el-GR"/>
        </a:p>
      </dgm:t>
    </dgm:pt>
    <dgm:pt modelId="{E81CEF7B-6D8E-4856-ACF1-D270F0684C31}">
      <dgm:prSet phldrT="[Κείμενο]" phldr="1"/>
      <dgm:spPr/>
      <dgm:t>
        <a:bodyPr/>
        <a:lstStyle/>
        <a:p>
          <a:endParaRPr lang="el-GR"/>
        </a:p>
      </dgm:t>
    </dgm:pt>
    <dgm:pt modelId="{1E912B0C-0308-446B-AA2E-018B2E5AFD6B}" type="parTrans" cxnId="{16209DE0-A338-493B-BB2A-A7A17FED6788}">
      <dgm:prSet/>
      <dgm:spPr/>
      <dgm:t>
        <a:bodyPr/>
        <a:lstStyle/>
        <a:p>
          <a:endParaRPr lang="el-GR"/>
        </a:p>
      </dgm:t>
    </dgm:pt>
    <dgm:pt modelId="{C4C53E00-DB60-48BC-9D9E-EB62A513201F}" type="sibTrans" cxnId="{16209DE0-A338-493B-BB2A-A7A17FED6788}">
      <dgm:prSet/>
      <dgm:spPr/>
      <dgm:t>
        <a:bodyPr/>
        <a:lstStyle/>
        <a:p>
          <a:endParaRPr lang="el-GR"/>
        </a:p>
      </dgm:t>
    </dgm:pt>
    <dgm:pt modelId="{FD734F92-E8EF-4065-A5B4-BF52BACA2E29}" type="pres">
      <dgm:prSet presAssocID="{CD3A45FD-DBF4-439C-AD2B-A7773208A235}" presName="outerComposite" presStyleCnt="0">
        <dgm:presLayoutVars>
          <dgm:chMax val="2"/>
          <dgm:animLvl val="lvl"/>
          <dgm:resizeHandles val="exact"/>
        </dgm:presLayoutVars>
      </dgm:prSet>
      <dgm:spPr/>
    </dgm:pt>
    <dgm:pt modelId="{D7835120-3F49-47B5-8F03-B0B882D7D581}" type="pres">
      <dgm:prSet presAssocID="{CD3A45FD-DBF4-439C-AD2B-A7773208A235}" presName="dummyMaxCanvas" presStyleCnt="0"/>
      <dgm:spPr/>
    </dgm:pt>
    <dgm:pt modelId="{8568946F-A6F5-4459-BD0F-03A59B77F0D6}" type="pres">
      <dgm:prSet presAssocID="{CD3A45FD-DBF4-439C-AD2B-A7773208A235}" presName="parentComposite" presStyleCnt="0"/>
      <dgm:spPr/>
    </dgm:pt>
    <dgm:pt modelId="{B2268B4E-4663-4700-8BFE-522578832E6A}" type="pres">
      <dgm:prSet presAssocID="{CD3A45FD-DBF4-439C-AD2B-A7773208A235}" presName="parent1" presStyleLbl="alignAccFollowNode1" presStyleIdx="0" presStyleCnt="4" custLinFactNeighborX="-3211" custLinFactNeighborY="432">
        <dgm:presLayoutVars>
          <dgm:chMax val="4"/>
        </dgm:presLayoutVars>
      </dgm:prSet>
      <dgm:spPr/>
    </dgm:pt>
    <dgm:pt modelId="{E752A490-CB95-4DEE-A74C-094D5EFA84A9}" type="pres">
      <dgm:prSet presAssocID="{CD3A45FD-DBF4-439C-AD2B-A7773208A235}" presName="parent2" presStyleLbl="alignAccFollowNode1" presStyleIdx="1" presStyleCnt="4">
        <dgm:presLayoutVars>
          <dgm:chMax val="4"/>
        </dgm:presLayoutVars>
      </dgm:prSet>
      <dgm:spPr/>
    </dgm:pt>
    <dgm:pt modelId="{28584F7D-96BC-4A69-8F20-3EA8B63A9122}" type="pres">
      <dgm:prSet presAssocID="{CD3A45FD-DBF4-439C-AD2B-A7773208A235}" presName="childrenComposite" presStyleCnt="0"/>
      <dgm:spPr/>
    </dgm:pt>
    <dgm:pt modelId="{FE30B4BC-8D80-4902-91D4-1269B62F4C3F}" type="pres">
      <dgm:prSet presAssocID="{CD3A45FD-DBF4-439C-AD2B-A7773208A235}" presName="dummyMaxCanvas_ChildArea" presStyleCnt="0"/>
      <dgm:spPr/>
    </dgm:pt>
    <dgm:pt modelId="{FBD2CDE8-3C05-468D-BF06-F9B4A5692C82}" type="pres">
      <dgm:prSet presAssocID="{CD3A45FD-DBF4-439C-AD2B-A7773208A235}" presName="fulcrum" presStyleLbl="alignAccFollowNode1" presStyleIdx="2" presStyleCnt="4"/>
      <dgm:spPr/>
    </dgm:pt>
    <dgm:pt modelId="{FB0E2597-AFF7-4614-A67D-49008A23D175}" type="pres">
      <dgm:prSet presAssocID="{CD3A45FD-DBF4-439C-AD2B-A7773208A235}" presName="balance_14" presStyleLbl="alignAccFollowNode1" presStyleIdx="3" presStyleCnt="4">
        <dgm:presLayoutVars>
          <dgm:bulletEnabled val="1"/>
        </dgm:presLayoutVars>
      </dgm:prSet>
      <dgm:spPr/>
    </dgm:pt>
    <dgm:pt modelId="{1E82E031-D861-416E-9CBC-201DC3E32508}" type="pres">
      <dgm:prSet presAssocID="{CD3A45FD-DBF4-439C-AD2B-A7773208A235}" presName="right_14_1" presStyleLbl="node1" presStyleIdx="0" presStyleCnt="5">
        <dgm:presLayoutVars>
          <dgm:bulletEnabled val="1"/>
        </dgm:presLayoutVars>
      </dgm:prSet>
      <dgm:spPr/>
    </dgm:pt>
    <dgm:pt modelId="{AF68B22F-B1CA-44C5-9C85-8B9B798CF7A3}" type="pres">
      <dgm:prSet presAssocID="{CD3A45FD-DBF4-439C-AD2B-A7773208A235}" presName="right_14_2" presStyleLbl="node1" presStyleIdx="1" presStyleCnt="5">
        <dgm:presLayoutVars>
          <dgm:bulletEnabled val="1"/>
        </dgm:presLayoutVars>
      </dgm:prSet>
      <dgm:spPr/>
    </dgm:pt>
    <dgm:pt modelId="{81E8E957-9595-4DE9-B2C2-378555A79142}" type="pres">
      <dgm:prSet presAssocID="{CD3A45FD-DBF4-439C-AD2B-A7773208A235}" presName="right_14_3" presStyleLbl="node1" presStyleIdx="2" presStyleCnt="5">
        <dgm:presLayoutVars>
          <dgm:bulletEnabled val="1"/>
        </dgm:presLayoutVars>
      </dgm:prSet>
      <dgm:spPr/>
    </dgm:pt>
    <dgm:pt modelId="{8E7057F1-FB9C-4F91-81F7-E213A0D6608F}" type="pres">
      <dgm:prSet presAssocID="{CD3A45FD-DBF4-439C-AD2B-A7773208A235}" presName="right_14_4" presStyleLbl="node1" presStyleIdx="3" presStyleCnt="5">
        <dgm:presLayoutVars>
          <dgm:bulletEnabled val="1"/>
        </dgm:presLayoutVars>
      </dgm:prSet>
      <dgm:spPr/>
    </dgm:pt>
    <dgm:pt modelId="{2BE9D313-B493-459B-9FB1-5DA4B80AB870}" type="pres">
      <dgm:prSet presAssocID="{CD3A45FD-DBF4-439C-AD2B-A7773208A235}" presName="left_14_1" presStyleLbl="node1" presStyleIdx="4" presStyleCnt="5" custLinFactNeighborX="2907" custLinFactNeighborY="-4492">
        <dgm:presLayoutVars>
          <dgm:bulletEnabled val="1"/>
        </dgm:presLayoutVars>
      </dgm:prSet>
      <dgm:spPr/>
    </dgm:pt>
  </dgm:ptLst>
  <dgm:cxnLst>
    <dgm:cxn modelId="{2EAB2E07-9766-4470-B55E-67B49234AB43}" type="presOf" srcId="{27C2D079-E2E0-48DD-8091-E5006EA779F5}" destId="{B2268B4E-4663-4700-8BFE-522578832E6A}" srcOrd="0" destOrd="0" presId="urn:microsoft.com/office/officeart/2005/8/layout/balance1"/>
    <dgm:cxn modelId="{F08DDB1B-3B23-48EE-AF42-D885462D0D3C}" type="presOf" srcId="{6BBE4A9D-B740-4476-BD0A-4CFE476C7FDC}" destId="{8E7057F1-FB9C-4F91-81F7-E213A0D6608F}" srcOrd="0" destOrd="0" presId="urn:microsoft.com/office/officeart/2005/8/layout/balance1"/>
    <dgm:cxn modelId="{EB27B63A-229E-40B5-9A12-F149EDC6B496}" srcId="{CD3A45FD-DBF4-439C-AD2B-A7773208A235}" destId="{27C2D079-E2E0-48DD-8091-E5006EA779F5}" srcOrd="0" destOrd="0" parTransId="{5090A6E9-F063-43A5-B700-2CA85940948C}" sibTransId="{7B4B586B-FE78-44B5-864C-2862A9868345}"/>
    <dgm:cxn modelId="{896A303F-3C3C-4A8A-88A4-EBFC3F58B48B}" type="presOf" srcId="{CD3A45FD-DBF4-439C-AD2B-A7773208A235}" destId="{FD734F92-E8EF-4065-A5B4-BF52BACA2E29}" srcOrd="0" destOrd="0" presId="urn:microsoft.com/office/officeart/2005/8/layout/balance1"/>
    <dgm:cxn modelId="{F2340340-7D00-4578-8D79-1C1783385A67}" srcId="{42EB409D-D9B3-4BEE-A245-C31F22E7F801}" destId="{9CD34568-1C6E-496F-B1BA-BCFECF64303E}" srcOrd="2" destOrd="0" parTransId="{591060D3-D5C3-4998-960C-9E902650D981}" sibTransId="{72BE501E-12B8-49DD-BC13-C58DF4345106}"/>
    <dgm:cxn modelId="{81F09941-3967-4A88-B3EC-59A187B29198}" srcId="{CD3A45FD-DBF4-439C-AD2B-A7773208A235}" destId="{42EB409D-D9B3-4BEE-A245-C31F22E7F801}" srcOrd="1" destOrd="0" parTransId="{85FF9802-6C0D-47FE-9164-DDA620C14A93}" sibTransId="{3F8F3E17-45AA-41E4-87E9-E98E4FDCCE85}"/>
    <dgm:cxn modelId="{73EF6144-0E17-4A80-AC78-FA02C5075074}" type="presOf" srcId="{5287586C-924A-4E6D-9BEA-B6F2DDEF1C0E}" destId="{1E82E031-D861-416E-9CBC-201DC3E32508}" srcOrd="0" destOrd="0" presId="urn:microsoft.com/office/officeart/2005/8/layout/balance1"/>
    <dgm:cxn modelId="{CC58BD71-1292-4795-AAE1-2BC6A0F710E4}" type="presOf" srcId="{09EC6BD9-AB78-4161-AECD-D751201542C1}" destId="{AF68B22F-B1CA-44C5-9C85-8B9B798CF7A3}" srcOrd="0" destOrd="0" presId="urn:microsoft.com/office/officeart/2005/8/layout/balance1"/>
    <dgm:cxn modelId="{CB342552-BE92-415B-8B84-31696FFA30B2}" srcId="{42EB409D-D9B3-4BEE-A245-C31F22E7F801}" destId="{6BBE4A9D-B740-4476-BD0A-4CFE476C7FDC}" srcOrd="3" destOrd="0" parTransId="{5473A225-4434-4E48-BDEC-CF478868955F}" sibTransId="{4CDC24AC-148F-4FB9-943F-70E953DC9B19}"/>
    <dgm:cxn modelId="{49289888-F335-4FB0-A5CB-47D409669920}" srcId="{42EB409D-D9B3-4BEE-A245-C31F22E7F801}" destId="{5287586C-924A-4E6D-9BEA-B6F2DDEF1C0E}" srcOrd="0" destOrd="0" parTransId="{760D6614-FBDC-4DB8-8C56-B1625D7B59D6}" sibTransId="{E9327A66-6A89-45BC-8D12-3FA9FAC2A7E6}"/>
    <dgm:cxn modelId="{07208BA3-1109-4312-BEC4-F3992AB70F48}" type="presOf" srcId="{58C0B8F6-2CBF-4A54-B63A-15E32405D63A}" destId="{2BE9D313-B493-459B-9FB1-5DA4B80AB870}" srcOrd="0" destOrd="0" presId="urn:microsoft.com/office/officeart/2005/8/layout/balance1"/>
    <dgm:cxn modelId="{B043E3A4-0385-445D-9CED-F6A0160B92FA}" type="presOf" srcId="{42EB409D-D9B3-4BEE-A245-C31F22E7F801}" destId="{E752A490-CB95-4DEE-A74C-094D5EFA84A9}" srcOrd="0" destOrd="0" presId="urn:microsoft.com/office/officeart/2005/8/layout/balance1"/>
    <dgm:cxn modelId="{675445AA-4312-49BF-90E6-6860379553A0}" srcId="{42EB409D-D9B3-4BEE-A245-C31F22E7F801}" destId="{C75B7864-5804-4616-A790-1D7A53B89F5E}" srcOrd="7" destOrd="0" parTransId="{5702CF41-134D-4154-95F1-6F20D3AE8EB0}" sibTransId="{E9D6F503-D345-46DB-8FD8-34887B51ECE1}"/>
    <dgm:cxn modelId="{313A3EB8-2FA0-4465-8CED-EFE317F3FCAD}" srcId="{42EB409D-D9B3-4BEE-A245-C31F22E7F801}" destId="{40C1FE7C-AEF7-499E-977C-B4F283C1BD99}" srcOrd="5" destOrd="0" parTransId="{50A76E9F-2071-404B-B276-1CA960A064A9}" sibTransId="{D311D263-8B4F-4F40-9FA6-6AE3F9B449A1}"/>
    <dgm:cxn modelId="{5B4045C3-8EA1-4E25-80F9-828EE09FC023}" type="presOf" srcId="{9CD34568-1C6E-496F-B1BA-BCFECF64303E}" destId="{81E8E957-9595-4DE9-B2C2-378555A79142}" srcOrd="0" destOrd="0" presId="urn:microsoft.com/office/officeart/2005/8/layout/balance1"/>
    <dgm:cxn modelId="{16209DE0-A338-493B-BB2A-A7A17FED6788}" srcId="{42EB409D-D9B3-4BEE-A245-C31F22E7F801}" destId="{E81CEF7B-6D8E-4856-ACF1-D270F0684C31}" srcOrd="4" destOrd="0" parTransId="{1E912B0C-0308-446B-AA2E-018B2E5AFD6B}" sibTransId="{C4C53E00-DB60-48BC-9D9E-EB62A513201F}"/>
    <dgm:cxn modelId="{D2BEFCE1-8BDE-43A2-A018-70207842C4BB}" srcId="{42EB409D-D9B3-4BEE-A245-C31F22E7F801}" destId="{09EC6BD9-AB78-4161-AECD-D751201542C1}" srcOrd="1" destOrd="0" parTransId="{C1D1530D-F734-41F3-8E84-492C4A0CD533}" sibTransId="{6FF0C04C-6B75-4D51-8493-E6928144A249}"/>
    <dgm:cxn modelId="{DCC15CE8-3526-4BAA-9720-25CE0C2B03E1}" srcId="{27C2D079-E2E0-48DD-8091-E5006EA779F5}" destId="{58C0B8F6-2CBF-4A54-B63A-15E32405D63A}" srcOrd="0" destOrd="0" parTransId="{5EE046EB-2468-4D68-A620-218DF2190524}" sibTransId="{5C72A402-7401-4EC3-A78C-F2057151A249}"/>
    <dgm:cxn modelId="{D64CE5E9-D30B-4CB0-A007-883B3A76B323}" srcId="{42EB409D-D9B3-4BEE-A245-C31F22E7F801}" destId="{B9317AB5-0256-4B64-893A-E971CC7C6FB6}" srcOrd="6" destOrd="0" parTransId="{BE2D8359-3988-4D10-A011-90F3505AF2A3}" sibTransId="{46A228E9-C927-47AA-96EE-DF75BD0E4D9F}"/>
    <dgm:cxn modelId="{C05403AB-4F5B-4AC4-8EE2-CC0F42952516}" type="presParOf" srcId="{FD734F92-E8EF-4065-A5B4-BF52BACA2E29}" destId="{D7835120-3F49-47B5-8F03-B0B882D7D581}" srcOrd="0" destOrd="0" presId="urn:microsoft.com/office/officeart/2005/8/layout/balance1"/>
    <dgm:cxn modelId="{E5B740C2-5B9E-42EC-BC8D-ECC7D9B9B5F5}" type="presParOf" srcId="{FD734F92-E8EF-4065-A5B4-BF52BACA2E29}" destId="{8568946F-A6F5-4459-BD0F-03A59B77F0D6}" srcOrd="1" destOrd="0" presId="urn:microsoft.com/office/officeart/2005/8/layout/balance1"/>
    <dgm:cxn modelId="{41B5A932-BEF9-4C8D-838A-EBEB7EEDC600}" type="presParOf" srcId="{8568946F-A6F5-4459-BD0F-03A59B77F0D6}" destId="{B2268B4E-4663-4700-8BFE-522578832E6A}" srcOrd="0" destOrd="0" presId="urn:microsoft.com/office/officeart/2005/8/layout/balance1"/>
    <dgm:cxn modelId="{1EB202AC-D249-4617-9EF7-0026D8C75E8F}" type="presParOf" srcId="{8568946F-A6F5-4459-BD0F-03A59B77F0D6}" destId="{E752A490-CB95-4DEE-A74C-094D5EFA84A9}" srcOrd="1" destOrd="0" presId="urn:microsoft.com/office/officeart/2005/8/layout/balance1"/>
    <dgm:cxn modelId="{E7CD9AB3-7440-4FE8-B2CF-6B4007CD2572}" type="presParOf" srcId="{FD734F92-E8EF-4065-A5B4-BF52BACA2E29}" destId="{28584F7D-96BC-4A69-8F20-3EA8B63A9122}" srcOrd="2" destOrd="0" presId="urn:microsoft.com/office/officeart/2005/8/layout/balance1"/>
    <dgm:cxn modelId="{7125BD29-7774-4D11-86CA-C6FC79468A21}" type="presParOf" srcId="{28584F7D-96BC-4A69-8F20-3EA8B63A9122}" destId="{FE30B4BC-8D80-4902-91D4-1269B62F4C3F}" srcOrd="0" destOrd="0" presId="urn:microsoft.com/office/officeart/2005/8/layout/balance1"/>
    <dgm:cxn modelId="{05744E4E-1C9A-4829-9AE7-1E1F667CA80A}" type="presParOf" srcId="{28584F7D-96BC-4A69-8F20-3EA8B63A9122}" destId="{FBD2CDE8-3C05-468D-BF06-F9B4A5692C82}" srcOrd="1" destOrd="0" presId="urn:microsoft.com/office/officeart/2005/8/layout/balance1"/>
    <dgm:cxn modelId="{55198E2C-25A7-41C8-91A2-3382FED43B8A}" type="presParOf" srcId="{28584F7D-96BC-4A69-8F20-3EA8B63A9122}" destId="{FB0E2597-AFF7-4614-A67D-49008A23D175}" srcOrd="2" destOrd="0" presId="urn:microsoft.com/office/officeart/2005/8/layout/balance1"/>
    <dgm:cxn modelId="{16BDE483-175A-445B-9F65-2FCB41E100B7}" type="presParOf" srcId="{28584F7D-96BC-4A69-8F20-3EA8B63A9122}" destId="{1E82E031-D861-416E-9CBC-201DC3E32508}" srcOrd="3" destOrd="0" presId="urn:microsoft.com/office/officeart/2005/8/layout/balance1"/>
    <dgm:cxn modelId="{54863707-2EE8-4368-BB60-7DBEA6DF1614}" type="presParOf" srcId="{28584F7D-96BC-4A69-8F20-3EA8B63A9122}" destId="{AF68B22F-B1CA-44C5-9C85-8B9B798CF7A3}" srcOrd="4" destOrd="0" presId="urn:microsoft.com/office/officeart/2005/8/layout/balance1"/>
    <dgm:cxn modelId="{D89BC6AC-A3AC-4964-AEE8-50527AD86943}" type="presParOf" srcId="{28584F7D-96BC-4A69-8F20-3EA8B63A9122}" destId="{81E8E957-9595-4DE9-B2C2-378555A79142}" srcOrd="5" destOrd="0" presId="urn:microsoft.com/office/officeart/2005/8/layout/balance1"/>
    <dgm:cxn modelId="{2CB0FAF1-5E80-48A7-8BFF-6D24436FC287}" type="presParOf" srcId="{28584F7D-96BC-4A69-8F20-3EA8B63A9122}" destId="{8E7057F1-FB9C-4F91-81F7-E213A0D6608F}" srcOrd="6" destOrd="0" presId="urn:microsoft.com/office/officeart/2005/8/layout/balance1"/>
    <dgm:cxn modelId="{10EF63C8-72CB-4337-9396-65EE6C577C5C}" type="presParOf" srcId="{28584F7D-96BC-4A69-8F20-3EA8B63A9122}" destId="{2BE9D313-B493-459B-9FB1-5DA4B80AB870}" srcOrd="7" destOrd="0" presId="urn:microsoft.com/office/officeart/2005/8/layout/balance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B2EAC-BF66-4A67-AD4E-0830DCD1A06F}">
      <dsp:nvSpPr>
        <dsp:cNvPr id="0" name=""/>
        <dsp:cNvSpPr/>
      </dsp:nvSpPr>
      <dsp:spPr>
        <a:xfrm>
          <a:off x="-6125176" y="-937410"/>
          <a:ext cx="7293488" cy="7293488"/>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2FC0F9-FE43-4CB9-A771-4179911C5712}">
      <dsp:nvSpPr>
        <dsp:cNvPr id="0" name=""/>
        <dsp:cNvSpPr/>
      </dsp:nvSpPr>
      <dsp:spPr>
        <a:xfrm>
          <a:off x="752110" y="541866"/>
          <a:ext cx="7301111" cy="1083733"/>
        </a:xfrm>
        <a:prstGeom prst="rect">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73660" rIns="73660" bIns="73660" numCol="1" spcCol="1270" anchor="ctr" anchorCtr="0">
          <a:noAutofit/>
        </a:bodyPr>
        <a:lstStyle/>
        <a:p>
          <a:pPr marL="0" lvl="0" indent="0" algn="l" defTabSz="1289050">
            <a:lnSpc>
              <a:spcPct val="90000"/>
            </a:lnSpc>
            <a:spcBef>
              <a:spcPct val="0"/>
            </a:spcBef>
            <a:spcAft>
              <a:spcPct val="35000"/>
            </a:spcAft>
            <a:buNone/>
          </a:pPr>
          <a:r>
            <a:rPr lang="el-GR" sz="2900" b="1" kern="1200" dirty="0">
              <a:latin typeface="Comic Sans MS" panose="030F0702030302020204" pitchFamily="66" charset="0"/>
            </a:rPr>
            <a:t>ΘΕΩΡΗΤΙΚΟ ΠΛΑΙΣΙΟ</a:t>
          </a:r>
        </a:p>
      </dsp:txBody>
      <dsp:txXfrm>
        <a:off x="752110" y="541866"/>
        <a:ext cx="7301111" cy="1083733"/>
      </dsp:txXfrm>
    </dsp:sp>
    <dsp:sp modelId="{6DB2EBA4-879E-4A9B-A314-BEFB91FC9BC6}">
      <dsp:nvSpPr>
        <dsp:cNvPr id="0" name=""/>
        <dsp:cNvSpPr/>
      </dsp:nvSpPr>
      <dsp:spPr>
        <a:xfrm>
          <a:off x="74777" y="406400"/>
          <a:ext cx="1354666" cy="135466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843F51-97DB-4A68-8EA9-5F47B9D86EF0}">
      <dsp:nvSpPr>
        <dsp:cNvPr id="0" name=""/>
        <dsp:cNvSpPr/>
      </dsp:nvSpPr>
      <dsp:spPr>
        <a:xfrm>
          <a:off x="1146048" y="2167466"/>
          <a:ext cx="6907174" cy="1083733"/>
        </a:xfrm>
        <a:prstGeom prst="rect">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73660" rIns="73660" bIns="73660" numCol="1" spcCol="1270" anchor="ctr" anchorCtr="0">
          <a:noAutofit/>
        </a:bodyPr>
        <a:lstStyle/>
        <a:p>
          <a:pPr marL="0" lvl="0" indent="0" algn="l" defTabSz="1289050">
            <a:lnSpc>
              <a:spcPct val="90000"/>
            </a:lnSpc>
            <a:spcBef>
              <a:spcPct val="0"/>
            </a:spcBef>
            <a:spcAft>
              <a:spcPct val="35000"/>
            </a:spcAft>
            <a:buNone/>
          </a:pPr>
          <a:r>
            <a:rPr lang="el-GR" sz="2900" b="1" kern="1200" dirty="0">
              <a:latin typeface="Comic Sans MS" panose="030F0702030302020204" pitchFamily="66" charset="0"/>
            </a:rPr>
            <a:t>ΣΧΕΔΙΑΣΜΟΣ ΕΚΠΑΙΔΕΥΤΙΚΟΥ ΥΛΙΚΟΥ</a:t>
          </a:r>
        </a:p>
      </dsp:txBody>
      <dsp:txXfrm>
        <a:off x="1146048" y="2167466"/>
        <a:ext cx="6907174" cy="1083733"/>
      </dsp:txXfrm>
    </dsp:sp>
    <dsp:sp modelId="{FBB5B770-9874-419E-927B-E19FE067D840}">
      <dsp:nvSpPr>
        <dsp:cNvPr id="0" name=""/>
        <dsp:cNvSpPr/>
      </dsp:nvSpPr>
      <dsp:spPr>
        <a:xfrm>
          <a:off x="468714" y="2032000"/>
          <a:ext cx="1354666" cy="135466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7A8065-1D19-4D92-BE4B-2AB9697E4753}">
      <dsp:nvSpPr>
        <dsp:cNvPr id="0" name=""/>
        <dsp:cNvSpPr/>
      </dsp:nvSpPr>
      <dsp:spPr>
        <a:xfrm>
          <a:off x="826888" y="3778414"/>
          <a:ext cx="7301111" cy="1083733"/>
        </a:xfrm>
        <a:prstGeom prst="rect">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73660" rIns="73660" bIns="73660" numCol="1" spcCol="1270" anchor="ctr" anchorCtr="0">
          <a:noAutofit/>
        </a:bodyPr>
        <a:lstStyle/>
        <a:p>
          <a:pPr marL="0" lvl="0" indent="0" algn="l" defTabSz="1289050">
            <a:lnSpc>
              <a:spcPct val="90000"/>
            </a:lnSpc>
            <a:spcBef>
              <a:spcPct val="0"/>
            </a:spcBef>
            <a:spcAft>
              <a:spcPct val="35000"/>
            </a:spcAft>
            <a:buNone/>
          </a:pPr>
          <a:r>
            <a:rPr lang="el-GR" sz="2900" kern="1200" dirty="0">
              <a:latin typeface="Comic Sans MS" panose="030F0702030302020204" pitchFamily="66" charset="0"/>
            </a:rPr>
            <a:t>ΕΡΕΥΝΑ</a:t>
          </a:r>
        </a:p>
      </dsp:txBody>
      <dsp:txXfrm>
        <a:off x="826888" y="3778414"/>
        <a:ext cx="7301111" cy="1083733"/>
      </dsp:txXfrm>
    </dsp:sp>
    <dsp:sp modelId="{8FD5E961-2E76-496A-BADC-B54BA71FCA14}">
      <dsp:nvSpPr>
        <dsp:cNvPr id="0" name=""/>
        <dsp:cNvSpPr/>
      </dsp:nvSpPr>
      <dsp:spPr>
        <a:xfrm>
          <a:off x="74777" y="3657600"/>
          <a:ext cx="1354666" cy="135466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5610A-9D1F-4CD5-8DE0-1BBDC702776C}">
      <dsp:nvSpPr>
        <dsp:cNvPr id="0" name=""/>
        <dsp:cNvSpPr/>
      </dsp:nvSpPr>
      <dsp:spPr>
        <a:xfrm>
          <a:off x="0" y="0"/>
          <a:ext cx="9106311" cy="1625600"/>
        </a:xfrm>
        <a:prstGeom prst="roundRect">
          <a:avLst>
            <a:gd name="adj" fmla="val 10000"/>
          </a:avLst>
        </a:prstGeom>
        <a:solidFill>
          <a:schemeClr val="accent1">
            <a:lumMod val="20000"/>
            <a:lumOff val="80000"/>
          </a:schemeClr>
        </a:solidFill>
        <a:ln w="1905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Trebuchet MS" panose="020B0603020202020204" pitchFamily="34" charset="0"/>
            </a:rPr>
            <a:t>1. </a:t>
          </a:r>
          <a:r>
            <a:rPr lang="el-GR" sz="2000" b="1" kern="1200" dirty="0">
              <a:solidFill>
                <a:schemeClr val="tx1"/>
              </a:solidFill>
              <a:latin typeface="Comic Sans MS" panose="030F0702030302020204" pitchFamily="66" charset="0"/>
            </a:rPr>
            <a:t>Το ΕΥ διέπεται από τις αρχές και τη  μεθοδολογία της ΕξΑΕ</a:t>
          </a:r>
        </a:p>
        <a:p>
          <a:pPr marL="0" lvl="0" indent="0" algn="l" defTabSz="889000">
            <a:lnSpc>
              <a:spcPct val="90000"/>
            </a:lnSpc>
            <a:spcBef>
              <a:spcPct val="0"/>
            </a:spcBef>
            <a:spcAft>
              <a:spcPct val="35000"/>
            </a:spcAft>
            <a:buNone/>
          </a:pPr>
          <a:r>
            <a:rPr lang="el-GR" sz="1600" b="1" i="1" kern="1200" dirty="0">
              <a:solidFill>
                <a:schemeClr val="accent1">
                  <a:lumMod val="75000"/>
                </a:schemeClr>
              </a:solidFill>
              <a:latin typeface="Comic Sans MS" panose="030F0702030302020204" pitchFamily="66" charset="0"/>
            </a:rPr>
            <a:t>Ενισχύει τα αποτελέσματα των Λιοναράκη 2001, Ροκάκη 2021, Καπριδάκη 2019, Καμπύλη 2017. </a:t>
          </a:r>
        </a:p>
      </dsp:txBody>
      <dsp:txXfrm>
        <a:off x="47612" y="47612"/>
        <a:ext cx="7352162" cy="1530376"/>
      </dsp:txXfrm>
    </dsp:sp>
    <dsp:sp modelId="{DC1E3FAE-812C-45FE-BB85-04CFF7A593A7}">
      <dsp:nvSpPr>
        <dsp:cNvPr id="0" name=""/>
        <dsp:cNvSpPr/>
      </dsp:nvSpPr>
      <dsp:spPr>
        <a:xfrm>
          <a:off x="803498" y="1896533"/>
          <a:ext cx="9106311" cy="1625600"/>
        </a:xfrm>
        <a:prstGeom prst="roundRect">
          <a:avLst>
            <a:gd name="adj" fmla="val 10000"/>
          </a:avLst>
        </a:prstGeom>
        <a:solidFill>
          <a:schemeClr val="accent1">
            <a:lumMod val="40000"/>
            <a:lumOff val="60000"/>
          </a:schemeClr>
        </a:solidFill>
        <a:ln w="1905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solidFill>
                <a:schemeClr val="tx1"/>
              </a:solidFill>
              <a:latin typeface="Trebuchet MS" panose="020B0603020202020204" pitchFamily="34" charset="0"/>
            </a:rPr>
            <a:t>2. </a:t>
          </a:r>
          <a:r>
            <a:rPr lang="el-GR" sz="2000" b="1" kern="1200" dirty="0">
              <a:solidFill>
                <a:schemeClr val="tx1"/>
              </a:solidFill>
              <a:latin typeface="Comic Sans MS" panose="030F0702030302020204" pitchFamily="66" charset="0"/>
            </a:rPr>
            <a:t>Είναι σύμφωνο με τις Αρχές της Πολυμεσικής Μάθησης</a:t>
          </a:r>
        </a:p>
        <a:p>
          <a:pPr marL="0" lvl="0" indent="0" algn="l" defTabSz="889000">
            <a:lnSpc>
              <a:spcPct val="90000"/>
            </a:lnSpc>
            <a:spcBef>
              <a:spcPct val="0"/>
            </a:spcBef>
            <a:spcAft>
              <a:spcPct val="35000"/>
            </a:spcAft>
            <a:buNone/>
          </a:pPr>
          <a:r>
            <a:rPr lang="el-GR" sz="1600" b="1" i="1" kern="1200" dirty="0">
              <a:solidFill>
                <a:schemeClr val="accent1">
                  <a:lumMod val="75000"/>
                </a:schemeClr>
              </a:solidFill>
              <a:latin typeface="Comic Sans MS" panose="030F0702030302020204" pitchFamily="66" charset="0"/>
            </a:rPr>
            <a:t>Ενισχύει τα αποτελέσματα των Σκαράκη 2019, Μάκη &amp; Σπύρου 2010.</a:t>
          </a:r>
        </a:p>
      </dsp:txBody>
      <dsp:txXfrm>
        <a:off x="851110" y="1944145"/>
        <a:ext cx="7150949" cy="1530376"/>
      </dsp:txXfrm>
    </dsp:sp>
    <dsp:sp modelId="{71226568-8046-4224-B8EB-F42A6ED27568}">
      <dsp:nvSpPr>
        <dsp:cNvPr id="0" name=""/>
        <dsp:cNvSpPr/>
      </dsp:nvSpPr>
      <dsp:spPr>
        <a:xfrm>
          <a:off x="1508101" y="3793066"/>
          <a:ext cx="9106311" cy="1625600"/>
        </a:xfrm>
        <a:prstGeom prst="roundRect">
          <a:avLst>
            <a:gd name="adj" fmla="val 10000"/>
          </a:avLst>
        </a:prstGeom>
        <a:solidFill>
          <a:schemeClr val="accent2">
            <a:lumMod val="40000"/>
            <a:lumOff val="60000"/>
          </a:schemeClr>
        </a:solidFill>
        <a:ln w="2857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solidFill>
                <a:schemeClr val="tx1"/>
              </a:solidFill>
              <a:latin typeface="Comic Sans MS" panose="030F0702030302020204" pitchFamily="66" charset="0"/>
            </a:rPr>
            <a:t>3. Αποτιμάται θετικά από τους μαθητές της Γ΄</a:t>
          </a:r>
          <a:r>
            <a:rPr lang="en-US" sz="2000" b="1" kern="1200" dirty="0">
              <a:solidFill>
                <a:schemeClr val="tx1"/>
              </a:solidFill>
              <a:latin typeface="Comic Sans MS" panose="030F0702030302020204" pitchFamily="66" charset="0"/>
            </a:rPr>
            <a:t> </a:t>
          </a:r>
          <a:r>
            <a:rPr lang="el-GR" sz="2000" b="1" kern="1200" dirty="0">
              <a:solidFill>
                <a:schemeClr val="tx1"/>
              </a:solidFill>
              <a:latin typeface="Comic Sans MS" panose="030F0702030302020204" pitchFamily="66" charset="0"/>
            </a:rPr>
            <a:t>Δημοτικού</a:t>
          </a:r>
        </a:p>
        <a:p>
          <a:pPr marL="0" lvl="0" indent="0" algn="l" defTabSz="889000">
            <a:lnSpc>
              <a:spcPct val="90000"/>
            </a:lnSpc>
            <a:spcBef>
              <a:spcPct val="0"/>
            </a:spcBef>
            <a:spcAft>
              <a:spcPct val="35000"/>
            </a:spcAft>
            <a:buNone/>
          </a:pPr>
          <a:r>
            <a:rPr lang="el-GR" sz="1600" b="1" i="1" kern="1200" dirty="0">
              <a:solidFill>
                <a:schemeClr val="accent1">
                  <a:lumMod val="75000"/>
                </a:schemeClr>
              </a:solidFill>
              <a:latin typeface="Comic Sans MS" panose="030F0702030302020204" pitchFamily="66" charset="0"/>
            </a:rPr>
            <a:t>Ραλλιά- Αναστασιάδη 2015, Wuryandani- Zubaidah- Herwin &amp; John 2021, Τσαχάκη 2019.</a:t>
          </a:r>
        </a:p>
      </dsp:txBody>
      <dsp:txXfrm>
        <a:off x="1555713" y="3840678"/>
        <a:ext cx="7150949" cy="1530376"/>
      </dsp:txXfrm>
    </dsp:sp>
    <dsp:sp modelId="{144DBFDB-5D15-47FF-A66C-6ED7B567E1CC}">
      <dsp:nvSpPr>
        <dsp:cNvPr id="0" name=""/>
        <dsp:cNvSpPr/>
      </dsp:nvSpPr>
      <dsp:spPr>
        <a:xfrm>
          <a:off x="8049671" y="1232746"/>
          <a:ext cx="1056640" cy="105664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rgbClr val="C0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l-GR" sz="3600" kern="1200"/>
        </a:p>
      </dsp:txBody>
      <dsp:txXfrm>
        <a:off x="8287415" y="1232746"/>
        <a:ext cx="581152" cy="795122"/>
      </dsp:txXfrm>
    </dsp:sp>
    <dsp:sp modelId="{B4492F4D-4BA5-4EAA-99B7-6BD2097A2AA3}">
      <dsp:nvSpPr>
        <dsp:cNvPr id="0" name=""/>
        <dsp:cNvSpPr/>
      </dsp:nvSpPr>
      <dsp:spPr>
        <a:xfrm>
          <a:off x="8853169" y="3118442"/>
          <a:ext cx="1056640" cy="105664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rgbClr val="C0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l-GR" sz="3600" kern="1200"/>
        </a:p>
      </dsp:txBody>
      <dsp:txXfrm>
        <a:off x="9090913" y="3118442"/>
        <a:ext cx="581152" cy="7951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0531F-7A71-40C9-B65F-5D857A6BC41D}">
      <dsp:nvSpPr>
        <dsp:cNvPr id="0" name=""/>
        <dsp:cNvSpPr/>
      </dsp:nvSpPr>
      <dsp:spPr>
        <a:xfrm>
          <a:off x="3251199" y="0"/>
          <a:ext cx="4876800" cy="2579687"/>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q"/>
          </a:pPr>
          <a:r>
            <a:rPr lang="el-GR" sz="1800" b="1" kern="1200" dirty="0">
              <a:latin typeface="Comic Sans MS" panose="030F0702030302020204" pitchFamily="66" charset="0"/>
            </a:rPr>
            <a:t>Αποτίμηση από μεγαλύτερο δείγμα</a:t>
          </a:r>
        </a:p>
        <a:p>
          <a:pPr marL="171450" lvl="1" indent="-171450" algn="l" defTabSz="800100">
            <a:lnSpc>
              <a:spcPct val="90000"/>
            </a:lnSpc>
            <a:spcBef>
              <a:spcPct val="0"/>
            </a:spcBef>
            <a:spcAft>
              <a:spcPct val="15000"/>
            </a:spcAft>
            <a:buFont typeface="Wingdings" panose="05000000000000000000" pitchFamily="2" charset="2"/>
            <a:buChar char="q"/>
          </a:pPr>
          <a:r>
            <a:rPr lang="el-GR" sz="1800" b="1" kern="1200" dirty="0">
              <a:latin typeface="Comic Sans MS" panose="030F0702030302020204" pitchFamily="66" charset="0"/>
            </a:rPr>
            <a:t>Εφαρμογή και σε άλλες ηλικιακές ομάδες με μικρές αλλαγές</a:t>
          </a:r>
        </a:p>
        <a:p>
          <a:pPr marL="171450" lvl="1" indent="-171450" algn="l" defTabSz="800100">
            <a:lnSpc>
              <a:spcPct val="90000"/>
            </a:lnSpc>
            <a:spcBef>
              <a:spcPct val="0"/>
            </a:spcBef>
            <a:spcAft>
              <a:spcPct val="15000"/>
            </a:spcAft>
            <a:buFont typeface="Wingdings" panose="05000000000000000000" pitchFamily="2" charset="2"/>
            <a:buChar char="q"/>
          </a:pPr>
          <a:r>
            <a:rPr lang="el-GR" sz="1800" b="1" kern="1200" dirty="0">
              <a:latin typeface="Comic Sans MS" panose="030F0702030302020204" pitchFamily="66" charset="0"/>
            </a:rPr>
            <a:t>Αποτίμηση ΕΥ και από εκπαιδευτικούς</a:t>
          </a:r>
        </a:p>
      </dsp:txBody>
      <dsp:txXfrm>
        <a:off x="3251199" y="322461"/>
        <a:ext cx="3909417" cy="1934765"/>
      </dsp:txXfrm>
    </dsp:sp>
    <dsp:sp modelId="{60D7774C-CF76-4E80-B494-660D1DB59310}">
      <dsp:nvSpPr>
        <dsp:cNvPr id="0" name=""/>
        <dsp:cNvSpPr/>
      </dsp:nvSpPr>
      <dsp:spPr>
        <a:xfrm>
          <a:off x="232785" y="0"/>
          <a:ext cx="2853318" cy="257968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b="1" kern="1200" dirty="0">
              <a:latin typeface="Comic Sans MS" panose="030F0702030302020204" pitchFamily="66" charset="0"/>
            </a:rPr>
            <a:t>ΠΡΟΤΑΣΕΙΣ</a:t>
          </a:r>
        </a:p>
      </dsp:txBody>
      <dsp:txXfrm>
        <a:off x="358715" y="125930"/>
        <a:ext cx="2601458" cy="2327827"/>
      </dsp:txXfrm>
    </dsp:sp>
    <dsp:sp modelId="{48F29BB2-F8DA-45F5-9B8C-8CA6761F8D93}">
      <dsp:nvSpPr>
        <dsp:cNvPr id="0" name=""/>
        <dsp:cNvSpPr/>
      </dsp:nvSpPr>
      <dsp:spPr>
        <a:xfrm>
          <a:off x="3200399" y="2838979"/>
          <a:ext cx="4876800" cy="2579687"/>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q"/>
          </a:pPr>
          <a:r>
            <a:rPr lang="el-GR" sz="1800" b="1" kern="1200" dirty="0">
              <a:latin typeface="Comic Sans MS" panose="030F0702030302020204" pitchFamily="66" charset="0"/>
            </a:rPr>
            <a:t>Μικρό δείγμα</a:t>
          </a:r>
        </a:p>
        <a:p>
          <a:pPr marL="171450" lvl="1" indent="-171450" algn="l" defTabSz="800100">
            <a:lnSpc>
              <a:spcPct val="90000"/>
            </a:lnSpc>
            <a:spcBef>
              <a:spcPct val="0"/>
            </a:spcBef>
            <a:spcAft>
              <a:spcPct val="15000"/>
            </a:spcAft>
            <a:buFont typeface="Wingdings" panose="05000000000000000000" pitchFamily="2" charset="2"/>
            <a:buChar char="q"/>
          </a:pPr>
          <a:r>
            <a:rPr lang="el-GR" sz="1800" b="1" kern="1200" dirty="0">
              <a:latin typeface="Comic Sans MS" panose="030F0702030302020204" pitchFamily="66" charset="0"/>
            </a:rPr>
            <a:t>Όχι αποτίμηση από εκπαιδευτικούς</a:t>
          </a:r>
        </a:p>
      </dsp:txBody>
      <dsp:txXfrm>
        <a:off x="3200399" y="3161440"/>
        <a:ext cx="3909417" cy="1934765"/>
      </dsp:txXfrm>
    </dsp:sp>
    <dsp:sp modelId="{960015DE-9DB9-4607-B76C-6A8089796002}">
      <dsp:nvSpPr>
        <dsp:cNvPr id="0" name=""/>
        <dsp:cNvSpPr/>
      </dsp:nvSpPr>
      <dsp:spPr>
        <a:xfrm>
          <a:off x="279424" y="2800215"/>
          <a:ext cx="2793983" cy="257968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b="1" kern="1200" dirty="0">
              <a:latin typeface="Comic Sans MS" panose="030F0702030302020204" pitchFamily="66" charset="0"/>
            </a:rPr>
            <a:t>ΠΕΡΙΟΡΙΣΜΟΙ</a:t>
          </a:r>
        </a:p>
      </dsp:txBody>
      <dsp:txXfrm>
        <a:off x="405354" y="2926145"/>
        <a:ext cx="2542123" cy="2327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8C8AC-D431-4F40-A733-0BA3C6DAE589}">
      <dsp:nvSpPr>
        <dsp:cNvPr id="0" name=""/>
        <dsp:cNvSpPr/>
      </dsp:nvSpPr>
      <dsp:spPr>
        <a:xfrm rot="16200000">
          <a:off x="-663666" y="668531"/>
          <a:ext cx="4867921" cy="3530857"/>
        </a:xfrm>
        <a:prstGeom prst="flowChartManualOperation">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l" defTabSz="1244600">
            <a:lnSpc>
              <a:spcPct val="90000"/>
            </a:lnSpc>
            <a:spcBef>
              <a:spcPct val="0"/>
            </a:spcBef>
            <a:spcAft>
              <a:spcPct val="35000"/>
            </a:spcAft>
            <a:buNone/>
          </a:pPr>
          <a:r>
            <a:rPr lang="el-GR" sz="2800" b="1" kern="1200" dirty="0">
              <a:solidFill>
                <a:schemeClr val="tx1"/>
              </a:solidFill>
              <a:latin typeface="Comic Sans MS" panose="030F0702030302020204" pitchFamily="66" charset="0"/>
            </a:rPr>
            <a:t>Μοντέλο των πέντε Σταδίων</a:t>
          </a:r>
        </a:p>
        <a:p>
          <a:pPr marL="0" lvl="0" indent="0" algn="l" defTabSz="1244600">
            <a:lnSpc>
              <a:spcPct val="90000"/>
            </a:lnSpc>
            <a:spcBef>
              <a:spcPct val="0"/>
            </a:spcBef>
            <a:spcAft>
              <a:spcPct val="35000"/>
            </a:spcAft>
            <a:buNone/>
          </a:pPr>
          <a:r>
            <a:rPr lang="en-US" sz="2800" b="1" kern="1200" dirty="0">
              <a:solidFill>
                <a:schemeClr val="accent1">
                  <a:lumMod val="75000"/>
                </a:schemeClr>
              </a:solidFill>
            </a:rPr>
            <a:t>Salmon</a:t>
          </a:r>
          <a:r>
            <a:rPr lang="el-GR" sz="2800" b="1" kern="1200" dirty="0">
              <a:solidFill>
                <a:schemeClr val="accent1">
                  <a:lumMod val="75000"/>
                </a:schemeClr>
              </a:solidFill>
            </a:rPr>
            <a:t>, 2004</a:t>
          </a:r>
          <a:endParaRPr lang="el-GR" sz="2800" b="1" kern="1200" dirty="0">
            <a:solidFill>
              <a:schemeClr val="accent1">
                <a:lumMod val="75000"/>
              </a:schemeClr>
            </a:solidFill>
            <a:latin typeface="Comic Sans MS" panose="030F0702030302020204" pitchFamily="66" charset="0"/>
          </a:endParaRPr>
        </a:p>
      </dsp:txBody>
      <dsp:txXfrm rot="5400000">
        <a:off x="4866" y="973583"/>
        <a:ext cx="3530857" cy="2920753"/>
      </dsp:txXfrm>
    </dsp:sp>
    <dsp:sp modelId="{26E9A4B9-BDFA-4A1A-82FD-A216791B802E}">
      <dsp:nvSpPr>
        <dsp:cNvPr id="0" name=""/>
        <dsp:cNvSpPr/>
      </dsp:nvSpPr>
      <dsp:spPr>
        <a:xfrm rot="16200000">
          <a:off x="3397649" y="402887"/>
          <a:ext cx="4867921" cy="4062145"/>
        </a:xfrm>
        <a:prstGeom prst="flowChartManualOperation">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marL="0" lvl="0" indent="0" algn="l" defTabSz="1600200">
            <a:lnSpc>
              <a:spcPct val="90000"/>
            </a:lnSpc>
            <a:spcBef>
              <a:spcPct val="0"/>
            </a:spcBef>
            <a:spcAft>
              <a:spcPct val="35000"/>
            </a:spcAft>
            <a:buNone/>
          </a:pPr>
          <a:r>
            <a:rPr lang="el-GR" sz="3600" kern="1200" dirty="0"/>
            <a:t> </a:t>
          </a:r>
          <a:r>
            <a:rPr lang="el-GR" sz="2800" b="1" kern="1200" dirty="0">
              <a:solidFill>
                <a:schemeClr val="tx1"/>
              </a:solidFill>
              <a:latin typeface="Comic Sans MS" panose="030F0702030302020204" pitchFamily="66" charset="0"/>
            </a:rPr>
            <a:t>Μαθαίνοντας την τεχνολογία και τη χρησιμότητά της: ένα πλαίσιο  για την κατανόηση της μάθησης</a:t>
          </a:r>
        </a:p>
        <a:p>
          <a:pPr marL="0" lvl="0" indent="0" algn="l" defTabSz="1600200">
            <a:lnSpc>
              <a:spcPct val="90000"/>
            </a:lnSpc>
            <a:spcBef>
              <a:spcPct val="0"/>
            </a:spcBef>
            <a:spcAft>
              <a:spcPct val="35000"/>
            </a:spcAft>
            <a:buNone/>
          </a:pPr>
          <a:r>
            <a:rPr lang="en-US" sz="2800" b="1" kern="1200" dirty="0">
              <a:solidFill>
                <a:schemeClr val="accent1">
                  <a:lumMod val="75000"/>
                </a:schemeClr>
              </a:solidFill>
            </a:rPr>
            <a:t>Mayes</a:t>
          </a:r>
          <a:r>
            <a:rPr lang="el-GR" sz="2800" b="1" kern="1200" dirty="0">
              <a:solidFill>
                <a:schemeClr val="accent1">
                  <a:lumMod val="75000"/>
                </a:schemeClr>
              </a:solidFill>
            </a:rPr>
            <a:t> &amp; </a:t>
          </a:r>
          <a:r>
            <a:rPr lang="en-US" sz="2800" b="1" kern="1200" dirty="0">
              <a:solidFill>
                <a:schemeClr val="accent1">
                  <a:lumMod val="75000"/>
                </a:schemeClr>
              </a:solidFill>
            </a:rPr>
            <a:t>Fowler</a:t>
          </a:r>
          <a:r>
            <a:rPr lang="el-GR" sz="2800" b="1" kern="1200" dirty="0">
              <a:solidFill>
                <a:schemeClr val="accent1">
                  <a:lumMod val="75000"/>
                </a:schemeClr>
              </a:solidFill>
            </a:rPr>
            <a:t>, </a:t>
          </a:r>
          <a:r>
            <a:rPr lang="en-US" sz="2800" b="1" kern="1200" dirty="0">
              <a:solidFill>
                <a:schemeClr val="accent1">
                  <a:lumMod val="75000"/>
                </a:schemeClr>
              </a:solidFill>
            </a:rPr>
            <a:t>1999 </a:t>
          </a:r>
          <a:endParaRPr lang="el-GR" sz="2800" b="1" kern="1200" dirty="0">
            <a:solidFill>
              <a:schemeClr val="accent1">
                <a:lumMod val="75000"/>
              </a:schemeClr>
            </a:solidFill>
            <a:latin typeface="Comic Sans MS" panose="030F0702030302020204" pitchFamily="66" charset="0"/>
          </a:endParaRPr>
        </a:p>
      </dsp:txBody>
      <dsp:txXfrm rot="5400000">
        <a:off x="3800537" y="973583"/>
        <a:ext cx="4062145" cy="2920753"/>
      </dsp:txXfrm>
    </dsp:sp>
    <dsp:sp modelId="{466AEBCE-1C6B-460E-831B-2E76AD07857F}">
      <dsp:nvSpPr>
        <dsp:cNvPr id="0" name=""/>
        <dsp:cNvSpPr/>
      </dsp:nvSpPr>
      <dsp:spPr>
        <a:xfrm rot="16200000">
          <a:off x="7458964" y="668531"/>
          <a:ext cx="4867921" cy="3530857"/>
        </a:xfrm>
        <a:prstGeom prst="flowChartManualOperation">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l" defTabSz="1244600">
            <a:lnSpc>
              <a:spcPct val="90000"/>
            </a:lnSpc>
            <a:spcBef>
              <a:spcPct val="0"/>
            </a:spcBef>
            <a:spcAft>
              <a:spcPct val="35000"/>
            </a:spcAft>
            <a:buNone/>
          </a:pPr>
          <a:r>
            <a:rPr lang="el-GR" sz="2800" b="1" kern="1200" dirty="0">
              <a:solidFill>
                <a:schemeClr val="tx1"/>
              </a:solidFill>
              <a:latin typeface="Comic Sans MS" panose="030F0702030302020204" pitchFamily="66" charset="0"/>
            </a:rPr>
            <a:t>Ένα πλαίσιο συνομιλίας για την αποτελεσματική χρήση των τεχνολογιών μάθησης</a:t>
          </a:r>
        </a:p>
        <a:p>
          <a:pPr marL="0" lvl="0" indent="0" algn="l" defTabSz="1244600">
            <a:lnSpc>
              <a:spcPct val="90000"/>
            </a:lnSpc>
            <a:spcBef>
              <a:spcPct val="0"/>
            </a:spcBef>
            <a:spcAft>
              <a:spcPct val="35000"/>
            </a:spcAft>
            <a:buNone/>
          </a:pPr>
          <a:r>
            <a:rPr lang="en-US" sz="2800" b="1" kern="1200" dirty="0">
              <a:solidFill>
                <a:schemeClr val="accent1">
                  <a:lumMod val="75000"/>
                </a:schemeClr>
              </a:solidFill>
            </a:rPr>
            <a:t>Laurillard</a:t>
          </a:r>
          <a:r>
            <a:rPr lang="el-GR" sz="2800" b="1" kern="1200" dirty="0">
              <a:solidFill>
                <a:schemeClr val="accent1">
                  <a:lumMod val="75000"/>
                </a:schemeClr>
              </a:solidFill>
            </a:rPr>
            <a:t>, </a:t>
          </a:r>
          <a:r>
            <a:rPr lang="en-US" sz="2800" b="1" kern="1200" dirty="0">
              <a:solidFill>
                <a:schemeClr val="accent1">
                  <a:lumMod val="75000"/>
                </a:schemeClr>
              </a:solidFill>
            </a:rPr>
            <a:t>2002</a:t>
          </a:r>
          <a:endParaRPr lang="el-GR" sz="2800" b="1" kern="1200" dirty="0">
            <a:solidFill>
              <a:schemeClr val="accent1">
                <a:lumMod val="75000"/>
              </a:schemeClr>
            </a:solidFill>
            <a:latin typeface="Comic Sans MS" panose="030F0702030302020204" pitchFamily="66" charset="0"/>
          </a:endParaRPr>
        </a:p>
      </dsp:txBody>
      <dsp:txXfrm rot="5400000">
        <a:off x="8127496" y="973583"/>
        <a:ext cx="3530857" cy="29207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B7A64-4A1A-4309-A922-20DDA8C2E0C7}">
      <dsp:nvSpPr>
        <dsp:cNvPr id="0" name=""/>
        <dsp:cNvSpPr/>
      </dsp:nvSpPr>
      <dsp:spPr>
        <a:xfrm>
          <a:off x="149937" y="35634"/>
          <a:ext cx="8978321" cy="974152"/>
        </a:xfrm>
        <a:prstGeom prst="roundRect">
          <a:avLst>
            <a:gd name="adj" fmla="val 10000"/>
          </a:avLst>
        </a:prstGeom>
        <a:solidFill>
          <a:schemeClr val="accent1">
            <a:lumMod val="20000"/>
            <a:lumOff val="80000"/>
          </a:schemeClr>
        </a:solidFill>
        <a:ln w="15875" cap="flat" cmpd="sng" algn="ctr">
          <a:solidFill>
            <a:schemeClr val="lt1">
              <a:hueOff val="0"/>
              <a:satOff val="0"/>
              <a:lumOff val="0"/>
              <a:alphaOff val="0"/>
            </a:schemeClr>
          </a:solidFill>
          <a:prstDash val="solid"/>
        </a:ln>
        <a:effectLst>
          <a:glow rad="228600">
            <a:schemeClr val="accent1">
              <a:satMod val="175000"/>
              <a:alpha val="40000"/>
            </a:schemeClr>
          </a:glow>
          <a:reflection blurRad="6350" stA="50000" endA="295" endPos="92000" dist="1016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solidFill>
                <a:schemeClr val="accent2"/>
              </a:solidFill>
              <a:latin typeface="Comic Sans MS" panose="030F0702030302020204" pitchFamily="66" charset="0"/>
            </a:rPr>
            <a:t>1</a:t>
          </a:r>
          <a:r>
            <a:rPr lang="el-GR" sz="2400" b="1" kern="1200" baseline="30000" dirty="0">
              <a:solidFill>
                <a:schemeClr val="accent2"/>
              </a:solidFill>
              <a:latin typeface="Comic Sans MS" panose="030F0702030302020204" pitchFamily="66" charset="0"/>
            </a:rPr>
            <a:t>η</a:t>
          </a:r>
          <a:r>
            <a:rPr lang="el-GR" sz="2400" b="1" kern="1200" dirty="0">
              <a:solidFill>
                <a:schemeClr val="accent2"/>
              </a:solidFill>
              <a:latin typeface="Comic Sans MS" panose="030F0702030302020204" pitchFamily="66" charset="0"/>
            </a:rPr>
            <a:t> ΔΕ : Η Ιστορία του βιβλίου…    </a:t>
          </a:r>
        </a:p>
        <a:p>
          <a:pPr marL="0" lvl="0" indent="0" algn="l" defTabSz="1066800">
            <a:lnSpc>
              <a:spcPct val="90000"/>
            </a:lnSpc>
            <a:spcBef>
              <a:spcPct val="0"/>
            </a:spcBef>
            <a:spcAft>
              <a:spcPct val="35000"/>
            </a:spcAft>
            <a:buNone/>
          </a:pPr>
          <a:endParaRPr lang="el-GR" sz="2400" b="1" kern="1200" dirty="0">
            <a:solidFill>
              <a:schemeClr val="accent2"/>
            </a:solidFill>
          </a:endParaRPr>
        </a:p>
      </dsp:txBody>
      <dsp:txXfrm>
        <a:off x="178469" y="64166"/>
        <a:ext cx="7927134" cy="917088"/>
      </dsp:txXfrm>
    </dsp:sp>
    <dsp:sp modelId="{EB13F205-4FA8-4C97-85DE-BABC5D5002D6}">
      <dsp:nvSpPr>
        <dsp:cNvPr id="0" name=""/>
        <dsp:cNvSpPr/>
      </dsp:nvSpPr>
      <dsp:spPr>
        <a:xfrm>
          <a:off x="792204" y="1136511"/>
          <a:ext cx="8978321" cy="974152"/>
        </a:xfrm>
        <a:prstGeom prst="roundRect">
          <a:avLst>
            <a:gd name="adj" fmla="val 10000"/>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a:glow rad="2286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solidFill>
                <a:schemeClr val="accent2"/>
              </a:solidFill>
              <a:latin typeface="Comic Sans MS" panose="030F0702030302020204" pitchFamily="66" charset="0"/>
            </a:rPr>
            <a:t>2</a:t>
          </a:r>
          <a:r>
            <a:rPr lang="el-GR" sz="2400" b="1" kern="1200" baseline="30000" dirty="0">
              <a:solidFill>
                <a:schemeClr val="accent2"/>
              </a:solidFill>
              <a:latin typeface="Comic Sans MS" panose="030F0702030302020204" pitchFamily="66" charset="0"/>
            </a:rPr>
            <a:t>η</a:t>
          </a:r>
          <a:r>
            <a:rPr lang="el-GR" sz="2400" b="1" kern="1200" dirty="0">
              <a:solidFill>
                <a:schemeClr val="accent2"/>
              </a:solidFill>
              <a:latin typeface="Comic Sans MS" panose="030F0702030302020204" pitchFamily="66" charset="0"/>
            </a:rPr>
            <a:t> ΔΕ :Γνωρίζω τον κόσμο του βιβλίου</a:t>
          </a:r>
        </a:p>
      </dsp:txBody>
      <dsp:txXfrm>
        <a:off x="820736" y="1165043"/>
        <a:ext cx="7495853" cy="917088"/>
      </dsp:txXfrm>
    </dsp:sp>
    <dsp:sp modelId="{0DD7E101-5AE8-4FD6-B2FC-3767B6E87628}">
      <dsp:nvSpPr>
        <dsp:cNvPr id="0" name=""/>
        <dsp:cNvSpPr/>
      </dsp:nvSpPr>
      <dsp:spPr>
        <a:xfrm>
          <a:off x="1584409" y="2273022"/>
          <a:ext cx="8978321" cy="974152"/>
        </a:xfrm>
        <a:prstGeom prst="roundRect">
          <a:avLst>
            <a:gd name="adj" fmla="val 10000"/>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a:glow rad="228600">
            <a:schemeClr val="accent1">
              <a:satMod val="175000"/>
              <a:alpha val="40000"/>
            </a:schemeClr>
          </a:glow>
          <a:reflection blurRad="6350" stA="50000" endA="275" endPos="40000" dist="1016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solidFill>
                <a:schemeClr val="accent2"/>
              </a:solidFill>
              <a:latin typeface="Comic Sans MS" panose="030F0702030302020204" pitchFamily="66" charset="0"/>
            </a:rPr>
            <a:t>3</a:t>
          </a:r>
          <a:r>
            <a:rPr lang="el-GR" sz="2400" b="1" kern="1200" baseline="30000" dirty="0">
              <a:solidFill>
                <a:schemeClr val="accent2"/>
              </a:solidFill>
              <a:latin typeface="Comic Sans MS" panose="030F0702030302020204" pitchFamily="66" charset="0"/>
            </a:rPr>
            <a:t>η</a:t>
          </a:r>
          <a:r>
            <a:rPr lang="el-GR" sz="2400" b="1" kern="1200" dirty="0">
              <a:solidFill>
                <a:schemeClr val="accent2"/>
              </a:solidFill>
              <a:latin typeface="Comic Sans MS" panose="030F0702030302020204" pitchFamily="66" charset="0"/>
            </a:rPr>
            <a:t> ΔΕ :Ο εγωιστής Γίγαντας</a:t>
          </a:r>
        </a:p>
      </dsp:txBody>
      <dsp:txXfrm>
        <a:off x="1612941" y="2301554"/>
        <a:ext cx="7495853" cy="917088"/>
      </dsp:txXfrm>
    </dsp:sp>
    <dsp:sp modelId="{E38CF5DC-3A27-49BF-84E9-927D3FE4C765}">
      <dsp:nvSpPr>
        <dsp:cNvPr id="0" name=""/>
        <dsp:cNvSpPr/>
      </dsp:nvSpPr>
      <dsp:spPr>
        <a:xfrm>
          <a:off x="8345122" y="738732"/>
          <a:ext cx="633199" cy="633199"/>
        </a:xfrm>
        <a:prstGeom prst="downArrow">
          <a:avLst>
            <a:gd name="adj1" fmla="val 55000"/>
            <a:gd name="adj2" fmla="val 45000"/>
          </a:avLst>
        </a:prstGeom>
        <a:solidFill>
          <a:schemeClr val="accent1">
            <a:lumMod val="75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l-GR" sz="3100" kern="1200"/>
        </a:p>
      </dsp:txBody>
      <dsp:txXfrm>
        <a:off x="8487592" y="738732"/>
        <a:ext cx="348259" cy="476482"/>
      </dsp:txXfrm>
    </dsp:sp>
    <dsp:sp modelId="{1E3BB23D-0FC7-48A9-89C2-7E6E0EE6265F}">
      <dsp:nvSpPr>
        <dsp:cNvPr id="0" name=""/>
        <dsp:cNvSpPr/>
      </dsp:nvSpPr>
      <dsp:spPr>
        <a:xfrm>
          <a:off x="9137327" y="1868749"/>
          <a:ext cx="633199" cy="633199"/>
        </a:xfrm>
        <a:prstGeom prst="downArrow">
          <a:avLst>
            <a:gd name="adj1" fmla="val 55000"/>
            <a:gd name="adj2" fmla="val 45000"/>
          </a:avLst>
        </a:prstGeom>
        <a:solidFill>
          <a:schemeClr val="accent1">
            <a:lumMod val="75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l-GR" sz="3100" kern="1200"/>
        </a:p>
      </dsp:txBody>
      <dsp:txXfrm>
        <a:off x="9279797" y="1868749"/>
        <a:ext cx="348259" cy="476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CD18D-EB4E-4679-B86F-3BBAD2F3B6CC}">
      <dsp:nvSpPr>
        <dsp:cNvPr id="0" name=""/>
        <dsp:cNvSpPr/>
      </dsp:nvSpPr>
      <dsp:spPr>
        <a:xfrm rot="5400000">
          <a:off x="5394449" y="206622"/>
          <a:ext cx="2942075" cy="2559605"/>
        </a:xfrm>
        <a:prstGeom prst="hexagon">
          <a:avLst>
            <a:gd name="adj" fmla="val 25000"/>
            <a:gd name="vf" fmla="val 115470"/>
          </a:avLst>
        </a:prstGeom>
        <a:blipFill rotWithShape="0">
          <a:blip xmlns:r="http://schemas.openxmlformats.org/officeDocument/2006/relationships" r:embed="rId1"/>
          <a:tile tx="0" ty="0" sx="100000" sy="100000" flip="none" algn="tl"/>
        </a:blipFill>
        <a:ln>
          <a:noFill/>
        </a:ln>
        <a:effectLst>
          <a:glow rad="228600">
            <a:schemeClr val="accent2">
              <a:satMod val="175000"/>
              <a:alpha val="40000"/>
            </a:schemeClr>
          </a:glo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accent1">
                  <a:lumMod val="75000"/>
                </a:schemeClr>
              </a:solidFill>
              <a:latin typeface="Comic Sans MS" panose="030F0702030302020204" pitchFamily="66" charset="0"/>
            </a:rPr>
            <a:t>ΕΓΩΙΣΤΗΣ ΓΙΓΑΝΤΑΣ</a:t>
          </a:r>
        </a:p>
        <a:p>
          <a:pPr marL="0" lvl="0" indent="0" algn="ctr" defTabSz="889000">
            <a:lnSpc>
              <a:spcPct val="90000"/>
            </a:lnSpc>
            <a:spcBef>
              <a:spcPct val="0"/>
            </a:spcBef>
            <a:spcAft>
              <a:spcPct val="35000"/>
            </a:spcAft>
            <a:buNone/>
          </a:pPr>
          <a:r>
            <a:rPr lang="el-GR" sz="2400" b="1" kern="1200" dirty="0">
              <a:solidFill>
                <a:schemeClr val="accent1">
                  <a:lumMod val="75000"/>
                </a:schemeClr>
              </a:solidFill>
              <a:latin typeface="Comic Sans MS" panose="030F0702030302020204" pitchFamily="66" charset="0"/>
            </a:rPr>
            <a:t>Όσκαρ </a:t>
          </a:r>
          <a:r>
            <a:rPr lang="el-GR" sz="2400" b="1" kern="1200" dirty="0" err="1">
              <a:solidFill>
                <a:schemeClr val="accent1">
                  <a:lumMod val="75000"/>
                </a:schemeClr>
              </a:solidFill>
              <a:latin typeface="Comic Sans MS" panose="030F0702030302020204" pitchFamily="66" charset="0"/>
            </a:rPr>
            <a:t>Ουάιλντ</a:t>
          </a:r>
          <a:endParaRPr lang="el-GR" sz="2400" b="1" kern="1200" dirty="0">
            <a:solidFill>
              <a:schemeClr val="accent1">
                <a:lumMod val="75000"/>
              </a:schemeClr>
            </a:solidFill>
            <a:latin typeface="Comic Sans MS" panose="030F0702030302020204" pitchFamily="66" charset="0"/>
          </a:endParaRPr>
        </a:p>
      </dsp:txBody>
      <dsp:txXfrm rot="-5400000">
        <a:off x="5984556" y="473860"/>
        <a:ext cx="1761861" cy="2025129"/>
      </dsp:txXfrm>
    </dsp:sp>
    <dsp:sp modelId="{F0B1435F-5A51-4595-91D8-9BEFE8595744}">
      <dsp:nvSpPr>
        <dsp:cNvPr id="0" name=""/>
        <dsp:cNvSpPr/>
      </dsp:nvSpPr>
      <dsp:spPr>
        <a:xfrm>
          <a:off x="7365621" y="589091"/>
          <a:ext cx="3283356" cy="1765245"/>
        </a:xfrm>
        <a:prstGeom prst="rect">
          <a:avLst/>
        </a:prstGeom>
        <a:noFill/>
        <a:ln>
          <a:noFill/>
        </a:ln>
        <a:effectLst/>
      </dsp:spPr>
      <dsp:style>
        <a:lnRef idx="0">
          <a:scrgbClr r="0" g="0" b="0"/>
        </a:lnRef>
        <a:fillRef idx="0">
          <a:scrgbClr r="0" g="0" b="0"/>
        </a:fillRef>
        <a:effectRef idx="0">
          <a:scrgbClr r="0" g="0" b="0"/>
        </a:effectRef>
        <a:fontRef idx="minor"/>
      </dsp:style>
    </dsp:sp>
    <dsp:sp modelId="{A061EF3C-5EA8-4E2D-B2A9-00C3796458DE}">
      <dsp:nvSpPr>
        <dsp:cNvPr id="0" name=""/>
        <dsp:cNvSpPr/>
      </dsp:nvSpPr>
      <dsp:spPr>
        <a:xfrm rot="5400000">
          <a:off x="3446359" y="2467783"/>
          <a:ext cx="2942075" cy="2559605"/>
        </a:xfrm>
        <a:prstGeom prst="hexagon">
          <a:avLst>
            <a:gd name="adj" fmla="val 25000"/>
            <a:gd name="vf" fmla="val 115470"/>
          </a:avLst>
        </a:prstGeom>
        <a:blipFill rotWithShape="0">
          <a:blip xmlns:r="http://schemas.openxmlformats.org/officeDocument/2006/relationships" r:embed="rId1"/>
          <a:tile tx="0" ty="0" sx="100000" sy="100000" flip="none" algn="tl"/>
        </a:blip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xtLst>
            <a:ext uri="{C807C97D-BFC1-408E-A445-0C87EB9F89A2}">
              <ask:lineSketchStyleProps xmlns:ask="http://schemas.microsoft.com/office/drawing/2018/sketchyshapes">
                <ask:type>
                  <ask:lineSketchCurved/>
                </ask:type>
              </ask:lineSketchStyleProps>
            </a:ext>
          </a:extLst>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l-GR" sz="2800" b="1" kern="1200" dirty="0">
              <a:solidFill>
                <a:schemeClr val="accent1">
                  <a:lumMod val="75000"/>
                </a:schemeClr>
              </a:solidFill>
              <a:latin typeface="Comic Sans MS" panose="030F0702030302020204" pitchFamily="66" charset="0"/>
            </a:rPr>
            <a:t>Τυπολογία</a:t>
          </a:r>
        </a:p>
        <a:p>
          <a:pPr marL="0" lvl="0" indent="0" algn="ctr" defTabSz="1244600">
            <a:lnSpc>
              <a:spcPct val="90000"/>
            </a:lnSpc>
            <a:spcBef>
              <a:spcPct val="0"/>
            </a:spcBef>
            <a:spcAft>
              <a:spcPct val="35000"/>
            </a:spcAft>
            <a:buNone/>
          </a:pPr>
          <a:r>
            <a:rPr lang="en-US" sz="2800" b="1" kern="1200" dirty="0">
              <a:solidFill>
                <a:schemeClr val="accent1">
                  <a:lumMod val="75000"/>
                </a:schemeClr>
              </a:solidFill>
              <a:latin typeface="Comic Sans MS" panose="030F0702030302020204" pitchFamily="66" charset="0"/>
            </a:rPr>
            <a:t>West-</a:t>
          </a:r>
          <a:r>
            <a:rPr lang="el-GR" sz="2800" b="1" kern="1200" dirty="0" err="1">
              <a:solidFill>
                <a:schemeClr val="accent1">
                  <a:lumMod val="75000"/>
                </a:schemeClr>
              </a:solidFill>
              <a:latin typeface="Comic Sans MS" panose="030F0702030302020204" pitchFamily="66" charset="0"/>
            </a:rPr>
            <a:t>Λιοναράκη</a:t>
          </a:r>
          <a:endParaRPr lang="el-GR" sz="2800" b="1" kern="1200" dirty="0">
            <a:solidFill>
              <a:schemeClr val="accent1">
                <a:lumMod val="75000"/>
              </a:schemeClr>
            </a:solidFill>
            <a:latin typeface="Comic Sans MS" panose="030F0702030302020204" pitchFamily="66" charset="0"/>
          </a:endParaRPr>
        </a:p>
      </dsp:txBody>
      <dsp:txXfrm rot="-5400000">
        <a:off x="4036466" y="2735021"/>
        <a:ext cx="1761861" cy="2025129"/>
      </dsp:txXfrm>
    </dsp:sp>
    <dsp:sp modelId="{2661B0BF-4336-4EFE-911C-3FBEEA89224A}">
      <dsp:nvSpPr>
        <dsp:cNvPr id="0" name=""/>
        <dsp:cNvSpPr/>
      </dsp:nvSpPr>
      <dsp:spPr>
        <a:xfrm rot="5400000">
          <a:off x="112910" y="2674729"/>
          <a:ext cx="2942075" cy="2559605"/>
        </a:xfrm>
        <a:prstGeom prst="hexagon">
          <a:avLst>
            <a:gd name="adj" fmla="val 25000"/>
            <a:gd name="vf" fmla="val 115470"/>
          </a:avLst>
        </a:prstGeom>
        <a:blipFill rotWithShape="0">
          <a:blip xmlns:r="http://schemas.openxmlformats.org/officeDocument/2006/relationships" r:embed="rId1"/>
          <a:tile tx="0" ty="0" sx="100000" sy="100000" flip="none" algn="tl"/>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l-GR" sz="6500" b="1" kern="1200" dirty="0">
              <a:solidFill>
                <a:schemeClr val="accent1">
                  <a:lumMod val="75000"/>
                </a:schemeClr>
              </a:solidFill>
              <a:hlinkClick xmlns:r="http://schemas.openxmlformats.org/officeDocument/2006/relationships" r:id="rId2">
                <a:extLst>
                  <a:ext uri="{A12FA001-AC4F-418D-AE19-62706E023703}">
                    <ahyp:hlinkClr xmlns:ahyp="http://schemas.microsoft.com/office/drawing/2018/hyperlinkcolor" val="tx"/>
                  </a:ext>
                </a:extLst>
              </a:hlinkClick>
            </a:rPr>
            <a:t>Ε.Υ.</a:t>
          </a:r>
          <a:endParaRPr lang="el-GR" sz="6500" b="1" kern="1200" dirty="0">
            <a:solidFill>
              <a:schemeClr val="accent1">
                <a:lumMod val="75000"/>
              </a:schemeClr>
            </a:solidFill>
          </a:endParaRPr>
        </a:p>
      </dsp:txBody>
      <dsp:txXfrm rot="-5400000">
        <a:off x="703017" y="2941967"/>
        <a:ext cx="1761861" cy="2025129"/>
      </dsp:txXfrm>
    </dsp:sp>
    <dsp:sp modelId="{13B1378A-FCFE-4963-B842-A80B3FFB4937}">
      <dsp:nvSpPr>
        <dsp:cNvPr id="0" name=""/>
        <dsp:cNvSpPr/>
      </dsp:nvSpPr>
      <dsp:spPr>
        <a:xfrm>
          <a:off x="57505" y="3086325"/>
          <a:ext cx="3177441" cy="1765245"/>
        </a:xfrm>
        <a:prstGeom prst="rect">
          <a:avLst/>
        </a:prstGeom>
        <a:noFill/>
        <a:ln>
          <a:noFill/>
        </a:ln>
        <a:effectLst/>
      </dsp:spPr>
      <dsp:style>
        <a:lnRef idx="0">
          <a:scrgbClr r="0" g="0" b="0"/>
        </a:lnRef>
        <a:fillRef idx="0">
          <a:scrgbClr r="0" g="0" b="0"/>
        </a:fillRef>
        <a:effectRef idx="0">
          <a:scrgbClr r="0" g="0" b="0"/>
        </a:effectRef>
        <a:fontRef idx="minor"/>
      </dsp:style>
    </dsp:sp>
    <dsp:sp modelId="{90E6D4CD-0F12-48EE-9F40-57A910A63FE4}">
      <dsp:nvSpPr>
        <dsp:cNvPr id="0" name=""/>
        <dsp:cNvSpPr/>
      </dsp:nvSpPr>
      <dsp:spPr>
        <a:xfrm rot="5400000">
          <a:off x="6872727" y="2658312"/>
          <a:ext cx="2942075" cy="2559605"/>
        </a:xfrm>
        <a:prstGeom prst="hexagon">
          <a:avLst>
            <a:gd name="adj" fmla="val 25000"/>
            <a:gd name="vf" fmla="val 115470"/>
          </a:avLst>
        </a:prstGeom>
        <a:blipFill rotWithShape="0">
          <a:blip xmlns:r="http://schemas.openxmlformats.org/officeDocument/2006/relationships" r:embed="rId1"/>
          <a:tile tx="0" ty="0" sx="100000" sy="100000" flip="none" algn="tl"/>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accent1">
                  <a:lumMod val="75000"/>
                </a:schemeClr>
              </a:solidFill>
              <a:latin typeface="Comic Sans MS" panose="030F0702030302020204" pitchFamily="66" charset="0"/>
            </a:rPr>
            <a:t>Αρχές Πολυμεσικής Μάθησης του </a:t>
          </a:r>
          <a:r>
            <a:rPr lang="en-US" sz="2000" b="1" kern="1200" dirty="0">
              <a:solidFill>
                <a:schemeClr val="accent1">
                  <a:lumMod val="75000"/>
                </a:schemeClr>
              </a:solidFill>
              <a:latin typeface="Comic Sans MS" panose="030F0702030302020204" pitchFamily="66" charset="0"/>
            </a:rPr>
            <a:t>Mayer</a:t>
          </a:r>
          <a:endParaRPr lang="el-GR" sz="2000" b="1" kern="1200" dirty="0">
            <a:solidFill>
              <a:schemeClr val="accent1">
                <a:lumMod val="75000"/>
              </a:schemeClr>
            </a:solidFill>
            <a:latin typeface="Comic Sans MS" panose="030F0702030302020204" pitchFamily="66" charset="0"/>
          </a:endParaRPr>
        </a:p>
      </dsp:txBody>
      <dsp:txXfrm rot="-5400000">
        <a:off x="7462834" y="2925550"/>
        <a:ext cx="1761861" cy="20251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1FCCA-8FE0-4A69-A424-4D3EF6A0361F}">
      <dsp:nvSpPr>
        <dsp:cNvPr id="0" name=""/>
        <dsp:cNvSpPr/>
      </dsp:nvSpPr>
      <dsp:spPr>
        <a:xfrm>
          <a:off x="5011381" y="1366"/>
          <a:ext cx="1614272" cy="100114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Comic Sans MS" panose="030F0702030302020204" pitchFamily="66" charset="0"/>
            </a:rPr>
            <a:t>Chamilo</a:t>
          </a:r>
          <a:r>
            <a:rPr lang="en-US" sz="1300" b="1" kern="1200" dirty="0"/>
            <a:t> </a:t>
          </a:r>
          <a:endParaRPr lang="el-GR" sz="1300" kern="1200" dirty="0"/>
        </a:p>
      </dsp:txBody>
      <dsp:txXfrm>
        <a:off x="5247786" y="147980"/>
        <a:ext cx="1141462" cy="707914"/>
      </dsp:txXfrm>
    </dsp:sp>
    <dsp:sp modelId="{7FA3E099-9CA6-4148-9069-AB4B678AF381}">
      <dsp:nvSpPr>
        <dsp:cNvPr id="0" name=""/>
        <dsp:cNvSpPr/>
      </dsp:nvSpPr>
      <dsp:spPr>
        <a:xfrm rot="888521">
          <a:off x="6662802" y="591179"/>
          <a:ext cx="264611" cy="3378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l-GR" sz="1600" kern="1200"/>
        </a:p>
      </dsp:txBody>
      <dsp:txXfrm>
        <a:off x="6664120" y="648611"/>
        <a:ext cx="185228" cy="202731"/>
      </dsp:txXfrm>
    </dsp:sp>
    <dsp:sp modelId="{3D8CCBD0-1AE6-47E9-8EDA-448A620066B2}">
      <dsp:nvSpPr>
        <dsp:cNvPr id="0" name=""/>
        <dsp:cNvSpPr/>
      </dsp:nvSpPr>
      <dsp:spPr>
        <a:xfrm>
          <a:off x="7027063" y="453211"/>
          <a:ext cx="1001142" cy="100114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omic Sans MS" panose="030F0702030302020204" pitchFamily="66" charset="0"/>
            </a:rPr>
            <a:t>H</a:t>
          </a:r>
          <a:r>
            <a:rPr lang="el-GR" sz="2000" b="1" kern="1200" dirty="0">
              <a:latin typeface="Comic Sans MS" panose="030F0702030302020204" pitchFamily="66" charset="0"/>
            </a:rPr>
            <a:t>5</a:t>
          </a:r>
          <a:r>
            <a:rPr lang="en-US" sz="2000" b="1" kern="1200" dirty="0">
              <a:latin typeface="Comic Sans MS" panose="030F0702030302020204" pitchFamily="66" charset="0"/>
            </a:rPr>
            <a:t>P</a:t>
          </a:r>
          <a:endParaRPr lang="el-GR" sz="2000" kern="1200" dirty="0">
            <a:latin typeface="Comic Sans MS" panose="030F0702030302020204" pitchFamily="66" charset="0"/>
          </a:endParaRPr>
        </a:p>
      </dsp:txBody>
      <dsp:txXfrm>
        <a:off x="7173677" y="599825"/>
        <a:ext cx="707914" cy="707914"/>
      </dsp:txXfrm>
    </dsp:sp>
    <dsp:sp modelId="{6A28D3C5-C26B-4AD3-A0F4-8FF7626AE265}">
      <dsp:nvSpPr>
        <dsp:cNvPr id="0" name=""/>
        <dsp:cNvSpPr/>
      </dsp:nvSpPr>
      <dsp:spPr>
        <a:xfrm rot="3829057">
          <a:off x="7731255" y="1381220"/>
          <a:ext cx="179213" cy="3378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l-GR" sz="1600" kern="1200"/>
        </a:p>
      </dsp:txBody>
      <dsp:txXfrm>
        <a:off x="7746276" y="1424673"/>
        <a:ext cx="125449" cy="202731"/>
      </dsp:txXfrm>
    </dsp:sp>
    <dsp:sp modelId="{E1ED0F43-9FE3-49C6-897D-0E0020F8931E}">
      <dsp:nvSpPr>
        <dsp:cNvPr id="0" name=""/>
        <dsp:cNvSpPr/>
      </dsp:nvSpPr>
      <dsp:spPr>
        <a:xfrm>
          <a:off x="7371572" y="1682104"/>
          <a:ext cx="1520565" cy="100114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Comic Sans MS" panose="030F0702030302020204" pitchFamily="66" charset="0"/>
            </a:rPr>
            <a:t>Plotagon</a:t>
          </a:r>
          <a:endParaRPr lang="el-GR" sz="2000" kern="1200" dirty="0">
            <a:latin typeface="Comic Sans MS" panose="030F0702030302020204" pitchFamily="66" charset="0"/>
          </a:endParaRPr>
        </a:p>
      </dsp:txBody>
      <dsp:txXfrm>
        <a:off x="7594254" y="1828718"/>
        <a:ext cx="1075201" cy="707914"/>
      </dsp:txXfrm>
    </dsp:sp>
    <dsp:sp modelId="{E5911FFB-8145-41CA-BD10-DF6F70BF47B0}">
      <dsp:nvSpPr>
        <dsp:cNvPr id="0" name=""/>
        <dsp:cNvSpPr/>
      </dsp:nvSpPr>
      <dsp:spPr>
        <a:xfrm rot="5400000">
          <a:off x="7998784" y="2757849"/>
          <a:ext cx="266142" cy="3378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l-GR" sz="1600" kern="1200"/>
        </a:p>
      </dsp:txBody>
      <dsp:txXfrm>
        <a:off x="8038706" y="2785505"/>
        <a:ext cx="186299" cy="202731"/>
      </dsp:txXfrm>
    </dsp:sp>
    <dsp:sp modelId="{1BA8D109-B0A0-4819-93F3-9D4D08441AB1}">
      <dsp:nvSpPr>
        <dsp:cNvPr id="0" name=""/>
        <dsp:cNvSpPr/>
      </dsp:nvSpPr>
      <dsp:spPr>
        <a:xfrm>
          <a:off x="7471176" y="3185402"/>
          <a:ext cx="1321357" cy="100114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Comic Sans MS" panose="030F0702030302020204" pitchFamily="66" charset="0"/>
            </a:rPr>
            <a:t>Doodly</a:t>
          </a:r>
          <a:endParaRPr lang="el-GR" sz="2000" kern="1200" dirty="0">
            <a:latin typeface="Comic Sans MS" panose="030F0702030302020204" pitchFamily="66" charset="0"/>
          </a:endParaRPr>
        </a:p>
      </dsp:txBody>
      <dsp:txXfrm>
        <a:off x="7664684" y="3332016"/>
        <a:ext cx="934341" cy="707914"/>
      </dsp:txXfrm>
    </dsp:sp>
    <dsp:sp modelId="{EDC216E5-3D5C-4CD2-8F52-2D7E981C5473}">
      <dsp:nvSpPr>
        <dsp:cNvPr id="0" name=""/>
        <dsp:cNvSpPr/>
      </dsp:nvSpPr>
      <dsp:spPr>
        <a:xfrm rot="7126065">
          <a:off x="7649495" y="4174215"/>
          <a:ext cx="243102" cy="3378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l-GR" sz="1600" kern="1200"/>
        </a:p>
      </dsp:txBody>
      <dsp:txXfrm rot="10800000">
        <a:off x="7703510" y="4209827"/>
        <a:ext cx="170171" cy="202731"/>
      </dsp:txXfrm>
    </dsp:sp>
    <dsp:sp modelId="{E8A29D88-1328-4ABC-8928-914E25D7AFF1}">
      <dsp:nvSpPr>
        <dsp:cNvPr id="0" name=""/>
        <dsp:cNvSpPr/>
      </dsp:nvSpPr>
      <dsp:spPr>
        <a:xfrm>
          <a:off x="6765920" y="4535922"/>
          <a:ext cx="1396433" cy="73249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Comic Sans MS" panose="030F0702030302020204" pitchFamily="66" charset="0"/>
            </a:rPr>
            <a:t>padlet</a:t>
          </a:r>
          <a:r>
            <a:rPr lang="en-US" sz="1300" b="1" kern="1200" dirty="0"/>
            <a:t> </a:t>
          </a:r>
          <a:endParaRPr lang="el-GR" sz="1300" kern="1200" dirty="0"/>
        </a:p>
      </dsp:txBody>
      <dsp:txXfrm>
        <a:off x="6970423" y="4643193"/>
        <a:ext cx="987427" cy="517953"/>
      </dsp:txXfrm>
    </dsp:sp>
    <dsp:sp modelId="{54CE3F67-B768-4143-8579-13117C3107E6}">
      <dsp:nvSpPr>
        <dsp:cNvPr id="0" name=""/>
        <dsp:cNvSpPr/>
      </dsp:nvSpPr>
      <dsp:spPr>
        <a:xfrm rot="9854169">
          <a:off x="6571177" y="4956868"/>
          <a:ext cx="201438" cy="3378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l-GR" sz="1600" kern="1200"/>
        </a:p>
      </dsp:txBody>
      <dsp:txXfrm rot="10800000">
        <a:off x="6630472" y="5016236"/>
        <a:ext cx="141007" cy="202731"/>
      </dsp:txXfrm>
    </dsp:sp>
    <dsp:sp modelId="{BCE20047-AF30-4573-83C8-C9D8B23F9B23}">
      <dsp:nvSpPr>
        <dsp:cNvPr id="0" name=""/>
        <dsp:cNvSpPr/>
      </dsp:nvSpPr>
      <dsp:spPr>
        <a:xfrm>
          <a:off x="5101159" y="4866140"/>
          <a:ext cx="1434717" cy="100114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omic Sans MS" panose="030F0702030302020204" pitchFamily="66" charset="0"/>
            </a:rPr>
            <a:t>Canva</a:t>
          </a:r>
          <a:endParaRPr lang="el-GR" sz="2000" kern="1200" dirty="0">
            <a:latin typeface="Comic Sans MS" panose="030F0702030302020204" pitchFamily="66" charset="0"/>
          </a:endParaRPr>
        </a:p>
      </dsp:txBody>
      <dsp:txXfrm>
        <a:off x="5311268" y="5012754"/>
        <a:ext cx="1014499" cy="707914"/>
      </dsp:txXfrm>
    </dsp:sp>
    <dsp:sp modelId="{C6CC767A-14D8-4705-8A1A-A5E35A2FADC4}">
      <dsp:nvSpPr>
        <dsp:cNvPr id="0" name=""/>
        <dsp:cNvSpPr/>
      </dsp:nvSpPr>
      <dsp:spPr>
        <a:xfrm rot="11320707">
          <a:off x="4926762" y="5072030"/>
          <a:ext cx="135956" cy="3378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l-GR" sz="1600" kern="1200"/>
        </a:p>
      </dsp:txBody>
      <dsp:txXfrm rot="10800000">
        <a:off x="4967316" y="5142684"/>
        <a:ext cx="95169" cy="202731"/>
      </dsp:txXfrm>
    </dsp:sp>
    <dsp:sp modelId="{EEA316DC-6459-41CB-904D-6BE3D775E12E}">
      <dsp:nvSpPr>
        <dsp:cNvPr id="0" name=""/>
        <dsp:cNvSpPr/>
      </dsp:nvSpPr>
      <dsp:spPr>
        <a:xfrm>
          <a:off x="2904562" y="4574250"/>
          <a:ext cx="2003266" cy="100114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Comic Sans MS" panose="030F0702030302020204" pitchFamily="66" charset="0"/>
            </a:rPr>
            <a:t>Wordwall</a:t>
          </a:r>
          <a:endParaRPr lang="el-GR" sz="2000" kern="1200" dirty="0">
            <a:latin typeface="Comic Sans MS" panose="030F0702030302020204" pitchFamily="66" charset="0"/>
          </a:endParaRPr>
        </a:p>
      </dsp:txBody>
      <dsp:txXfrm>
        <a:off x="3197934" y="4720864"/>
        <a:ext cx="1416522" cy="707914"/>
      </dsp:txXfrm>
    </dsp:sp>
    <dsp:sp modelId="{4C303AF0-AEC9-4817-A1D8-FC089F7B894E}">
      <dsp:nvSpPr>
        <dsp:cNvPr id="0" name=""/>
        <dsp:cNvSpPr/>
      </dsp:nvSpPr>
      <dsp:spPr>
        <a:xfrm rot="15233669">
          <a:off x="3597524" y="4217287"/>
          <a:ext cx="219694" cy="3378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l-GR" sz="1600" kern="1200"/>
        </a:p>
      </dsp:txBody>
      <dsp:txXfrm rot="10800000">
        <a:off x="3639620" y="4316525"/>
        <a:ext cx="153786" cy="202731"/>
      </dsp:txXfrm>
    </dsp:sp>
    <dsp:sp modelId="{3C514D0C-7FE3-4F24-A117-16B99CA18B7E}">
      <dsp:nvSpPr>
        <dsp:cNvPr id="0" name=""/>
        <dsp:cNvSpPr/>
      </dsp:nvSpPr>
      <dsp:spPr>
        <a:xfrm>
          <a:off x="2530367" y="3185402"/>
          <a:ext cx="1949624" cy="100114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err="1">
              <a:latin typeface="Comic Sans MS" panose="030F0702030302020204" pitchFamily="66" charset="0"/>
            </a:rPr>
            <a:t>Google</a:t>
          </a:r>
          <a:r>
            <a:rPr lang="el-GR" sz="2000" b="1" kern="1200" dirty="0">
              <a:latin typeface="Comic Sans MS" panose="030F0702030302020204" pitchFamily="66" charset="0"/>
            </a:rPr>
            <a:t> </a:t>
          </a:r>
          <a:r>
            <a:rPr lang="el-GR" sz="2000" b="1" kern="1200" dirty="0" err="1">
              <a:latin typeface="Comic Sans MS" panose="030F0702030302020204" pitchFamily="66" charset="0"/>
            </a:rPr>
            <a:t>Drive</a:t>
          </a:r>
          <a:endParaRPr lang="el-GR" sz="2000" kern="1200" dirty="0">
            <a:latin typeface="Comic Sans MS" panose="030F0702030302020204" pitchFamily="66" charset="0"/>
          </a:endParaRPr>
        </a:p>
      </dsp:txBody>
      <dsp:txXfrm>
        <a:off x="2815883" y="3332016"/>
        <a:ext cx="1378592" cy="707914"/>
      </dsp:txXfrm>
    </dsp:sp>
    <dsp:sp modelId="{A4C2DCC7-78B7-45BB-9334-0FD8FA0510A4}">
      <dsp:nvSpPr>
        <dsp:cNvPr id="0" name=""/>
        <dsp:cNvSpPr/>
      </dsp:nvSpPr>
      <dsp:spPr>
        <a:xfrm rot="16200000">
          <a:off x="3372109" y="2772914"/>
          <a:ext cx="266142" cy="3378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l-GR" sz="1600" kern="1200"/>
        </a:p>
      </dsp:txBody>
      <dsp:txXfrm>
        <a:off x="3412031" y="2880413"/>
        <a:ext cx="186299" cy="202731"/>
      </dsp:txXfrm>
    </dsp:sp>
    <dsp:sp modelId="{D93F8DE5-9F59-4AD2-9B93-F33E6799BF82}">
      <dsp:nvSpPr>
        <dsp:cNvPr id="0" name=""/>
        <dsp:cNvSpPr/>
      </dsp:nvSpPr>
      <dsp:spPr>
        <a:xfrm>
          <a:off x="2601088" y="1682104"/>
          <a:ext cx="1808183" cy="100114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omic Sans MS" panose="030F0702030302020204" pitchFamily="66" charset="0"/>
            </a:rPr>
            <a:t>Book Creator</a:t>
          </a:r>
          <a:endParaRPr lang="el-GR" sz="2000" kern="1200" dirty="0">
            <a:latin typeface="Comic Sans MS" panose="030F0702030302020204" pitchFamily="66" charset="0"/>
          </a:endParaRPr>
        </a:p>
      </dsp:txBody>
      <dsp:txXfrm>
        <a:off x="2865890" y="1828718"/>
        <a:ext cx="1278579" cy="707914"/>
      </dsp:txXfrm>
    </dsp:sp>
    <dsp:sp modelId="{820870D0-694C-477C-A52B-11C60AC4E06B}">
      <dsp:nvSpPr>
        <dsp:cNvPr id="0" name=""/>
        <dsp:cNvSpPr/>
      </dsp:nvSpPr>
      <dsp:spPr>
        <a:xfrm rot="17780822">
          <a:off x="3728754" y="1395503"/>
          <a:ext cx="165211" cy="3378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l-GR" sz="1600" kern="1200"/>
        </a:p>
      </dsp:txBody>
      <dsp:txXfrm>
        <a:off x="3742537" y="1485287"/>
        <a:ext cx="115648" cy="202731"/>
      </dsp:txXfrm>
    </dsp:sp>
    <dsp:sp modelId="{1358CFB9-6C66-4679-8035-8BE181A6E0AD}">
      <dsp:nvSpPr>
        <dsp:cNvPr id="0" name=""/>
        <dsp:cNvSpPr/>
      </dsp:nvSpPr>
      <dsp:spPr>
        <a:xfrm>
          <a:off x="3473578" y="453219"/>
          <a:ext cx="1280421" cy="100114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omic Sans MS" panose="030F0702030302020204" pitchFamily="66" charset="0"/>
            </a:rPr>
            <a:t>You Tube</a:t>
          </a:r>
          <a:endParaRPr lang="el-GR" sz="2000" kern="1200" dirty="0">
            <a:latin typeface="Comic Sans MS" panose="030F0702030302020204" pitchFamily="66" charset="0"/>
          </a:endParaRPr>
        </a:p>
      </dsp:txBody>
      <dsp:txXfrm>
        <a:off x="3661091" y="599833"/>
        <a:ext cx="905395" cy="707914"/>
      </dsp:txXfrm>
    </dsp:sp>
    <dsp:sp modelId="{F2D64051-F51A-4EA2-B0F8-3BDAF71DECE8}">
      <dsp:nvSpPr>
        <dsp:cNvPr id="0" name=""/>
        <dsp:cNvSpPr/>
      </dsp:nvSpPr>
      <dsp:spPr>
        <a:xfrm rot="20709278">
          <a:off x="4795215" y="578345"/>
          <a:ext cx="195314" cy="3378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l-GR" sz="1600" kern="1200"/>
        </a:p>
      </dsp:txBody>
      <dsp:txXfrm>
        <a:off x="4796193" y="653428"/>
        <a:ext cx="136720" cy="2027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6AD87-DCF7-4252-A8CF-CE5F0FD324EB}">
      <dsp:nvSpPr>
        <dsp:cNvPr id="0" name=""/>
        <dsp:cNvSpPr/>
      </dsp:nvSpPr>
      <dsp:spPr>
        <a:xfrm rot="5400000">
          <a:off x="197232" y="1285351"/>
          <a:ext cx="2012312" cy="242518"/>
        </a:xfrm>
        <a:prstGeom prst="rect">
          <a:avLst/>
        </a:prstGeom>
        <a:solidFill>
          <a:schemeClr val="accent2">
            <a:lumMod val="60000"/>
            <a:lumOff val="40000"/>
          </a:schemeClr>
        </a:solidFill>
        <a:ln>
          <a:solidFill>
            <a:schemeClr val="accent1"/>
          </a:solidFill>
        </a:ln>
        <a:effectLst/>
        <a:scene3d>
          <a:camera prst="orthographicFront"/>
          <a:lightRig rig="threePt" dir="t"/>
        </a:scene3d>
        <a:sp3d>
          <a:bevelT w="342900" h="342900"/>
        </a:sp3d>
      </dsp:spPr>
      <dsp:style>
        <a:lnRef idx="0">
          <a:scrgbClr r="0" g="0" b="0"/>
        </a:lnRef>
        <a:fillRef idx="1">
          <a:scrgbClr r="0" g="0" b="0"/>
        </a:fillRef>
        <a:effectRef idx="0">
          <a:scrgbClr r="0" g="0" b="0"/>
        </a:effectRef>
        <a:fontRef idx="minor">
          <a:schemeClr val="lt1"/>
        </a:fontRef>
      </dsp:style>
    </dsp:sp>
    <dsp:sp modelId="{18289072-4B57-4FCF-8C2D-6BD9278E669A}">
      <dsp:nvSpPr>
        <dsp:cNvPr id="0" name=""/>
        <dsp:cNvSpPr/>
      </dsp:nvSpPr>
      <dsp:spPr>
        <a:xfrm>
          <a:off x="660121" y="1055"/>
          <a:ext cx="2694650" cy="1616790"/>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flat" cmpd="sng" algn="ctr">
          <a:solidFill>
            <a:schemeClr val="accent1"/>
          </a:solidFill>
          <a:prstDash val="solid"/>
        </a:ln>
        <a:effectLst/>
        <a:scene3d>
          <a:camera prst="orthographicFront"/>
          <a:lightRig rig="threePt" dir="t"/>
        </a:scene3d>
        <a:sp3d>
          <a:bevelT w="342900" h="342900" prst="artDeco"/>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solidFill>
                <a:schemeClr val="tx1"/>
              </a:solidFill>
              <a:latin typeface="Trebuchet MS" panose="020B0603020202020204" pitchFamily="34" charset="0"/>
            </a:rPr>
            <a:t>Είδος έρευνας</a:t>
          </a:r>
        </a:p>
      </dsp:txBody>
      <dsp:txXfrm>
        <a:off x="707475" y="48409"/>
        <a:ext cx="2599942" cy="1522082"/>
      </dsp:txXfrm>
    </dsp:sp>
    <dsp:sp modelId="{696A4357-7B5A-455B-82FF-86D607E164FB}">
      <dsp:nvSpPr>
        <dsp:cNvPr id="0" name=""/>
        <dsp:cNvSpPr/>
      </dsp:nvSpPr>
      <dsp:spPr>
        <a:xfrm rot="5400000">
          <a:off x="197232" y="3306339"/>
          <a:ext cx="2012312" cy="242518"/>
        </a:xfrm>
        <a:prstGeom prst="rect">
          <a:avLst/>
        </a:prstGeom>
        <a:solidFill>
          <a:schemeClr val="accent2">
            <a:lumMod val="60000"/>
            <a:lumOff val="40000"/>
          </a:schemeClr>
        </a:solidFill>
        <a:ln>
          <a:solidFill>
            <a:schemeClr val="accent1"/>
          </a:solidFill>
        </a:ln>
        <a:effectLst/>
        <a:scene3d>
          <a:camera prst="orthographicFront"/>
          <a:lightRig rig="threePt" dir="t"/>
        </a:scene3d>
        <a:sp3d>
          <a:bevelT w="342900" h="342900"/>
        </a:sp3d>
      </dsp:spPr>
      <dsp:style>
        <a:lnRef idx="0">
          <a:scrgbClr r="0" g="0" b="0"/>
        </a:lnRef>
        <a:fillRef idx="1">
          <a:scrgbClr r="0" g="0" b="0"/>
        </a:fillRef>
        <a:effectRef idx="0">
          <a:scrgbClr r="0" g="0" b="0"/>
        </a:effectRef>
        <a:fontRef idx="minor">
          <a:schemeClr val="lt1"/>
        </a:fontRef>
      </dsp:style>
    </dsp:sp>
    <dsp:sp modelId="{EF3A68B6-6BA5-47FE-8323-AD12B746E287}">
      <dsp:nvSpPr>
        <dsp:cNvPr id="0" name=""/>
        <dsp:cNvSpPr/>
      </dsp:nvSpPr>
      <dsp:spPr>
        <a:xfrm>
          <a:off x="660121" y="2022042"/>
          <a:ext cx="2694650" cy="1616790"/>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flat" cmpd="sng" algn="ctr">
          <a:solidFill>
            <a:schemeClr val="accent1"/>
          </a:solidFill>
          <a:prstDash val="solid"/>
        </a:ln>
        <a:effectLst/>
        <a:scene3d>
          <a:camera prst="orthographicFront"/>
          <a:lightRig rig="threePt" dir="t"/>
        </a:scene3d>
        <a:sp3d>
          <a:bevelT w="342900" h="342900" prst="artDeco"/>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solidFill>
                <a:schemeClr val="tx1"/>
              </a:solidFill>
              <a:latin typeface="Trebuchet MS" panose="020B0603020202020204" pitchFamily="34" charset="0"/>
            </a:rPr>
            <a:t>Δείγμα</a:t>
          </a:r>
        </a:p>
      </dsp:txBody>
      <dsp:txXfrm>
        <a:off x="707475" y="2069396"/>
        <a:ext cx="2599942" cy="1522082"/>
      </dsp:txXfrm>
    </dsp:sp>
    <dsp:sp modelId="{157C02BE-4F43-4F61-9B49-9C4F71629ACF}">
      <dsp:nvSpPr>
        <dsp:cNvPr id="0" name=""/>
        <dsp:cNvSpPr/>
      </dsp:nvSpPr>
      <dsp:spPr>
        <a:xfrm rot="21581650">
          <a:off x="1207700" y="4307239"/>
          <a:ext cx="3594580" cy="242518"/>
        </a:xfrm>
        <a:prstGeom prst="rect">
          <a:avLst/>
        </a:prstGeom>
        <a:solidFill>
          <a:schemeClr val="accent2">
            <a:lumMod val="60000"/>
            <a:lumOff val="40000"/>
          </a:schemeClr>
        </a:solidFill>
        <a:ln>
          <a:solidFill>
            <a:schemeClr val="accent1"/>
          </a:solidFill>
        </a:ln>
        <a:effectLst/>
        <a:scene3d>
          <a:camera prst="orthographicFront"/>
          <a:lightRig rig="threePt" dir="t"/>
        </a:scene3d>
        <a:sp3d>
          <a:bevelT w="342900" h="342900"/>
        </a:sp3d>
      </dsp:spPr>
      <dsp:style>
        <a:lnRef idx="0">
          <a:scrgbClr r="0" g="0" b="0"/>
        </a:lnRef>
        <a:fillRef idx="1">
          <a:scrgbClr r="0" g="0" b="0"/>
        </a:fillRef>
        <a:effectRef idx="0">
          <a:scrgbClr r="0" g="0" b="0"/>
        </a:effectRef>
        <a:fontRef idx="minor">
          <a:schemeClr val="lt1"/>
        </a:fontRef>
      </dsp:style>
    </dsp:sp>
    <dsp:sp modelId="{BF561916-B8E0-4F1C-A55B-1DD55F1463CD}">
      <dsp:nvSpPr>
        <dsp:cNvPr id="0" name=""/>
        <dsp:cNvSpPr/>
      </dsp:nvSpPr>
      <dsp:spPr>
        <a:xfrm>
          <a:off x="660121" y="4043030"/>
          <a:ext cx="2694650" cy="1616790"/>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flat" cmpd="sng" algn="ctr">
          <a:solidFill>
            <a:schemeClr val="accent1"/>
          </a:solidFill>
          <a:prstDash val="solid"/>
        </a:ln>
        <a:effectLst/>
        <a:scene3d>
          <a:camera prst="orthographicFront"/>
          <a:lightRig rig="threePt" dir="t"/>
        </a:scene3d>
        <a:sp3d>
          <a:bevelT w="342900" h="342900" prst="artDeco"/>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solidFill>
                <a:schemeClr val="tx1"/>
              </a:solidFill>
              <a:latin typeface="Trebuchet MS" panose="020B0603020202020204" pitchFamily="34" charset="0"/>
            </a:rPr>
            <a:t>Χρονική περίοδος</a:t>
          </a:r>
        </a:p>
      </dsp:txBody>
      <dsp:txXfrm>
        <a:off x="707475" y="4090384"/>
        <a:ext cx="2599942" cy="1522082"/>
      </dsp:txXfrm>
    </dsp:sp>
    <dsp:sp modelId="{B2D63ACB-48B4-4BE1-9407-3CD48FD9C236}">
      <dsp:nvSpPr>
        <dsp:cNvPr id="0" name=""/>
        <dsp:cNvSpPr/>
      </dsp:nvSpPr>
      <dsp:spPr>
        <a:xfrm rot="16174103">
          <a:off x="3800341" y="3294577"/>
          <a:ext cx="1988845" cy="242518"/>
        </a:xfrm>
        <a:prstGeom prst="rect">
          <a:avLst/>
        </a:prstGeom>
        <a:solidFill>
          <a:schemeClr val="accent2">
            <a:lumMod val="60000"/>
            <a:lumOff val="40000"/>
          </a:schemeClr>
        </a:solidFill>
        <a:ln>
          <a:solidFill>
            <a:schemeClr val="accent1"/>
          </a:solidFill>
        </a:ln>
        <a:effectLst/>
        <a:scene3d>
          <a:camera prst="orthographicFront"/>
          <a:lightRig rig="threePt" dir="t"/>
        </a:scene3d>
        <a:sp3d>
          <a:bevelT w="342900" h="342900"/>
        </a:sp3d>
      </dsp:spPr>
      <dsp:style>
        <a:lnRef idx="0">
          <a:scrgbClr r="0" g="0" b="0"/>
        </a:lnRef>
        <a:fillRef idx="1">
          <a:scrgbClr r="0" g="0" b="0"/>
        </a:fillRef>
        <a:effectRef idx="0">
          <a:scrgbClr r="0" g="0" b="0"/>
        </a:effectRef>
        <a:fontRef idx="minor">
          <a:schemeClr val="lt1"/>
        </a:fontRef>
      </dsp:style>
    </dsp:sp>
    <dsp:sp modelId="{2D24390A-86AE-4E67-9242-0FD3CFD9018F}">
      <dsp:nvSpPr>
        <dsp:cNvPr id="0" name=""/>
        <dsp:cNvSpPr/>
      </dsp:nvSpPr>
      <dsp:spPr>
        <a:xfrm>
          <a:off x="4258988" y="4019506"/>
          <a:ext cx="2694650" cy="1616790"/>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flat" cmpd="sng" algn="ctr">
          <a:solidFill>
            <a:schemeClr val="accent1"/>
          </a:solidFill>
          <a:prstDash val="solid"/>
        </a:ln>
        <a:effectLst/>
        <a:scene3d>
          <a:camera prst="orthographicFront"/>
          <a:lightRig rig="threePt" dir="t"/>
        </a:scene3d>
        <a:sp3d>
          <a:bevelT w="342900" h="342900" prst="artDeco"/>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solidFill>
                <a:schemeClr val="tx1"/>
              </a:solidFill>
              <a:latin typeface="Trebuchet MS" panose="020B0603020202020204" pitchFamily="34" charset="0"/>
            </a:rPr>
            <a:t>Εργαλείο</a:t>
          </a:r>
        </a:p>
      </dsp:txBody>
      <dsp:txXfrm>
        <a:off x="4306342" y="4066860"/>
        <a:ext cx="2599942" cy="1522082"/>
      </dsp:txXfrm>
    </dsp:sp>
    <dsp:sp modelId="{A13B4E22-0A3D-413A-936E-A846AD960A13}">
      <dsp:nvSpPr>
        <dsp:cNvPr id="0" name=""/>
        <dsp:cNvSpPr/>
      </dsp:nvSpPr>
      <dsp:spPr>
        <a:xfrm rot="16200000">
          <a:off x="3781116" y="1285351"/>
          <a:ext cx="2012312" cy="242518"/>
        </a:xfrm>
        <a:prstGeom prst="rect">
          <a:avLst/>
        </a:prstGeom>
        <a:solidFill>
          <a:schemeClr val="accent2">
            <a:lumMod val="60000"/>
            <a:lumOff val="40000"/>
          </a:schemeClr>
        </a:solidFill>
        <a:ln>
          <a:solidFill>
            <a:schemeClr val="accent1"/>
          </a:solidFill>
        </a:ln>
        <a:effectLst/>
        <a:scene3d>
          <a:camera prst="orthographicFront"/>
          <a:lightRig rig="threePt" dir="t"/>
        </a:scene3d>
        <a:sp3d>
          <a:bevelT w="342900" h="342900"/>
        </a:sp3d>
      </dsp:spPr>
      <dsp:style>
        <a:lnRef idx="0">
          <a:scrgbClr r="0" g="0" b="0"/>
        </a:lnRef>
        <a:fillRef idx="1">
          <a:scrgbClr r="0" g="0" b="0"/>
        </a:fillRef>
        <a:effectRef idx="0">
          <a:scrgbClr r="0" g="0" b="0"/>
        </a:effectRef>
        <a:fontRef idx="minor">
          <a:schemeClr val="lt1"/>
        </a:fontRef>
      </dsp:style>
    </dsp:sp>
    <dsp:sp modelId="{3C1A938C-7C84-4E89-9570-297A6B3D93C8}">
      <dsp:nvSpPr>
        <dsp:cNvPr id="0" name=""/>
        <dsp:cNvSpPr/>
      </dsp:nvSpPr>
      <dsp:spPr>
        <a:xfrm>
          <a:off x="4244005" y="2022042"/>
          <a:ext cx="2694650" cy="1616790"/>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flat" cmpd="sng" algn="ctr">
          <a:solidFill>
            <a:schemeClr val="accent1"/>
          </a:solidFill>
          <a:prstDash val="solid"/>
        </a:ln>
        <a:effectLst/>
        <a:scene3d>
          <a:camera prst="orthographicFront"/>
          <a:lightRig rig="threePt" dir="t"/>
        </a:scene3d>
        <a:sp3d>
          <a:bevelT w="342900" h="342900" prst="artDeco"/>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solidFill>
                <a:schemeClr val="tx1"/>
              </a:solidFill>
              <a:latin typeface="Trebuchet MS" panose="020B0603020202020204" pitchFamily="34" charset="0"/>
            </a:rPr>
            <a:t>Μονάδα ανάλυσης</a:t>
          </a:r>
        </a:p>
      </dsp:txBody>
      <dsp:txXfrm>
        <a:off x="4291359" y="2069396"/>
        <a:ext cx="2599942" cy="1522082"/>
      </dsp:txXfrm>
    </dsp:sp>
    <dsp:sp modelId="{170E5DA5-4DE1-43E5-B9A3-CB3DAD8B32F4}">
      <dsp:nvSpPr>
        <dsp:cNvPr id="0" name=""/>
        <dsp:cNvSpPr/>
      </dsp:nvSpPr>
      <dsp:spPr>
        <a:xfrm rot="21571691">
          <a:off x="4791549" y="259890"/>
          <a:ext cx="3635289" cy="242518"/>
        </a:xfrm>
        <a:prstGeom prst="rect">
          <a:avLst/>
        </a:prstGeom>
        <a:solidFill>
          <a:schemeClr val="accent2">
            <a:lumMod val="60000"/>
            <a:lumOff val="40000"/>
          </a:schemeClr>
        </a:solidFill>
        <a:ln>
          <a:solidFill>
            <a:schemeClr val="accent1"/>
          </a:solidFill>
        </a:ln>
        <a:effectLst/>
        <a:scene3d>
          <a:camera prst="orthographicFront"/>
          <a:lightRig rig="threePt" dir="t"/>
        </a:scene3d>
        <a:sp3d>
          <a:bevelT w="342900" h="342900"/>
        </a:sp3d>
      </dsp:spPr>
      <dsp:style>
        <a:lnRef idx="0">
          <a:scrgbClr r="0" g="0" b="0"/>
        </a:lnRef>
        <a:fillRef idx="1">
          <a:scrgbClr r="0" g="0" b="0"/>
        </a:fillRef>
        <a:effectRef idx="0">
          <a:scrgbClr r="0" g="0" b="0"/>
        </a:effectRef>
        <a:fontRef idx="minor">
          <a:schemeClr val="lt1"/>
        </a:fontRef>
      </dsp:style>
    </dsp:sp>
    <dsp:sp modelId="{0FAFB055-EF7F-4E86-B848-9A2C3EDFE0C1}">
      <dsp:nvSpPr>
        <dsp:cNvPr id="0" name=""/>
        <dsp:cNvSpPr/>
      </dsp:nvSpPr>
      <dsp:spPr>
        <a:xfrm>
          <a:off x="4244005" y="1055"/>
          <a:ext cx="2694650" cy="1616790"/>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flat" cmpd="sng" algn="ctr">
          <a:solidFill>
            <a:schemeClr val="accent1"/>
          </a:solidFill>
          <a:prstDash val="solid"/>
        </a:ln>
        <a:effectLst/>
        <a:scene3d>
          <a:camera prst="orthographicFront"/>
          <a:lightRig rig="threePt" dir="t"/>
        </a:scene3d>
        <a:sp3d>
          <a:bevelT w="342900" h="342900" prst="artDeco"/>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solidFill>
                <a:schemeClr val="tx1"/>
              </a:solidFill>
              <a:latin typeface="Trebuchet MS" panose="020B0603020202020204" pitchFamily="34" charset="0"/>
            </a:rPr>
            <a:t>Μέθοδος</a:t>
          </a:r>
        </a:p>
      </dsp:txBody>
      <dsp:txXfrm>
        <a:off x="4291359" y="48409"/>
        <a:ext cx="2599942" cy="1522082"/>
      </dsp:txXfrm>
    </dsp:sp>
    <dsp:sp modelId="{D59995A1-ECAA-400F-808E-F0270EF28732}">
      <dsp:nvSpPr>
        <dsp:cNvPr id="0" name=""/>
        <dsp:cNvSpPr/>
      </dsp:nvSpPr>
      <dsp:spPr>
        <a:xfrm>
          <a:off x="7887846" y="4"/>
          <a:ext cx="2694650" cy="1559022"/>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flat" cmpd="sng" algn="ctr">
          <a:solidFill>
            <a:srgbClr val="FFFF00"/>
          </a:solidFill>
          <a:prstDash val="solid"/>
        </a:ln>
        <a:effectLst/>
        <a:scene3d>
          <a:camera prst="orthographicFront"/>
          <a:lightRig rig="threePt" dir="t"/>
        </a:scene3d>
        <a:sp3d>
          <a:bevelT w="342900" h="342900" prst="artDeco"/>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solidFill>
                <a:schemeClr val="tx1"/>
              </a:solidFill>
              <a:latin typeface="Trebuchet MS" panose="020B0603020202020204" pitchFamily="34" charset="0"/>
            </a:rPr>
            <a:t>Αξιοπιστία</a:t>
          </a:r>
          <a:r>
            <a:rPr lang="el-GR" sz="2900" kern="1200" dirty="0"/>
            <a:t> </a:t>
          </a:r>
          <a:r>
            <a:rPr lang="el-GR" sz="2200" kern="1200" dirty="0">
              <a:solidFill>
                <a:schemeClr val="tx1"/>
              </a:solidFill>
              <a:latin typeface="Trebuchet MS" panose="020B0603020202020204" pitchFamily="34" charset="0"/>
            </a:rPr>
            <a:t>Εγκυρότητα</a:t>
          </a:r>
        </a:p>
      </dsp:txBody>
      <dsp:txXfrm>
        <a:off x="7933508" y="45666"/>
        <a:ext cx="2603326" cy="14676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40FCE-8A4A-4044-9E9E-3D7200BDCBC6}">
      <dsp:nvSpPr>
        <dsp:cNvPr id="0" name=""/>
        <dsp:cNvSpPr/>
      </dsp:nvSpPr>
      <dsp:spPr>
        <a:xfrm>
          <a:off x="68777" y="812131"/>
          <a:ext cx="2236950" cy="1342170"/>
        </a:xfrm>
        <a:prstGeom prst="roundRect">
          <a:avLst>
            <a:gd name="adj" fmla="val 10000"/>
          </a:avLst>
        </a:prstGeom>
        <a:solidFill>
          <a:schemeClr val="accent2">
            <a:lumMod val="60000"/>
            <a:lumOff val="40000"/>
          </a:schemeClr>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chemeClr val="tx1"/>
              </a:solidFill>
              <a:latin typeface="Trebuchet MS" panose="020B0603020202020204" pitchFamily="34" charset="0"/>
            </a:rPr>
            <a:t>Επιστημονική συνοχή - τεκμηρίωση</a:t>
          </a:r>
        </a:p>
      </dsp:txBody>
      <dsp:txXfrm>
        <a:off x="108088" y="851442"/>
        <a:ext cx="2158328" cy="1263548"/>
      </dsp:txXfrm>
    </dsp:sp>
    <dsp:sp modelId="{ADFBC5ED-79AC-4C7D-B527-FFA813AC6994}">
      <dsp:nvSpPr>
        <dsp:cNvPr id="0" name=""/>
        <dsp:cNvSpPr/>
      </dsp:nvSpPr>
      <dsp:spPr>
        <a:xfrm>
          <a:off x="2502579" y="1205834"/>
          <a:ext cx="474233" cy="554763"/>
        </a:xfrm>
        <a:prstGeom prst="rightArrow">
          <a:avLst>
            <a:gd name="adj1" fmla="val 60000"/>
            <a:gd name="adj2" fmla="val 50000"/>
          </a:avLst>
        </a:prstGeom>
        <a:solidFill>
          <a:schemeClr val="accent1">
            <a:lumMod val="20000"/>
            <a:lumOff val="80000"/>
          </a:schemeClr>
        </a:solidFill>
        <a:ln w="12700">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l-GR" sz="2600" kern="1200"/>
        </a:p>
      </dsp:txBody>
      <dsp:txXfrm>
        <a:off x="2502579" y="1316787"/>
        <a:ext cx="331963" cy="332857"/>
      </dsp:txXfrm>
    </dsp:sp>
    <dsp:sp modelId="{150EE3AF-BD23-448F-859F-78D69C072849}">
      <dsp:nvSpPr>
        <dsp:cNvPr id="0" name=""/>
        <dsp:cNvSpPr/>
      </dsp:nvSpPr>
      <dsp:spPr>
        <a:xfrm>
          <a:off x="3200507" y="812131"/>
          <a:ext cx="2236950" cy="1342170"/>
        </a:xfrm>
        <a:prstGeom prst="roundRect">
          <a:avLst>
            <a:gd name="adj" fmla="val 10000"/>
          </a:avLst>
        </a:prstGeom>
        <a:solidFill>
          <a:schemeClr val="accent2">
            <a:lumMod val="40000"/>
            <a:lumOff val="60000"/>
          </a:schemeClr>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chemeClr val="tx1"/>
              </a:solidFill>
              <a:latin typeface="Trebuchet MS" panose="020B0603020202020204" pitchFamily="34" charset="0"/>
            </a:rPr>
            <a:t>Απλή κατανοητή παρουσίαση</a:t>
          </a:r>
        </a:p>
      </dsp:txBody>
      <dsp:txXfrm>
        <a:off x="3239818" y="851442"/>
        <a:ext cx="2158328" cy="1263548"/>
      </dsp:txXfrm>
    </dsp:sp>
    <dsp:sp modelId="{E50F3188-7AAD-4FEC-9E5A-48D73C3D7B06}">
      <dsp:nvSpPr>
        <dsp:cNvPr id="0" name=""/>
        <dsp:cNvSpPr/>
      </dsp:nvSpPr>
      <dsp:spPr>
        <a:xfrm>
          <a:off x="5765942" y="1191638"/>
          <a:ext cx="474233" cy="554763"/>
        </a:xfrm>
        <a:prstGeom prst="rightArrow">
          <a:avLst>
            <a:gd name="adj1" fmla="val 60000"/>
            <a:gd name="adj2" fmla="val 50000"/>
          </a:avLst>
        </a:prstGeom>
        <a:solidFill>
          <a:schemeClr val="accent1">
            <a:lumMod val="20000"/>
            <a:lumOff val="80000"/>
          </a:schemeClr>
        </a:solidFill>
        <a:ln w="12700">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l-GR" sz="2600" kern="1200"/>
        </a:p>
      </dsp:txBody>
      <dsp:txXfrm>
        <a:off x="5765942" y="1302591"/>
        <a:ext cx="331963" cy="332857"/>
      </dsp:txXfrm>
    </dsp:sp>
    <dsp:sp modelId="{12A5B0EE-2352-438F-98F9-8A64864D6C99}">
      <dsp:nvSpPr>
        <dsp:cNvPr id="0" name=""/>
        <dsp:cNvSpPr/>
      </dsp:nvSpPr>
      <dsp:spPr>
        <a:xfrm>
          <a:off x="6332237" y="812131"/>
          <a:ext cx="2236950" cy="1342170"/>
        </a:xfrm>
        <a:prstGeom prst="roundRect">
          <a:avLst>
            <a:gd name="adj" fmla="val 10000"/>
          </a:avLst>
        </a:prstGeom>
        <a:solidFill>
          <a:schemeClr val="accent2">
            <a:lumMod val="60000"/>
            <a:lumOff val="40000"/>
          </a:schemeClr>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chemeClr val="tx1"/>
              </a:solidFill>
              <a:latin typeface="Trebuchet MS" panose="020B0603020202020204" pitchFamily="34" charset="0"/>
            </a:rPr>
            <a:t>Ευχρηστία</a:t>
          </a:r>
        </a:p>
      </dsp:txBody>
      <dsp:txXfrm>
        <a:off x="6371548" y="851442"/>
        <a:ext cx="2158328" cy="1263548"/>
      </dsp:txXfrm>
    </dsp:sp>
    <dsp:sp modelId="{068DD1EB-2BCF-4091-8CB3-C1C3E2BFF052}">
      <dsp:nvSpPr>
        <dsp:cNvPr id="0" name=""/>
        <dsp:cNvSpPr/>
      </dsp:nvSpPr>
      <dsp:spPr>
        <a:xfrm>
          <a:off x="8872149" y="1225500"/>
          <a:ext cx="474233" cy="554763"/>
        </a:xfrm>
        <a:prstGeom prst="rightArrow">
          <a:avLst>
            <a:gd name="adj1" fmla="val 60000"/>
            <a:gd name="adj2" fmla="val 50000"/>
          </a:avLst>
        </a:prstGeom>
        <a:solidFill>
          <a:schemeClr val="accent1">
            <a:lumMod val="20000"/>
            <a:lumOff val="80000"/>
          </a:schemeClr>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l-GR" sz="2600" kern="1200"/>
        </a:p>
      </dsp:txBody>
      <dsp:txXfrm>
        <a:off x="8872149" y="1336453"/>
        <a:ext cx="331963" cy="332857"/>
      </dsp:txXfrm>
    </dsp:sp>
    <dsp:sp modelId="{C6C611C1-342C-48AD-82CD-C075F763BEE6}">
      <dsp:nvSpPr>
        <dsp:cNvPr id="0" name=""/>
        <dsp:cNvSpPr/>
      </dsp:nvSpPr>
      <dsp:spPr>
        <a:xfrm>
          <a:off x="9463968" y="812131"/>
          <a:ext cx="2236950" cy="1342170"/>
        </a:xfrm>
        <a:prstGeom prst="roundRect">
          <a:avLst>
            <a:gd name="adj" fmla="val 10000"/>
          </a:avLst>
        </a:prstGeom>
        <a:solidFill>
          <a:schemeClr val="accent2">
            <a:lumMod val="40000"/>
            <a:lumOff val="60000"/>
          </a:schemeClr>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chemeClr val="tx1"/>
              </a:solidFill>
              <a:latin typeface="Trebuchet MS" panose="020B0603020202020204" pitchFamily="34" charset="0"/>
            </a:rPr>
            <a:t>Υποστήριξη – Καθοδήγηση στη μελέτη</a:t>
          </a:r>
        </a:p>
      </dsp:txBody>
      <dsp:txXfrm>
        <a:off x="9503279" y="851442"/>
        <a:ext cx="2158328" cy="1263548"/>
      </dsp:txXfrm>
    </dsp:sp>
    <dsp:sp modelId="{05C20D3C-F765-4E7B-B978-DADD46B935FB}">
      <dsp:nvSpPr>
        <dsp:cNvPr id="0" name=""/>
        <dsp:cNvSpPr/>
      </dsp:nvSpPr>
      <dsp:spPr>
        <a:xfrm rot="5400000">
          <a:off x="10259969" y="2350412"/>
          <a:ext cx="531283" cy="554763"/>
        </a:xfrm>
        <a:prstGeom prst="rightArrow">
          <a:avLst>
            <a:gd name="adj1" fmla="val 60000"/>
            <a:gd name="adj2" fmla="val 50000"/>
          </a:avLst>
        </a:prstGeom>
        <a:solidFill>
          <a:schemeClr val="accent1">
            <a:lumMod val="20000"/>
            <a:lumOff val="80000"/>
          </a:schemeClr>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l-GR" sz="2900" kern="1200"/>
        </a:p>
      </dsp:txBody>
      <dsp:txXfrm rot="-5400000">
        <a:off x="10359182" y="2362153"/>
        <a:ext cx="332857" cy="371898"/>
      </dsp:txXfrm>
    </dsp:sp>
    <dsp:sp modelId="{038AD592-B444-4499-BB7C-6108B31D2C6F}">
      <dsp:nvSpPr>
        <dsp:cNvPr id="0" name=""/>
        <dsp:cNvSpPr/>
      </dsp:nvSpPr>
      <dsp:spPr>
        <a:xfrm>
          <a:off x="9463968" y="3156723"/>
          <a:ext cx="2236950" cy="1342170"/>
        </a:xfrm>
        <a:prstGeom prst="roundRect">
          <a:avLst>
            <a:gd name="adj" fmla="val 10000"/>
          </a:avLst>
        </a:prstGeom>
        <a:solidFill>
          <a:schemeClr val="accent2">
            <a:lumMod val="60000"/>
            <a:lumOff val="40000"/>
          </a:schemeClr>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chemeClr val="tx1"/>
              </a:solidFill>
              <a:latin typeface="Trebuchet MS" panose="020B0603020202020204" pitchFamily="34" charset="0"/>
            </a:rPr>
            <a:t>Αλληλεπίδραση</a:t>
          </a:r>
        </a:p>
      </dsp:txBody>
      <dsp:txXfrm>
        <a:off x="9503279" y="3196034"/>
        <a:ext cx="2158328" cy="1263548"/>
      </dsp:txXfrm>
    </dsp:sp>
    <dsp:sp modelId="{BF0E04D8-55A8-4985-8DEA-C1999025E11F}">
      <dsp:nvSpPr>
        <dsp:cNvPr id="0" name=""/>
        <dsp:cNvSpPr/>
      </dsp:nvSpPr>
      <dsp:spPr>
        <a:xfrm rot="10800000">
          <a:off x="8792883" y="3550426"/>
          <a:ext cx="474233" cy="554763"/>
        </a:xfrm>
        <a:prstGeom prst="rightArrow">
          <a:avLst>
            <a:gd name="adj1" fmla="val 60000"/>
            <a:gd name="adj2" fmla="val 50000"/>
          </a:avLst>
        </a:prstGeom>
        <a:solidFill>
          <a:schemeClr val="accent1">
            <a:lumMod val="20000"/>
            <a:lumOff val="80000"/>
          </a:schemeClr>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l-GR" sz="2600" kern="1200"/>
        </a:p>
      </dsp:txBody>
      <dsp:txXfrm rot="10800000">
        <a:off x="8935153" y="3661379"/>
        <a:ext cx="331963" cy="332857"/>
      </dsp:txXfrm>
    </dsp:sp>
    <dsp:sp modelId="{082E4266-7836-4156-BDF0-7CE9754ABC69}">
      <dsp:nvSpPr>
        <dsp:cNvPr id="0" name=""/>
        <dsp:cNvSpPr/>
      </dsp:nvSpPr>
      <dsp:spPr>
        <a:xfrm>
          <a:off x="6332237" y="3156723"/>
          <a:ext cx="2236950" cy="1342170"/>
        </a:xfrm>
        <a:prstGeom prst="roundRect">
          <a:avLst>
            <a:gd name="adj" fmla="val 10000"/>
          </a:avLst>
        </a:prstGeom>
        <a:solidFill>
          <a:schemeClr val="accent2">
            <a:lumMod val="40000"/>
            <a:lumOff val="60000"/>
          </a:schemeClr>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chemeClr val="tx1"/>
              </a:solidFill>
              <a:latin typeface="Trebuchet MS" panose="020B0603020202020204" pitchFamily="34" charset="0"/>
            </a:rPr>
            <a:t>Αναστοχασμός - Αυτοαξιολόγηση</a:t>
          </a:r>
        </a:p>
      </dsp:txBody>
      <dsp:txXfrm>
        <a:off x="6371548" y="3196034"/>
        <a:ext cx="2158328" cy="1263548"/>
      </dsp:txXfrm>
    </dsp:sp>
    <dsp:sp modelId="{8946C377-B8E4-4FA7-A887-EC73436068AD}">
      <dsp:nvSpPr>
        <dsp:cNvPr id="0" name=""/>
        <dsp:cNvSpPr/>
      </dsp:nvSpPr>
      <dsp:spPr>
        <a:xfrm rot="10800000">
          <a:off x="5661152" y="3550426"/>
          <a:ext cx="474233" cy="554763"/>
        </a:xfrm>
        <a:prstGeom prst="rightArrow">
          <a:avLst>
            <a:gd name="adj1" fmla="val 60000"/>
            <a:gd name="adj2" fmla="val 50000"/>
          </a:avLst>
        </a:prstGeom>
        <a:solidFill>
          <a:schemeClr val="accent1">
            <a:lumMod val="20000"/>
            <a:lumOff val="80000"/>
          </a:schemeClr>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l-GR" sz="2600" kern="1200"/>
        </a:p>
      </dsp:txBody>
      <dsp:txXfrm rot="10800000">
        <a:off x="5803422" y="3661379"/>
        <a:ext cx="331963" cy="332857"/>
      </dsp:txXfrm>
    </dsp:sp>
    <dsp:sp modelId="{46D7DD9A-384F-4D78-9DE1-778C1B0588FE}">
      <dsp:nvSpPr>
        <dsp:cNvPr id="0" name=""/>
        <dsp:cNvSpPr/>
      </dsp:nvSpPr>
      <dsp:spPr>
        <a:xfrm>
          <a:off x="3200507" y="3156723"/>
          <a:ext cx="2236950" cy="1342170"/>
        </a:xfrm>
        <a:prstGeom prst="roundRect">
          <a:avLst>
            <a:gd name="adj" fmla="val 10000"/>
          </a:avLst>
        </a:prstGeom>
        <a:solidFill>
          <a:schemeClr val="accent2">
            <a:lumMod val="60000"/>
            <a:lumOff val="40000"/>
          </a:schemeClr>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chemeClr val="tx1"/>
              </a:solidFill>
              <a:latin typeface="Trebuchet MS" panose="020B0603020202020204" pitchFamily="34" charset="0"/>
            </a:rPr>
            <a:t>Σκοπός – Προσδοκώμενα μαθησιακά αποτελέσματα</a:t>
          </a:r>
        </a:p>
      </dsp:txBody>
      <dsp:txXfrm>
        <a:off x="3239818" y="3196034"/>
        <a:ext cx="2158328" cy="1263548"/>
      </dsp:txXfrm>
    </dsp:sp>
    <dsp:sp modelId="{34D0FA98-3D10-417C-90EB-9C2B4F14C13C}">
      <dsp:nvSpPr>
        <dsp:cNvPr id="0" name=""/>
        <dsp:cNvSpPr/>
      </dsp:nvSpPr>
      <dsp:spPr>
        <a:xfrm rot="10800000">
          <a:off x="2458994" y="3491555"/>
          <a:ext cx="474233" cy="554763"/>
        </a:xfrm>
        <a:prstGeom prst="rightArrow">
          <a:avLst>
            <a:gd name="adj1" fmla="val 60000"/>
            <a:gd name="adj2" fmla="val 50000"/>
          </a:avLst>
        </a:prstGeom>
        <a:solidFill>
          <a:schemeClr val="accent1">
            <a:lumMod val="20000"/>
            <a:lumOff val="80000"/>
          </a:schemeClr>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l-GR" sz="2600" kern="1200"/>
        </a:p>
      </dsp:txBody>
      <dsp:txXfrm rot="10800000">
        <a:off x="2601264" y="3602508"/>
        <a:ext cx="331963" cy="332857"/>
      </dsp:txXfrm>
    </dsp:sp>
    <dsp:sp modelId="{8EA4F2E5-1FCC-40C9-924B-9623B0886590}">
      <dsp:nvSpPr>
        <dsp:cNvPr id="0" name=""/>
        <dsp:cNvSpPr/>
      </dsp:nvSpPr>
      <dsp:spPr>
        <a:xfrm>
          <a:off x="930" y="3049081"/>
          <a:ext cx="2304796" cy="1557454"/>
        </a:xfrm>
        <a:prstGeom prst="roundRect">
          <a:avLst>
            <a:gd name="adj" fmla="val 10000"/>
          </a:avLst>
        </a:prstGeom>
        <a:solidFill>
          <a:schemeClr val="accent2">
            <a:lumMod val="40000"/>
            <a:lumOff val="60000"/>
          </a:schemeClr>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Comic Sans MS" panose="030F0702030302020204" pitchFamily="66" charset="0"/>
            </a:rPr>
            <a:t>Δημιουργία εκπαιδευτικού υλικού σύμφωνα με τις Αρχές Πολυμεσικής Μάθησης</a:t>
          </a:r>
        </a:p>
      </dsp:txBody>
      <dsp:txXfrm>
        <a:off x="46546" y="3094697"/>
        <a:ext cx="2213564" cy="14662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FAA86-3282-467B-80E5-7AA6547D739A}">
      <dsp:nvSpPr>
        <dsp:cNvPr id="0" name=""/>
        <dsp:cNvSpPr/>
      </dsp:nvSpPr>
      <dsp:spPr>
        <a:xfrm>
          <a:off x="3571610" y="3375714"/>
          <a:ext cx="3931178" cy="276232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latin typeface="Comic Sans MS" panose="030F0702030302020204" pitchFamily="66" charset="0"/>
            </a:rPr>
            <a:t>ΑΠΟΤΕΛΕΣΜΑΤΑ ΕΡΕΥΝΑΣ ΣΕ ΜΑΘΗΤΕΣ</a:t>
          </a:r>
        </a:p>
      </dsp:txBody>
      <dsp:txXfrm>
        <a:off x="4147318" y="3780247"/>
        <a:ext cx="2779762" cy="1953261"/>
      </dsp:txXfrm>
    </dsp:sp>
    <dsp:sp modelId="{CF4CF5C9-335D-468E-9376-2F8D2E2BEED4}">
      <dsp:nvSpPr>
        <dsp:cNvPr id="0" name=""/>
        <dsp:cNvSpPr/>
      </dsp:nvSpPr>
      <dsp:spPr>
        <a:xfrm rot="10800000">
          <a:off x="1349084" y="4363246"/>
          <a:ext cx="2100287" cy="78726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A75914-ACFB-4230-8A97-36EC402BD000}">
      <dsp:nvSpPr>
        <dsp:cNvPr id="0" name=""/>
        <dsp:cNvSpPr/>
      </dsp:nvSpPr>
      <dsp:spPr>
        <a:xfrm>
          <a:off x="382269" y="3983426"/>
          <a:ext cx="1933629" cy="15469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Comic Sans MS" panose="030F0702030302020204" pitchFamily="66" charset="0"/>
            </a:rPr>
            <a:t>Ευχρηστία εκπαιδευτικού υλικού</a:t>
          </a:r>
        </a:p>
      </dsp:txBody>
      <dsp:txXfrm>
        <a:off x="427576" y="4028733"/>
        <a:ext cx="1843015" cy="1456289"/>
      </dsp:txXfrm>
    </dsp:sp>
    <dsp:sp modelId="{E5A27664-E32E-4FCA-80AC-D3C92E51BFE1}">
      <dsp:nvSpPr>
        <dsp:cNvPr id="0" name=""/>
        <dsp:cNvSpPr/>
      </dsp:nvSpPr>
      <dsp:spPr>
        <a:xfrm rot="12811248">
          <a:off x="1529129" y="2592684"/>
          <a:ext cx="2670303" cy="78726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095E35-ACEE-4D5D-BD1D-A7F45B1B6C3E}">
      <dsp:nvSpPr>
        <dsp:cNvPr id="0" name=""/>
        <dsp:cNvSpPr/>
      </dsp:nvSpPr>
      <dsp:spPr>
        <a:xfrm>
          <a:off x="784370" y="1475540"/>
          <a:ext cx="1933629" cy="15469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Comic Sans MS" panose="030F0702030302020204" pitchFamily="66" charset="0"/>
            </a:rPr>
            <a:t>Κατανόηση υλικού</a:t>
          </a:r>
          <a:endParaRPr lang="el-GR" sz="1800" b="1" kern="1200" dirty="0">
            <a:solidFill>
              <a:prstClr val="white"/>
            </a:solidFill>
            <a:latin typeface="Comic Sans MS" panose="030F0702030302020204" pitchFamily="66" charset="0"/>
            <a:ea typeface="+mn-ea"/>
            <a:cs typeface="+mn-cs"/>
          </a:endParaRPr>
        </a:p>
      </dsp:txBody>
      <dsp:txXfrm>
        <a:off x="829677" y="1520847"/>
        <a:ext cx="1843015" cy="1456289"/>
      </dsp:txXfrm>
    </dsp:sp>
    <dsp:sp modelId="{3CF65F65-5A9A-4189-932B-EE8EE9D59C2C}">
      <dsp:nvSpPr>
        <dsp:cNvPr id="0" name=""/>
        <dsp:cNvSpPr/>
      </dsp:nvSpPr>
      <dsp:spPr>
        <a:xfrm rot="15134742">
          <a:off x="3385172" y="1650996"/>
          <a:ext cx="2567210" cy="78726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88243F-8A16-4628-A43A-27FF5ED0EA91}">
      <dsp:nvSpPr>
        <dsp:cNvPr id="0" name=""/>
        <dsp:cNvSpPr/>
      </dsp:nvSpPr>
      <dsp:spPr>
        <a:xfrm>
          <a:off x="3310545" y="48705"/>
          <a:ext cx="1933629" cy="15469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Comic Sans MS" panose="030F0702030302020204" pitchFamily="66" charset="0"/>
            </a:rPr>
            <a:t>Προτιμήσεις Μαθητών στο ΕΥ</a:t>
          </a:r>
        </a:p>
      </dsp:txBody>
      <dsp:txXfrm>
        <a:off x="3355852" y="94012"/>
        <a:ext cx="1843015" cy="1456289"/>
      </dsp:txXfrm>
    </dsp:sp>
    <dsp:sp modelId="{864F9D62-B3A1-44B3-8AD8-570603AA4F1C}">
      <dsp:nvSpPr>
        <dsp:cNvPr id="0" name=""/>
        <dsp:cNvSpPr/>
      </dsp:nvSpPr>
      <dsp:spPr>
        <a:xfrm rot="17541847">
          <a:off x="5302341" y="1635063"/>
          <a:ext cx="2714672" cy="78726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7DB617-FFC7-4837-BF45-CA3B1C46601E}">
      <dsp:nvSpPr>
        <dsp:cNvPr id="0" name=""/>
        <dsp:cNvSpPr/>
      </dsp:nvSpPr>
      <dsp:spPr>
        <a:xfrm>
          <a:off x="6209318" y="0"/>
          <a:ext cx="1933629" cy="15469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Comic Sans MS" panose="030F0702030302020204" pitchFamily="66" charset="0"/>
            </a:rPr>
            <a:t>Μεγαλύτερο –Μικρότερο Ενδιαφέρον</a:t>
          </a:r>
        </a:p>
      </dsp:txBody>
      <dsp:txXfrm>
        <a:off x="6254625" y="45307"/>
        <a:ext cx="1843015" cy="1456289"/>
      </dsp:txXfrm>
    </dsp:sp>
    <dsp:sp modelId="{70A67BA3-D681-4F24-A46B-154518743D3B}">
      <dsp:nvSpPr>
        <dsp:cNvPr id="0" name=""/>
        <dsp:cNvSpPr/>
      </dsp:nvSpPr>
      <dsp:spPr>
        <a:xfrm rot="19891008">
          <a:off x="6685924" y="2923161"/>
          <a:ext cx="2461028" cy="78726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A16115-AD45-4EE8-B060-1EFC03D90916}">
      <dsp:nvSpPr>
        <dsp:cNvPr id="0" name=""/>
        <dsp:cNvSpPr/>
      </dsp:nvSpPr>
      <dsp:spPr>
        <a:xfrm>
          <a:off x="8415186" y="1897329"/>
          <a:ext cx="1933629" cy="15469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Comic Sans MS" panose="030F0702030302020204" pitchFamily="66" charset="0"/>
            </a:rPr>
            <a:t>Προτίμηση τρόπου Διδασκαλίας</a:t>
          </a:r>
        </a:p>
      </dsp:txBody>
      <dsp:txXfrm>
        <a:off x="8460493" y="1942636"/>
        <a:ext cx="1843015" cy="1456289"/>
      </dsp:txXfrm>
    </dsp:sp>
    <dsp:sp modelId="{A0892723-A320-4F18-8F98-21AB0353A95A}">
      <dsp:nvSpPr>
        <dsp:cNvPr id="0" name=""/>
        <dsp:cNvSpPr/>
      </dsp:nvSpPr>
      <dsp:spPr>
        <a:xfrm>
          <a:off x="7625028" y="4363246"/>
          <a:ext cx="2100287" cy="78726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8FF51D-9FE0-4FE7-8886-987EC50FAF2C}">
      <dsp:nvSpPr>
        <dsp:cNvPr id="0" name=""/>
        <dsp:cNvSpPr/>
      </dsp:nvSpPr>
      <dsp:spPr>
        <a:xfrm>
          <a:off x="8758500" y="3983426"/>
          <a:ext cx="1933629" cy="15469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Comic Sans MS" panose="030F0702030302020204" pitchFamily="66" charset="0"/>
            </a:rPr>
            <a:t>Προτάσεις για αλλαγή</a:t>
          </a:r>
        </a:p>
      </dsp:txBody>
      <dsp:txXfrm>
        <a:off x="8803807" y="4028733"/>
        <a:ext cx="1843015" cy="14562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68B4E-4663-4700-8BFE-522578832E6A}">
      <dsp:nvSpPr>
        <dsp:cNvPr id="0" name=""/>
        <dsp:cNvSpPr/>
      </dsp:nvSpPr>
      <dsp:spPr>
        <a:xfrm>
          <a:off x="3086141" y="4951"/>
          <a:ext cx="2063278" cy="1146265"/>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b="1" kern="1200" dirty="0">
              <a:solidFill>
                <a:prstClr val="black">
                  <a:hueOff val="0"/>
                  <a:satOff val="0"/>
                  <a:lumOff val="0"/>
                  <a:alphaOff val="0"/>
                </a:prstClr>
              </a:solidFill>
              <a:latin typeface="Comic Sans MS" panose="030F0702030302020204" pitchFamily="66" charset="0"/>
              <a:ea typeface="+mn-ea"/>
              <a:cs typeface="+mn-cs"/>
            </a:rPr>
            <a:t>ΑΛΛΑΓΕΣ</a:t>
          </a:r>
        </a:p>
      </dsp:txBody>
      <dsp:txXfrm>
        <a:off x="3119714" y="38524"/>
        <a:ext cx="1996132" cy="1079119"/>
      </dsp:txXfrm>
    </dsp:sp>
    <dsp:sp modelId="{E752A490-CB95-4DEE-A74C-094D5EFA84A9}">
      <dsp:nvSpPr>
        <dsp:cNvPr id="0" name=""/>
        <dsp:cNvSpPr/>
      </dsp:nvSpPr>
      <dsp:spPr>
        <a:xfrm>
          <a:off x="6132684" y="0"/>
          <a:ext cx="2063278" cy="1146265"/>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b="1" kern="1200" dirty="0">
              <a:latin typeface="Comic Sans MS" panose="030F0702030302020204" pitchFamily="66" charset="0"/>
            </a:rPr>
            <a:t>ΔΥΝΑΤΑ </a:t>
          </a:r>
        </a:p>
        <a:p>
          <a:pPr marL="0" lvl="0" indent="0" algn="ctr" defTabSz="1022350">
            <a:lnSpc>
              <a:spcPct val="90000"/>
            </a:lnSpc>
            <a:spcBef>
              <a:spcPct val="0"/>
            </a:spcBef>
            <a:spcAft>
              <a:spcPct val="35000"/>
            </a:spcAft>
            <a:buNone/>
          </a:pPr>
          <a:r>
            <a:rPr lang="el-GR" sz="2300" b="1" kern="1200" dirty="0">
              <a:latin typeface="Comic Sans MS" panose="030F0702030302020204" pitchFamily="66" charset="0"/>
            </a:rPr>
            <a:t>ΣΗΜΕΙΑ</a:t>
          </a:r>
        </a:p>
      </dsp:txBody>
      <dsp:txXfrm>
        <a:off x="6166257" y="33573"/>
        <a:ext cx="1996132" cy="1079119"/>
      </dsp:txXfrm>
    </dsp:sp>
    <dsp:sp modelId="{FBD2CDE8-3C05-468D-BF06-F9B4A5692C82}">
      <dsp:nvSpPr>
        <dsp:cNvPr id="0" name=""/>
        <dsp:cNvSpPr/>
      </dsp:nvSpPr>
      <dsp:spPr>
        <a:xfrm>
          <a:off x="5244328" y="4871629"/>
          <a:ext cx="859699" cy="859699"/>
        </a:xfrm>
        <a:prstGeom prst="triangl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0E2597-AFF7-4614-A67D-49008A23D175}">
      <dsp:nvSpPr>
        <dsp:cNvPr id="0" name=""/>
        <dsp:cNvSpPr/>
      </dsp:nvSpPr>
      <dsp:spPr>
        <a:xfrm rot="240000">
          <a:off x="3094292" y="4503238"/>
          <a:ext cx="5159771" cy="36080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82E031-D861-416E-9CBC-201DC3E32508}">
      <dsp:nvSpPr>
        <dsp:cNvPr id="0" name=""/>
        <dsp:cNvSpPr/>
      </dsp:nvSpPr>
      <dsp:spPr>
        <a:xfrm rot="240000">
          <a:off x="6197839" y="3853232"/>
          <a:ext cx="2047596" cy="70712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latin typeface="Comic Sans MS" panose="030F0702030302020204" pitchFamily="66" charset="0"/>
            </a:rPr>
            <a:t>ΒΙΝΤΕΟ</a:t>
          </a:r>
        </a:p>
      </dsp:txBody>
      <dsp:txXfrm>
        <a:off x="6232358" y="3887751"/>
        <a:ext cx="1978558" cy="638088"/>
      </dsp:txXfrm>
    </dsp:sp>
    <dsp:sp modelId="{AF68B22F-B1CA-44C5-9C85-8B9B798CF7A3}">
      <dsp:nvSpPr>
        <dsp:cNvPr id="0" name=""/>
        <dsp:cNvSpPr/>
      </dsp:nvSpPr>
      <dsp:spPr>
        <a:xfrm rot="240000">
          <a:off x="6255152" y="3096696"/>
          <a:ext cx="2047596" cy="70712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latin typeface="Comic Sans MS" panose="030F0702030302020204" pitchFamily="66" charset="0"/>
            </a:rPr>
            <a:t>ΠΑΙΧΝΙΔΙΑ</a:t>
          </a:r>
        </a:p>
      </dsp:txBody>
      <dsp:txXfrm>
        <a:off x="6289671" y="3131215"/>
        <a:ext cx="1978558" cy="638088"/>
      </dsp:txXfrm>
    </dsp:sp>
    <dsp:sp modelId="{81E8E957-9595-4DE9-B2C2-378555A79142}">
      <dsp:nvSpPr>
        <dsp:cNvPr id="0" name=""/>
        <dsp:cNvSpPr/>
      </dsp:nvSpPr>
      <dsp:spPr>
        <a:xfrm rot="240000">
          <a:off x="6312465" y="2340161"/>
          <a:ext cx="2047596" cy="70712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latin typeface="Comic Sans MS" panose="030F0702030302020204" pitchFamily="66" charset="0"/>
            </a:rPr>
            <a:t>ΑΒΑΤΑΡ</a:t>
          </a:r>
          <a:br>
            <a:rPr lang="el-GR" sz="1700" kern="1200" dirty="0"/>
          </a:br>
          <a:endParaRPr lang="el-GR" sz="1700" kern="1200" dirty="0"/>
        </a:p>
      </dsp:txBody>
      <dsp:txXfrm>
        <a:off x="6346984" y="2374680"/>
        <a:ext cx="1978558" cy="638088"/>
      </dsp:txXfrm>
    </dsp:sp>
    <dsp:sp modelId="{8E7057F1-FB9C-4F91-81F7-E213A0D6608F}">
      <dsp:nvSpPr>
        <dsp:cNvPr id="0" name=""/>
        <dsp:cNvSpPr/>
      </dsp:nvSpPr>
      <dsp:spPr>
        <a:xfrm rot="240000">
          <a:off x="6369779" y="1583626"/>
          <a:ext cx="2047596" cy="70712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latin typeface="Comic Sans MS" panose="030F0702030302020204" pitchFamily="66" charset="0"/>
            </a:rPr>
            <a:t>ΚΕΙΜΕΝΑ</a:t>
          </a:r>
        </a:p>
      </dsp:txBody>
      <dsp:txXfrm>
        <a:off x="6404298" y="1618145"/>
        <a:ext cx="1978558" cy="638088"/>
      </dsp:txXfrm>
    </dsp:sp>
    <dsp:sp modelId="{2BE9D313-B493-459B-9FB1-5DA4B80AB870}">
      <dsp:nvSpPr>
        <dsp:cNvPr id="0" name=""/>
        <dsp:cNvSpPr/>
      </dsp:nvSpPr>
      <dsp:spPr>
        <a:xfrm rot="240000">
          <a:off x="3278360" y="3608801"/>
          <a:ext cx="2047596" cy="70712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latin typeface="Comic Sans MS" panose="030F0702030302020204" pitchFamily="66" charset="0"/>
            </a:rPr>
            <a:t>ΒΙΝΤΕΟ ΜΕ ΥΠΟΤΙΤΛΟΥΣ</a:t>
          </a:r>
        </a:p>
      </dsp:txBody>
      <dsp:txXfrm>
        <a:off x="3312879" y="3643320"/>
        <a:ext cx="1978558" cy="63808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11/19/2022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11/19/2022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dirty="0"/>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Content Placeholder 3"/>
          <p:cNvSpPr>
            <a:spLocks noGrp="1"/>
          </p:cNvSpPr>
          <p:nvPr>
            <p:ph sz="quarter" idx="13"/>
          </p:nvPr>
        </p:nvSpPr>
        <p:spPr>
          <a:xfrm>
            <a:off x="913774" y="3051012"/>
            <a:ext cx="5106027" cy="274018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3" name="Content Placeholder 5"/>
          <p:cNvSpPr>
            <a:spLocks noGrp="1"/>
          </p:cNvSpPr>
          <p:nvPr>
            <p:ph sz="quarter" idx="14"/>
          </p:nvPr>
        </p:nvSpPr>
        <p:spPr>
          <a:xfrm>
            <a:off x="6172200" y="3051012"/>
            <a:ext cx="5105401" cy="274018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11/19/2022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3.xml"/><Relationship Id="rId7"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4.xml"/><Relationship Id="rId7" Type="http://schemas.openxmlformats.org/officeDocument/2006/relationships/image" Target="../media/image20.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23.png"/><Relationship Id="rId4" Type="http://schemas.openxmlformats.org/officeDocument/2006/relationships/diagramQuickStyle" Target="../diagrams/quickStyle4.xml"/><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4.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9.xml"/><Relationship Id="rId7" Type="http://schemas.openxmlformats.org/officeDocument/2006/relationships/image" Target="../media/image27.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openxmlformats.org/officeDocument/2006/relationships/image" Target="../media/image31.png"/><Relationship Id="rId5" Type="http://schemas.openxmlformats.org/officeDocument/2006/relationships/diagramColors" Target="../diagrams/colors9.xml"/><Relationship Id="rId10" Type="http://schemas.openxmlformats.org/officeDocument/2006/relationships/image" Target="../media/image30.png"/><Relationship Id="rId4" Type="http://schemas.openxmlformats.org/officeDocument/2006/relationships/diagramQuickStyle" Target="../diagrams/quickStyle9.xml"/><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 Ορθογώνιο">
            <a:extLst>
              <a:ext uri="{FF2B5EF4-FFF2-40B4-BE49-F238E27FC236}">
                <a16:creationId xmlns:a16="http://schemas.microsoft.com/office/drawing/2014/main" id="{93556B9C-D366-4BC8-BF1F-A42AE3FFEEE2}"/>
              </a:ext>
            </a:extLst>
          </p:cNvPr>
          <p:cNvSpPr>
            <a:spLocks noChangeArrowheads="1"/>
          </p:cNvSpPr>
          <p:nvPr/>
        </p:nvSpPr>
        <p:spPr bwMode="auto">
          <a:xfrm>
            <a:off x="1604896" y="251187"/>
            <a:ext cx="7403909" cy="830997"/>
          </a:xfrm>
          <a:prstGeom prst="rect">
            <a:avLst/>
          </a:prstGeom>
          <a:noFill/>
          <a:ln w="9525">
            <a:noFill/>
            <a:miter lim="800000"/>
            <a:headEnd/>
            <a:tailEnd/>
          </a:ln>
        </p:spPr>
        <p:txBody>
          <a:bodyPr wrap="square">
            <a:spAutoFit/>
          </a:bodyPr>
          <a:lstStyle/>
          <a:p>
            <a:pPr algn="ctr"/>
            <a:r>
              <a:rPr lang="el-GR" sz="1600" b="1" dirty="0">
                <a:solidFill>
                  <a:schemeClr val="accent6">
                    <a:lumMod val="50000"/>
                  </a:schemeClr>
                </a:solidFill>
                <a:latin typeface="Comic Sans MS" panose="030F0702030302020204" pitchFamily="66" charset="0"/>
              </a:rPr>
              <a:t>Πρόγραμμα Μεταπτυχιακών Σπουδών: </a:t>
            </a:r>
            <a:endParaRPr lang="en-US" sz="1600" b="1" dirty="0">
              <a:solidFill>
                <a:schemeClr val="accent6">
                  <a:lumMod val="50000"/>
                </a:schemeClr>
              </a:solidFill>
              <a:latin typeface="Comic Sans MS" panose="030F0702030302020204" pitchFamily="66" charset="0"/>
            </a:endParaRPr>
          </a:p>
          <a:p>
            <a:pPr algn="ctr"/>
            <a:r>
              <a:rPr lang="el-GR" sz="1600" b="1" dirty="0">
                <a:solidFill>
                  <a:schemeClr val="accent6">
                    <a:lumMod val="50000"/>
                  </a:schemeClr>
                </a:solidFill>
                <a:latin typeface="Comic Sans MS" panose="030F0702030302020204" pitchFamily="66" charset="0"/>
              </a:rPr>
              <a:t>«Επιστήμες της Αγωγής - Εξ Αποστάσεως Εκπαίδευση  με την χρήση των ΤΠΕ (e-</a:t>
            </a:r>
            <a:r>
              <a:rPr lang="el-GR" sz="1600" b="1" dirty="0" err="1">
                <a:solidFill>
                  <a:schemeClr val="accent6">
                    <a:lumMod val="50000"/>
                  </a:schemeClr>
                </a:solidFill>
                <a:latin typeface="Comic Sans MS" panose="030F0702030302020204" pitchFamily="66" charset="0"/>
              </a:rPr>
              <a:t>Learning</a:t>
            </a:r>
            <a:r>
              <a:rPr lang="el-GR" sz="1600" b="1" dirty="0">
                <a:solidFill>
                  <a:schemeClr val="accent6">
                    <a:lumMod val="50000"/>
                  </a:schemeClr>
                </a:solidFill>
                <a:latin typeface="Comic Sans MS" panose="030F0702030302020204" pitchFamily="66" charset="0"/>
              </a:rPr>
              <a:t>)»</a:t>
            </a:r>
          </a:p>
        </p:txBody>
      </p:sp>
      <p:sp>
        <p:nvSpPr>
          <p:cNvPr id="6" name="TextBox 5">
            <a:extLst>
              <a:ext uri="{FF2B5EF4-FFF2-40B4-BE49-F238E27FC236}">
                <a16:creationId xmlns:a16="http://schemas.microsoft.com/office/drawing/2014/main" id="{11836805-47E6-47A1-B5A4-E7BF0C04996B}"/>
              </a:ext>
            </a:extLst>
          </p:cNvPr>
          <p:cNvSpPr txBox="1"/>
          <p:nvPr/>
        </p:nvSpPr>
        <p:spPr>
          <a:xfrm>
            <a:off x="527957" y="1313090"/>
            <a:ext cx="11136085" cy="1805815"/>
          </a:xfrm>
          <a:custGeom>
            <a:avLst/>
            <a:gdLst>
              <a:gd name="connsiteX0" fmla="*/ 0 w 11136085"/>
              <a:gd name="connsiteY0" fmla="*/ 0 h 1805815"/>
              <a:gd name="connsiteX1" fmla="*/ 697471 w 11136085"/>
              <a:gd name="connsiteY1" fmla="*/ 0 h 1805815"/>
              <a:gd name="connsiteX2" fmla="*/ 1394941 w 11136085"/>
              <a:gd name="connsiteY2" fmla="*/ 0 h 1805815"/>
              <a:gd name="connsiteX3" fmla="*/ 2092412 w 11136085"/>
              <a:gd name="connsiteY3" fmla="*/ 0 h 1805815"/>
              <a:gd name="connsiteX4" fmla="*/ 2789882 w 11136085"/>
              <a:gd name="connsiteY4" fmla="*/ 0 h 1805815"/>
              <a:gd name="connsiteX5" fmla="*/ 3598714 w 11136085"/>
              <a:gd name="connsiteY5" fmla="*/ 0 h 1805815"/>
              <a:gd name="connsiteX6" fmla="*/ 4184824 w 11136085"/>
              <a:gd name="connsiteY6" fmla="*/ 0 h 1805815"/>
              <a:gd name="connsiteX7" fmla="*/ 4882294 w 11136085"/>
              <a:gd name="connsiteY7" fmla="*/ 0 h 1805815"/>
              <a:gd name="connsiteX8" fmla="*/ 5468404 w 11136085"/>
              <a:gd name="connsiteY8" fmla="*/ 0 h 1805815"/>
              <a:gd name="connsiteX9" fmla="*/ 6054514 w 11136085"/>
              <a:gd name="connsiteY9" fmla="*/ 0 h 1805815"/>
              <a:gd name="connsiteX10" fmla="*/ 6640623 w 11136085"/>
              <a:gd name="connsiteY10" fmla="*/ 0 h 1805815"/>
              <a:gd name="connsiteX11" fmla="*/ 6892651 w 11136085"/>
              <a:gd name="connsiteY11" fmla="*/ 0 h 1805815"/>
              <a:gd name="connsiteX12" fmla="*/ 7590121 w 11136085"/>
              <a:gd name="connsiteY12" fmla="*/ 0 h 1805815"/>
              <a:gd name="connsiteX13" fmla="*/ 7842148 w 11136085"/>
              <a:gd name="connsiteY13" fmla="*/ 0 h 1805815"/>
              <a:gd name="connsiteX14" fmla="*/ 8428258 w 11136085"/>
              <a:gd name="connsiteY14" fmla="*/ 0 h 1805815"/>
              <a:gd name="connsiteX15" fmla="*/ 9237089 w 11136085"/>
              <a:gd name="connsiteY15" fmla="*/ 0 h 1805815"/>
              <a:gd name="connsiteX16" fmla="*/ 10045921 w 11136085"/>
              <a:gd name="connsiteY16" fmla="*/ 0 h 1805815"/>
              <a:gd name="connsiteX17" fmla="*/ 11136085 w 11136085"/>
              <a:gd name="connsiteY17" fmla="*/ 0 h 1805815"/>
              <a:gd name="connsiteX18" fmla="*/ 11136085 w 11136085"/>
              <a:gd name="connsiteY18" fmla="*/ 433396 h 1805815"/>
              <a:gd name="connsiteX19" fmla="*/ 11136085 w 11136085"/>
              <a:gd name="connsiteY19" fmla="*/ 848733 h 1805815"/>
              <a:gd name="connsiteX20" fmla="*/ 11136085 w 11136085"/>
              <a:gd name="connsiteY20" fmla="*/ 1300187 h 1805815"/>
              <a:gd name="connsiteX21" fmla="*/ 11136085 w 11136085"/>
              <a:gd name="connsiteY21" fmla="*/ 1805815 h 1805815"/>
              <a:gd name="connsiteX22" fmla="*/ 10661336 w 11136085"/>
              <a:gd name="connsiteY22" fmla="*/ 1805815 h 1805815"/>
              <a:gd name="connsiteX23" fmla="*/ 10075226 w 11136085"/>
              <a:gd name="connsiteY23" fmla="*/ 1805815 h 1805815"/>
              <a:gd name="connsiteX24" fmla="*/ 9266395 w 11136085"/>
              <a:gd name="connsiteY24" fmla="*/ 1805815 h 1805815"/>
              <a:gd name="connsiteX25" fmla="*/ 8680285 w 11136085"/>
              <a:gd name="connsiteY25" fmla="*/ 1805815 h 1805815"/>
              <a:gd name="connsiteX26" fmla="*/ 7982815 w 11136085"/>
              <a:gd name="connsiteY26" fmla="*/ 1805815 h 1805815"/>
              <a:gd name="connsiteX27" fmla="*/ 7730787 w 11136085"/>
              <a:gd name="connsiteY27" fmla="*/ 1805815 h 1805815"/>
              <a:gd name="connsiteX28" fmla="*/ 6921956 w 11136085"/>
              <a:gd name="connsiteY28" fmla="*/ 1805815 h 1805815"/>
              <a:gd name="connsiteX29" fmla="*/ 6447207 w 11136085"/>
              <a:gd name="connsiteY29" fmla="*/ 1805815 h 1805815"/>
              <a:gd name="connsiteX30" fmla="*/ 5749737 w 11136085"/>
              <a:gd name="connsiteY30" fmla="*/ 1805815 h 1805815"/>
              <a:gd name="connsiteX31" fmla="*/ 5497709 w 11136085"/>
              <a:gd name="connsiteY31" fmla="*/ 1805815 h 1805815"/>
              <a:gd name="connsiteX32" fmla="*/ 4688878 w 11136085"/>
              <a:gd name="connsiteY32" fmla="*/ 1805815 h 1805815"/>
              <a:gd name="connsiteX33" fmla="*/ 4214129 w 11136085"/>
              <a:gd name="connsiteY33" fmla="*/ 1805815 h 1805815"/>
              <a:gd name="connsiteX34" fmla="*/ 3628019 w 11136085"/>
              <a:gd name="connsiteY34" fmla="*/ 1805815 h 1805815"/>
              <a:gd name="connsiteX35" fmla="*/ 3264631 w 11136085"/>
              <a:gd name="connsiteY35" fmla="*/ 1805815 h 1805815"/>
              <a:gd name="connsiteX36" fmla="*/ 2567161 w 11136085"/>
              <a:gd name="connsiteY36" fmla="*/ 1805815 h 1805815"/>
              <a:gd name="connsiteX37" fmla="*/ 1758329 w 11136085"/>
              <a:gd name="connsiteY37" fmla="*/ 1805815 h 1805815"/>
              <a:gd name="connsiteX38" fmla="*/ 1283580 w 11136085"/>
              <a:gd name="connsiteY38" fmla="*/ 1805815 h 1805815"/>
              <a:gd name="connsiteX39" fmla="*/ 0 w 11136085"/>
              <a:gd name="connsiteY39" fmla="*/ 1805815 h 1805815"/>
              <a:gd name="connsiteX40" fmla="*/ 0 w 11136085"/>
              <a:gd name="connsiteY40" fmla="*/ 1354361 h 1805815"/>
              <a:gd name="connsiteX41" fmla="*/ 0 w 11136085"/>
              <a:gd name="connsiteY41" fmla="*/ 902908 h 1805815"/>
              <a:gd name="connsiteX42" fmla="*/ 0 w 11136085"/>
              <a:gd name="connsiteY42" fmla="*/ 433396 h 1805815"/>
              <a:gd name="connsiteX43" fmla="*/ 0 w 11136085"/>
              <a:gd name="connsiteY43" fmla="*/ 0 h 180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136085" h="1805815" fill="none" extrusionOk="0">
                <a:moveTo>
                  <a:pt x="0" y="0"/>
                </a:moveTo>
                <a:cubicBezTo>
                  <a:pt x="249051" y="-9116"/>
                  <a:pt x="433136" y="32268"/>
                  <a:pt x="697471" y="0"/>
                </a:cubicBezTo>
                <a:cubicBezTo>
                  <a:pt x="961806" y="-32268"/>
                  <a:pt x="1120993" y="2632"/>
                  <a:pt x="1394941" y="0"/>
                </a:cubicBezTo>
                <a:cubicBezTo>
                  <a:pt x="1668889" y="-2632"/>
                  <a:pt x="1771382" y="13027"/>
                  <a:pt x="2092412" y="0"/>
                </a:cubicBezTo>
                <a:cubicBezTo>
                  <a:pt x="2413442" y="-13027"/>
                  <a:pt x="2459165" y="69942"/>
                  <a:pt x="2789882" y="0"/>
                </a:cubicBezTo>
                <a:cubicBezTo>
                  <a:pt x="3120599" y="-69942"/>
                  <a:pt x="3324352" y="46479"/>
                  <a:pt x="3598714" y="0"/>
                </a:cubicBezTo>
                <a:cubicBezTo>
                  <a:pt x="3873076" y="-46479"/>
                  <a:pt x="3921481" y="25302"/>
                  <a:pt x="4184824" y="0"/>
                </a:cubicBezTo>
                <a:cubicBezTo>
                  <a:pt x="4448167" y="-25302"/>
                  <a:pt x="4662964" y="4133"/>
                  <a:pt x="4882294" y="0"/>
                </a:cubicBezTo>
                <a:cubicBezTo>
                  <a:pt x="5101624" y="-4133"/>
                  <a:pt x="5184076" y="14921"/>
                  <a:pt x="5468404" y="0"/>
                </a:cubicBezTo>
                <a:cubicBezTo>
                  <a:pt x="5752732" y="-14921"/>
                  <a:pt x="5882874" y="22347"/>
                  <a:pt x="6054514" y="0"/>
                </a:cubicBezTo>
                <a:cubicBezTo>
                  <a:pt x="6226154" y="-22347"/>
                  <a:pt x="6520170" y="16072"/>
                  <a:pt x="6640623" y="0"/>
                </a:cubicBezTo>
                <a:cubicBezTo>
                  <a:pt x="6761076" y="-16072"/>
                  <a:pt x="6818297" y="756"/>
                  <a:pt x="6892651" y="0"/>
                </a:cubicBezTo>
                <a:cubicBezTo>
                  <a:pt x="6967005" y="-756"/>
                  <a:pt x="7322116" y="68837"/>
                  <a:pt x="7590121" y="0"/>
                </a:cubicBezTo>
                <a:cubicBezTo>
                  <a:pt x="7858126" y="-68837"/>
                  <a:pt x="7730813" y="12647"/>
                  <a:pt x="7842148" y="0"/>
                </a:cubicBezTo>
                <a:cubicBezTo>
                  <a:pt x="7953483" y="-12647"/>
                  <a:pt x="8209789" y="58156"/>
                  <a:pt x="8428258" y="0"/>
                </a:cubicBezTo>
                <a:cubicBezTo>
                  <a:pt x="8646727" y="-58156"/>
                  <a:pt x="8850286" y="23748"/>
                  <a:pt x="9237089" y="0"/>
                </a:cubicBezTo>
                <a:cubicBezTo>
                  <a:pt x="9623892" y="-23748"/>
                  <a:pt x="9764017" y="89357"/>
                  <a:pt x="10045921" y="0"/>
                </a:cubicBezTo>
                <a:cubicBezTo>
                  <a:pt x="10327825" y="-89357"/>
                  <a:pt x="10637242" y="24502"/>
                  <a:pt x="11136085" y="0"/>
                </a:cubicBezTo>
                <a:cubicBezTo>
                  <a:pt x="11170162" y="90443"/>
                  <a:pt x="11130482" y="305555"/>
                  <a:pt x="11136085" y="433396"/>
                </a:cubicBezTo>
                <a:cubicBezTo>
                  <a:pt x="11141688" y="561237"/>
                  <a:pt x="11088424" y="725477"/>
                  <a:pt x="11136085" y="848733"/>
                </a:cubicBezTo>
                <a:cubicBezTo>
                  <a:pt x="11183746" y="971989"/>
                  <a:pt x="11110743" y="1093203"/>
                  <a:pt x="11136085" y="1300187"/>
                </a:cubicBezTo>
                <a:cubicBezTo>
                  <a:pt x="11161427" y="1507171"/>
                  <a:pt x="11135117" y="1654324"/>
                  <a:pt x="11136085" y="1805815"/>
                </a:cubicBezTo>
                <a:cubicBezTo>
                  <a:pt x="11029223" y="1823652"/>
                  <a:pt x="10895038" y="1764826"/>
                  <a:pt x="10661336" y="1805815"/>
                </a:cubicBezTo>
                <a:cubicBezTo>
                  <a:pt x="10427634" y="1846804"/>
                  <a:pt x="10250302" y="1759682"/>
                  <a:pt x="10075226" y="1805815"/>
                </a:cubicBezTo>
                <a:cubicBezTo>
                  <a:pt x="9900150" y="1851948"/>
                  <a:pt x="9644383" y="1763060"/>
                  <a:pt x="9266395" y="1805815"/>
                </a:cubicBezTo>
                <a:cubicBezTo>
                  <a:pt x="8888407" y="1848570"/>
                  <a:pt x="8821389" y="1798018"/>
                  <a:pt x="8680285" y="1805815"/>
                </a:cubicBezTo>
                <a:cubicBezTo>
                  <a:pt x="8539181" y="1813612"/>
                  <a:pt x="8303450" y="1798346"/>
                  <a:pt x="7982815" y="1805815"/>
                </a:cubicBezTo>
                <a:cubicBezTo>
                  <a:pt x="7662180" y="1813284"/>
                  <a:pt x="7817443" y="1800491"/>
                  <a:pt x="7730787" y="1805815"/>
                </a:cubicBezTo>
                <a:cubicBezTo>
                  <a:pt x="7644131" y="1811139"/>
                  <a:pt x="7292177" y="1797728"/>
                  <a:pt x="6921956" y="1805815"/>
                </a:cubicBezTo>
                <a:cubicBezTo>
                  <a:pt x="6551735" y="1813902"/>
                  <a:pt x="6609893" y="1801456"/>
                  <a:pt x="6447207" y="1805815"/>
                </a:cubicBezTo>
                <a:cubicBezTo>
                  <a:pt x="6284521" y="1810174"/>
                  <a:pt x="6004153" y="1783210"/>
                  <a:pt x="5749737" y="1805815"/>
                </a:cubicBezTo>
                <a:cubicBezTo>
                  <a:pt x="5495321" y="1828420"/>
                  <a:pt x="5574825" y="1796852"/>
                  <a:pt x="5497709" y="1805815"/>
                </a:cubicBezTo>
                <a:cubicBezTo>
                  <a:pt x="5420593" y="1814778"/>
                  <a:pt x="5052978" y="1775902"/>
                  <a:pt x="4688878" y="1805815"/>
                </a:cubicBezTo>
                <a:cubicBezTo>
                  <a:pt x="4324778" y="1835728"/>
                  <a:pt x="4380198" y="1754152"/>
                  <a:pt x="4214129" y="1805815"/>
                </a:cubicBezTo>
                <a:cubicBezTo>
                  <a:pt x="4048060" y="1857478"/>
                  <a:pt x="3822124" y="1736437"/>
                  <a:pt x="3628019" y="1805815"/>
                </a:cubicBezTo>
                <a:cubicBezTo>
                  <a:pt x="3433914" y="1875193"/>
                  <a:pt x="3348383" y="1780054"/>
                  <a:pt x="3264631" y="1805815"/>
                </a:cubicBezTo>
                <a:cubicBezTo>
                  <a:pt x="3180879" y="1831576"/>
                  <a:pt x="2852554" y="1758585"/>
                  <a:pt x="2567161" y="1805815"/>
                </a:cubicBezTo>
                <a:cubicBezTo>
                  <a:pt x="2281768" y="1853045"/>
                  <a:pt x="2125687" y="1782354"/>
                  <a:pt x="1758329" y="1805815"/>
                </a:cubicBezTo>
                <a:cubicBezTo>
                  <a:pt x="1390971" y="1829276"/>
                  <a:pt x="1476852" y="1802842"/>
                  <a:pt x="1283580" y="1805815"/>
                </a:cubicBezTo>
                <a:cubicBezTo>
                  <a:pt x="1090308" y="1808788"/>
                  <a:pt x="358376" y="1683252"/>
                  <a:pt x="0" y="1805815"/>
                </a:cubicBezTo>
                <a:cubicBezTo>
                  <a:pt x="-53979" y="1603792"/>
                  <a:pt x="7548" y="1513077"/>
                  <a:pt x="0" y="1354361"/>
                </a:cubicBezTo>
                <a:cubicBezTo>
                  <a:pt x="-7548" y="1195645"/>
                  <a:pt x="12105" y="1053755"/>
                  <a:pt x="0" y="902908"/>
                </a:cubicBezTo>
                <a:cubicBezTo>
                  <a:pt x="-12105" y="752061"/>
                  <a:pt x="29879" y="614367"/>
                  <a:pt x="0" y="433396"/>
                </a:cubicBezTo>
                <a:cubicBezTo>
                  <a:pt x="-29879" y="252425"/>
                  <a:pt x="24324" y="216067"/>
                  <a:pt x="0" y="0"/>
                </a:cubicBezTo>
                <a:close/>
              </a:path>
              <a:path w="11136085" h="1805815" stroke="0" extrusionOk="0">
                <a:moveTo>
                  <a:pt x="0" y="0"/>
                </a:moveTo>
                <a:cubicBezTo>
                  <a:pt x="194463" y="-11928"/>
                  <a:pt x="342583" y="56454"/>
                  <a:pt x="474749" y="0"/>
                </a:cubicBezTo>
                <a:cubicBezTo>
                  <a:pt x="606915" y="-56454"/>
                  <a:pt x="628666" y="22361"/>
                  <a:pt x="726776" y="0"/>
                </a:cubicBezTo>
                <a:cubicBezTo>
                  <a:pt x="824886" y="-22361"/>
                  <a:pt x="1206607" y="1337"/>
                  <a:pt x="1535608" y="0"/>
                </a:cubicBezTo>
                <a:cubicBezTo>
                  <a:pt x="1864609" y="-1337"/>
                  <a:pt x="1807951" y="36468"/>
                  <a:pt x="2010356" y="0"/>
                </a:cubicBezTo>
                <a:cubicBezTo>
                  <a:pt x="2212761" y="-36468"/>
                  <a:pt x="2290556" y="35145"/>
                  <a:pt x="2485105" y="0"/>
                </a:cubicBezTo>
                <a:cubicBezTo>
                  <a:pt x="2679654" y="-35145"/>
                  <a:pt x="3004823" y="36297"/>
                  <a:pt x="3293937" y="0"/>
                </a:cubicBezTo>
                <a:cubicBezTo>
                  <a:pt x="3583051" y="-36297"/>
                  <a:pt x="3571352" y="23083"/>
                  <a:pt x="3657325" y="0"/>
                </a:cubicBezTo>
                <a:cubicBezTo>
                  <a:pt x="3743298" y="-23083"/>
                  <a:pt x="4281806" y="7299"/>
                  <a:pt x="4466156" y="0"/>
                </a:cubicBezTo>
                <a:cubicBezTo>
                  <a:pt x="4650506" y="-7299"/>
                  <a:pt x="5007214" y="56650"/>
                  <a:pt x="5274988" y="0"/>
                </a:cubicBezTo>
                <a:cubicBezTo>
                  <a:pt x="5542762" y="-56650"/>
                  <a:pt x="5726949" y="61906"/>
                  <a:pt x="5861097" y="0"/>
                </a:cubicBezTo>
                <a:cubicBezTo>
                  <a:pt x="5995245" y="-61906"/>
                  <a:pt x="6419366" y="4495"/>
                  <a:pt x="6669929" y="0"/>
                </a:cubicBezTo>
                <a:cubicBezTo>
                  <a:pt x="6920492" y="-4495"/>
                  <a:pt x="7004788" y="20961"/>
                  <a:pt x="7144678" y="0"/>
                </a:cubicBezTo>
                <a:cubicBezTo>
                  <a:pt x="7284568" y="-20961"/>
                  <a:pt x="7407577" y="45656"/>
                  <a:pt x="7619427" y="0"/>
                </a:cubicBezTo>
                <a:cubicBezTo>
                  <a:pt x="7831277" y="-45656"/>
                  <a:pt x="8063177" y="15391"/>
                  <a:pt x="8316897" y="0"/>
                </a:cubicBezTo>
                <a:cubicBezTo>
                  <a:pt x="8570617" y="-15391"/>
                  <a:pt x="8592334" y="43813"/>
                  <a:pt x="8791646" y="0"/>
                </a:cubicBezTo>
                <a:cubicBezTo>
                  <a:pt x="8990958" y="-43813"/>
                  <a:pt x="9200661" y="12219"/>
                  <a:pt x="9600477" y="0"/>
                </a:cubicBezTo>
                <a:cubicBezTo>
                  <a:pt x="10000293" y="-12219"/>
                  <a:pt x="10221359" y="31948"/>
                  <a:pt x="10409309" y="0"/>
                </a:cubicBezTo>
                <a:cubicBezTo>
                  <a:pt x="10597259" y="-31948"/>
                  <a:pt x="10848963" y="41008"/>
                  <a:pt x="11136085" y="0"/>
                </a:cubicBezTo>
                <a:cubicBezTo>
                  <a:pt x="11178515" y="180533"/>
                  <a:pt x="11093249" y="286027"/>
                  <a:pt x="11136085" y="433396"/>
                </a:cubicBezTo>
                <a:cubicBezTo>
                  <a:pt x="11178921" y="580765"/>
                  <a:pt x="11133906" y="704770"/>
                  <a:pt x="11136085" y="830675"/>
                </a:cubicBezTo>
                <a:cubicBezTo>
                  <a:pt x="11138264" y="956580"/>
                  <a:pt x="11097367" y="1139249"/>
                  <a:pt x="11136085" y="1246012"/>
                </a:cubicBezTo>
                <a:cubicBezTo>
                  <a:pt x="11174803" y="1352775"/>
                  <a:pt x="11116609" y="1677867"/>
                  <a:pt x="11136085" y="1805815"/>
                </a:cubicBezTo>
                <a:cubicBezTo>
                  <a:pt x="10921655" y="1832006"/>
                  <a:pt x="10770824" y="1753396"/>
                  <a:pt x="10661336" y="1805815"/>
                </a:cubicBezTo>
                <a:cubicBezTo>
                  <a:pt x="10551848" y="1858234"/>
                  <a:pt x="10358863" y="1756947"/>
                  <a:pt x="10075226" y="1805815"/>
                </a:cubicBezTo>
                <a:cubicBezTo>
                  <a:pt x="9791589" y="1854683"/>
                  <a:pt x="9873827" y="1789114"/>
                  <a:pt x="9823199" y="1805815"/>
                </a:cubicBezTo>
                <a:cubicBezTo>
                  <a:pt x="9772571" y="1822516"/>
                  <a:pt x="9627937" y="1802981"/>
                  <a:pt x="9571172" y="1805815"/>
                </a:cubicBezTo>
                <a:cubicBezTo>
                  <a:pt x="9514407" y="1808649"/>
                  <a:pt x="9121704" y="1797487"/>
                  <a:pt x="8985062" y="1805815"/>
                </a:cubicBezTo>
                <a:cubicBezTo>
                  <a:pt x="8848420" y="1814143"/>
                  <a:pt x="8759248" y="1782392"/>
                  <a:pt x="8621674" y="1805815"/>
                </a:cubicBezTo>
                <a:cubicBezTo>
                  <a:pt x="8484100" y="1829238"/>
                  <a:pt x="8181881" y="1722781"/>
                  <a:pt x="7924204" y="1805815"/>
                </a:cubicBezTo>
                <a:cubicBezTo>
                  <a:pt x="7666527" y="1888849"/>
                  <a:pt x="7649269" y="1781122"/>
                  <a:pt x="7560816" y="1805815"/>
                </a:cubicBezTo>
                <a:cubicBezTo>
                  <a:pt x="7472363" y="1830508"/>
                  <a:pt x="7082566" y="1797116"/>
                  <a:pt x="6863345" y="1805815"/>
                </a:cubicBezTo>
                <a:cubicBezTo>
                  <a:pt x="6644124" y="1814514"/>
                  <a:pt x="6714493" y="1803519"/>
                  <a:pt x="6611318" y="1805815"/>
                </a:cubicBezTo>
                <a:cubicBezTo>
                  <a:pt x="6508143" y="1808111"/>
                  <a:pt x="6201749" y="1801886"/>
                  <a:pt x="5913847" y="1805815"/>
                </a:cubicBezTo>
                <a:cubicBezTo>
                  <a:pt x="5625945" y="1809744"/>
                  <a:pt x="5663625" y="1784238"/>
                  <a:pt x="5550459" y="1805815"/>
                </a:cubicBezTo>
                <a:cubicBezTo>
                  <a:pt x="5437293" y="1827392"/>
                  <a:pt x="5379002" y="1801118"/>
                  <a:pt x="5298432" y="1805815"/>
                </a:cubicBezTo>
                <a:cubicBezTo>
                  <a:pt x="5217862" y="1810512"/>
                  <a:pt x="5033562" y="1777260"/>
                  <a:pt x="4935044" y="1805815"/>
                </a:cubicBezTo>
                <a:cubicBezTo>
                  <a:pt x="4836526" y="1834370"/>
                  <a:pt x="4507791" y="1771467"/>
                  <a:pt x="4237573" y="1805815"/>
                </a:cubicBezTo>
                <a:cubicBezTo>
                  <a:pt x="3967355" y="1840163"/>
                  <a:pt x="3981627" y="1784176"/>
                  <a:pt x="3874185" y="1805815"/>
                </a:cubicBezTo>
                <a:cubicBezTo>
                  <a:pt x="3766743" y="1827454"/>
                  <a:pt x="3723390" y="1799499"/>
                  <a:pt x="3622158" y="1805815"/>
                </a:cubicBezTo>
                <a:cubicBezTo>
                  <a:pt x="3520926" y="1812131"/>
                  <a:pt x="3408855" y="1786744"/>
                  <a:pt x="3258770" y="1805815"/>
                </a:cubicBezTo>
                <a:cubicBezTo>
                  <a:pt x="3108685" y="1824886"/>
                  <a:pt x="2986152" y="1783719"/>
                  <a:pt x="2784021" y="1805815"/>
                </a:cubicBezTo>
                <a:cubicBezTo>
                  <a:pt x="2581890" y="1827911"/>
                  <a:pt x="2321666" y="1803001"/>
                  <a:pt x="2197912" y="1805815"/>
                </a:cubicBezTo>
                <a:cubicBezTo>
                  <a:pt x="2074158" y="1808629"/>
                  <a:pt x="2002752" y="1800154"/>
                  <a:pt x="1834523" y="1805815"/>
                </a:cubicBezTo>
                <a:cubicBezTo>
                  <a:pt x="1666294" y="1811476"/>
                  <a:pt x="1242426" y="1734736"/>
                  <a:pt x="1025692" y="1805815"/>
                </a:cubicBezTo>
                <a:cubicBezTo>
                  <a:pt x="808958" y="1876894"/>
                  <a:pt x="294459" y="1782296"/>
                  <a:pt x="0" y="1805815"/>
                </a:cubicBezTo>
                <a:cubicBezTo>
                  <a:pt x="-12700" y="1670209"/>
                  <a:pt x="21759" y="1451856"/>
                  <a:pt x="0" y="1318245"/>
                </a:cubicBezTo>
                <a:cubicBezTo>
                  <a:pt x="-21759" y="1184634"/>
                  <a:pt x="3267" y="1070740"/>
                  <a:pt x="0" y="866791"/>
                </a:cubicBezTo>
                <a:cubicBezTo>
                  <a:pt x="-3267" y="662842"/>
                  <a:pt x="36361" y="541271"/>
                  <a:pt x="0" y="415337"/>
                </a:cubicBezTo>
                <a:cubicBezTo>
                  <a:pt x="-36361" y="289403"/>
                  <a:pt x="9191" y="106733"/>
                  <a:pt x="0" y="0"/>
                </a:cubicBezTo>
                <a:close/>
              </a:path>
            </a:pathLst>
          </a:custGeom>
          <a:solidFill>
            <a:schemeClr val="bg1"/>
          </a:solidFill>
          <a:ln w="60325">
            <a:solidFill>
              <a:schemeClr val="accent2">
                <a:lumMod val="75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a:effectLst>
            <a:outerShdw blurRad="50800" dist="50800" dir="5400000" algn="ctr" rotWithShape="0">
              <a:schemeClr val="bg1">
                <a:lumMod val="95000"/>
              </a:schemeClr>
            </a:outerShdw>
          </a:effectLst>
        </p:spPr>
        <p:txBody>
          <a:bodyPr wrap="square">
            <a:spAutoFit/>
          </a:bodyPr>
          <a:lstStyle/>
          <a:p>
            <a:pPr algn="ctr">
              <a:tabLst>
                <a:tab pos="2637155" algn="ctr"/>
                <a:tab pos="5274310" algn="r"/>
              </a:tabLst>
            </a:pPr>
            <a:r>
              <a:rPr lang="el-GR" sz="1800" b="1" spc="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50000"/>
              </a:lnSpc>
            </a:pPr>
            <a:r>
              <a:rPr lang="el-GR" sz="1600" b="1"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ΣΧΕΔΙΑΣΜΟΣ, ΥΛΟΠΟΙΗΣΗ ΚΑΙ ΑΠΟΤΙΜΗΣΗ ΕΚΠΑΙΔΕΥΤΙΚΟΥ ΥΛΙΚΟΥ ΜΕ ΤΗ ΜΕΘΟΔΟ ΤΗΣ ΕΞ ΑΠΟΣΤΑΣΕΩΣ ΕΚΠΑΙΔΕΥΣΗΣ  ΣΕ ΜΑΘΗΤΕΣ Γ΄ΔΗΜΟΤΙΚΟΥ ΣΧΟΛΕΙΟΥ ΓΙΑ ΤΗΝ ΚΑΛΛΙΕΡΓΕΙΑ ΤΗΣ ΦΙΛΑΝΑΓΝΩΣΙΑΣ ΜΕ ΤΟ ΚΛΑΣΙΚΟ ΕΡΓΟ ΤΗΣ ΠΑΓΚΟΣΜΙΑΣ ΛΟΓΟΤΕΧΝΙΑΣ  «Ο ΕΓΩΙΣΤΗΣ ΓΙΓΑΝΤΑΣ</a:t>
            </a:r>
            <a:r>
              <a:rPr lang="el-GR" sz="1600"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a:t>
            </a:r>
          </a:p>
        </p:txBody>
      </p:sp>
      <p:sp>
        <p:nvSpPr>
          <p:cNvPr id="7" name="9 - Ορθογώνιο">
            <a:extLst>
              <a:ext uri="{FF2B5EF4-FFF2-40B4-BE49-F238E27FC236}">
                <a16:creationId xmlns:a16="http://schemas.microsoft.com/office/drawing/2014/main" id="{17913E50-08AC-483A-BDE7-51BA44584EF7}"/>
              </a:ext>
            </a:extLst>
          </p:cNvPr>
          <p:cNvSpPr/>
          <p:nvPr/>
        </p:nvSpPr>
        <p:spPr>
          <a:xfrm>
            <a:off x="2266091" y="3260103"/>
            <a:ext cx="6840760" cy="584775"/>
          </a:xfrm>
          <a:prstGeom prst="rect">
            <a:avLst/>
          </a:prstGeom>
        </p:spPr>
        <p:txBody>
          <a:bodyPr wrap="square">
            <a:spAutoFit/>
          </a:bodyPr>
          <a:lstStyle/>
          <a:p>
            <a:pPr algn="ctr"/>
            <a:r>
              <a:rPr lang="el-GR" sz="3200" dirty="0">
                <a:latin typeface="Comic Sans MS" panose="030F0702030302020204" pitchFamily="66" charset="0"/>
                <a:ea typeface="Aka-AcidGR-Lycee" panose="02000603000000000000" pitchFamily="50" charset="0"/>
              </a:rPr>
              <a:t>Γομπάκη Γεωργία</a:t>
            </a:r>
          </a:p>
        </p:txBody>
      </p:sp>
      <p:sp>
        <p:nvSpPr>
          <p:cNvPr id="9" name="TextBox 8">
            <a:extLst>
              <a:ext uri="{FF2B5EF4-FFF2-40B4-BE49-F238E27FC236}">
                <a16:creationId xmlns:a16="http://schemas.microsoft.com/office/drawing/2014/main" id="{F7B70025-4712-4886-8DD2-6FBB217623D6}"/>
              </a:ext>
            </a:extLst>
          </p:cNvPr>
          <p:cNvSpPr txBox="1"/>
          <p:nvPr/>
        </p:nvSpPr>
        <p:spPr>
          <a:xfrm>
            <a:off x="864759" y="4125544"/>
            <a:ext cx="2802664" cy="1000274"/>
          </a:xfrm>
          <a:custGeom>
            <a:avLst/>
            <a:gdLst>
              <a:gd name="connsiteX0" fmla="*/ 0 w 2802664"/>
              <a:gd name="connsiteY0" fmla="*/ 0 h 1000274"/>
              <a:gd name="connsiteX1" fmla="*/ 616586 w 2802664"/>
              <a:gd name="connsiteY1" fmla="*/ 0 h 1000274"/>
              <a:gd name="connsiteX2" fmla="*/ 1205146 w 2802664"/>
              <a:gd name="connsiteY2" fmla="*/ 0 h 1000274"/>
              <a:gd name="connsiteX3" fmla="*/ 1793705 w 2802664"/>
              <a:gd name="connsiteY3" fmla="*/ 0 h 1000274"/>
              <a:gd name="connsiteX4" fmla="*/ 2270158 w 2802664"/>
              <a:gd name="connsiteY4" fmla="*/ 0 h 1000274"/>
              <a:gd name="connsiteX5" fmla="*/ 2802664 w 2802664"/>
              <a:gd name="connsiteY5" fmla="*/ 0 h 1000274"/>
              <a:gd name="connsiteX6" fmla="*/ 2802664 w 2802664"/>
              <a:gd name="connsiteY6" fmla="*/ 510140 h 1000274"/>
              <a:gd name="connsiteX7" fmla="*/ 2802664 w 2802664"/>
              <a:gd name="connsiteY7" fmla="*/ 1000274 h 1000274"/>
              <a:gd name="connsiteX8" fmla="*/ 2242131 w 2802664"/>
              <a:gd name="connsiteY8" fmla="*/ 1000274 h 1000274"/>
              <a:gd name="connsiteX9" fmla="*/ 1765678 w 2802664"/>
              <a:gd name="connsiteY9" fmla="*/ 1000274 h 1000274"/>
              <a:gd name="connsiteX10" fmla="*/ 1289225 w 2802664"/>
              <a:gd name="connsiteY10" fmla="*/ 1000274 h 1000274"/>
              <a:gd name="connsiteX11" fmla="*/ 700666 w 2802664"/>
              <a:gd name="connsiteY11" fmla="*/ 1000274 h 1000274"/>
              <a:gd name="connsiteX12" fmla="*/ 0 w 2802664"/>
              <a:gd name="connsiteY12" fmla="*/ 1000274 h 1000274"/>
              <a:gd name="connsiteX13" fmla="*/ 0 w 2802664"/>
              <a:gd name="connsiteY13" fmla="*/ 480132 h 1000274"/>
              <a:gd name="connsiteX14" fmla="*/ 0 w 2802664"/>
              <a:gd name="connsiteY14" fmla="*/ 0 h 100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2664" h="1000274" fill="none" extrusionOk="0">
                <a:moveTo>
                  <a:pt x="0" y="0"/>
                </a:moveTo>
                <a:cubicBezTo>
                  <a:pt x="146995" y="-65114"/>
                  <a:pt x="491595" y="45812"/>
                  <a:pt x="616586" y="0"/>
                </a:cubicBezTo>
                <a:cubicBezTo>
                  <a:pt x="741577" y="-45812"/>
                  <a:pt x="979830" y="50613"/>
                  <a:pt x="1205146" y="0"/>
                </a:cubicBezTo>
                <a:cubicBezTo>
                  <a:pt x="1430462" y="-50613"/>
                  <a:pt x="1667292" y="56948"/>
                  <a:pt x="1793705" y="0"/>
                </a:cubicBezTo>
                <a:cubicBezTo>
                  <a:pt x="1920118" y="-56948"/>
                  <a:pt x="2107105" y="53086"/>
                  <a:pt x="2270158" y="0"/>
                </a:cubicBezTo>
                <a:cubicBezTo>
                  <a:pt x="2433211" y="-53086"/>
                  <a:pt x="2590334" y="58494"/>
                  <a:pt x="2802664" y="0"/>
                </a:cubicBezTo>
                <a:cubicBezTo>
                  <a:pt x="2805800" y="125879"/>
                  <a:pt x="2784567" y="300765"/>
                  <a:pt x="2802664" y="510140"/>
                </a:cubicBezTo>
                <a:cubicBezTo>
                  <a:pt x="2820761" y="719515"/>
                  <a:pt x="2767525" y="897655"/>
                  <a:pt x="2802664" y="1000274"/>
                </a:cubicBezTo>
                <a:cubicBezTo>
                  <a:pt x="2680180" y="1041790"/>
                  <a:pt x="2486945" y="946422"/>
                  <a:pt x="2242131" y="1000274"/>
                </a:cubicBezTo>
                <a:cubicBezTo>
                  <a:pt x="1997317" y="1054126"/>
                  <a:pt x="1971473" y="959227"/>
                  <a:pt x="1765678" y="1000274"/>
                </a:cubicBezTo>
                <a:cubicBezTo>
                  <a:pt x="1559883" y="1041321"/>
                  <a:pt x="1398312" y="989278"/>
                  <a:pt x="1289225" y="1000274"/>
                </a:cubicBezTo>
                <a:cubicBezTo>
                  <a:pt x="1180138" y="1011270"/>
                  <a:pt x="917467" y="964292"/>
                  <a:pt x="700666" y="1000274"/>
                </a:cubicBezTo>
                <a:cubicBezTo>
                  <a:pt x="483865" y="1036256"/>
                  <a:pt x="185913" y="934802"/>
                  <a:pt x="0" y="1000274"/>
                </a:cubicBezTo>
                <a:cubicBezTo>
                  <a:pt x="-36156" y="745169"/>
                  <a:pt x="45149" y="682492"/>
                  <a:pt x="0" y="480132"/>
                </a:cubicBezTo>
                <a:cubicBezTo>
                  <a:pt x="-45149" y="277772"/>
                  <a:pt x="29382" y="99441"/>
                  <a:pt x="0" y="0"/>
                </a:cubicBezTo>
                <a:close/>
              </a:path>
              <a:path w="2802664" h="1000274" stroke="0" extrusionOk="0">
                <a:moveTo>
                  <a:pt x="0" y="0"/>
                </a:moveTo>
                <a:cubicBezTo>
                  <a:pt x="185778" y="-49077"/>
                  <a:pt x="316401" y="40859"/>
                  <a:pt x="532506" y="0"/>
                </a:cubicBezTo>
                <a:cubicBezTo>
                  <a:pt x="748611" y="-40859"/>
                  <a:pt x="848274" y="6679"/>
                  <a:pt x="1008959" y="0"/>
                </a:cubicBezTo>
                <a:cubicBezTo>
                  <a:pt x="1169644" y="-6679"/>
                  <a:pt x="1349632" y="62568"/>
                  <a:pt x="1625545" y="0"/>
                </a:cubicBezTo>
                <a:cubicBezTo>
                  <a:pt x="1901458" y="-62568"/>
                  <a:pt x="2036138" y="18393"/>
                  <a:pt x="2158051" y="0"/>
                </a:cubicBezTo>
                <a:cubicBezTo>
                  <a:pt x="2279964" y="-18393"/>
                  <a:pt x="2592221" y="6674"/>
                  <a:pt x="2802664" y="0"/>
                </a:cubicBezTo>
                <a:cubicBezTo>
                  <a:pt x="2856317" y="167055"/>
                  <a:pt x="2760558" y="348968"/>
                  <a:pt x="2802664" y="520142"/>
                </a:cubicBezTo>
                <a:cubicBezTo>
                  <a:pt x="2844770" y="691316"/>
                  <a:pt x="2780728" y="886343"/>
                  <a:pt x="2802664" y="1000274"/>
                </a:cubicBezTo>
                <a:cubicBezTo>
                  <a:pt x="2578715" y="1003259"/>
                  <a:pt x="2519951" y="938835"/>
                  <a:pt x="2242131" y="1000274"/>
                </a:cubicBezTo>
                <a:cubicBezTo>
                  <a:pt x="1964311" y="1061713"/>
                  <a:pt x="1942497" y="975503"/>
                  <a:pt x="1765678" y="1000274"/>
                </a:cubicBezTo>
                <a:cubicBezTo>
                  <a:pt x="1588859" y="1025045"/>
                  <a:pt x="1334631" y="953285"/>
                  <a:pt x="1205146" y="1000274"/>
                </a:cubicBezTo>
                <a:cubicBezTo>
                  <a:pt x="1075661" y="1047263"/>
                  <a:pt x="919262" y="997086"/>
                  <a:pt x="644613" y="1000274"/>
                </a:cubicBezTo>
                <a:cubicBezTo>
                  <a:pt x="369964" y="1003462"/>
                  <a:pt x="185150" y="948367"/>
                  <a:pt x="0" y="1000274"/>
                </a:cubicBezTo>
                <a:cubicBezTo>
                  <a:pt x="-57691" y="827209"/>
                  <a:pt x="10174" y="733440"/>
                  <a:pt x="0" y="480132"/>
                </a:cubicBezTo>
                <a:cubicBezTo>
                  <a:pt x="-10174" y="226824"/>
                  <a:pt x="49964" y="99542"/>
                  <a:pt x="0" y="0"/>
                </a:cubicBezTo>
                <a:close/>
              </a:path>
            </a:pathLst>
          </a:custGeom>
          <a:solidFill>
            <a:schemeClr val="bg1"/>
          </a:solidFill>
          <a:ln w="60325">
            <a:solidFill>
              <a:schemeClr val="accent2">
                <a:lumMod val="75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a:effectLst>
            <a:outerShdw blurRad="50800" dist="50800" dir="5400000" algn="ctr" rotWithShape="0">
              <a:schemeClr val="bg1">
                <a:lumMod val="95000"/>
              </a:schemeClr>
            </a:outerShdw>
          </a:effectLst>
        </p:spPr>
        <p:txBody>
          <a:bodyPr wrap="square">
            <a:spAutoFit/>
          </a:bodyPr>
          <a:lstStyle/>
          <a:p>
            <a:pPr algn="ctr">
              <a:spcAft>
                <a:spcPts val="600"/>
              </a:spcAft>
            </a:pPr>
            <a:r>
              <a:rPr lang="el-GR" sz="1800" b="1" dirty="0">
                <a:effectLst/>
                <a:latin typeface="Comic Sans MS" panose="030F0702030302020204" pitchFamily="66" charset="0"/>
                <a:ea typeface="Times New Roman" panose="02020603050405020304" pitchFamily="18" charset="0"/>
                <a:cs typeface="Times New Roman" panose="02020603050405020304" pitchFamily="18" charset="0"/>
              </a:rPr>
              <a:t>Χαράλαμπος Μουζάκης</a:t>
            </a:r>
          </a:p>
          <a:p>
            <a:pPr algn="ctr"/>
            <a:r>
              <a:rPr lang="el-GR" sz="1800" b="1" dirty="0">
                <a:effectLst/>
                <a:latin typeface="Comic Sans MS" panose="030F0702030302020204" pitchFamily="66" charset="0"/>
                <a:ea typeface="Times New Roman" panose="02020603050405020304" pitchFamily="18" charset="0"/>
              </a:rPr>
              <a:t>Καθηγητής – Σύμβουλος Ε.</a:t>
            </a:r>
            <a:r>
              <a:rPr lang="el-GR" sz="1800" b="1">
                <a:effectLst/>
                <a:latin typeface="Comic Sans MS" panose="030F0702030302020204" pitchFamily="66" charset="0"/>
                <a:ea typeface="Times New Roman" panose="02020603050405020304" pitchFamily="18" charset="0"/>
              </a:rPr>
              <a:t>Α.Π</a:t>
            </a:r>
            <a:endParaRPr lang="el-GR" sz="1800" b="1" dirty="0">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D0482BA-A29B-4168-9763-66C8072EE044}"/>
              </a:ext>
            </a:extLst>
          </p:cNvPr>
          <p:cNvSpPr txBox="1"/>
          <p:nvPr/>
        </p:nvSpPr>
        <p:spPr>
          <a:xfrm>
            <a:off x="4285139" y="4200137"/>
            <a:ext cx="2802664" cy="1000274"/>
          </a:xfrm>
          <a:custGeom>
            <a:avLst/>
            <a:gdLst>
              <a:gd name="connsiteX0" fmla="*/ 0 w 2802664"/>
              <a:gd name="connsiteY0" fmla="*/ 0 h 1000274"/>
              <a:gd name="connsiteX1" fmla="*/ 616586 w 2802664"/>
              <a:gd name="connsiteY1" fmla="*/ 0 h 1000274"/>
              <a:gd name="connsiteX2" fmla="*/ 1205146 w 2802664"/>
              <a:gd name="connsiteY2" fmla="*/ 0 h 1000274"/>
              <a:gd name="connsiteX3" fmla="*/ 1793705 w 2802664"/>
              <a:gd name="connsiteY3" fmla="*/ 0 h 1000274"/>
              <a:gd name="connsiteX4" fmla="*/ 2270158 w 2802664"/>
              <a:gd name="connsiteY4" fmla="*/ 0 h 1000274"/>
              <a:gd name="connsiteX5" fmla="*/ 2802664 w 2802664"/>
              <a:gd name="connsiteY5" fmla="*/ 0 h 1000274"/>
              <a:gd name="connsiteX6" fmla="*/ 2802664 w 2802664"/>
              <a:gd name="connsiteY6" fmla="*/ 510140 h 1000274"/>
              <a:gd name="connsiteX7" fmla="*/ 2802664 w 2802664"/>
              <a:gd name="connsiteY7" fmla="*/ 1000274 h 1000274"/>
              <a:gd name="connsiteX8" fmla="*/ 2242131 w 2802664"/>
              <a:gd name="connsiteY8" fmla="*/ 1000274 h 1000274"/>
              <a:gd name="connsiteX9" fmla="*/ 1765678 w 2802664"/>
              <a:gd name="connsiteY9" fmla="*/ 1000274 h 1000274"/>
              <a:gd name="connsiteX10" fmla="*/ 1289225 w 2802664"/>
              <a:gd name="connsiteY10" fmla="*/ 1000274 h 1000274"/>
              <a:gd name="connsiteX11" fmla="*/ 700666 w 2802664"/>
              <a:gd name="connsiteY11" fmla="*/ 1000274 h 1000274"/>
              <a:gd name="connsiteX12" fmla="*/ 0 w 2802664"/>
              <a:gd name="connsiteY12" fmla="*/ 1000274 h 1000274"/>
              <a:gd name="connsiteX13" fmla="*/ 0 w 2802664"/>
              <a:gd name="connsiteY13" fmla="*/ 480132 h 1000274"/>
              <a:gd name="connsiteX14" fmla="*/ 0 w 2802664"/>
              <a:gd name="connsiteY14" fmla="*/ 0 h 100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2664" h="1000274" fill="none" extrusionOk="0">
                <a:moveTo>
                  <a:pt x="0" y="0"/>
                </a:moveTo>
                <a:cubicBezTo>
                  <a:pt x="146995" y="-65114"/>
                  <a:pt x="491595" y="45812"/>
                  <a:pt x="616586" y="0"/>
                </a:cubicBezTo>
                <a:cubicBezTo>
                  <a:pt x="741577" y="-45812"/>
                  <a:pt x="979830" y="50613"/>
                  <a:pt x="1205146" y="0"/>
                </a:cubicBezTo>
                <a:cubicBezTo>
                  <a:pt x="1430462" y="-50613"/>
                  <a:pt x="1667292" y="56948"/>
                  <a:pt x="1793705" y="0"/>
                </a:cubicBezTo>
                <a:cubicBezTo>
                  <a:pt x="1920118" y="-56948"/>
                  <a:pt x="2107105" y="53086"/>
                  <a:pt x="2270158" y="0"/>
                </a:cubicBezTo>
                <a:cubicBezTo>
                  <a:pt x="2433211" y="-53086"/>
                  <a:pt x="2590334" y="58494"/>
                  <a:pt x="2802664" y="0"/>
                </a:cubicBezTo>
                <a:cubicBezTo>
                  <a:pt x="2805800" y="125879"/>
                  <a:pt x="2784567" y="300765"/>
                  <a:pt x="2802664" y="510140"/>
                </a:cubicBezTo>
                <a:cubicBezTo>
                  <a:pt x="2820761" y="719515"/>
                  <a:pt x="2767525" y="897655"/>
                  <a:pt x="2802664" y="1000274"/>
                </a:cubicBezTo>
                <a:cubicBezTo>
                  <a:pt x="2680180" y="1041790"/>
                  <a:pt x="2486945" y="946422"/>
                  <a:pt x="2242131" y="1000274"/>
                </a:cubicBezTo>
                <a:cubicBezTo>
                  <a:pt x="1997317" y="1054126"/>
                  <a:pt x="1971473" y="959227"/>
                  <a:pt x="1765678" y="1000274"/>
                </a:cubicBezTo>
                <a:cubicBezTo>
                  <a:pt x="1559883" y="1041321"/>
                  <a:pt x="1398312" y="989278"/>
                  <a:pt x="1289225" y="1000274"/>
                </a:cubicBezTo>
                <a:cubicBezTo>
                  <a:pt x="1180138" y="1011270"/>
                  <a:pt x="917467" y="964292"/>
                  <a:pt x="700666" y="1000274"/>
                </a:cubicBezTo>
                <a:cubicBezTo>
                  <a:pt x="483865" y="1036256"/>
                  <a:pt x="185913" y="934802"/>
                  <a:pt x="0" y="1000274"/>
                </a:cubicBezTo>
                <a:cubicBezTo>
                  <a:pt x="-36156" y="745169"/>
                  <a:pt x="45149" y="682492"/>
                  <a:pt x="0" y="480132"/>
                </a:cubicBezTo>
                <a:cubicBezTo>
                  <a:pt x="-45149" y="277772"/>
                  <a:pt x="29382" y="99441"/>
                  <a:pt x="0" y="0"/>
                </a:cubicBezTo>
                <a:close/>
              </a:path>
              <a:path w="2802664" h="1000274" stroke="0" extrusionOk="0">
                <a:moveTo>
                  <a:pt x="0" y="0"/>
                </a:moveTo>
                <a:cubicBezTo>
                  <a:pt x="185778" y="-49077"/>
                  <a:pt x="316401" y="40859"/>
                  <a:pt x="532506" y="0"/>
                </a:cubicBezTo>
                <a:cubicBezTo>
                  <a:pt x="748611" y="-40859"/>
                  <a:pt x="848274" y="6679"/>
                  <a:pt x="1008959" y="0"/>
                </a:cubicBezTo>
                <a:cubicBezTo>
                  <a:pt x="1169644" y="-6679"/>
                  <a:pt x="1349632" y="62568"/>
                  <a:pt x="1625545" y="0"/>
                </a:cubicBezTo>
                <a:cubicBezTo>
                  <a:pt x="1901458" y="-62568"/>
                  <a:pt x="2036138" y="18393"/>
                  <a:pt x="2158051" y="0"/>
                </a:cubicBezTo>
                <a:cubicBezTo>
                  <a:pt x="2279964" y="-18393"/>
                  <a:pt x="2592221" y="6674"/>
                  <a:pt x="2802664" y="0"/>
                </a:cubicBezTo>
                <a:cubicBezTo>
                  <a:pt x="2856317" y="167055"/>
                  <a:pt x="2760558" y="348968"/>
                  <a:pt x="2802664" y="520142"/>
                </a:cubicBezTo>
                <a:cubicBezTo>
                  <a:pt x="2844770" y="691316"/>
                  <a:pt x="2780728" y="886343"/>
                  <a:pt x="2802664" y="1000274"/>
                </a:cubicBezTo>
                <a:cubicBezTo>
                  <a:pt x="2578715" y="1003259"/>
                  <a:pt x="2519951" y="938835"/>
                  <a:pt x="2242131" y="1000274"/>
                </a:cubicBezTo>
                <a:cubicBezTo>
                  <a:pt x="1964311" y="1061713"/>
                  <a:pt x="1942497" y="975503"/>
                  <a:pt x="1765678" y="1000274"/>
                </a:cubicBezTo>
                <a:cubicBezTo>
                  <a:pt x="1588859" y="1025045"/>
                  <a:pt x="1334631" y="953285"/>
                  <a:pt x="1205146" y="1000274"/>
                </a:cubicBezTo>
                <a:cubicBezTo>
                  <a:pt x="1075661" y="1047263"/>
                  <a:pt x="919262" y="997086"/>
                  <a:pt x="644613" y="1000274"/>
                </a:cubicBezTo>
                <a:cubicBezTo>
                  <a:pt x="369964" y="1003462"/>
                  <a:pt x="185150" y="948367"/>
                  <a:pt x="0" y="1000274"/>
                </a:cubicBezTo>
                <a:cubicBezTo>
                  <a:pt x="-57691" y="827209"/>
                  <a:pt x="10174" y="733440"/>
                  <a:pt x="0" y="480132"/>
                </a:cubicBezTo>
                <a:cubicBezTo>
                  <a:pt x="-10174" y="226824"/>
                  <a:pt x="49964" y="99542"/>
                  <a:pt x="0" y="0"/>
                </a:cubicBezTo>
                <a:close/>
              </a:path>
            </a:pathLst>
          </a:custGeom>
          <a:solidFill>
            <a:schemeClr val="bg1"/>
          </a:solidFill>
          <a:ln w="60325">
            <a:solidFill>
              <a:schemeClr val="accent2">
                <a:lumMod val="75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a:effectLst>
            <a:outerShdw blurRad="50800" dist="50800" dir="5400000" algn="ctr" rotWithShape="0">
              <a:schemeClr val="bg1">
                <a:lumMod val="95000"/>
              </a:schemeClr>
            </a:outerShdw>
          </a:effectLst>
        </p:spPr>
        <p:txBody>
          <a:bodyPr wrap="square">
            <a:spAutoFit/>
          </a:bodyPr>
          <a:lstStyle/>
          <a:p>
            <a:pPr algn="ctr">
              <a:spcAft>
                <a:spcPts val="600"/>
              </a:spcAft>
            </a:pPr>
            <a:r>
              <a:rPr lang="el-GR" sz="1800" b="1" dirty="0">
                <a:effectLst/>
                <a:latin typeface="Comic Sans MS" panose="030F0702030302020204" pitchFamily="66" charset="0"/>
                <a:ea typeface="Times New Roman" panose="02020603050405020304" pitchFamily="18" charset="0"/>
                <a:cs typeface="Times New Roman" panose="02020603050405020304" pitchFamily="18" charset="0"/>
              </a:rPr>
              <a:t>Μαρία Ιβρίντελη</a:t>
            </a:r>
          </a:p>
          <a:p>
            <a:pPr algn="ctr">
              <a:spcAft>
                <a:spcPts val="600"/>
              </a:spcAft>
            </a:pPr>
            <a:r>
              <a:rPr lang="el-GR" sz="1800" b="1" dirty="0">
                <a:effectLst/>
                <a:latin typeface="Comic Sans MS" panose="030F0702030302020204" pitchFamily="66" charset="0"/>
                <a:ea typeface="Times New Roman" panose="02020603050405020304" pitchFamily="18" charset="0"/>
                <a:cs typeface="Times New Roman" panose="02020603050405020304" pitchFamily="18" charset="0"/>
              </a:rPr>
              <a:t>ΔΕΠ  ΠΤΔΕ Πανεπιστημίου Κρήτης</a:t>
            </a:r>
          </a:p>
        </p:txBody>
      </p:sp>
      <p:sp>
        <p:nvSpPr>
          <p:cNvPr id="11" name="TextBox 10">
            <a:extLst>
              <a:ext uri="{FF2B5EF4-FFF2-40B4-BE49-F238E27FC236}">
                <a16:creationId xmlns:a16="http://schemas.microsoft.com/office/drawing/2014/main" id="{A362B513-EF80-4E58-8B3C-7ED62EE014B9}"/>
              </a:ext>
            </a:extLst>
          </p:cNvPr>
          <p:cNvSpPr txBox="1"/>
          <p:nvPr/>
        </p:nvSpPr>
        <p:spPr>
          <a:xfrm>
            <a:off x="7885386" y="4228593"/>
            <a:ext cx="2802664" cy="1077218"/>
          </a:xfrm>
          <a:custGeom>
            <a:avLst/>
            <a:gdLst>
              <a:gd name="connsiteX0" fmla="*/ 0 w 2802664"/>
              <a:gd name="connsiteY0" fmla="*/ 0 h 1077218"/>
              <a:gd name="connsiteX1" fmla="*/ 616586 w 2802664"/>
              <a:gd name="connsiteY1" fmla="*/ 0 h 1077218"/>
              <a:gd name="connsiteX2" fmla="*/ 1205146 w 2802664"/>
              <a:gd name="connsiteY2" fmla="*/ 0 h 1077218"/>
              <a:gd name="connsiteX3" fmla="*/ 1793705 w 2802664"/>
              <a:gd name="connsiteY3" fmla="*/ 0 h 1077218"/>
              <a:gd name="connsiteX4" fmla="*/ 2270158 w 2802664"/>
              <a:gd name="connsiteY4" fmla="*/ 0 h 1077218"/>
              <a:gd name="connsiteX5" fmla="*/ 2802664 w 2802664"/>
              <a:gd name="connsiteY5" fmla="*/ 0 h 1077218"/>
              <a:gd name="connsiteX6" fmla="*/ 2802664 w 2802664"/>
              <a:gd name="connsiteY6" fmla="*/ 549381 h 1077218"/>
              <a:gd name="connsiteX7" fmla="*/ 2802664 w 2802664"/>
              <a:gd name="connsiteY7" fmla="*/ 1077218 h 1077218"/>
              <a:gd name="connsiteX8" fmla="*/ 2242131 w 2802664"/>
              <a:gd name="connsiteY8" fmla="*/ 1077218 h 1077218"/>
              <a:gd name="connsiteX9" fmla="*/ 1765678 w 2802664"/>
              <a:gd name="connsiteY9" fmla="*/ 1077218 h 1077218"/>
              <a:gd name="connsiteX10" fmla="*/ 1289225 w 2802664"/>
              <a:gd name="connsiteY10" fmla="*/ 1077218 h 1077218"/>
              <a:gd name="connsiteX11" fmla="*/ 700666 w 2802664"/>
              <a:gd name="connsiteY11" fmla="*/ 1077218 h 1077218"/>
              <a:gd name="connsiteX12" fmla="*/ 0 w 2802664"/>
              <a:gd name="connsiteY12" fmla="*/ 1077218 h 1077218"/>
              <a:gd name="connsiteX13" fmla="*/ 0 w 2802664"/>
              <a:gd name="connsiteY13" fmla="*/ 517065 h 1077218"/>
              <a:gd name="connsiteX14" fmla="*/ 0 w 2802664"/>
              <a:gd name="connsiteY14"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2664" h="1077218" fill="none" extrusionOk="0">
                <a:moveTo>
                  <a:pt x="0" y="0"/>
                </a:moveTo>
                <a:cubicBezTo>
                  <a:pt x="146995" y="-65114"/>
                  <a:pt x="491595" y="45812"/>
                  <a:pt x="616586" y="0"/>
                </a:cubicBezTo>
                <a:cubicBezTo>
                  <a:pt x="741577" y="-45812"/>
                  <a:pt x="979830" y="50613"/>
                  <a:pt x="1205146" y="0"/>
                </a:cubicBezTo>
                <a:cubicBezTo>
                  <a:pt x="1430462" y="-50613"/>
                  <a:pt x="1667292" y="56948"/>
                  <a:pt x="1793705" y="0"/>
                </a:cubicBezTo>
                <a:cubicBezTo>
                  <a:pt x="1920118" y="-56948"/>
                  <a:pt x="2107105" y="53086"/>
                  <a:pt x="2270158" y="0"/>
                </a:cubicBezTo>
                <a:cubicBezTo>
                  <a:pt x="2433211" y="-53086"/>
                  <a:pt x="2590334" y="58494"/>
                  <a:pt x="2802664" y="0"/>
                </a:cubicBezTo>
                <a:cubicBezTo>
                  <a:pt x="2839550" y="216285"/>
                  <a:pt x="2765324" y="332499"/>
                  <a:pt x="2802664" y="549381"/>
                </a:cubicBezTo>
                <a:cubicBezTo>
                  <a:pt x="2840004" y="766263"/>
                  <a:pt x="2774864" y="887231"/>
                  <a:pt x="2802664" y="1077218"/>
                </a:cubicBezTo>
                <a:cubicBezTo>
                  <a:pt x="2680180" y="1118734"/>
                  <a:pt x="2486945" y="1023366"/>
                  <a:pt x="2242131" y="1077218"/>
                </a:cubicBezTo>
                <a:cubicBezTo>
                  <a:pt x="1997317" y="1131070"/>
                  <a:pt x="1971473" y="1036171"/>
                  <a:pt x="1765678" y="1077218"/>
                </a:cubicBezTo>
                <a:cubicBezTo>
                  <a:pt x="1559883" y="1118265"/>
                  <a:pt x="1398312" y="1066222"/>
                  <a:pt x="1289225" y="1077218"/>
                </a:cubicBezTo>
                <a:cubicBezTo>
                  <a:pt x="1180138" y="1088214"/>
                  <a:pt x="917467" y="1041236"/>
                  <a:pt x="700666" y="1077218"/>
                </a:cubicBezTo>
                <a:cubicBezTo>
                  <a:pt x="483865" y="1113200"/>
                  <a:pt x="185913" y="1011746"/>
                  <a:pt x="0" y="1077218"/>
                </a:cubicBezTo>
                <a:cubicBezTo>
                  <a:pt x="-65263" y="884810"/>
                  <a:pt x="11290" y="774624"/>
                  <a:pt x="0" y="517065"/>
                </a:cubicBezTo>
                <a:cubicBezTo>
                  <a:pt x="-11290" y="259506"/>
                  <a:pt x="17014" y="126685"/>
                  <a:pt x="0" y="0"/>
                </a:cubicBezTo>
                <a:close/>
              </a:path>
              <a:path w="2802664" h="1077218" stroke="0" extrusionOk="0">
                <a:moveTo>
                  <a:pt x="0" y="0"/>
                </a:moveTo>
                <a:cubicBezTo>
                  <a:pt x="185778" y="-49077"/>
                  <a:pt x="316401" y="40859"/>
                  <a:pt x="532506" y="0"/>
                </a:cubicBezTo>
                <a:cubicBezTo>
                  <a:pt x="748611" y="-40859"/>
                  <a:pt x="848274" y="6679"/>
                  <a:pt x="1008959" y="0"/>
                </a:cubicBezTo>
                <a:cubicBezTo>
                  <a:pt x="1169644" y="-6679"/>
                  <a:pt x="1349632" y="62568"/>
                  <a:pt x="1625545" y="0"/>
                </a:cubicBezTo>
                <a:cubicBezTo>
                  <a:pt x="1901458" y="-62568"/>
                  <a:pt x="2036138" y="18393"/>
                  <a:pt x="2158051" y="0"/>
                </a:cubicBezTo>
                <a:cubicBezTo>
                  <a:pt x="2279964" y="-18393"/>
                  <a:pt x="2592221" y="6674"/>
                  <a:pt x="2802664" y="0"/>
                </a:cubicBezTo>
                <a:cubicBezTo>
                  <a:pt x="2808706" y="260142"/>
                  <a:pt x="2736770" y="297784"/>
                  <a:pt x="2802664" y="560153"/>
                </a:cubicBezTo>
                <a:cubicBezTo>
                  <a:pt x="2868558" y="822522"/>
                  <a:pt x="2770599" y="836804"/>
                  <a:pt x="2802664" y="1077218"/>
                </a:cubicBezTo>
                <a:cubicBezTo>
                  <a:pt x="2578715" y="1080203"/>
                  <a:pt x="2519951" y="1015779"/>
                  <a:pt x="2242131" y="1077218"/>
                </a:cubicBezTo>
                <a:cubicBezTo>
                  <a:pt x="1964311" y="1138657"/>
                  <a:pt x="1942497" y="1052447"/>
                  <a:pt x="1765678" y="1077218"/>
                </a:cubicBezTo>
                <a:cubicBezTo>
                  <a:pt x="1588859" y="1101989"/>
                  <a:pt x="1334631" y="1030229"/>
                  <a:pt x="1205146" y="1077218"/>
                </a:cubicBezTo>
                <a:cubicBezTo>
                  <a:pt x="1075661" y="1124207"/>
                  <a:pt x="919262" y="1074030"/>
                  <a:pt x="644613" y="1077218"/>
                </a:cubicBezTo>
                <a:cubicBezTo>
                  <a:pt x="369964" y="1080406"/>
                  <a:pt x="185150" y="1025311"/>
                  <a:pt x="0" y="1077218"/>
                </a:cubicBezTo>
                <a:cubicBezTo>
                  <a:pt x="-19448" y="895646"/>
                  <a:pt x="43224" y="693556"/>
                  <a:pt x="0" y="517065"/>
                </a:cubicBezTo>
                <a:cubicBezTo>
                  <a:pt x="-43224" y="340574"/>
                  <a:pt x="37493" y="104842"/>
                  <a:pt x="0" y="0"/>
                </a:cubicBezTo>
                <a:close/>
              </a:path>
            </a:pathLst>
          </a:custGeom>
          <a:solidFill>
            <a:schemeClr val="bg1"/>
          </a:solidFill>
          <a:ln w="60325">
            <a:solidFill>
              <a:schemeClr val="accent2">
                <a:lumMod val="75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a:effectLst>
            <a:outerShdw blurRad="50800" dist="50800" dir="5400000" algn="ctr" rotWithShape="0">
              <a:schemeClr val="bg1">
                <a:lumMod val="95000"/>
              </a:schemeClr>
            </a:outerShdw>
          </a:effectLst>
        </p:spPr>
        <p:txBody>
          <a:bodyPr wrap="square">
            <a:spAutoFit/>
          </a:bodyPr>
          <a:lstStyle/>
          <a:p>
            <a:pPr algn="ctr">
              <a:spcAft>
                <a:spcPts val="600"/>
              </a:spcAft>
            </a:pPr>
            <a:r>
              <a:rPr lang="el-GR" sz="1800" b="1" dirty="0">
                <a:effectLst/>
                <a:latin typeface="Comic Sans MS" panose="030F0702030302020204" pitchFamily="66" charset="0"/>
                <a:ea typeface="Times New Roman" panose="02020603050405020304" pitchFamily="18" charset="0"/>
                <a:cs typeface="Times New Roman" panose="02020603050405020304" pitchFamily="18" charset="0"/>
              </a:rPr>
              <a:t>Γκέλη Μανούσου</a:t>
            </a:r>
          </a:p>
          <a:p>
            <a:pPr algn="ctr">
              <a:spcAft>
                <a:spcPts val="600"/>
              </a:spcAft>
            </a:pPr>
            <a:r>
              <a:rPr lang="el-GR" sz="1800" b="1" dirty="0">
                <a:effectLst/>
                <a:latin typeface="Comic Sans MS" panose="030F0702030302020204" pitchFamily="66" charset="0"/>
                <a:ea typeface="Times New Roman" panose="02020603050405020304" pitchFamily="18" charset="0"/>
                <a:cs typeface="Times New Roman" panose="02020603050405020304" pitchFamily="18" charset="0"/>
              </a:rPr>
              <a:t>Μέλος ΣΕΠ ΕΑΠ</a:t>
            </a:r>
            <a:endParaRPr lang="en-US"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ctr">
              <a:spcAft>
                <a:spcPts val="600"/>
              </a:spcAft>
            </a:pP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1E6E58C-B02E-4A3F-BE54-0090A158738E}"/>
              </a:ext>
            </a:extLst>
          </p:cNvPr>
          <p:cNvSpPr txBox="1"/>
          <p:nvPr/>
        </p:nvSpPr>
        <p:spPr>
          <a:xfrm>
            <a:off x="3487556" y="5406484"/>
            <a:ext cx="4397829" cy="400110"/>
          </a:xfrm>
          <a:custGeom>
            <a:avLst/>
            <a:gdLst>
              <a:gd name="connsiteX0" fmla="*/ 0 w 4397829"/>
              <a:gd name="connsiteY0" fmla="*/ 0 h 400110"/>
              <a:gd name="connsiteX1" fmla="*/ 461772 w 4397829"/>
              <a:gd name="connsiteY1" fmla="*/ 0 h 400110"/>
              <a:gd name="connsiteX2" fmla="*/ 1055479 w 4397829"/>
              <a:gd name="connsiteY2" fmla="*/ 0 h 400110"/>
              <a:gd name="connsiteX3" fmla="*/ 1561229 w 4397829"/>
              <a:gd name="connsiteY3" fmla="*/ 0 h 400110"/>
              <a:gd name="connsiteX4" fmla="*/ 2023001 w 4397829"/>
              <a:gd name="connsiteY4" fmla="*/ 0 h 400110"/>
              <a:gd name="connsiteX5" fmla="*/ 2616708 w 4397829"/>
              <a:gd name="connsiteY5" fmla="*/ 0 h 400110"/>
              <a:gd name="connsiteX6" fmla="*/ 3166437 w 4397829"/>
              <a:gd name="connsiteY6" fmla="*/ 0 h 400110"/>
              <a:gd name="connsiteX7" fmla="*/ 3716166 w 4397829"/>
              <a:gd name="connsiteY7" fmla="*/ 0 h 400110"/>
              <a:gd name="connsiteX8" fmla="*/ 4397829 w 4397829"/>
              <a:gd name="connsiteY8" fmla="*/ 0 h 400110"/>
              <a:gd name="connsiteX9" fmla="*/ 4397829 w 4397829"/>
              <a:gd name="connsiteY9" fmla="*/ 400110 h 400110"/>
              <a:gd name="connsiteX10" fmla="*/ 3936057 w 4397829"/>
              <a:gd name="connsiteY10" fmla="*/ 400110 h 400110"/>
              <a:gd name="connsiteX11" fmla="*/ 3518263 w 4397829"/>
              <a:gd name="connsiteY11" fmla="*/ 400110 h 400110"/>
              <a:gd name="connsiteX12" fmla="*/ 2924556 w 4397829"/>
              <a:gd name="connsiteY12" fmla="*/ 400110 h 400110"/>
              <a:gd name="connsiteX13" fmla="*/ 2462784 w 4397829"/>
              <a:gd name="connsiteY13" fmla="*/ 400110 h 400110"/>
              <a:gd name="connsiteX14" fmla="*/ 1869077 w 4397829"/>
              <a:gd name="connsiteY14" fmla="*/ 400110 h 400110"/>
              <a:gd name="connsiteX15" fmla="*/ 1231392 w 4397829"/>
              <a:gd name="connsiteY15" fmla="*/ 400110 h 400110"/>
              <a:gd name="connsiteX16" fmla="*/ 725642 w 4397829"/>
              <a:gd name="connsiteY16" fmla="*/ 400110 h 400110"/>
              <a:gd name="connsiteX17" fmla="*/ 0 w 4397829"/>
              <a:gd name="connsiteY17" fmla="*/ 400110 h 400110"/>
              <a:gd name="connsiteX18" fmla="*/ 0 w 4397829"/>
              <a:gd name="connsiteY18"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97829" h="400110" fill="none" extrusionOk="0">
                <a:moveTo>
                  <a:pt x="0" y="0"/>
                </a:moveTo>
                <a:cubicBezTo>
                  <a:pt x="143856" y="-1253"/>
                  <a:pt x="343131" y="28956"/>
                  <a:pt x="461772" y="0"/>
                </a:cubicBezTo>
                <a:cubicBezTo>
                  <a:pt x="580413" y="-28956"/>
                  <a:pt x="858736" y="18795"/>
                  <a:pt x="1055479" y="0"/>
                </a:cubicBezTo>
                <a:cubicBezTo>
                  <a:pt x="1252222" y="-18795"/>
                  <a:pt x="1371189" y="39727"/>
                  <a:pt x="1561229" y="0"/>
                </a:cubicBezTo>
                <a:cubicBezTo>
                  <a:pt x="1751269" y="-39727"/>
                  <a:pt x="1868822" y="32148"/>
                  <a:pt x="2023001" y="0"/>
                </a:cubicBezTo>
                <a:cubicBezTo>
                  <a:pt x="2177180" y="-32148"/>
                  <a:pt x="2472465" y="23664"/>
                  <a:pt x="2616708" y="0"/>
                </a:cubicBezTo>
                <a:cubicBezTo>
                  <a:pt x="2760951" y="-23664"/>
                  <a:pt x="3017936" y="2721"/>
                  <a:pt x="3166437" y="0"/>
                </a:cubicBezTo>
                <a:cubicBezTo>
                  <a:pt x="3314938" y="-2721"/>
                  <a:pt x="3463259" y="2539"/>
                  <a:pt x="3716166" y="0"/>
                </a:cubicBezTo>
                <a:cubicBezTo>
                  <a:pt x="3969073" y="-2539"/>
                  <a:pt x="4214157" y="21206"/>
                  <a:pt x="4397829" y="0"/>
                </a:cubicBezTo>
                <a:cubicBezTo>
                  <a:pt x="4414329" y="150701"/>
                  <a:pt x="4368939" y="258071"/>
                  <a:pt x="4397829" y="400110"/>
                </a:cubicBezTo>
                <a:cubicBezTo>
                  <a:pt x="4211234" y="436317"/>
                  <a:pt x="4138433" y="390283"/>
                  <a:pt x="3936057" y="400110"/>
                </a:cubicBezTo>
                <a:cubicBezTo>
                  <a:pt x="3733681" y="409937"/>
                  <a:pt x="3720460" y="382957"/>
                  <a:pt x="3518263" y="400110"/>
                </a:cubicBezTo>
                <a:cubicBezTo>
                  <a:pt x="3316066" y="417263"/>
                  <a:pt x="3134259" y="334275"/>
                  <a:pt x="2924556" y="400110"/>
                </a:cubicBezTo>
                <a:cubicBezTo>
                  <a:pt x="2714853" y="465945"/>
                  <a:pt x="2671995" y="359542"/>
                  <a:pt x="2462784" y="400110"/>
                </a:cubicBezTo>
                <a:cubicBezTo>
                  <a:pt x="2253573" y="440678"/>
                  <a:pt x="2132624" y="379142"/>
                  <a:pt x="1869077" y="400110"/>
                </a:cubicBezTo>
                <a:cubicBezTo>
                  <a:pt x="1605530" y="421078"/>
                  <a:pt x="1483823" y="386600"/>
                  <a:pt x="1231392" y="400110"/>
                </a:cubicBezTo>
                <a:cubicBezTo>
                  <a:pt x="978961" y="413620"/>
                  <a:pt x="889575" y="386879"/>
                  <a:pt x="725642" y="400110"/>
                </a:cubicBezTo>
                <a:cubicBezTo>
                  <a:pt x="561709" y="413341"/>
                  <a:pt x="303380" y="374422"/>
                  <a:pt x="0" y="400110"/>
                </a:cubicBezTo>
                <a:cubicBezTo>
                  <a:pt x="-43331" y="307018"/>
                  <a:pt x="7159" y="125411"/>
                  <a:pt x="0" y="0"/>
                </a:cubicBezTo>
                <a:close/>
              </a:path>
              <a:path w="4397829" h="400110" stroke="0" extrusionOk="0">
                <a:moveTo>
                  <a:pt x="0" y="0"/>
                </a:moveTo>
                <a:cubicBezTo>
                  <a:pt x="206897" y="-24733"/>
                  <a:pt x="289371" y="33527"/>
                  <a:pt x="505750" y="0"/>
                </a:cubicBezTo>
                <a:cubicBezTo>
                  <a:pt x="722129" y="-33527"/>
                  <a:pt x="791040" y="23679"/>
                  <a:pt x="923544" y="0"/>
                </a:cubicBezTo>
                <a:cubicBezTo>
                  <a:pt x="1056048" y="-23679"/>
                  <a:pt x="1314480" y="53018"/>
                  <a:pt x="1561229" y="0"/>
                </a:cubicBezTo>
                <a:cubicBezTo>
                  <a:pt x="1807978" y="-53018"/>
                  <a:pt x="1862855" y="8352"/>
                  <a:pt x="2066980" y="0"/>
                </a:cubicBezTo>
                <a:cubicBezTo>
                  <a:pt x="2271105" y="-8352"/>
                  <a:pt x="2429669" y="6073"/>
                  <a:pt x="2572730" y="0"/>
                </a:cubicBezTo>
                <a:cubicBezTo>
                  <a:pt x="2715791" y="-6073"/>
                  <a:pt x="2981372" y="45386"/>
                  <a:pt x="3210415" y="0"/>
                </a:cubicBezTo>
                <a:cubicBezTo>
                  <a:pt x="3439459" y="-45386"/>
                  <a:pt x="3576207" y="35097"/>
                  <a:pt x="3672187" y="0"/>
                </a:cubicBezTo>
                <a:cubicBezTo>
                  <a:pt x="3768167" y="-35097"/>
                  <a:pt x="4039905" y="9258"/>
                  <a:pt x="4397829" y="0"/>
                </a:cubicBezTo>
                <a:cubicBezTo>
                  <a:pt x="4409970" y="172961"/>
                  <a:pt x="4354661" y="209392"/>
                  <a:pt x="4397829" y="400110"/>
                </a:cubicBezTo>
                <a:cubicBezTo>
                  <a:pt x="4181771" y="408171"/>
                  <a:pt x="4138152" y="372661"/>
                  <a:pt x="3936057" y="400110"/>
                </a:cubicBezTo>
                <a:cubicBezTo>
                  <a:pt x="3733962" y="427559"/>
                  <a:pt x="3510853" y="357118"/>
                  <a:pt x="3386328" y="400110"/>
                </a:cubicBezTo>
                <a:cubicBezTo>
                  <a:pt x="3261803" y="443102"/>
                  <a:pt x="3082449" y="397622"/>
                  <a:pt x="2880578" y="400110"/>
                </a:cubicBezTo>
                <a:cubicBezTo>
                  <a:pt x="2678707" y="402598"/>
                  <a:pt x="2526083" y="338814"/>
                  <a:pt x="2242893" y="400110"/>
                </a:cubicBezTo>
                <a:cubicBezTo>
                  <a:pt x="1959703" y="461406"/>
                  <a:pt x="1787508" y="348176"/>
                  <a:pt x="1605208" y="400110"/>
                </a:cubicBezTo>
                <a:cubicBezTo>
                  <a:pt x="1422908" y="452044"/>
                  <a:pt x="1369049" y="378737"/>
                  <a:pt x="1143436" y="400110"/>
                </a:cubicBezTo>
                <a:cubicBezTo>
                  <a:pt x="917823" y="421483"/>
                  <a:pt x="789472" y="395164"/>
                  <a:pt x="593707" y="400110"/>
                </a:cubicBezTo>
                <a:cubicBezTo>
                  <a:pt x="397942" y="405056"/>
                  <a:pt x="213691" y="352162"/>
                  <a:pt x="0" y="400110"/>
                </a:cubicBezTo>
                <a:cubicBezTo>
                  <a:pt x="-8572" y="207510"/>
                  <a:pt x="20430" y="157629"/>
                  <a:pt x="0" y="0"/>
                </a:cubicBezTo>
                <a:close/>
              </a:path>
            </a:pathLst>
          </a:custGeom>
          <a:solidFill>
            <a:schemeClr val="bg1"/>
          </a:solidFill>
          <a:ln w="60325">
            <a:solidFill>
              <a:schemeClr val="accent2">
                <a:lumMod val="75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a:effectLst>
            <a:outerShdw blurRad="50800" dist="50800" dir="5400000" algn="ctr" rotWithShape="0">
              <a:schemeClr val="bg1">
                <a:lumMod val="95000"/>
              </a:schemeClr>
            </a:outerShdw>
          </a:effectLst>
        </p:spPr>
        <p:txBody>
          <a:bodyPr wrap="square">
            <a:spAutoFit/>
          </a:bodyPr>
          <a:lstStyle/>
          <a:p>
            <a:pPr algn="ctr">
              <a:spcAft>
                <a:spcPts val="600"/>
              </a:spcAft>
            </a:pPr>
            <a:r>
              <a:rPr lang="el-GR" sz="2000" b="1" dirty="0">
                <a:latin typeface="Comic Sans MS" panose="030F0702030302020204" pitchFamily="66" charset="0"/>
                <a:ea typeface="Times New Roman" panose="02020603050405020304" pitchFamily="18" charset="0"/>
                <a:cs typeface="Times New Roman" panose="02020603050405020304" pitchFamily="18" charset="0"/>
              </a:rPr>
              <a:t>Νοέμβριος, 2022</a:t>
            </a:r>
            <a:endParaRPr lang="el-GR" sz="2000" b="1" dirty="0">
              <a:effectLst/>
              <a:latin typeface="Comic Sans MS" panose="030F0702030302020204" pitchFamily="66" charset="0"/>
              <a:ea typeface="Times New Roman" panose="02020603050405020304" pitchFamily="18" charset="0"/>
              <a:cs typeface="Times New Roman" panose="02020603050405020304" pitchFamily="18" charset="0"/>
            </a:endParaRPr>
          </a:p>
        </p:txBody>
      </p:sp>
      <p:pic>
        <p:nvPicPr>
          <p:cNvPr id="2050" name="Picture 2" descr="Ο εγωιστής γίγαντας - Εκδόσεις Μίνωας">
            <a:extLst>
              <a:ext uri="{FF2B5EF4-FFF2-40B4-BE49-F238E27FC236}">
                <a16:creationId xmlns:a16="http://schemas.microsoft.com/office/drawing/2014/main" id="{EB87E4E0-A474-4720-ADC6-770808F04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1404" y="82026"/>
            <a:ext cx="1032326" cy="11693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ook love clip art - Clip Art Library">
            <a:extLst>
              <a:ext uri="{FF2B5EF4-FFF2-40B4-BE49-F238E27FC236}">
                <a16:creationId xmlns:a16="http://schemas.microsoft.com/office/drawing/2014/main" id="{B40EB68E-CD63-4F50-9827-E33778FCE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789" y="5954351"/>
            <a:ext cx="1757362" cy="65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065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5E1B8DAE-70BA-D1D3-85AD-08AE0278B949}"/>
              </a:ext>
            </a:extLst>
          </p:cNvPr>
          <p:cNvSpPr txBox="1">
            <a:spLocks/>
          </p:cNvSpPr>
          <p:nvPr/>
        </p:nvSpPr>
        <p:spPr>
          <a:xfrm>
            <a:off x="1039655" y="179882"/>
            <a:ext cx="10112690" cy="77393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solidFill>
                  <a:schemeClr val="accent2">
                    <a:lumMod val="75000"/>
                  </a:schemeClr>
                </a:solidFill>
                <a:latin typeface="Comic Sans MS" panose="030F0702030302020204" pitchFamily="66" charset="0"/>
              </a:rPr>
              <a:t>6</a:t>
            </a:r>
            <a:r>
              <a:rPr lang="el-GR" b="1" dirty="0">
                <a:solidFill>
                  <a:schemeClr val="accent2">
                    <a:lumMod val="75000"/>
                  </a:schemeClr>
                </a:solidFill>
                <a:latin typeface="Comic Sans MS" panose="030F0702030302020204" pitchFamily="66" charset="0"/>
              </a:rPr>
              <a:t>.ΠΑΡΑΓΟΜΕΝΟ ΕΚΠΑΙΔΕΥΤΙΚΟ ΥΛΙΚΟ</a:t>
            </a:r>
            <a:r>
              <a:rPr lang="en-US" b="1" dirty="0">
                <a:solidFill>
                  <a:schemeClr val="accent2">
                    <a:lumMod val="75000"/>
                  </a:schemeClr>
                </a:solidFill>
                <a:latin typeface="Comic Sans MS" panose="030F0702030302020204" pitchFamily="66" charset="0"/>
              </a:rPr>
              <a:t> 1/3</a:t>
            </a:r>
            <a:endParaRPr lang="el-GR" b="1" dirty="0">
              <a:solidFill>
                <a:schemeClr val="accent2">
                  <a:lumMod val="75000"/>
                </a:schemeClr>
              </a:solidFill>
              <a:latin typeface="Comic Sans MS" panose="030F0702030302020204" pitchFamily="66" charset="0"/>
            </a:endParaRPr>
          </a:p>
        </p:txBody>
      </p:sp>
      <p:sp>
        <p:nvSpPr>
          <p:cNvPr id="5" name="Πάπυρος: Οριζόντιος 4">
            <a:extLst>
              <a:ext uri="{FF2B5EF4-FFF2-40B4-BE49-F238E27FC236}">
                <a16:creationId xmlns:a16="http://schemas.microsoft.com/office/drawing/2014/main" id="{EECAA2B3-7813-A090-5824-D6E32F4C21DA}"/>
              </a:ext>
            </a:extLst>
          </p:cNvPr>
          <p:cNvSpPr/>
          <p:nvPr/>
        </p:nvSpPr>
        <p:spPr>
          <a:xfrm>
            <a:off x="339777" y="884420"/>
            <a:ext cx="11512446" cy="2544580"/>
          </a:xfrm>
          <a:prstGeom prst="horizontalScroll">
            <a:avLst/>
          </a:prstGeom>
          <a:solidFill>
            <a:schemeClr val="accent2">
              <a:lumMod val="20000"/>
              <a:lumOff val="80000"/>
            </a:schemeClr>
          </a:solidFill>
          <a:effectLst>
            <a:glow rad="279400">
              <a:schemeClr val="accent4">
                <a:satMod val="175000"/>
                <a:alpha val="3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l-GR"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Σκοπός της δημιουργίας του ΕΥ είναι να καλλιεργήσει τη </a:t>
            </a:r>
            <a:r>
              <a:rPr lang="el-GR" b="1" dirty="0">
                <a:solidFill>
                  <a:schemeClr val="accent2"/>
                </a:solidFill>
                <a:effectLst/>
                <a:latin typeface="Comic Sans MS" panose="030F0702030302020204" pitchFamily="66" charset="0"/>
                <a:ea typeface="Times New Roman" panose="02020603050405020304" pitchFamily="18" charset="0"/>
                <a:cs typeface="Times New Roman" panose="02020603050405020304" pitchFamily="18" charset="0"/>
              </a:rPr>
              <a:t>Φιλαναγνωσία</a:t>
            </a:r>
            <a:r>
              <a:rPr lang="el-GR"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σε μαθητές Γ΄ Δημοτικού , να καταστήσει τους μαθητές ικανούς να μαθαίνουν </a:t>
            </a:r>
            <a:r>
              <a:rPr lang="el-GR" b="1" dirty="0">
                <a:solidFill>
                  <a:schemeClr val="accent2"/>
                </a:solidFill>
                <a:effectLst/>
                <a:latin typeface="Comic Sans MS" panose="030F0702030302020204" pitchFamily="66" charset="0"/>
                <a:ea typeface="Times New Roman" panose="02020603050405020304" pitchFamily="18" charset="0"/>
                <a:cs typeface="Times New Roman" panose="02020603050405020304" pitchFamily="18" charset="0"/>
              </a:rPr>
              <a:t>αυτόνομα</a:t>
            </a:r>
            <a:r>
              <a:rPr lang="el-GR"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και δημιουρ</a:t>
            </a:r>
            <a:r>
              <a:rPr lang="el-GR" b="1" dirty="0">
                <a:solidFill>
                  <a:schemeClr val="tx1"/>
                </a:solidFill>
                <a:latin typeface="Comic Sans MS" panose="030F0702030302020204" pitchFamily="66" charset="0"/>
                <a:cs typeface="Times New Roman" panose="02020603050405020304" pitchFamily="18" charset="0"/>
              </a:rPr>
              <a:t>γικά και να </a:t>
            </a:r>
            <a:r>
              <a:rPr lang="el-GR" b="1" dirty="0">
                <a:solidFill>
                  <a:schemeClr val="accent2"/>
                </a:solidFill>
                <a:latin typeface="Comic Sans MS" panose="030F0702030302020204" pitchFamily="66" charset="0"/>
                <a:cs typeface="Times New Roman" panose="02020603050405020304" pitchFamily="18" charset="0"/>
              </a:rPr>
              <a:t>ανακαλύπτουν</a:t>
            </a:r>
            <a:r>
              <a:rPr lang="el-GR" b="1" dirty="0">
                <a:solidFill>
                  <a:schemeClr val="tx1"/>
                </a:solidFill>
                <a:latin typeface="Comic Sans MS" panose="030F0702030302020204" pitchFamily="66" charset="0"/>
                <a:cs typeface="Times New Roman" panose="02020603050405020304" pitchFamily="18" charset="0"/>
              </a:rPr>
              <a:t> τη γνώση και την πληροφορία μέσα από καθορισμένες  δραστηριότητες και μέσα από διαδικασίες </a:t>
            </a:r>
            <a:r>
              <a:rPr lang="el-GR" b="1" dirty="0">
                <a:solidFill>
                  <a:schemeClr val="accent2"/>
                </a:solidFill>
                <a:latin typeface="Comic Sans MS" panose="030F0702030302020204" pitchFamily="66" charset="0"/>
                <a:cs typeface="Times New Roman" panose="02020603050405020304" pitchFamily="18" charset="0"/>
              </a:rPr>
              <a:t>αυτομάθησης.</a:t>
            </a:r>
          </a:p>
          <a:p>
            <a:pPr algn="just">
              <a:lnSpc>
                <a:spcPct val="150000"/>
              </a:lnSpc>
            </a:pPr>
            <a:endParaRPr lang="el-GR" sz="18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graphicFrame>
        <p:nvGraphicFramePr>
          <p:cNvPr id="6" name="Διάγραμμα 5">
            <a:extLst>
              <a:ext uri="{FF2B5EF4-FFF2-40B4-BE49-F238E27FC236}">
                <a16:creationId xmlns:a16="http://schemas.microsoft.com/office/drawing/2014/main" id="{13B29FC9-FEA6-6A25-D833-65D81CF419F7}"/>
              </a:ext>
            </a:extLst>
          </p:cNvPr>
          <p:cNvGraphicFramePr/>
          <p:nvPr>
            <p:extLst>
              <p:ext uri="{D42A27DB-BD31-4B8C-83A1-F6EECF244321}">
                <p14:modId xmlns:p14="http://schemas.microsoft.com/office/powerpoint/2010/main" val="3630301210"/>
              </p:ext>
            </p:extLst>
          </p:nvPr>
        </p:nvGraphicFramePr>
        <p:xfrm>
          <a:off x="1039655" y="3637329"/>
          <a:ext cx="10562731" cy="3247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Εικόνα 2">
            <a:extLst>
              <a:ext uri="{FF2B5EF4-FFF2-40B4-BE49-F238E27FC236}">
                <a16:creationId xmlns:a16="http://schemas.microsoft.com/office/drawing/2014/main" id="{EB1A3E40-1668-4D73-B82A-FFC753906D6B}"/>
              </a:ext>
            </a:extLst>
          </p:cNvPr>
          <p:cNvPicPr>
            <a:picLocks noChangeAspect="1"/>
          </p:cNvPicPr>
          <p:nvPr/>
        </p:nvPicPr>
        <p:blipFill>
          <a:blip r:embed="rId7"/>
          <a:stretch>
            <a:fillRect/>
          </a:stretch>
        </p:blipFill>
        <p:spPr>
          <a:xfrm>
            <a:off x="7017179" y="3744658"/>
            <a:ext cx="1557338" cy="777759"/>
          </a:xfrm>
          <a:prstGeom prst="rect">
            <a:avLst/>
          </a:prstGeom>
        </p:spPr>
      </p:pic>
      <p:pic>
        <p:nvPicPr>
          <p:cNvPr id="8" name="Εικόνα 7">
            <a:extLst>
              <a:ext uri="{FF2B5EF4-FFF2-40B4-BE49-F238E27FC236}">
                <a16:creationId xmlns:a16="http://schemas.microsoft.com/office/drawing/2014/main" id="{22CDEFF2-8A2F-4204-BF9B-0DE3432A0787}"/>
              </a:ext>
            </a:extLst>
          </p:cNvPr>
          <p:cNvPicPr>
            <a:picLocks noChangeAspect="1"/>
          </p:cNvPicPr>
          <p:nvPr/>
        </p:nvPicPr>
        <p:blipFill>
          <a:blip r:embed="rId8"/>
          <a:stretch>
            <a:fillRect/>
          </a:stretch>
        </p:blipFill>
        <p:spPr>
          <a:xfrm>
            <a:off x="8016081" y="4872958"/>
            <a:ext cx="1381555" cy="722907"/>
          </a:xfrm>
          <a:prstGeom prst="rect">
            <a:avLst/>
          </a:prstGeom>
        </p:spPr>
      </p:pic>
      <p:pic>
        <p:nvPicPr>
          <p:cNvPr id="10" name="Εικόνα 9">
            <a:extLst>
              <a:ext uri="{FF2B5EF4-FFF2-40B4-BE49-F238E27FC236}">
                <a16:creationId xmlns:a16="http://schemas.microsoft.com/office/drawing/2014/main" id="{18E84A88-E49A-4C51-AFAB-4C60FA9A309E}"/>
              </a:ext>
            </a:extLst>
          </p:cNvPr>
          <p:cNvPicPr>
            <a:picLocks noChangeAspect="1"/>
          </p:cNvPicPr>
          <p:nvPr/>
        </p:nvPicPr>
        <p:blipFill>
          <a:blip r:embed="rId9"/>
          <a:stretch>
            <a:fillRect/>
          </a:stretch>
        </p:blipFill>
        <p:spPr>
          <a:xfrm>
            <a:off x="8851900" y="5980315"/>
            <a:ext cx="1381555" cy="697803"/>
          </a:xfrm>
          <a:prstGeom prst="rect">
            <a:avLst/>
          </a:prstGeom>
        </p:spPr>
      </p:pic>
    </p:spTree>
    <p:extLst>
      <p:ext uri="{BB962C8B-B14F-4D97-AF65-F5344CB8AC3E}">
        <p14:creationId xmlns:p14="http://schemas.microsoft.com/office/powerpoint/2010/main" val="3722479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5BFB204E-099F-B0D3-0A2A-1963A97872C2}"/>
              </a:ext>
            </a:extLst>
          </p:cNvPr>
          <p:cNvSpPr txBox="1">
            <a:spLocks/>
          </p:cNvSpPr>
          <p:nvPr/>
        </p:nvSpPr>
        <p:spPr>
          <a:xfrm>
            <a:off x="1039655" y="179882"/>
            <a:ext cx="10112690" cy="77393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solidFill>
                  <a:schemeClr val="accent2">
                    <a:lumMod val="75000"/>
                  </a:schemeClr>
                </a:solidFill>
                <a:latin typeface="Comic Sans MS" panose="030F0702030302020204" pitchFamily="66" charset="0"/>
              </a:rPr>
              <a:t>6</a:t>
            </a:r>
            <a:r>
              <a:rPr lang="el-GR" b="1" dirty="0">
                <a:solidFill>
                  <a:schemeClr val="accent2">
                    <a:lumMod val="75000"/>
                  </a:schemeClr>
                </a:solidFill>
                <a:latin typeface="Comic Sans MS" panose="030F0702030302020204" pitchFamily="66" charset="0"/>
              </a:rPr>
              <a:t>.ΠΑΡΑΓΟΜΕΝΟ ΕΚΠΑΙΔΕΥΤΙΚΟ ΥΛΙΚΟ</a:t>
            </a:r>
            <a:r>
              <a:rPr lang="en-US" b="1" dirty="0">
                <a:solidFill>
                  <a:schemeClr val="accent2">
                    <a:lumMod val="75000"/>
                  </a:schemeClr>
                </a:solidFill>
                <a:latin typeface="Comic Sans MS" panose="030F0702030302020204" pitchFamily="66" charset="0"/>
              </a:rPr>
              <a:t> 2/3</a:t>
            </a:r>
            <a:endParaRPr lang="el-GR" b="1" dirty="0">
              <a:solidFill>
                <a:schemeClr val="accent2">
                  <a:lumMod val="75000"/>
                </a:schemeClr>
              </a:solidFill>
              <a:latin typeface="Comic Sans MS" panose="030F0702030302020204" pitchFamily="66" charset="0"/>
            </a:endParaRPr>
          </a:p>
        </p:txBody>
      </p:sp>
      <p:graphicFrame>
        <p:nvGraphicFramePr>
          <p:cNvPr id="7" name="Διάγραμμα 6">
            <a:extLst>
              <a:ext uri="{FF2B5EF4-FFF2-40B4-BE49-F238E27FC236}">
                <a16:creationId xmlns:a16="http://schemas.microsoft.com/office/drawing/2014/main" id="{E150E27A-7D85-730C-11A7-4CB566F72895}"/>
              </a:ext>
            </a:extLst>
          </p:cNvPr>
          <p:cNvGraphicFramePr/>
          <p:nvPr>
            <p:extLst>
              <p:ext uri="{D42A27DB-BD31-4B8C-83A1-F6EECF244321}">
                <p14:modId xmlns:p14="http://schemas.microsoft.com/office/powerpoint/2010/main" val="3576002770"/>
              </p:ext>
            </p:extLst>
          </p:nvPr>
        </p:nvGraphicFramePr>
        <p:xfrm>
          <a:off x="-1039969" y="1224643"/>
          <a:ext cx="10706483" cy="5440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Set of White Arrows on Rose Ellipse – 3DVista Marketplace">
            <a:extLst>
              <a:ext uri="{FF2B5EF4-FFF2-40B4-BE49-F238E27FC236}">
                <a16:creationId xmlns:a16="http://schemas.microsoft.com/office/drawing/2014/main" id="{6A57079E-9326-A6A7-C5B0-836E6E1095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2162" y="1611062"/>
            <a:ext cx="1410031" cy="14100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Διαφάνεια 1">
            <a:extLst>
              <a:ext uri="{FF2B5EF4-FFF2-40B4-BE49-F238E27FC236}">
                <a16:creationId xmlns:a16="http://schemas.microsoft.com/office/drawing/2014/main" id="{29FB7001-772D-451B-A8F0-750B54DBBE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5870" y="1208511"/>
            <a:ext cx="1353230" cy="1083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Αρχεσ πολυμεσικησ μαθησησ">
            <a:extLst>
              <a:ext uri="{FF2B5EF4-FFF2-40B4-BE49-F238E27FC236}">
                <a16:creationId xmlns:a16="http://schemas.microsoft.com/office/drawing/2014/main" id="{525B4AFA-9D7D-423C-B707-93FF858A09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65870" y="3037729"/>
            <a:ext cx="1482158" cy="1072319"/>
          </a:xfrm>
          <a:prstGeom prst="rect">
            <a:avLst/>
          </a:prstGeom>
          <a:noFill/>
          <a:extLst>
            <a:ext uri="{909E8E84-426E-40DD-AFC4-6F175D3DCCD1}">
              <a14:hiddenFill xmlns:a14="http://schemas.microsoft.com/office/drawing/2010/main">
                <a:solidFill>
                  <a:srgbClr val="FFFFFF"/>
                </a:solidFill>
              </a14:hiddenFill>
            </a:ext>
          </a:extLst>
        </p:spPr>
      </p:pic>
      <p:pic>
        <p:nvPicPr>
          <p:cNvPr id="3" name="Εικόνα 2">
            <a:extLst>
              <a:ext uri="{FF2B5EF4-FFF2-40B4-BE49-F238E27FC236}">
                <a16:creationId xmlns:a16="http://schemas.microsoft.com/office/drawing/2014/main" id="{DA43A06F-276C-403C-AF24-23BBEA1B7688}"/>
              </a:ext>
            </a:extLst>
          </p:cNvPr>
          <p:cNvPicPr>
            <a:picLocks noChangeAspect="1"/>
          </p:cNvPicPr>
          <p:nvPr/>
        </p:nvPicPr>
        <p:blipFill>
          <a:blip r:embed="rId10"/>
          <a:stretch>
            <a:fillRect/>
          </a:stretch>
        </p:blipFill>
        <p:spPr>
          <a:xfrm>
            <a:off x="10165870" y="4517498"/>
            <a:ext cx="1482158" cy="1323355"/>
          </a:xfrm>
          <a:prstGeom prst="rect">
            <a:avLst/>
          </a:prstGeom>
        </p:spPr>
      </p:pic>
    </p:spTree>
    <p:extLst>
      <p:ext uri="{BB962C8B-B14F-4D97-AF65-F5344CB8AC3E}">
        <p14:creationId xmlns:p14="http://schemas.microsoft.com/office/powerpoint/2010/main" val="4252453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9F2FDB2C-9FD5-3B1B-91C5-E62C298DB6A5}"/>
              </a:ext>
            </a:extLst>
          </p:cNvPr>
          <p:cNvSpPr txBox="1">
            <a:spLocks/>
          </p:cNvSpPr>
          <p:nvPr/>
        </p:nvSpPr>
        <p:spPr>
          <a:xfrm>
            <a:off x="1039655" y="179882"/>
            <a:ext cx="10982456" cy="77948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solidFill>
                  <a:schemeClr val="accent2">
                    <a:lumMod val="75000"/>
                  </a:schemeClr>
                </a:solidFill>
                <a:latin typeface="Comic Sans MS" panose="030F0702030302020204" pitchFamily="66" charset="0"/>
              </a:rPr>
              <a:t>6</a:t>
            </a:r>
            <a:r>
              <a:rPr lang="el-GR" b="1" dirty="0">
                <a:solidFill>
                  <a:schemeClr val="accent2">
                    <a:lumMod val="75000"/>
                  </a:schemeClr>
                </a:solidFill>
                <a:latin typeface="Comic Sans MS" panose="030F0702030302020204" pitchFamily="66" charset="0"/>
              </a:rPr>
              <a:t>.ΠΑΡΑΓΟΜΕΝΟ ΕΚΠΑΙΔΕΥΤΙΚΟ ΥΛΙΚΟ</a:t>
            </a:r>
            <a:r>
              <a:rPr lang="en-US" b="1" dirty="0">
                <a:solidFill>
                  <a:schemeClr val="accent2">
                    <a:lumMod val="75000"/>
                  </a:schemeClr>
                </a:solidFill>
                <a:latin typeface="Comic Sans MS" panose="030F0702030302020204" pitchFamily="66" charset="0"/>
              </a:rPr>
              <a:t> 3/3</a:t>
            </a:r>
            <a:endParaRPr lang="el-GR" b="1" dirty="0">
              <a:solidFill>
                <a:schemeClr val="accent2">
                  <a:lumMod val="75000"/>
                </a:schemeClr>
              </a:solidFill>
              <a:latin typeface="Comic Sans MS" panose="030F0702030302020204" pitchFamily="66" charset="0"/>
            </a:endParaRPr>
          </a:p>
        </p:txBody>
      </p:sp>
      <p:graphicFrame>
        <p:nvGraphicFramePr>
          <p:cNvPr id="5" name="Διάγραμμα 4">
            <a:extLst>
              <a:ext uri="{FF2B5EF4-FFF2-40B4-BE49-F238E27FC236}">
                <a16:creationId xmlns:a16="http://schemas.microsoft.com/office/drawing/2014/main" id="{5DA3E81B-1B9D-D1F9-97DD-B0B95CB3EBAF}"/>
              </a:ext>
            </a:extLst>
          </p:cNvPr>
          <p:cNvGraphicFramePr/>
          <p:nvPr>
            <p:extLst>
              <p:ext uri="{D42A27DB-BD31-4B8C-83A1-F6EECF244321}">
                <p14:modId xmlns:p14="http://schemas.microsoft.com/office/powerpoint/2010/main" val="3743336473"/>
              </p:ext>
            </p:extLst>
          </p:nvPr>
        </p:nvGraphicFramePr>
        <p:xfrm>
          <a:off x="384747" y="959370"/>
          <a:ext cx="11422506" cy="5868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descr="Σύνδεσμοι από μουσεία και άλλους φορείς με εκπαιδευτικό υλικό και  εκπαιδευτικά παιχνίδια | Περιφερειακή Διεύθυνση Πρωτοβάθμιας και  Δευτεροβάθμιας Εκπαίδευσης Δυτικής Ελλάδας">
            <a:extLst>
              <a:ext uri="{FF2B5EF4-FFF2-40B4-BE49-F238E27FC236}">
                <a16:creationId xmlns:a16="http://schemas.microsoft.com/office/drawing/2014/main" id="{DB058652-8F16-4BE8-A139-B95C37C69A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8738" y="2667002"/>
            <a:ext cx="2160133" cy="216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008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4A8A3D-AC36-73DA-6800-BF360C94A4ED}"/>
              </a:ext>
            </a:extLst>
          </p:cNvPr>
          <p:cNvSpPr txBox="1">
            <a:spLocks/>
          </p:cNvSpPr>
          <p:nvPr/>
        </p:nvSpPr>
        <p:spPr>
          <a:xfrm>
            <a:off x="689716" y="37475"/>
            <a:ext cx="10982456" cy="77948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solidFill>
                  <a:schemeClr val="accent2">
                    <a:lumMod val="75000"/>
                  </a:schemeClr>
                </a:solidFill>
                <a:latin typeface="Comic Sans MS" panose="030F0702030302020204" pitchFamily="66" charset="0"/>
              </a:rPr>
              <a:t>7</a:t>
            </a:r>
            <a:r>
              <a:rPr lang="el-GR" b="1" dirty="0">
                <a:solidFill>
                  <a:schemeClr val="accent2">
                    <a:lumMod val="75000"/>
                  </a:schemeClr>
                </a:solidFill>
                <a:latin typeface="Comic Sans MS" panose="030F0702030302020204" pitchFamily="66" charset="0"/>
              </a:rPr>
              <a:t>.ΜΕΘΟΔΟΛΟΓΙΑ</a:t>
            </a:r>
            <a:r>
              <a:rPr lang="en-US" b="1" dirty="0">
                <a:solidFill>
                  <a:schemeClr val="accent2">
                    <a:lumMod val="75000"/>
                  </a:schemeClr>
                </a:solidFill>
                <a:latin typeface="Comic Sans MS" panose="030F0702030302020204" pitchFamily="66" charset="0"/>
              </a:rPr>
              <a:t> 1/2</a:t>
            </a:r>
            <a:endParaRPr lang="el-GR" b="1" dirty="0">
              <a:solidFill>
                <a:schemeClr val="accent2">
                  <a:lumMod val="75000"/>
                </a:schemeClr>
              </a:solidFill>
              <a:latin typeface="Comic Sans MS" panose="030F0702030302020204" pitchFamily="66" charset="0"/>
            </a:endParaRPr>
          </a:p>
        </p:txBody>
      </p:sp>
      <p:sp>
        <p:nvSpPr>
          <p:cNvPr id="6" name="Οβάλ 5">
            <a:extLst>
              <a:ext uri="{FF2B5EF4-FFF2-40B4-BE49-F238E27FC236}">
                <a16:creationId xmlns:a16="http://schemas.microsoft.com/office/drawing/2014/main" id="{065DE975-9DC6-F020-D1E4-DF6B6F38C7A4}"/>
              </a:ext>
            </a:extLst>
          </p:cNvPr>
          <p:cNvSpPr/>
          <p:nvPr/>
        </p:nvSpPr>
        <p:spPr>
          <a:xfrm>
            <a:off x="169889" y="1948721"/>
            <a:ext cx="12022111" cy="4744387"/>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scene3d>
            <a:camera prst="orthographicFront"/>
            <a:lightRig rig="threePt" dir="t"/>
          </a:scene3d>
          <a:sp3d>
            <a:bevelT w="381000" h="3810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el-GR" sz="2400" b="1" dirty="0">
                <a:solidFill>
                  <a:schemeClr val="accent6">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Σκοπός της έρευνας ήταν η αποτίμηση του εκπαιδευτικού υλικού, που δημιουργήθηκε με τη μεθοδολογία της συμπληρωτικής σχολικής ΕξΑΕ για την καλλιέργεια της φιλαναγνωσίας, με το κλασικό έργο της παγκόσμιας λογοτεχνίας «Ο εγωιστής γίγαντας», σε μαθητές της Γ΄ Δημοτικού»</a:t>
            </a:r>
            <a:endParaRPr lang="el-GR" sz="2400" b="1" dirty="0">
              <a:solidFill>
                <a:schemeClr val="accent6">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7" name="Επεξήγηση: Κάτω βέλος 6">
            <a:extLst>
              <a:ext uri="{FF2B5EF4-FFF2-40B4-BE49-F238E27FC236}">
                <a16:creationId xmlns:a16="http://schemas.microsoft.com/office/drawing/2014/main" id="{E85C4D65-1BC5-FE05-DC7C-E42B5353CC66}"/>
              </a:ext>
            </a:extLst>
          </p:cNvPr>
          <p:cNvSpPr/>
          <p:nvPr/>
        </p:nvSpPr>
        <p:spPr>
          <a:xfrm>
            <a:off x="4257206" y="771993"/>
            <a:ext cx="4017364" cy="1334124"/>
          </a:xfrm>
          <a:prstGeom prst="downArrowCallou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scene3d>
            <a:camera prst="orthographicFront"/>
            <a:lightRig rig="threePt" dir="t"/>
          </a:scene3d>
          <a:sp3d>
            <a:bevelT w="381000" h="3810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accent6">
                    <a:lumMod val="50000"/>
                  </a:schemeClr>
                </a:solidFill>
              </a:rPr>
              <a:t>ΣΚΟΠΟΣ ΕΡΕΥΝΑΣ</a:t>
            </a:r>
          </a:p>
        </p:txBody>
      </p:sp>
      <p:pic>
        <p:nvPicPr>
          <p:cNvPr id="10242" name="Picture 2" descr="Research Evaluation Study Skills Clip Art, PNG, 824x825px, Research,  Analysis, Case Study, Communication, Data Download Free">
            <a:extLst>
              <a:ext uri="{FF2B5EF4-FFF2-40B4-BE49-F238E27FC236}">
                <a16:creationId xmlns:a16="http://schemas.microsoft.com/office/drawing/2014/main" id="{1932BF2F-4970-45E7-A2A4-E7B0A727E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560" y="65634"/>
            <a:ext cx="1140233" cy="114023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PSCI">
            <a:extLst>
              <a:ext uri="{FF2B5EF4-FFF2-40B4-BE49-F238E27FC236}">
                <a16:creationId xmlns:a16="http://schemas.microsoft.com/office/drawing/2014/main" id="{FE71EBAD-78BE-45DE-B010-0B8FBD120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9701" y="88238"/>
            <a:ext cx="1595437" cy="109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942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47E7A7A8-6FF2-599F-FF49-7FA68020A849}"/>
              </a:ext>
            </a:extLst>
          </p:cNvPr>
          <p:cNvSpPr txBox="1">
            <a:spLocks/>
          </p:cNvSpPr>
          <p:nvPr/>
        </p:nvSpPr>
        <p:spPr>
          <a:xfrm>
            <a:off x="1039655" y="179882"/>
            <a:ext cx="10982456" cy="77948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solidFill>
                  <a:schemeClr val="accent2">
                    <a:lumMod val="75000"/>
                  </a:schemeClr>
                </a:solidFill>
                <a:latin typeface="Comic Sans MS" panose="030F0702030302020204" pitchFamily="66" charset="0"/>
              </a:rPr>
              <a:t>7</a:t>
            </a:r>
            <a:r>
              <a:rPr lang="el-GR" b="1" dirty="0">
                <a:solidFill>
                  <a:schemeClr val="accent2">
                    <a:lumMod val="75000"/>
                  </a:schemeClr>
                </a:solidFill>
                <a:latin typeface="Comic Sans MS" panose="030F0702030302020204" pitchFamily="66" charset="0"/>
              </a:rPr>
              <a:t>.ΜΕΘΟΔΟΛΟΓΙΑ</a:t>
            </a:r>
            <a:r>
              <a:rPr lang="en-US" b="1" dirty="0">
                <a:solidFill>
                  <a:schemeClr val="accent2">
                    <a:lumMod val="75000"/>
                  </a:schemeClr>
                </a:solidFill>
                <a:latin typeface="Comic Sans MS" panose="030F0702030302020204" pitchFamily="66" charset="0"/>
              </a:rPr>
              <a:t> 2/2</a:t>
            </a:r>
            <a:endParaRPr lang="el-GR" b="1" dirty="0">
              <a:solidFill>
                <a:schemeClr val="accent2">
                  <a:lumMod val="75000"/>
                </a:schemeClr>
              </a:solidFill>
              <a:latin typeface="Comic Sans MS" panose="030F0702030302020204" pitchFamily="66" charset="0"/>
            </a:endParaRPr>
          </a:p>
        </p:txBody>
      </p:sp>
      <p:graphicFrame>
        <p:nvGraphicFramePr>
          <p:cNvPr id="5" name="Διάγραμμα 4">
            <a:extLst>
              <a:ext uri="{FF2B5EF4-FFF2-40B4-BE49-F238E27FC236}">
                <a16:creationId xmlns:a16="http://schemas.microsoft.com/office/drawing/2014/main" id="{905D97B4-3340-5D65-AACD-AA3EF206D926}"/>
              </a:ext>
            </a:extLst>
          </p:cNvPr>
          <p:cNvGraphicFramePr/>
          <p:nvPr>
            <p:extLst>
              <p:ext uri="{D42A27DB-BD31-4B8C-83A1-F6EECF244321}">
                <p14:modId xmlns:p14="http://schemas.microsoft.com/office/powerpoint/2010/main" val="1984298237"/>
              </p:ext>
            </p:extLst>
          </p:nvPr>
        </p:nvGraphicFramePr>
        <p:xfrm>
          <a:off x="629587" y="959370"/>
          <a:ext cx="11182662" cy="5660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Ορθογώνιο: Στρογγύλεμα γωνιών 7">
            <a:extLst>
              <a:ext uri="{FF2B5EF4-FFF2-40B4-BE49-F238E27FC236}">
                <a16:creationId xmlns:a16="http://schemas.microsoft.com/office/drawing/2014/main" id="{BA526A6E-783E-6A38-026A-88B8BD673F9F}"/>
              </a:ext>
            </a:extLst>
          </p:cNvPr>
          <p:cNvSpPr/>
          <p:nvPr/>
        </p:nvSpPr>
        <p:spPr>
          <a:xfrm>
            <a:off x="1469036" y="1109272"/>
            <a:ext cx="2398426" cy="121420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latin typeface="Comic Sans MS" panose="030F0702030302020204" pitchFamily="66" charset="0"/>
              </a:rPr>
              <a:t>Ποιοτική έρευνα διαμορφωτικής αξιολόγησης</a:t>
            </a:r>
          </a:p>
        </p:txBody>
      </p:sp>
      <p:sp>
        <p:nvSpPr>
          <p:cNvPr id="9" name="Ορθογώνιο: Στρογγύλεμα γωνιών 8">
            <a:extLst>
              <a:ext uri="{FF2B5EF4-FFF2-40B4-BE49-F238E27FC236}">
                <a16:creationId xmlns:a16="http://schemas.microsoft.com/office/drawing/2014/main" id="{9F4CF36D-8DB9-0073-822C-3E0B3E541529}"/>
              </a:ext>
            </a:extLst>
          </p:cNvPr>
          <p:cNvSpPr/>
          <p:nvPr/>
        </p:nvSpPr>
        <p:spPr>
          <a:xfrm>
            <a:off x="149902" y="2713220"/>
            <a:ext cx="4601980" cy="212860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l-GR" sz="1800" b="1" dirty="0">
                <a:solidFill>
                  <a:schemeClr val="bg1"/>
                </a:solidFill>
                <a:latin typeface="Comic Sans MS" panose="030F0702030302020204" pitchFamily="66" charset="0"/>
              </a:rPr>
              <a:t>3</a:t>
            </a:r>
            <a:r>
              <a:rPr lang="el-GR" sz="1800" dirty="0">
                <a:solidFill>
                  <a:schemeClr val="tx1"/>
                </a:solidFill>
                <a:latin typeface="Trebuchet MS" panose="020B0603020202020204" pitchFamily="34" charset="0"/>
              </a:rPr>
              <a:t> </a:t>
            </a:r>
            <a:r>
              <a:rPr lang="el-GR" sz="2000" b="1" dirty="0">
                <a:solidFill>
                  <a:schemeClr val="bg1"/>
                </a:solidFill>
                <a:latin typeface="Comic Sans MS" panose="030F0702030302020204" pitchFamily="66" charset="0"/>
              </a:rPr>
              <a:t>ειδικοί στη μεθοδολογία της ΕξΑΕ (σκόπιμη δειγματοληψία)</a:t>
            </a:r>
          </a:p>
          <a:p>
            <a:pPr marL="285750" indent="-285750">
              <a:buFont typeface="Arial" panose="020B0604020202020204" pitchFamily="34" charset="0"/>
              <a:buChar char="•"/>
            </a:pPr>
            <a:r>
              <a:rPr lang="en-US" sz="2000" b="1" dirty="0">
                <a:solidFill>
                  <a:schemeClr val="bg1"/>
                </a:solidFill>
                <a:latin typeface="Comic Sans MS" panose="030F0702030302020204" pitchFamily="66" charset="0"/>
              </a:rPr>
              <a:t>10 </a:t>
            </a:r>
            <a:r>
              <a:rPr lang="el-GR" sz="2000" b="1" dirty="0">
                <a:solidFill>
                  <a:schemeClr val="bg1"/>
                </a:solidFill>
                <a:latin typeface="Comic Sans MS" panose="030F0702030302020204" pitchFamily="66" charset="0"/>
              </a:rPr>
              <a:t>μαθητές Γ΄Δημοτικού (σκόπιμη δειγματοληψία ευκολίας)</a:t>
            </a:r>
          </a:p>
        </p:txBody>
      </p:sp>
      <p:sp>
        <p:nvSpPr>
          <p:cNvPr id="10" name="Ορθογώνιο: Στρογγύλεμα γωνιών 9">
            <a:extLst>
              <a:ext uri="{FF2B5EF4-FFF2-40B4-BE49-F238E27FC236}">
                <a16:creationId xmlns:a16="http://schemas.microsoft.com/office/drawing/2014/main" id="{B1479F25-39F9-244B-991F-2BE41B21E425}"/>
              </a:ext>
            </a:extLst>
          </p:cNvPr>
          <p:cNvSpPr/>
          <p:nvPr/>
        </p:nvSpPr>
        <p:spPr>
          <a:xfrm>
            <a:off x="1039655" y="5036694"/>
            <a:ext cx="3007689" cy="155897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latin typeface="Comic Sans MS" panose="030F0702030302020204" pitchFamily="66" charset="0"/>
              </a:rPr>
              <a:t>Μάιος-Ιούνιος 2022</a:t>
            </a:r>
          </a:p>
        </p:txBody>
      </p:sp>
      <p:sp>
        <p:nvSpPr>
          <p:cNvPr id="11" name="Ορθογώνιο: Στρογγύλεμα γωνιών 10">
            <a:extLst>
              <a:ext uri="{FF2B5EF4-FFF2-40B4-BE49-F238E27FC236}">
                <a16:creationId xmlns:a16="http://schemas.microsoft.com/office/drawing/2014/main" id="{EDDDD27E-801A-729E-C171-4CAF94A02367}"/>
              </a:ext>
            </a:extLst>
          </p:cNvPr>
          <p:cNvSpPr/>
          <p:nvPr/>
        </p:nvSpPr>
        <p:spPr>
          <a:xfrm>
            <a:off x="4916774" y="5036694"/>
            <a:ext cx="2773180" cy="155897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latin typeface="Comic Sans MS" panose="030F0702030302020204" pitchFamily="66" charset="0"/>
              </a:rPr>
              <a:t>Ερωτηματολόγια με κλειστού και ανοιχτού τύπου ερωτήσεις</a:t>
            </a:r>
          </a:p>
        </p:txBody>
      </p:sp>
      <p:sp>
        <p:nvSpPr>
          <p:cNvPr id="12" name="Ορθογώνιο: Στρογγύλεμα γωνιών 11">
            <a:extLst>
              <a:ext uri="{FF2B5EF4-FFF2-40B4-BE49-F238E27FC236}">
                <a16:creationId xmlns:a16="http://schemas.microsoft.com/office/drawing/2014/main" id="{EB89EBE9-844F-08ED-3B35-917ABDC3EF92}"/>
              </a:ext>
            </a:extLst>
          </p:cNvPr>
          <p:cNvSpPr/>
          <p:nvPr/>
        </p:nvSpPr>
        <p:spPr>
          <a:xfrm>
            <a:off x="4916774" y="3013023"/>
            <a:ext cx="2773180" cy="155897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latin typeface="Comic Sans MS" panose="030F0702030302020204" pitchFamily="66" charset="0"/>
              </a:rPr>
              <a:t>Λεκτικό σύνολο με αυτοτελές νόημα</a:t>
            </a:r>
          </a:p>
        </p:txBody>
      </p:sp>
      <p:sp>
        <p:nvSpPr>
          <p:cNvPr id="13" name="Διάγραμμα ροής: Εναλλακτική διεργασία 12">
            <a:extLst>
              <a:ext uri="{FF2B5EF4-FFF2-40B4-BE49-F238E27FC236}">
                <a16:creationId xmlns:a16="http://schemas.microsoft.com/office/drawing/2014/main" id="{C443911A-2CD9-9001-F660-A81D13207224}"/>
              </a:ext>
            </a:extLst>
          </p:cNvPr>
          <p:cNvSpPr/>
          <p:nvPr/>
        </p:nvSpPr>
        <p:spPr>
          <a:xfrm>
            <a:off x="4916774" y="1034321"/>
            <a:ext cx="2623278" cy="1514010"/>
          </a:xfrm>
          <a:prstGeom prst="flowChartAlternate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latin typeface="Comic Sans MS" panose="030F0702030302020204" pitchFamily="66" charset="0"/>
              </a:rPr>
              <a:t>Ποιοτική ανάλυση περιεχομένου</a:t>
            </a:r>
          </a:p>
        </p:txBody>
      </p:sp>
      <p:sp>
        <p:nvSpPr>
          <p:cNvPr id="14" name="Ορθογώνιο: Στρογγύλεμα γωνιών 13">
            <a:extLst>
              <a:ext uri="{FF2B5EF4-FFF2-40B4-BE49-F238E27FC236}">
                <a16:creationId xmlns:a16="http://schemas.microsoft.com/office/drawing/2014/main" id="{4E200BC8-C787-3D7A-C751-2F7FF7B7BF31}"/>
              </a:ext>
            </a:extLst>
          </p:cNvPr>
          <p:cNvSpPr/>
          <p:nvPr/>
        </p:nvSpPr>
        <p:spPr>
          <a:xfrm>
            <a:off x="8559384" y="1034321"/>
            <a:ext cx="2623278" cy="139408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latin typeface="Comic Sans MS" panose="030F0702030302020204" pitchFamily="66" charset="0"/>
              </a:rPr>
              <a:t>Ανωνυμία ερωτηματολογίων</a:t>
            </a:r>
          </a:p>
        </p:txBody>
      </p:sp>
    </p:spTree>
    <p:extLst>
      <p:ext uri="{BB962C8B-B14F-4D97-AF65-F5344CB8AC3E}">
        <p14:creationId xmlns:p14="http://schemas.microsoft.com/office/powerpoint/2010/main" val="411933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Διάγραμμα 4"/>
          <p:cNvGraphicFramePr/>
          <p:nvPr>
            <p:extLst>
              <p:ext uri="{D42A27DB-BD31-4B8C-83A1-F6EECF244321}">
                <p14:modId xmlns:p14="http://schemas.microsoft.com/office/powerpoint/2010/main" val="495809418"/>
              </p:ext>
            </p:extLst>
          </p:nvPr>
        </p:nvGraphicFramePr>
        <p:xfrm>
          <a:off x="0" y="1290772"/>
          <a:ext cx="1170184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Στρογγυλεμένο ορθογώνιο 5"/>
          <p:cNvSpPr/>
          <p:nvPr/>
        </p:nvSpPr>
        <p:spPr>
          <a:xfrm>
            <a:off x="0" y="1913238"/>
            <a:ext cx="2458995" cy="1515762"/>
          </a:xfrm>
          <a:prstGeom prst="round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l-GR" sz="1400" b="1" dirty="0">
                <a:solidFill>
                  <a:schemeClr val="tx1"/>
                </a:solidFill>
                <a:latin typeface="Comic Sans MS" panose="030F0702030302020204" pitchFamily="66" charset="0"/>
              </a:rPr>
              <a:t>Βιβλιογραφική τεκμηρίωση</a:t>
            </a:r>
          </a:p>
          <a:p>
            <a:pPr marL="285750" indent="-285750">
              <a:buFont typeface="Arial" panose="020B0604020202020204" pitchFamily="34" charset="0"/>
              <a:buChar char="•"/>
            </a:pPr>
            <a:r>
              <a:rPr lang="el-GR" sz="1400" b="1" dirty="0">
                <a:solidFill>
                  <a:schemeClr val="tx1"/>
                </a:solidFill>
                <a:latin typeface="Comic Sans MS" panose="030F0702030302020204" pitchFamily="66" charset="0"/>
              </a:rPr>
              <a:t>Χρήση πηγών</a:t>
            </a:r>
          </a:p>
          <a:p>
            <a:pPr marL="285750" indent="-285750">
              <a:buFont typeface="Arial" panose="020B0604020202020204" pitchFamily="34" charset="0"/>
              <a:buChar char="•"/>
            </a:pPr>
            <a:r>
              <a:rPr lang="el-GR" sz="1400" b="1" dirty="0">
                <a:solidFill>
                  <a:schemeClr val="tx1"/>
                </a:solidFill>
                <a:latin typeface="Comic Sans MS" panose="030F0702030302020204" pitchFamily="66" charset="0"/>
              </a:rPr>
              <a:t>Κριτική συζήτηση πληροφοριών</a:t>
            </a:r>
          </a:p>
        </p:txBody>
      </p:sp>
      <p:sp>
        <p:nvSpPr>
          <p:cNvPr id="8" name="Στρογγυλεμένο ορθογώνιο 7"/>
          <p:cNvSpPr/>
          <p:nvPr/>
        </p:nvSpPr>
        <p:spPr>
          <a:xfrm>
            <a:off x="2990335" y="1054105"/>
            <a:ext cx="2706131" cy="3058636"/>
          </a:xfrm>
          <a:prstGeom prst="round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l-GR" sz="1400" dirty="0">
              <a:solidFill>
                <a:schemeClr val="tx1"/>
              </a:solidFill>
              <a:latin typeface="Trebuchet MS" panose="020B0603020202020204" pitchFamily="34" charset="0"/>
            </a:endParaRPr>
          </a:p>
          <a:p>
            <a:pPr marL="285750" indent="-285750">
              <a:buFont typeface="Arial" panose="020B0604020202020204" pitchFamily="34" charset="0"/>
              <a:buChar char="•"/>
            </a:pPr>
            <a:endParaRPr lang="el-GR" sz="1400" dirty="0">
              <a:solidFill>
                <a:schemeClr val="tx1"/>
              </a:solidFill>
              <a:latin typeface="Trebuchet MS" panose="020B0603020202020204" pitchFamily="34" charset="0"/>
            </a:endParaRPr>
          </a:p>
          <a:p>
            <a:pPr marL="285750" indent="-285750">
              <a:buFont typeface="Arial" panose="020B0604020202020204" pitchFamily="34" charset="0"/>
              <a:buChar char="•"/>
            </a:pPr>
            <a:r>
              <a:rPr lang="el-GR" sz="1400" b="1" dirty="0">
                <a:solidFill>
                  <a:schemeClr val="tx1"/>
                </a:solidFill>
                <a:latin typeface="Comic Sans MS" panose="030F0702030302020204" pitchFamily="66" charset="0"/>
              </a:rPr>
              <a:t>Φιλικό ύφος γραφής</a:t>
            </a:r>
          </a:p>
          <a:p>
            <a:pPr marL="285750" indent="-285750">
              <a:buFont typeface="Arial" panose="020B0604020202020204" pitchFamily="34" charset="0"/>
              <a:buChar char="•"/>
            </a:pPr>
            <a:r>
              <a:rPr lang="el-GR" sz="1400" b="1" dirty="0">
                <a:solidFill>
                  <a:schemeClr val="tx1"/>
                </a:solidFill>
                <a:latin typeface="Comic Sans MS" panose="030F0702030302020204" pitchFamily="66" charset="0"/>
              </a:rPr>
              <a:t>Χρήση καθομιλούμενης γλώσσας</a:t>
            </a:r>
          </a:p>
          <a:p>
            <a:pPr marL="285750" indent="-285750">
              <a:buFont typeface="Arial" panose="020B0604020202020204" pitchFamily="34" charset="0"/>
              <a:buChar char="•"/>
            </a:pPr>
            <a:r>
              <a:rPr lang="el-GR" sz="1400" b="1" dirty="0">
                <a:solidFill>
                  <a:schemeClr val="tx1"/>
                </a:solidFill>
                <a:latin typeface="Comic Sans MS" panose="030F0702030302020204" pitchFamily="66" charset="0"/>
              </a:rPr>
              <a:t>Χρήση προσωπικών – κτητικών αντωνυμιών</a:t>
            </a:r>
          </a:p>
          <a:p>
            <a:pPr marL="285750" indent="-285750">
              <a:buFont typeface="Arial" panose="020B0604020202020204" pitchFamily="34" charset="0"/>
              <a:buChar char="•"/>
            </a:pPr>
            <a:r>
              <a:rPr lang="el-GR" sz="1400" b="1" dirty="0">
                <a:solidFill>
                  <a:schemeClr val="tx1"/>
                </a:solidFill>
                <a:latin typeface="Comic Sans MS" panose="030F0702030302020204" pitchFamily="66" charset="0"/>
              </a:rPr>
              <a:t>Ευανάγνωστη γραφή</a:t>
            </a:r>
          </a:p>
          <a:p>
            <a:pPr marL="285750" indent="-285750">
              <a:buFont typeface="Arial" panose="020B0604020202020204" pitchFamily="34" charset="0"/>
              <a:buChar char="•"/>
            </a:pPr>
            <a:r>
              <a:rPr lang="el-GR" sz="1400" b="1" dirty="0">
                <a:solidFill>
                  <a:schemeClr val="tx1"/>
                </a:solidFill>
                <a:latin typeface="Comic Sans MS" panose="030F0702030302020204" pitchFamily="66" charset="0"/>
              </a:rPr>
              <a:t>Μη πυκνότητα πληροφοριών</a:t>
            </a:r>
          </a:p>
          <a:p>
            <a:pPr marL="285750" indent="-285750">
              <a:buFont typeface="Arial" panose="020B0604020202020204" pitchFamily="34" charset="0"/>
              <a:buChar char="•"/>
            </a:pPr>
            <a:r>
              <a:rPr lang="el-GR" sz="1400" b="1" dirty="0">
                <a:solidFill>
                  <a:schemeClr val="tx1"/>
                </a:solidFill>
                <a:latin typeface="Comic Sans MS" panose="030F0702030302020204" pitchFamily="66" charset="0"/>
              </a:rPr>
              <a:t>Τμηματική παρουσίαση ΕΥ</a:t>
            </a:r>
          </a:p>
          <a:p>
            <a:pPr marL="285750" indent="-285750">
              <a:buFont typeface="Arial" panose="020B0604020202020204" pitchFamily="34" charset="0"/>
              <a:buChar char="•"/>
            </a:pPr>
            <a:r>
              <a:rPr lang="el-GR" sz="1400" b="1" dirty="0">
                <a:solidFill>
                  <a:schemeClr val="tx1"/>
                </a:solidFill>
                <a:latin typeface="Comic Sans MS" panose="030F0702030302020204" pitchFamily="66" charset="0"/>
              </a:rPr>
              <a:t>Ομοιομορφία στο χρώμα</a:t>
            </a:r>
          </a:p>
          <a:p>
            <a:pPr marL="285750" indent="-285750">
              <a:buFont typeface="Arial" panose="020B0604020202020204" pitchFamily="34" charset="0"/>
              <a:buChar char="•"/>
            </a:pPr>
            <a:r>
              <a:rPr lang="el-GR" sz="1400" b="1" dirty="0">
                <a:solidFill>
                  <a:schemeClr val="tx1"/>
                </a:solidFill>
                <a:latin typeface="Comic Sans MS" panose="030F0702030302020204" pitchFamily="66" charset="0"/>
              </a:rPr>
              <a:t>Ελάχιστο κείμενο – πολλές εικόνες</a:t>
            </a:r>
          </a:p>
          <a:p>
            <a:pPr marL="285750" indent="-285750">
              <a:buFont typeface="Arial" panose="020B0604020202020204" pitchFamily="34" charset="0"/>
              <a:buChar char="•"/>
            </a:pPr>
            <a:endParaRPr lang="el-GR" sz="1400" dirty="0">
              <a:solidFill>
                <a:schemeClr val="tx1"/>
              </a:solidFill>
              <a:latin typeface="Trebuchet MS" panose="020B0603020202020204" pitchFamily="34" charset="0"/>
            </a:endParaRPr>
          </a:p>
          <a:p>
            <a:pPr marL="285750" indent="-285750" algn="ctr">
              <a:buFont typeface="Arial" panose="020B0604020202020204" pitchFamily="34" charset="0"/>
              <a:buChar char="•"/>
            </a:pPr>
            <a:endParaRPr lang="el-GR" sz="1400" dirty="0">
              <a:solidFill>
                <a:schemeClr val="tx1"/>
              </a:solidFill>
              <a:latin typeface="Trebuchet MS" panose="020B0603020202020204" pitchFamily="34" charset="0"/>
            </a:endParaRPr>
          </a:p>
          <a:p>
            <a:pPr marL="285750" indent="-285750" algn="ctr">
              <a:buFont typeface="Arial" panose="020B0604020202020204" pitchFamily="34" charset="0"/>
              <a:buChar char="•"/>
            </a:pPr>
            <a:endParaRPr lang="el-GR" sz="1400" dirty="0">
              <a:solidFill>
                <a:schemeClr val="tx1"/>
              </a:solidFill>
              <a:latin typeface="Trebuchet MS" panose="020B0603020202020204" pitchFamily="34" charset="0"/>
            </a:endParaRPr>
          </a:p>
        </p:txBody>
      </p:sp>
      <p:sp>
        <p:nvSpPr>
          <p:cNvPr id="9" name="Στρογγυλεμένο ορθογώνιο 8"/>
          <p:cNvSpPr/>
          <p:nvPr/>
        </p:nvSpPr>
        <p:spPr>
          <a:xfrm>
            <a:off x="6314303" y="1917356"/>
            <a:ext cx="2446638" cy="1616675"/>
          </a:xfrm>
          <a:prstGeom prst="round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l-GR" sz="1400" b="1" dirty="0">
                <a:solidFill>
                  <a:schemeClr val="tx1"/>
                </a:solidFill>
                <a:latin typeface="Comic Sans MS" panose="030F0702030302020204" pitchFamily="66" charset="0"/>
              </a:rPr>
              <a:t>Κατανοητά – αναγνωρίσιμα κουμπιά και εικονίδια</a:t>
            </a:r>
          </a:p>
          <a:p>
            <a:pPr marL="285750" indent="-285750">
              <a:buFont typeface="Arial" panose="020B0604020202020204" pitchFamily="34" charset="0"/>
              <a:buChar char="•"/>
            </a:pPr>
            <a:r>
              <a:rPr lang="el-GR" sz="1400" b="1" dirty="0">
                <a:solidFill>
                  <a:schemeClr val="tx1"/>
                </a:solidFill>
                <a:latin typeface="Comic Sans MS" panose="030F0702030302020204" pitchFamily="66" charset="0"/>
              </a:rPr>
              <a:t>Εύκολη πλοήγηση</a:t>
            </a:r>
          </a:p>
          <a:p>
            <a:pPr marL="285750" indent="-285750">
              <a:buFont typeface="Arial" panose="020B0604020202020204" pitchFamily="34" charset="0"/>
              <a:buChar char="•"/>
            </a:pPr>
            <a:r>
              <a:rPr lang="el-GR" sz="1400" b="1" dirty="0">
                <a:solidFill>
                  <a:schemeClr val="tx1"/>
                </a:solidFill>
                <a:latin typeface="Comic Sans MS" panose="030F0702030302020204" pitchFamily="66" charset="0"/>
              </a:rPr>
              <a:t>Αξιοπιστία υπερσυνδέσμων</a:t>
            </a:r>
          </a:p>
          <a:p>
            <a:pPr marL="285750" indent="-285750">
              <a:buFont typeface="Arial" panose="020B0604020202020204" pitchFamily="34" charset="0"/>
              <a:buChar char="•"/>
            </a:pPr>
            <a:endParaRPr lang="el-GR" sz="1400" dirty="0">
              <a:solidFill>
                <a:schemeClr val="tx1"/>
              </a:solidFill>
              <a:latin typeface="Trebuchet MS" panose="020B0603020202020204" pitchFamily="34" charset="0"/>
            </a:endParaRPr>
          </a:p>
        </p:txBody>
      </p:sp>
      <p:sp>
        <p:nvSpPr>
          <p:cNvPr id="10" name="Στρογγυλεμένο ορθογώνιο 9"/>
          <p:cNvSpPr/>
          <p:nvPr/>
        </p:nvSpPr>
        <p:spPr>
          <a:xfrm>
            <a:off x="9366422" y="1924565"/>
            <a:ext cx="2388972" cy="1609466"/>
          </a:xfrm>
          <a:prstGeom prst="roundRect">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l-GR" sz="1400" b="1" dirty="0">
                <a:solidFill>
                  <a:schemeClr val="tx1"/>
                </a:solidFill>
                <a:latin typeface="Comic Sans MS" panose="030F0702030302020204" pitchFamily="66" charset="0"/>
              </a:rPr>
              <a:t>Συμβουλές μελέτης</a:t>
            </a:r>
          </a:p>
          <a:p>
            <a:pPr marL="285750" indent="-285750">
              <a:buFont typeface="Arial" panose="020B0604020202020204" pitchFamily="34" charset="0"/>
              <a:buChar char="•"/>
            </a:pPr>
            <a:r>
              <a:rPr lang="el-GR" sz="1400" b="1" dirty="0">
                <a:solidFill>
                  <a:schemeClr val="tx1"/>
                </a:solidFill>
                <a:latin typeface="Comic Sans MS" panose="030F0702030302020204" pitchFamily="66" charset="0"/>
              </a:rPr>
              <a:t>Έμφαση σε κάποια σημεία</a:t>
            </a:r>
          </a:p>
          <a:p>
            <a:pPr marL="285750" indent="-285750">
              <a:buFont typeface="Arial" panose="020B0604020202020204" pitchFamily="34" charset="0"/>
              <a:buChar char="•"/>
            </a:pPr>
            <a:r>
              <a:rPr lang="el-GR" sz="1400" b="1" dirty="0">
                <a:solidFill>
                  <a:schemeClr val="tx1"/>
                </a:solidFill>
                <a:latin typeface="Comic Sans MS" panose="030F0702030302020204" pitchFamily="66" charset="0"/>
              </a:rPr>
              <a:t>Ύπαρξη επεξηγηματικών σχολίων</a:t>
            </a:r>
          </a:p>
        </p:txBody>
      </p:sp>
      <p:sp>
        <p:nvSpPr>
          <p:cNvPr id="11" name="Στρογγυλεμένο ορθογώνιο 10"/>
          <p:cNvSpPr/>
          <p:nvPr/>
        </p:nvSpPr>
        <p:spPr>
          <a:xfrm>
            <a:off x="9411729" y="4347519"/>
            <a:ext cx="2298358" cy="1551803"/>
          </a:xfrm>
          <a:prstGeom prst="roundRect">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l-GR" sz="1400" b="1" dirty="0">
                <a:solidFill>
                  <a:schemeClr val="tx1"/>
                </a:solidFill>
                <a:latin typeface="Comic Sans MS" panose="030F0702030302020204" pitchFamily="66" charset="0"/>
              </a:rPr>
              <a:t>Δραστηριότητες που ενθαρρύνουν την ανταλλαγή απόψεων</a:t>
            </a:r>
          </a:p>
          <a:p>
            <a:pPr marL="285750" indent="-285750">
              <a:buFont typeface="Arial" panose="020B0604020202020204" pitchFamily="34" charset="0"/>
              <a:buChar char="•"/>
            </a:pPr>
            <a:r>
              <a:rPr lang="el-GR" sz="1400" b="1" dirty="0">
                <a:solidFill>
                  <a:schemeClr val="tx1"/>
                </a:solidFill>
                <a:latin typeface="Comic Sans MS" panose="030F0702030302020204" pitchFamily="66" charset="0"/>
              </a:rPr>
              <a:t>Δραστηριότητες που ενθαρρύνουν τη διατύπωση απόψεων</a:t>
            </a:r>
          </a:p>
        </p:txBody>
      </p:sp>
      <p:sp>
        <p:nvSpPr>
          <p:cNvPr id="12" name="Στρογγυλεμένο ορθογώνιο 11"/>
          <p:cNvSpPr/>
          <p:nvPr/>
        </p:nvSpPr>
        <p:spPr>
          <a:xfrm>
            <a:off x="6314303" y="4112741"/>
            <a:ext cx="2446638" cy="1786581"/>
          </a:xfrm>
          <a:prstGeom prst="roundRect">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l-GR" sz="1400" b="1" dirty="0">
                <a:solidFill>
                  <a:schemeClr val="tx1"/>
                </a:solidFill>
                <a:latin typeface="Comic Sans MS" panose="030F0702030302020204" pitchFamily="66" charset="0"/>
              </a:rPr>
              <a:t>Δραστηριότητες αυτοαξιολόγησης – κριτικής σκέψης</a:t>
            </a:r>
          </a:p>
          <a:p>
            <a:pPr marL="285750" indent="-285750">
              <a:buFont typeface="Arial" panose="020B0604020202020204" pitchFamily="34" charset="0"/>
              <a:buChar char="•"/>
            </a:pPr>
            <a:r>
              <a:rPr lang="el-GR" sz="1400" b="1" dirty="0">
                <a:solidFill>
                  <a:schemeClr val="tx1"/>
                </a:solidFill>
                <a:latin typeface="Comic Sans MS" panose="030F0702030302020204" pitchFamily="66" charset="0"/>
              </a:rPr>
              <a:t>Δραστηριότητες συσχέτισης δεδομένων στη δική τους πραγματικότητα</a:t>
            </a:r>
          </a:p>
          <a:p>
            <a:endParaRPr lang="el-GR" sz="1400" dirty="0">
              <a:solidFill>
                <a:schemeClr val="tx1"/>
              </a:solidFill>
              <a:latin typeface="Trebuchet MS" panose="020B0603020202020204" pitchFamily="34" charset="0"/>
            </a:endParaRPr>
          </a:p>
        </p:txBody>
      </p:sp>
      <p:sp>
        <p:nvSpPr>
          <p:cNvPr id="13" name="Στρογγυλεμένο ορθογώνιο 12"/>
          <p:cNvSpPr/>
          <p:nvPr/>
        </p:nvSpPr>
        <p:spPr>
          <a:xfrm>
            <a:off x="2990335" y="4347518"/>
            <a:ext cx="2594919" cy="1979141"/>
          </a:xfrm>
          <a:prstGeom prst="roundRect">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l-GR" sz="1400" b="1" dirty="0">
                <a:solidFill>
                  <a:schemeClr val="tx1"/>
                </a:solidFill>
                <a:latin typeface="Comic Sans MS" panose="030F0702030302020204" pitchFamily="66" charset="0"/>
              </a:rPr>
              <a:t>Σαφήνεια σκοπού και προσδοκώμενων μαθησιακών αποτελεσμάτων</a:t>
            </a:r>
          </a:p>
          <a:p>
            <a:pPr marL="285750" indent="-285750">
              <a:buFont typeface="Arial" panose="020B0604020202020204" pitchFamily="34" charset="0"/>
              <a:buChar char="•"/>
            </a:pPr>
            <a:r>
              <a:rPr lang="el-GR" sz="1400" b="1" dirty="0">
                <a:solidFill>
                  <a:schemeClr val="tx1"/>
                </a:solidFill>
                <a:latin typeface="Comic Sans MS" panose="030F0702030302020204" pitchFamily="66" charset="0"/>
              </a:rPr>
              <a:t>Έλεγχος προόδου με βάση τα προσδοκώμενα μαθησιακά αποτελέσματα</a:t>
            </a:r>
          </a:p>
          <a:p>
            <a:pPr marL="285750" indent="-285750">
              <a:buFont typeface="Arial" panose="020B0604020202020204" pitchFamily="34" charset="0"/>
              <a:buChar char="•"/>
            </a:pPr>
            <a:endParaRPr lang="el-GR" sz="1400" dirty="0">
              <a:solidFill>
                <a:schemeClr val="tx1"/>
              </a:solidFill>
              <a:latin typeface="Trebuchet MS" panose="020B0603020202020204" pitchFamily="34" charset="0"/>
            </a:endParaRPr>
          </a:p>
        </p:txBody>
      </p:sp>
      <p:sp>
        <p:nvSpPr>
          <p:cNvPr id="4" name="Επεξήγηση με επάνω βέλος 3"/>
          <p:cNvSpPr/>
          <p:nvPr/>
        </p:nvSpPr>
        <p:spPr>
          <a:xfrm>
            <a:off x="8701089" y="6017594"/>
            <a:ext cx="3275998" cy="716692"/>
          </a:xfrm>
          <a:prstGeom prst="up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Trebuchet MS" panose="020B0603020202020204" pitchFamily="34" charset="0"/>
              </a:rPr>
              <a:t>Αποτελέσματα έρευνας από ειδικούς στην ΕξΑΕ</a:t>
            </a:r>
          </a:p>
        </p:txBody>
      </p:sp>
      <p:sp>
        <p:nvSpPr>
          <p:cNvPr id="15" name="Τίτλος 1">
            <a:extLst>
              <a:ext uri="{FF2B5EF4-FFF2-40B4-BE49-F238E27FC236}">
                <a16:creationId xmlns:a16="http://schemas.microsoft.com/office/drawing/2014/main" id="{823FA928-900D-4141-B4DC-2D50AE5340A9}"/>
              </a:ext>
            </a:extLst>
          </p:cNvPr>
          <p:cNvSpPr txBox="1">
            <a:spLocks/>
          </p:cNvSpPr>
          <p:nvPr/>
        </p:nvSpPr>
        <p:spPr>
          <a:xfrm>
            <a:off x="964705" y="1"/>
            <a:ext cx="10477995" cy="431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l-GR" sz="2800" b="1" dirty="0">
                <a:solidFill>
                  <a:schemeClr val="accent2">
                    <a:lumMod val="75000"/>
                  </a:schemeClr>
                </a:solidFill>
                <a:latin typeface="Comic Sans MS" panose="030F0702030302020204" pitchFamily="66" charset="0"/>
              </a:rPr>
              <a:t>8.ΑΠΟΤΕΛΕΣΜΑΤΑ-ΚΥΡΙΑ ΕΥΡΗΜΑΤΑ </a:t>
            </a:r>
            <a:r>
              <a:rPr lang="en-US" sz="2800" b="1" dirty="0">
                <a:solidFill>
                  <a:schemeClr val="accent2">
                    <a:lumMod val="75000"/>
                  </a:schemeClr>
                </a:solidFill>
                <a:latin typeface="Comic Sans MS" panose="030F0702030302020204" pitchFamily="66" charset="0"/>
              </a:rPr>
              <a:t>1</a:t>
            </a:r>
            <a:r>
              <a:rPr lang="el-GR" sz="2800" b="1" dirty="0">
                <a:solidFill>
                  <a:schemeClr val="accent2">
                    <a:lumMod val="75000"/>
                  </a:schemeClr>
                </a:solidFill>
                <a:latin typeface="Comic Sans MS" panose="030F0702030302020204" pitchFamily="66" charset="0"/>
              </a:rPr>
              <a:t>/3</a:t>
            </a:r>
          </a:p>
        </p:txBody>
      </p:sp>
    </p:spTree>
    <p:extLst>
      <p:ext uri="{BB962C8B-B14F-4D97-AF65-F5344CB8AC3E}">
        <p14:creationId xmlns:p14="http://schemas.microsoft.com/office/powerpoint/2010/main" val="321470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a:extLst>
              <a:ext uri="{FF2B5EF4-FFF2-40B4-BE49-F238E27FC236}">
                <a16:creationId xmlns:a16="http://schemas.microsoft.com/office/drawing/2014/main" id="{4100CF10-2FD7-46F8-9923-84F97A4FB816}"/>
              </a:ext>
            </a:extLst>
          </p:cNvPr>
          <p:cNvSpPr txBox="1">
            <a:spLocks/>
          </p:cNvSpPr>
          <p:nvPr/>
        </p:nvSpPr>
        <p:spPr>
          <a:xfrm>
            <a:off x="1256253" y="203201"/>
            <a:ext cx="10249947" cy="254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l-GR" sz="2800" b="1" dirty="0">
                <a:solidFill>
                  <a:schemeClr val="accent2">
                    <a:lumMod val="75000"/>
                  </a:schemeClr>
                </a:solidFill>
                <a:latin typeface="Comic Sans MS" panose="030F0702030302020204" pitchFamily="66" charset="0"/>
              </a:rPr>
              <a:t>8.ΑΠΟΤΕΛΕΣΜΑΤΑ-ΚΥΡΙΑ ΕΥΡΗΜΑΤΑ </a:t>
            </a:r>
            <a:r>
              <a:rPr lang="en-US" sz="2800" b="1" dirty="0">
                <a:solidFill>
                  <a:schemeClr val="accent2">
                    <a:lumMod val="75000"/>
                  </a:schemeClr>
                </a:solidFill>
                <a:latin typeface="Comic Sans MS" panose="030F0702030302020204" pitchFamily="66" charset="0"/>
              </a:rPr>
              <a:t>2</a:t>
            </a:r>
            <a:r>
              <a:rPr lang="el-GR" sz="2800" b="1" dirty="0">
                <a:solidFill>
                  <a:schemeClr val="accent2">
                    <a:lumMod val="75000"/>
                  </a:schemeClr>
                </a:solidFill>
                <a:latin typeface="Comic Sans MS" panose="030F0702030302020204" pitchFamily="66" charset="0"/>
              </a:rPr>
              <a:t>/3</a:t>
            </a:r>
          </a:p>
        </p:txBody>
      </p:sp>
      <p:graphicFrame>
        <p:nvGraphicFramePr>
          <p:cNvPr id="6" name="Διάγραμμα 5">
            <a:extLst>
              <a:ext uri="{FF2B5EF4-FFF2-40B4-BE49-F238E27FC236}">
                <a16:creationId xmlns:a16="http://schemas.microsoft.com/office/drawing/2014/main" id="{603A34AD-5684-4E7E-BB7D-101EA726B6D3}"/>
              </a:ext>
            </a:extLst>
          </p:cNvPr>
          <p:cNvGraphicFramePr/>
          <p:nvPr>
            <p:extLst>
              <p:ext uri="{D42A27DB-BD31-4B8C-83A1-F6EECF244321}">
                <p14:modId xmlns:p14="http://schemas.microsoft.com/office/powerpoint/2010/main" val="395124650"/>
              </p:ext>
            </p:extLst>
          </p:nvPr>
        </p:nvGraphicFramePr>
        <p:xfrm>
          <a:off x="1117600" y="719666"/>
          <a:ext cx="11074400"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Ορθογώνιο: Στρογγύλεμα γωνιών 1">
            <a:extLst>
              <a:ext uri="{FF2B5EF4-FFF2-40B4-BE49-F238E27FC236}">
                <a16:creationId xmlns:a16="http://schemas.microsoft.com/office/drawing/2014/main" id="{9C6008C5-2C59-4E49-BC3A-01DE46622DA9}"/>
              </a:ext>
            </a:extLst>
          </p:cNvPr>
          <p:cNvSpPr/>
          <p:nvPr/>
        </p:nvSpPr>
        <p:spPr>
          <a:xfrm>
            <a:off x="1041400" y="4508500"/>
            <a:ext cx="2561772" cy="18415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latin typeface="Comic Sans MS" panose="030F0702030302020204" pitchFamily="66" charset="0"/>
              </a:rPr>
              <a:t>Εύχρηστο εκπαιδευτικό υλικό</a:t>
            </a:r>
          </a:p>
        </p:txBody>
      </p:sp>
      <p:sp>
        <p:nvSpPr>
          <p:cNvPr id="3" name="Ορθογώνιο: Στρογγύλεμα γωνιών 2">
            <a:extLst>
              <a:ext uri="{FF2B5EF4-FFF2-40B4-BE49-F238E27FC236}">
                <a16:creationId xmlns:a16="http://schemas.microsoft.com/office/drawing/2014/main" id="{04394282-34F4-46A9-AEF9-42907EA2AABB}"/>
              </a:ext>
            </a:extLst>
          </p:cNvPr>
          <p:cNvSpPr/>
          <p:nvPr/>
        </p:nvSpPr>
        <p:spPr>
          <a:xfrm>
            <a:off x="1676577" y="2056799"/>
            <a:ext cx="2207603" cy="169696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latin typeface="Comic Sans MS" panose="030F0702030302020204" pitchFamily="66" charset="0"/>
              </a:rPr>
              <a:t>Κατανοητό εκπαιδευτικό υλικό</a:t>
            </a:r>
          </a:p>
        </p:txBody>
      </p:sp>
      <p:sp>
        <p:nvSpPr>
          <p:cNvPr id="4" name="Ορθογώνιο: Στρογγύλεμα γωνιών 3">
            <a:extLst>
              <a:ext uri="{FF2B5EF4-FFF2-40B4-BE49-F238E27FC236}">
                <a16:creationId xmlns:a16="http://schemas.microsoft.com/office/drawing/2014/main" id="{0DA8FF60-8B57-46D3-BFF0-401566B8CA91}"/>
              </a:ext>
            </a:extLst>
          </p:cNvPr>
          <p:cNvSpPr/>
          <p:nvPr/>
        </p:nvSpPr>
        <p:spPr>
          <a:xfrm>
            <a:off x="4188391" y="688218"/>
            <a:ext cx="2450948" cy="241542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l-GR" b="1" dirty="0">
                <a:latin typeface="Comic Sans MS" panose="030F0702030302020204" pitchFamily="66" charset="0"/>
              </a:rPr>
              <a:t>Διαφάνειες με νέες γνώσεις</a:t>
            </a:r>
          </a:p>
          <a:p>
            <a:pPr marL="285750" indent="-285750">
              <a:buFont typeface="Wingdings" panose="05000000000000000000" pitchFamily="2" charset="2"/>
              <a:buChar char="q"/>
            </a:pPr>
            <a:r>
              <a:rPr lang="el-GR" b="1" dirty="0">
                <a:latin typeface="Comic Sans MS" panose="030F0702030302020204" pitchFamily="66" charset="0"/>
              </a:rPr>
              <a:t>Βίντεο</a:t>
            </a:r>
          </a:p>
          <a:p>
            <a:pPr marL="285750" indent="-285750">
              <a:buFont typeface="Wingdings" panose="05000000000000000000" pitchFamily="2" charset="2"/>
              <a:buChar char="q"/>
            </a:pPr>
            <a:r>
              <a:rPr lang="el-GR" b="1" dirty="0">
                <a:latin typeface="Comic Sans MS" panose="030F0702030302020204" pitchFamily="66" charset="0"/>
              </a:rPr>
              <a:t>Ασκήσεις με ανατροφοδότηση</a:t>
            </a:r>
          </a:p>
          <a:p>
            <a:pPr marL="285750" indent="-285750">
              <a:buFont typeface="Wingdings" panose="05000000000000000000" pitchFamily="2" charset="2"/>
              <a:buChar char="q"/>
            </a:pPr>
            <a:r>
              <a:rPr lang="el-GR" b="1" dirty="0">
                <a:latin typeface="Comic Sans MS" panose="030F0702030302020204" pitchFamily="66" charset="0"/>
              </a:rPr>
              <a:t>παιχνίδια</a:t>
            </a:r>
          </a:p>
        </p:txBody>
      </p:sp>
      <p:sp>
        <p:nvSpPr>
          <p:cNvPr id="7" name="Ορθογώνιο: Στρογγύλεμα γωνιών 6">
            <a:extLst>
              <a:ext uri="{FF2B5EF4-FFF2-40B4-BE49-F238E27FC236}">
                <a16:creationId xmlns:a16="http://schemas.microsoft.com/office/drawing/2014/main" id="{836DF4B2-A349-4743-AB2F-36A8569A4BA3}"/>
              </a:ext>
            </a:extLst>
          </p:cNvPr>
          <p:cNvSpPr/>
          <p:nvPr/>
        </p:nvSpPr>
        <p:spPr>
          <a:xfrm>
            <a:off x="6805769" y="719666"/>
            <a:ext cx="3236303" cy="1696963"/>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omic Sans MS" panose="030F0702030302020204" pitchFamily="66" charset="0"/>
              </a:rPr>
              <a:t>Μεγαλύτερο ενδιαφέρον σε ασκήσεις, βίντεο, εικόνες, το παραμύθι</a:t>
            </a:r>
          </a:p>
        </p:txBody>
      </p:sp>
      <p:sp>
        <p:nvSpPr>
          <p:cNvPr id="8" name="Ορθογώνιο: Στρογγύλεμα γωνιών 7">
            <a:extLst>
              <a:ext uri="{FF2B5EF4-FFF2-40B4-BE49-F238E27FC236}">
                <a16:creationId xmlns:a16="http://schemas.microsoft.com/office/drawing/2014/main" id="{29E20302-6E76-453E-853C-8E7296DAB0E7}"/>
              </a:ext>
            </a:extLst>
          </p:cNvPr>
          <p:cNvSpPr/>
          <p:nvPr/>
        </p:nvSpPr>
        <p:spPr>
          <a:xfrm>
            <a:off x="9351559" y="2567210"/>
            <a:ext cx="2327728" cy="1664307"/>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latin typeface="Comic Sans MS" panose="030F0702030302020204" pitchFamily="66" charset="0"/>
              </a:rPr>
              <a:t>Διδασκαλία μέσα στην τάξη</a:t>
            </a:r>
          </a:p>
        </p:txBody>
      </p:sp>
      <p:sp>
        <p:nvSpPr>
          <p:cNvPr id="9" name="Ορθογώνιο: Στρογγύλεμα γωνιών 8">
            <a:extLst>
              <a:ext uri="{FF2B5EF4-FFF2-40B4-BE49-F238E27FC236}">
                <a16:creationId xmlns:a16="http://schemas.microsoft.com/office/drawing/2014/main" id="{35046B03-CC09-40C6-AA6C-EA83346AFF72}"/>
              </a:ext>
            </a:extLst>
          </p:cNvPr>
          <p:cNvSpPr/>
          <p:nvPr/>
        </p:nvSpPr>
        <p:spPr>
          <a:xfrm>
            <a:off x="8762999" y="4490818"/>
            <a:ext cx="3429001" cy="251096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l-GR" sz="1800" b="1" dirty="0">
                <a:effectLst/>
                <a:latin typeface="Comic Sans MS" panose="030F0702030302020204" pitchFamily="66" charset="0"/>
                <a:ea typeface="Calibri" panose="020F0502020204030204" pitchFamily="34" charset="0"/>
              </a:rPr>
              <a:t>ΌΧΙ: τα βίντεο, τα κείμενα, οι ασκήσεις, τα παιχνίδια, η Βιβλιοφιλίτσα και το παραμύθι «ο εγωιστής </a:t>
            </a:r>
            <a:r>
              <a:rPr lang="el-GR" b="1" dirty="0">
                <a:latin typeface="Comic Sans MS" panose="030F0702030302020204" pitchFamily="66" charset="0"/>
              </a:rPr>
              <a:t>γίγαντας»</a:t>
            </a:r>
          </a:p>
          <a:p>
            <a:pPr marL="285750" indent="-285750">
              <a:buFont typeface="Wingdings" panose="05000000000000000000" pitchFamily="2" charset="2"/>
              <a:buChar char="q"/>
            </a:pPr>
            <a:r>
              <a:rPr lang="el-GR" b="1" dirty="0">
                <a:latin typeface="Comic Sans MS" panose="030F0702030302020204" pitchFamily="66" charset="0"/>
              </a:rPr>
              <a:t>ΝΑΙ: βίντεο με υπότιτλους</a:t>
            </a:r>
          </a:p>
          <a:p>
            <a:pPr algn="ctr"/>
            <a:endParaRPr lang="el-GR" b="1" dirty="0">
              <a:latin typeface="Comic Sans MS" panose="030F0702030302020204" pitchFamily="66" charset="0"/>
            </a:endParaRPr>
          </a:p>
        </p:txBody>
      </p:sp>
    </p:spTree>
    <p:extLst>
      <p:ext uri="{BB962C8B-B14F-4D97-AF65-F5344CB8AC3E}">
        <p14:creationId xmlns:p14="http://schemas.microsoft.com/office/powerpoint/2010/main" val="323178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1">
            <a:extLst>
              <a:ext uri="{FF2B5EF4-FFF2-40B4-BE49-F238E27FC236}">
                <a16:creationId xmlns:a16="http://schemas.microsoft.com/office/drawing/2014/main" id="{1AB07F5B-0F6F-369E-3136-A6CF36697FB7}"/>
              </a:ext>
            </a:extLst>
          </p:cNvPr>
          <p:cNvSpPr txBox="1">
            <a:spLocks/>
          </p:cNvSpPr>
          <p:nvPr/>
        </p:nvSpPr>
        <p:spPr>
          <a:xfrm>
            <a:off x="-119756" y="210457"/>
            <a:ext cx="10935747" cy="64935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l-GR" sz="2800" b="1" dirty="0">
                <a:solidFill>
                  <a:schemeClr val="accent2">
                    <a:lumMod val="75000"/>
                  </a:schemeClr>
                </a:solidFill>
                <a:latin typeface="Comic Sans MS" panose="030F0702030302020204" pitchFamily="66" charset="0"/>
              </a:rPr>
              <a:t>8.ΑΠΟΤΕΛΕΣΜΑΤΑ-ΚΥΡΙΑ ΕΥΡΗΜΑΤΑ 3/3</a:t>
            </a:r>
          </a:p>
        </p:txBody>
      </p:sp>
      <p:graphicFrame>
        <p:nvGraphicFramePr>
          <p:cNvPr id="4" name="Διάγραμμα 3">
            <a:extLst>
              <a:ext uri="{FF2B5EF4-FFF2-40B4-BE49-F238E27FC236}">
                <a16:creationId xmlns:a16="http://schemas.microsoft.com/office/drawing/2014/main" id="{9AA0CFE6-B70A-EEBB-095C-1458E1C2A433}"/>
              </a:ext>
            </a:extLst>
          </p:cNvPr>
          <p:cNvGraphicFramePr/>
          <p:nvPr>
            <p:extLst>
              <p:ext uri="{D42A27DB-BD31-4B8C-83A1-F6EECF244321}">
                <p14:modId xmlns:p14="http://schemas.microsoft.com/office/powerpoint/2010/main" val="3223573992"/>
              </p:ext>
            </p:extLst>
          </p:nvPr>
        </p:nvGraphicFramePr>
        <p:xfrm>
          <a:off x="0" y="1126670"/>
          <a:ext cx="11348357" cy="5731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Εικόνα 4">
            <a:extLst>
              <a:ext uri="{FF2B5EF4-FFF2-40B4-BE49-F238E27FC236}">
                <a16:creationId xmlns:a16="http://schemas.microsoft.com/office/drawing/2014/main" id="{9257B88C-D86B-42B1-AD34-FAEA299AC134}"/>
              </a:ext>
            </a:extLst>
          </p:cNvPr>
          <p:cNvPicPr>
            <a:picLocks noChangeAspect="1"/>
          </p:cNvPicPr>
          <p:nvPr/>
        </p:nvPicPr>
        <p:blipFill>
          <a:blip r:embed="rId7"/>
          <a:stretch>
            <a:fillRect/>
          </a:stretch>
        </p:blipFill>
        <p:spPr>
          <a:xfrm rot="1303701">
            <a:off x="9868594" y="2916783"/>
            <a:ext cx="590550" cy="657225"/>
          </a:xfrm>
          <a:prstGeom prst="rect">
            <a:avLst/>
          </a:prstGeom>
        </p:spPr>
      </p:pic>
      <p:pic>
        <p:nvPicPr>
          <p:cNvPr id="7" name="Εικόνα 6">
            <a:extLst>
              <a:ext uri="{FF2B5EF4-FFF2-40B4-BE49-F238E27FC236}">
                <a16:creationId xmlns:a16="http://schemas.microsoft.com/office/drawing/2014/main" id="{01ACC901-C370-4646-B58A-1D64D49A3326}"/>
              </a:ext>
            </a:extLst>
          </p:cNvPr>
          <p:cNvPicPr>
            <a:picLocks noChangeAspect="1"/>
          </p:cNvPicPr>
          <p:nvPr/>
        </p:nvPicPr>
        <p:blipFill>
          <a:blip r:embed="rId8"/>
          <a:stretch>
            <a:fillRect/>
          </a:stretch>
        </p:blipFill>
        <p:spPr>
          <a:xfrm rot="20384671">
            <a:off x="9311381" y="3946045"/>
            <a:ext cx="1570839" cy="706439"/>
          </a:xfrm>
          <a:prstGeom prst="rect">
            <a:avLst/>
          </a:prstGeom>
        </p:spPr>
      </p:pic>
      <p:pic>
        <p:nvPicPr>
          <p:cNvPr id="9" name="Εικόνα 8">
            <a:extLst>
              <a:ext uri="{FF2B5EF4-FFF2-40B4-BE49-F238E27FC236}">
                <a16:creationId xmlns:a16="http://schemas.microsoft.com/office/drawing/2014/main" id="{47C938C4-4C0E-4CF2-B98D-81ECED48107F}"/>
              </a:ext>
            </a:extLst>
          </p:cNvPr>
          <p:cNvPicPr>
            <a:picLocks noChangeAspect="1"/>
          </p:cNvPicPr>
          <p:nvPr/>
        </p:nvPicPr>
        <p:blipFill>
          <a:blip r:embed="rId9"/>
          <a:stretch>
            <a:fillRect/>
          </a:stretch>
        </p:blipFill>
        <p:spPr>
          <a:xfrm rot="980175">
            <a:off x="9445518" y="5301728"/>
            <a:ext cx="1114302" cy="828102"/>
          </a:xfrm>
          <a:prstGeom prst="rect">
            <a:avLst/>
          </a:prstGeom>
        </p:spPr>
      </p:pic>
      <p:pic>
        <p:nvPicPr>
          <p:cNvPr id="11" name="Εικόνα 10">
            <a:extLst>
              <a:ext uri="{FF2B5EF4-FFF2-40B4-BE49-F238E27FC236}">
                <a16:creationId xmlns:a16="http://schemas.microsoft.com/office/drawing/2014/main" id="{DBADCD59-41C4-4F29-9885-2369292B8E8D}"/>
              </a:ext>
            </a:extLst>
          </p:cNvPr>
          <p:cNvPicPr>
            <a:picLocks noChangeAspect="1"/>
          </p:cNvPicPr>
          <p:nvPr/>
        </p:nvPicPr>
        <p:blipFill>
          <a:blip r:embed="rId10"/>
          <a:stretch>
            <a:fillRect/>
          </a:stretch>
        </p:blipFill>
        <p:spPr>
          <a:xfrm rot="20877314">
            <a:off x="843643" y="4635915"/>
            <a:ext cx="1607388" cy="907255"/>
          </a:xfrm>
          <a:prstGeom prst="rect">
            <a:avLst/>
          </a:prstGeom>
        </p:spPr>
      </p:pic>
      <p:pic>
        <p:nvPicPr>
          <p:cNvPr id="13" name="Εικόνα 12">
            <a:extLst>
              <a:ext uri="{FF2B5EF4-FFF2-40B4-BE49-F238E27FC236}">
                <a16:creationId xmlns:a16="http://schemas.microsoft.com/office/drawing/2014/main" id="{0613029C-58E2-4DD8-9D52-42BE07A51C62}"/>
              </a:ext>
            </a:extLst>
          </p:cNvPr>
          <p:cNvPicPr>
            <a:picLocks noChangeAspect="1"/>
          </p:cNvPicPr>
          <p:nvPr/>
        </p:nvPicPr>
        <p:blipFill>
          <a:blip r:embed="rId11"/>
          <a:stretch>
            <a:fillRect/>
          </a:stretch>
        </p:blipFill>
        <p:spPr>
          <a:xfrm rot="20673487">
            <a:off x="9093094" y="1767758"/>
            <a:ext cx="1070775" cy="794201"/>
          </a:xfrm>
          <a:prstGeom prst="rect">
            <a:avLst/>
          </a:prstGeom>
        </p:spPr>
      </p:pic>
    </p:spTree>
    <p:extLst>
      <p:ext uri="{BB962C8B-B14F-4D97-AF65-F5344CB8AC3E}">
        <p14:creationId xmlns:p14="http://schemas.microsoft.com/office/powerpoint/2010/main" val="2858507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93274B0C-1CB3-4AA4-A183-20B7FE5DB1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E640319-3BB6-49BF-BAF4-D63FEC73E1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id="{78C55F0E-A87E-CC1D-0E89-5F850E88A4D7}"/>
              </a:ext>
            </a:extLst>
          </p:cNvPr>
          <p:cNvSpPr txBox="1">
            <a:spLocks/>
          </p:cNvSpPr>
          <p:nvPr/>
        </p:nvSpPr>
        <p:spPr>
          <a:xfrm>
            <a:off x="1256253" y="203200"/>
            <a:ext cx="10935747" cy="64935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spcAft>
                <a:spcPts val="600"/>
              </a:spcAft>
            </a:pPr>
            <a:r>
              <a:rPr lang="el-GR" b="1" dirty="0">
                <a:solidFill>
                  <a:schemeClr val="accent2">
                    <a:lumMod val="75000"/>
                  </a:schemeClr>
                </a:solidFill>
                <a:latin typeface="Comic Sans MS" panose="030F0702030302020204" pitchFamily="66" charset="0"/>
              </a:rPr>
              <a:t>9.ΣΥΜΠΕΡΑΣΜΑΤΑ</a:t>
            </a:r>
            <a:r>
              <a:rPr lang="en-US" b="1" dirty="0">
                <a:solidFill>
                  <a:schemeClr val="accent2">
                    <a:lumMod val="75000"/>
                  </a:schemeClr>
                </a:solidFill>
                <a:latin typeface="Comic Sans MS" panose="030F0702030302020204" pitchFamily="66" charset="0"/>
              </a:rPr>
              <a:t> 1/2</a:t>
            </a:r>
            <a:endParaRPr lang="el-GR" b="1" dirty="0">
              <a:solidFill>
                <a:schemeClr val="accent2">
                  <a:lumMod val="75000"/>
                </a:schemeClr>
              </a:solidFill>
              <a:latin typeface="Comic Sans MS" panose="030F0702030302020204" pitchFamily="66" charset="0"/>
            </a:endParaRPr>
          </a:p>
        </p:txBody>
      </p:sp>
      <p:graphicFrame>
        <p:nvGraphicFramePr>
          <p:cNvPr id="5" name="Διάγραμμα 4">
            <a:extLst>
              <a:ext uri="{FF2B5EF4-FFF2-40B4-BE49-F238E27FC236}">
                <a16:creationId xmlns:a16="http://schemas.microsoft.com/office/drawing/2014/main" id="{A06782B1-99D7-E42F-B0CE-08F8B0C41F0A}"/>
              </a:ext>
            </a:extLst>
          </p:cNvPr>
          <p:cNvGraphicFramePr/>
          <p:nvPr>
            <p:extLst>
              <p:ext uri="{D42A27DB-BD31-4B8C-83A1-F6EECF244321}">
                <p14:modId xmlns:p14="http://schemas.microsoft.com/office/powerpoint/2010/main" val="2786676443"/>
              </p:ext>
            </p:extLst>
          </p:nvPr>
        </p:nvGraphicFramePr>
        <p:xfrm>
          <a:off x="460375" y="1195696"/>
          <a:ext cx="10713308"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32818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9EE4DA-79A0-E483-D7FC-FC7687CDBEBC}"/>
              </a:ext>
            </a:extLst>
          </p:cNvPr>
          <p:cNvSpPr txBox="1">
            <a:spLocks/>
          </p:cNvSpPr>
          <p:nvPr/>
        </p:nvSpPr>
        <p:spPr>
          <a:xfrm>
            <a:off x="1256253" y="203200"/>
            <a:ext cx="10935747" cy="64935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l-GR" b="1" dirty="0">
                <a:solidFill>
                  <a:schemeClr val="accent2">
                    <a:lumMod val="75000"/>
                  </a:schemeClr>
                </a:solidFill>
                <a:latin typeface="Comic Sans MS" panose="030F0702030302020204" pitchFamily="66" charset="0"/>
              </a:rPr>
              <a:t>9.ΣΥΜΠΕΡΑΣΜΑΤΑ</a:t>
            </a:r>
            <a:r>
              <a:rPr lang="en-US" b="1" dirty="0">
                <a:solidFill>
                  <a:schemeClr val="accent2">
                    <a:lumMod val="75000"/>
                  </a:schemeClr>
                </a:solidFill>
                <a:latin typeface="Comic Sans MS" panose="030F0702030302020204" pitchFamily="66" charset="0"/>
              </a:rPr>
              <a:t> 2/2 </a:t>
            </a:r>
            <a:endParaRPr lang="el-GR" b="1" dirty="0">
              <a:solidFill>
                <a:schemeClr val="accent2">
                  <a:lumMod val="75000"/>
                </a:schemeClr>
              </a:solidFill>
              <a:latin typeface="Comic Sans MS" panose="030F0702030302020204" pitchFamily="66" charset="0"/>
            </a:endParaRPr>
          </a:p>
        </p:txBody>
      </p:sp>
      <p:graphicFrame>
        <p:nvGraphicFramePr>
          <p:cNvPr id="3" name="Διάγραμμα 2">
            <a:extLst>
              <a:ext uri="{FF2B5EF4-FFF2-40B4-BE49-F238E27FC236}">
                <a16:creationId xmlns:a16="http://schemas.microsoft.com/office/drawing/2014/main" id="{A05CB88F-1CA2-865E-6943-5598121E8356}"/>
              </a:ext>
            </a:extLst>
          </p:cNvPr>
          <p:cNvGraphicFramePr/>
          <p:nvPr>
            <p:extLst>
              <p:ext uri="{D42A27DB-BD31-4B8C-83A1-F6EECF244321}">
                <p14:modId xmlns:p14="http://schemas.microsoft.com/office/powerpoint/2010/main" val="281124189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Conclusion Clipart Png Transparent Images – Free PNG Images Vector, PSD,  Clipart, Templates">
            <a:extLst>
              <a:ext uri="{FF2B5EF4-FFF2-40B4-BE49-F238E27FC236}">
                <a16:creationId xmlns:a16="http://schemas.microsoft.com/office/drawing/2014/main" id="{A00A11C6-BB60-4BEF-BAEC-BC5F4C2BC6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3869" y="89493"/>
            <a:ext cx="1571176" cy="124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899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43006C0-9CF0-4AD0-9C72-B3F9942A80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8A20B43-EA35-4D51-8E25-05F8B334E9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53D1018B-412F-4D92-8F80-6D1E41C8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B59371E8-E3A5-457E-A234-8A4F8B8256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a:extLst>
              <a:ext uri="{FF2B5EF4-FFF2-40B4-BE49-F238E27FC236}">
                <a16:creationId xmlns:a16="http://schemas.microsoft.com/office/drawing/2014/main" id="{E9065582-3D2F-466B-87C9-38CD8A28E890}"/>
              </a:ext>
            </a:extLst>
          </p:cNvPr>
          <p:cNvPicPr>
            <a:picLocks noChangeAspect="1"/>
          </p:cNvPicPr>
          <p:nvPr/>
        </p:nvPicPr>
        <p:blipFill>
          <a:blip r:embed="rId4"/>
          <a:stretch>
            <a:fillRect/>
          </a:stretch>
        </p:blipFill>
        <p:spPr>
          <a:xfrm>
            <a:off x="5911063" y="519424"/>
            <a:ext cx="5904925" cy="4827276"/>
          </a:xfrm>
          <a:prstGeom prst="roundRect">
            <a:avLst>
              <a:gd name="adj" fmla="val 5301"/>
            </a:avLst>
          </a:prstGeom>
          <a:ln w="82550" cap="sq">
            <a:solidFill>
              <a:srgbClr val="EAEAEA"/>
            </a:solidFill>
            <a:miter lim="800000"/>
          </a:ln>
          <a:effectLst>
            <a:reflection blurRad="6350" stA="50000" endA="300" endPos="55500" dist="50800" dir="5400000" sy="-100000" algn="bl" rotWithShape="0"/>
          </a:effectLst>
          <a:scene3d>
            <a:camera prst="orthographicFront"/>
            <a:lightRig rig="threePt" dir="t">
              <a:rot lat="0" lon="0" rev="2700000"/>
            </a:lightRig>
          </a:scene3d>
          <a:sp3d contourW="6350">
            <a:bevelT w="419100" h="431800" prst="relaxedInset"/>
            <a:contourClr>
              <a:srgbClr val="C0C0C0"/>
            </a:contourClr>
          </a:sp3d>
        </p:spPr>
      </p:pic>
      <p:pic>
        <p:nvPicPr>
          <p:cNvPr id="18" name="Picture 17">
            <a:extLst>
              <a:ext uri="{FF2B5EF4-FFF2-40B4-BE49-F238E27FC236}">
                <a16:creationId xmlns:a16="http://schemas.microsoft.com/office/drawing/2014/main" id="{4108FAA8-9416-4584-94E0-E60C0EF6F2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id="{54B5482B-AFCC-484D-B0B8-6BF6EF97B434}"/>
              </a:ext>
            </a:extLst>
          </p:cNvPr>
          <p:cNvSpPr>
            <a:spLocks noGrp="1"/>
          </p:cNvSpPr>
          <p:nvPr>
            <p:ph type="title"/>
          </p:nvPr>
        </p:nvSpPr>
        <p:spPr>
          <a:xfrm>
            <a:off x="0" y="2367642"/>
            <a:ext cx="5626099" cy="832758"/>
          </a:xfrm>
          <a:effectLst>
            <a:reflection blurRad="6350" stA="50000" endA="300" endPos="90000" dist="50800" dir="5400000" sy="-100000" algn="bl" rotWithShape="0"/>
          </a:effectLst>
          <a:scene3d>
            <a:camera prst="orthographicFront"/>
            <a:lightRig rig="threePt" dir="t"/>
          </a:scene3d>
          <a:sp3d>
            <a:bevelT prst="relaxedInset"/>
          </a:sp3d>
        </p:spPr>
        <p:txBody>
          <a:bodyPr vert="horz" lIns="91440" tIns="45720" rIns="91440" bIns="45720" rtlCol="0" anchor="b">
            <a:normAutofit fontScale="90000"/>
          </a:bodyPr>
          <a:lstStyle/>
          <a:p>
            <a:r>
              <a:rPr lang="en-US" sz="4800" b="1" dirty="0">
                <a:solidFill>
                  <a:schemeClr val="accent6">
                    <a:lumMod val="75000"/>
                  </a:schemeClr>
                </a:solidFill>
                <a:latin typeface="Comic Sans MS" panose="030F0702030302020204" pitchFamily="66" charset="0"/>
              </a:rPr>
              <a:t>Ε Υ Χ Α Ρ Ι Σ Τ Ω </a:t>
            </a:r>
          </a:p>
        </p:txBody>
      </p:sp>
    </p:spTree>
    <p:extLst>
      <p:ext uri="{BB962C8B-B14F-4D97-AF65-F5344CB8AC3E}">
        <p14:creationId xmlns:p14="http://schemas.microsoft.com/office/powerpoint/2010/main" val="122022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A56A62-61F6-87AD-919B-B7DF8D6C2536}"/>
              </a:ext>
            </a:extLst>
          </p:cNvPr>
          <p:cNvSpPr txBox="1">
            <a:spLocks/>
          </p:cNvSpPr>
          <p:nvPr/>
        </p:nvSpPr>
        <p:spPr>
          <a:xfrm>
            <a:off x="1256253" y="203201"/>
            <a:ext cx="10935747" cy="9906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l-GR" b="1" dirty="0">
                <a:solidFill>
                  <a:schemeClr val="accent2">
                    <a:lumMod val="75000"/>
                  </a:schemeClr>
                </a:solidFill>
                <a:latin typeface="Comic Sans MS" panose="030F0702030302020204" pitchFamily="66" charset="0"/>
              </a:rPr>
              <a:t>ΕΥΧΑΡΙΣΤΩ ΓΙΑ ΤΗΝ ΠΡΟΣΟΧΗ ΣΑΣ</a:t>
            </a:r>
          </a:p>
        </p:txBody>
      </p:sp>
      <p:pic>
        <p:nvPicPr>
          <p:cNvPr id="4" name="Εικόνα 3">
            <a:extLst>
              <a:ext uri="{FF2B5EF4-FFF2-40B4-BE49-F238E27FC236}">
                <a16:creationId xmlns:a16="http://schemas.microsoft.com/office/drawing/2014/main" id="{D26938FB-4146-4065-99C0-D2BA30CB1E17}"/>
              </a:ext>
            </a:extLst>
          </p:cNvPr>
          <p:cNvPicPr>
            <a:picLocks noChangeAspect="1"/>
          </p:cNvPicPr>
          <p:nvPr/>
        </p:nvPicPr>
        <p:blipFill>
          <a:blip r:embed="rId2"/>
          <a:stretch>
            <a:fillRect/>
          </a:stretch>
        </p:blipFill>
        <p:spPr>
          <a:xfrm>
            <a:off x="2944812" y="1193801"/>
            <a:ext cx="6124575" cy="5029200"/>
          </a:xfrm>
          <a:prstGeom prst="rect">
            <a:avLst/>
          </a:prstGeom>
        </p:spPr>
      </p:pic>
    </p:spTree>
    <p:extLst>
      <p:ext uri="{BB962C8B-B14F-4D97-AF65-F5344CB8AC3E}">
        <p14:creationId xmlns:p14="http://schemas.microsoft.com/office/powerpoint/2010/main" val="2895936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A2747E70-10A5-4117-AEFA-F24FBE51DF30}"/>
              </a:ext>
            </a:extLst>
          </p:cNvPr>
          <p:cNvSpPr txBox="1">
            <a:spLocks/>
          </p:cNvSpPr>
          <p:nvPr/>
        </p:nvSpPr>
        <p:spPr>
          <a:xfrm>
            <a:off x="1192936" y="539156"/>
            <a:ext cx="9045078" cy="77393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l-GR" dirty="0">
                <a:solidFill>
                  <a:schemeClr val="accent2">
                    <a:lumMod val="75000"/>
                  </a:schemeClr>
                </a:solidFill>
                <a:latin typeface="Comic Sans MS" panose="030F0702030302020204" pitchFamily="66" charset="0"/>
              </a:rPr>
              <a:t>1. </a:t>
            </a:r>
            <a:r>
              <a:rPr lang="el-GR" b="1" dirty="0">
                <a:solidFill>
                  <a:schemeClr val="accent2">
                    <a:lumMod val="75000"/>
                  </a:schemeClr>
                </a:solidFill>
                <a:latin typeface="Comic Sans MS" panose="030F0702030302020204" pitchFamily="66" charset="0"/>
              </a:rPr>
              <a:t>ΣΚΟΠΟΣ</a:t>
            </a:r>
          </a:p>
        </p:txBody>
      </p:sp>
      <p:sp>
        <p:nvSpPr>
          <p:cNvPr id="5" name="TextBox 4">
            <a:extLst>
              <a:ext uri="{FF2B5EF4-FFF2-40B4-BE49-F238E27FC236}">
                <a16:creationId xmlns:a16="http://schemas.microsoft.com/office/drawing/2014/main" id="{AE7B89A8-DE38-4770-ADDB-2DAE0279B251}"/>
              </a:ext>
            </a:extLst>
          </p:cNvPr>
          <p:cNvSpPr txBox="1"/>
          <p:nvPr/>
        </p:nvSpPr>
        <p:spPr>
          <a:xfrm>
            <a:off x="775607" y="1522338"/>
            <a:ext cx="11032671" cy="4796506"/>
          </a:xfrm>
          <a:custGeom>
            <a:avLst/>
            <a:gdLst>
              <a:gd name="connsiteX0" fmla="*/ 0 w 11032671"/>
              <a:gd name="connsiteY0" fmla="*/ 0 h 4796506"/>
              <a:gd name="connsiteX1" fmla="*/ 690994 w 11032671"/>
              <a:gd name="connsiteY1" fmla="*/ 0 h 4796506"/>
              <a:gd name="connsiteX2" fmla="*/ 1271660 w 11032671"/>
              <a:gd name="connsiteY2" fmla="*/ 0 h 4796506"/>
              <a:gd name="connsiteX3" fmla="*/ 1852327 w 11032671"/>
              <a:gd name="connsiteY3" fmla="*/ 0 h 4796506"/>
              <a:gd name="connsiteX4" fmla="*/ 2432994 w 11032671"/>
              <a:gd name="connsiteY4" fmla="*/ 0 h 4796506"/>
              <a:gd name="connsiteX5" fmla="*/ 2682681 w 11032671"/>
              <a:gd name="connsiteY5" fmla="*/ 0 h 4796506"/>
              <a:gd name="connsiteX6" fmla="*/ 3373675 w 11032671"/>
              <a:gd name="connsiteY6" fmla="*/ 0 h 4796506"/>
              <a:gd name="connsiteX7" fmla="*/ 3623361 w 11032671"/>
              <a:gd name="connsiteY7" fmla="*/ 0 h 4796506"/>
              <a:gd name="connsiteX8" fmla="*/ 4204028 w 11032671"/>
              <a:gd name="connsiteY8" fmla="*/ 0 h 4796506"/>
              <a:gd name="connsiteX9" fmla="*/ 5005349 w 11032671"/>
              <a:gd name="connsiteY9" fmla="*/ 0 h 4796506"/>
              <a:gd name="connsiteX10" fmla="*/ 5806669 w 11032671"/>
              <a:gd name="connsiteY10" fmla="*/ 0 h 4796506"/>
              <a:gd name="connsiteX11" fmla="*/ 6497663 w 11032671"/>
              <a:gd name="connsiteY11" fmla="*/ 0 h 4796506"/>
              <a:gd name="connsiteX12" fmla="*/ 6968003 w 11032671"/>
              <a:gd name="connsiteY12" fmla="*/ 0 h 4796506"/>
              <a:gd name="connsiteX13" fmla="*/ 7217690 w 11032671"/>
              <a:gd name="connsiteY13" fmla="*/ 0 h 4796506"/>
              <a:gd name="connsiteX14" fmla="*/ 7688030 w 11032671"/>
              <a:gd name="connsiteY14" fmla="*/ 0 h 4796506"/>
              <a:gd name="connsiteX15" fmla="*/ 8379023 w 11032671"/>
              <a:gd name="connsiteY15" fmla="*/ 0 h 4796506"/>
              <a:gd name="connsiteX16" fmla="*/ 9180344 w 11032671"/>
              <a:gd name="connsiteY16" fmla="*/ 0 h 4796506"/>
              <a:gd name="connsiteX17" fmla="*/ 9430030 w 11032671"/>
              <a:gd name="connsiteY17" fmla="*/ 0 h 4796506"/>
              <a:gd name="connsiteX18" fmla="*/ 9679717 w 11032671"/>
              <a:gd name="connsiteY18" fmla="*/ 0 h 4796506"/>
              <a:gd name="connsiteX19" fmla="*/ 10481037 w 11032671"/>
              <a:gd name="connsiteY19" fmla="*/ 0 h 4796506"/>
              <a:gd name="connsiteX20" fmla="*/ 11032671 w 11032671"/>
              <a:gd name="connsiteY20" fmla="*/ 0 h 4796506"/>
              <a:gd name="connsiteX21" fmla="*/ 11032671 w 11032671"/>
              <a:gd name="connsiteY21" fmla="*/ 599563 h 4796506"/>
              <a:gd name="connsiteX22" fmla="*/ 11032671 w 11032671"/>
              <a:gd name="connsiteY22" fmla="*/ 1295057 h 4796506"/>
              <a:gd name="connsiteX23" fmla="*/ 11032671 w 11032671"/>
              <a:gd name="connsiteY23" fmla="*/ 1750725 h 4796506"/>
              <a:gd name="connsiteX24" fmla="*/ 11032671 w 11032671"/>
              <a:gd name="connsiteY24" fmla="*/ 2446218 h 4796506"/>
              <a:gd name="connsiteX25" fmla="*/ 11032671 w 11032671"/>
              <a:gd name="connsiteY25" fmla="*/ 3141711 h 4796506"/>
              <a:gd name="connsiteX26" fmla="*/ 11032671 w 11032671"/>
              <a:gd name="connsiteY26" fmla="*/ 3597380 h 4796506"/>
              <a:gd name="connsiteX27" fmla="*/ 11032671 w 11032671"/>
              <a:gd name="connsiteY27" fmla="*/ 4196943 h 4796506"/>
              <a:gd name="connsiteX28" fmla="*/ 11032671 w 11032671"/>
              <a:gd name="connsiteY28" fmla="*/ 4796506 h 4796506"/>
              <a:gd name="connsiteX29" fmla="*/ 10562331 w 11032671"/>
              <a:gd name="connsiteY29" fmla="*/ 4796506 h 4796506"/>
              <a:gd name="connsiteX30" fmla="*/ 9871337 w 11032671"/>
              <a:gd name="connsiteY30" fmla="*/ 4796506 h 4796506"/>
              <a:gd name="connsiteX31" fmla="*/ 9070017 w 11032671"/>
              <a:gd name="connsiteY31" fmla="*/ 4796506 h 4796506"/>
              <a:gd name="connsiteX32" fmla="*/ 8599677 w 11032671"/>
              <a:gd name="connsiteY32" fmla="*/ 4796506 h 4796506"/>
              <a:gd name="connsiteX33" fmla="*/ 7798356 w 11032671"/>
              <a:gd name="connsiteY33" fmla="*/ 4796506 h 4796506"/>
              <a:gd name="connsiteX34" fmla="*/ 7217690 w 11032671"/>
              <a:gd name="connsiteY34" fmla="*/ 4796506 h 4796506"/>
              <a:gd name="connsiteX35" fmla="*/ 6416369 w 11032671"/>
              <a:gd name="connsiteY35" fmla="*/ 4796506 h 4796506"/>
              <a:gd name="connsiteX36" fmla="*/ 5615049 w 11032671"/>
              <a:gd name="connsiteY36" fmla="*/ 4796506 h 4796506"/>
              <a:gd name="connsiteX37" fmla="*/ 5255035 w 11032671"/>
              <a:gd name="connsiteY37" fmla="*/ 4796506 h 4796506"/>
              <a:gd name="connsiteX38" fmla="*/ 4784695 w 11032671"/>
              <a:gd name="connsiteY38" fmla="*/ 4796506 h 4796506"/>
              <a:gd name="connsiteX39" fmla="*/ 4204028 w 11032671"/>
              <a:gd name="connsiteY39" fmla="*/ 4796506 h 4796506"/>
              <a:gd name="connsiteX40" fmla="*/ 3623361 w 11032671"/>
              <a:gd name="connsiteY40" fmla="*/ 4796506 h 4796506"/>
              <a:gd name="connsiteX41" fmla="*/ 2932368 w 11032671"/>
              <a:gd name="connsiteY41" fmla="*/ 4796506 h 4796506"/>
              <a:gd name="connsiteX42" fmla="*/ 2572354 w 11032671"/>
              <a:gd name="connsiteY42" fmla="*/ 4796506 h 4796506"/>
              <a:gd name="connsiteX43" fmla="*/ 2212341 w 11032671"/>
              <a:gd name="connsiteY43" fmla="*/ 4796506 h 4796506"/>
              <a:gd name="connsiteX44" fmla="*/ 1411021 w 11032671"/>
              <a:gd name="connsiteY44" fmla="*/ 4796506 h 4796506"/>
              <a:gd name="connsiteX45" fmla="*/ 609700 w 11032671"/>
              <a:gd name="connsiteY45" fmla="*/ 4796506 h 4796506"/>
              <a:gd name="connsiteX46" fmla="*/ 0 w 11032671"/>
              <a:gd name="connsiteY46" fmla="*/ 4796506 h 4796506"/>
              <a:gd name="connsiteX47" fmla="*/ 0 w 11032671"/>
              <a:gd name="connsiteY47" fmla="*/ 4340838 h 4796506"/>
              <a:gd name="connsiteX48" fmla="*/ 0 w 11032671"/>
              <a:gd name="connsiteY48" fmla="*/ 3837205 h 4796506"/>
              <a:gd name="connsiteX49" fmla="*/ 0 w 11032671"/>
              <a:gd name="connsiteY49" fmla="*/ 3237642 h 4796506"/>
              <a:gd name="connsiteX50" fmla="*/ 0 w 11032671"/>
              <a:gd name="connsiteY50" fmla="*/ 2638078 h 4796506"/>
              <a:gd name="connsiteX51" fmla="*/ 0 w 11032671"/>
              <a:gd name="connsiteY51" fmla="*/ 2086480 h 4796506"/>
              <a:gd name="connsiteX52" fmla="*/ 0 w 11032671"/>
              <a:gd name="connsiteY52" fmla="*/ 1534882 h 4796506"/>
              <a:gd name="connsiteX53" fmla="*/ 0 w 11032671"/>
              <a:gd name="connsiteY53" fmla="*/ 1079214 h 4796506"/>
              <a:gd name="connsiteX54" fmla="*/ 0 w 11032671"/>
              <a:gd name="connsiteY54" fmla="*/ 623546 h 4796506"/>
              <a:gd name="connsiteX55" fmla="*/ 0 w 11032671"/>
              <a:gd name="connsiteY55" fmla="*/ 0 h 479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032671" h="4796506" fill="none" extrusionOk="0">
                <a:moveTo>
                  <a:pt x="0" y="0"/>
                </a:moveTo>
                <a:cubicBezTo>
                  <a:pt x="247472" y="-74679"/>
                  <a:pt x="529154" y="6419"/>
                  <a:pt x="690994" y="0"/>
                </a:cubicBezTo>
                <a:cubicBezTo>
                  <a:pt x="852834" y="-6419"/>
                  <a:pt x="1026146" y="25071"/>
                  <a:pt x="1271660" y="0"/>
                </a:cubicBezTo>
                <a:cubicBezTo>
                  <a:pt x="1517174" y="-25071"/>
                  <a:pt x="1598625" y="19777"/>
                  <a:pt x="1852327" y="0"/>
                </a:cubicBezTo>
                <a:cubicBezTo>
                  <a:pt x="2106029" y="-19777"/>
                  <a:pt x="2247093" y="25504"/>
                  <a:pt x="2432994" y="0"/>
                </a:cubicBezTo>
                <a:cubicBezTo>
                  <a:pt x="2618895" y="-25504"/>
                  <a:pt x="2597337" y="27092"/>
                  <a:pt x="2682681" y="0"/>
                </a:cubicBezTo>
                <a:cubicBezTo>
                  <a:pt x="2768025" y="-27092"/>
                  <a:pt x="3069032" y="31341"/>
                  <a:pt x="3373675" y="0"/>
                </a:cubicBezTo>
                <a:cubicBezTo>
                  <a:pt x="3678318" y="-31341"/>
                  <a:pt x="3551047" y="12692"/>
                  <a:pt x="3623361" y="0"/>
                </a:cubicBezTo>
                <a:cubicBezTo>
                  <a:pt x="3695675" y="-12692"/>
                  <a:pt x="3951310" y="15642"/>
                  <a:pt x="4204028" y="0"/>
                </a:cubicBezTo>
                <a:cubicBezTo>
                  <a:pt x="4456746" y="-15642"/>
                  <a:pt x="4698220" y="24775"/>
                  <a:pt x="5005349" y="0"/>
                </a:cubicBezTo>
                <a:cubicBezTo>
                  <a:pt x="5312478" y="-24775"/>
                  <a:pt x="5459086" y="89185"/>
                  <a:pt x="5806669" y="0"/>
                </a:cubicBezTo>
                <a:cubicBezTo>
                  <a:pt x="6154252" y="-89185"/>
                  <a:pt x="6309703" y="75918"/>
                  <a:pt x="6497663" y="0"/>
                </a:cubicBezTo>
                <a:cubicBezTo>
                  <a:pt x="6685623" y="-75918"/>
                  <a:pt x="6784746" y="1908"/>
                  <a:pt x="6968003" y="0"/>
                </a:cubicBezTo>
                <a:cubicBezTo>
                  <a:pt x="7151260" y="-1908"/>
                  <a:pt x="7094153" y="21420"/>
                  <a:pt x="7217690" y="0"/>
                </a:cubicBezTo>
                <a:cubicBezTo>
                  <a:pt x="7341227" y="-21420"/>
                  <a:pt x="7532437" y="26474"/>
                  <a:pt x="7688030" y="0"/>
                </a:cubicBezTo>
                <a:cubicBezTo>
                  <a:pt x="7843623" y="-26474"/>
                  <a:pt x="8131923" y="16580"/>
                  <a:pt x="8379023" y="0"/>
                </a:cubicBezTo>
                <a:cubicBezTo>
                  <a:pt x="8626123" y="-16580"/>
                  <a:pt x="8886063" y="94570"/>
                  <a:pt x="9180344" y="0"/>
                </a:cubicBezTo>
                <a:cubicBezTo>
                  <a:pt x="9474625" y="-94570"/>
                  <a:pt x="9372065" y="15119"/>
                  <a:pt x="9430030" y="0"/>
                </a:cubicBezTo>
                <a:cubicBezTo>
                  <a:pt x="9487995" y="-15119"/>
                  <a:pt x="9574244" y="17866"/>
                  <a:pt x="9679717" y="0"/>
                </a:cubicBezTo>
                <a:cubicBezTo>
                  <a:pt x="9785190" y="-17866"/>
                  <a:pt x="10085183" y="23527"/>
                  <a:pt x="10481037" y="0"/>
                </a:cubicBezTo>
                <a:cubicBezTo>
                  <a:pt x="10876891" y="-23527"/>
                  <a:pt x="10831235" y="29415"/>
                  <a:pt x="11032671" y="0"/>
                </a:cubicBezTo>
                <a:cubicBezTo>
                  <a:pt x="11039946" y="143559"/>
                  <a:pt x="11028937" y="378524"/>
                  <a:pt x="11032671" y="599563"/>
                </a:cubicBezTo>
                <a:cubicBezTo>
                  <a:pt x="11036405" y="820602"/>
                  <a:pt x="10989760" y="1134245"/>
                  <a:pt x="11032671" y="1295057"/>
                </a:cubicBezTo>
                <a:cubicBezTo>
                  <a:pt x="11075582" y="1455869"/>
                  <a:pt x="11022349" y="1546848"/>
                  <a:pt x="11032671" y="1750725"/>
                </a:cubicBezTo>
                <a:cubicBezTo>
                  <a:pt x="11042993" y="1954602"/>
                  <a:pt x="10955252" y="2146003"/>
                  <a:pt x="11032671" y="2446218"/>
                </a:cubicBezTo>
                <a:cubicBezTo>
                  <a:pt x="11110090" y="2746433"/>
                  <a:pt x="10989061" y="2982339"/>
                  <a:pt x="11032671" y="3141711"/>
                </a:cubicBezTo>
                <a:cubicBezTo>
                  <a:pt x="11076281" y="3301083"/>
                  <a:pt x="10990182" y="3420084"/>
                  <a:pt x="11032671" y="3597380"/>
                </a:cubicBezTo>
                <a:cubicBezTo>
                  <a:pt x="11075160" y="3774676"/>
                  <a:pt x="10983536" y="3935709"/>
                  <a:pt x="11032671" y="4196943"/>
                </a:cubicBezTo>
                <a:cubicBezTo>
                  <a:pt x="11081806" y="4458177"/>
                  <a:pt x="11031942" y="4589378"/>
                  <a:pt x="11032671" y="4796506"/>
                </a:cubicBezTo>
                <a:cubicBezTo>
                  <a:pt x="10937925" y="4800994"/>
                  <a:pt x="10723739" y="4780620"/>
                  <a:pt x="10562331" y="4796506"/>
                </a:cubicBezTo>
                <a:cubicBezTo>
                  <a:pt x="10400923" y="4812392"/>
                  <a:pt x="10157298" y="4729993"/>
                  <a:pt x="9871337" y="4796506"/>
                </a:cubicBezTo>
                <a:cubicBezTo>
                  <a:pt x="9585376" y="4863019"/>
                  <a:pt x="9294796" y="4771960"/>
                  <a:pt x="9070017" y="4796506"/>
                </a:cubicBezTo>
                <a:cubicBezTo>
                  <a:pt x="8845238" y="4821052"/>
                  <a:pt x="8707058" y="4777079"/>
                  <a:pt x="8599677" y="4796506"/>
                </a:cubicBezTo>
                <a:cubicBezTo>
                  <a:pt x="8492296" y="4815933"/>
                  <a:pt x="8124241" y="4727344"/>
                  <a:pt x="7798356" y="4796506"/>
                </a:cubicBezTo>
                <a:cubicBezTo>
                  <a:pt x="7472471" y="4865668"/>
                  <a:pt x="7359242" y="4784181"/>
                  <a:pt x="7217690" y="4796506"/>
                </a:cubicBezTo>
                <a:cubicBezTo>
                  <a:pt x="7076138" y="4808831"/>
                  <a:pt x="6764442" y="4767482"/>
                  <a:pt x="6416369" y="4796506"/>
                </a:cubicBezTo>
                <a:cubicBezTo>
                  <a:pt x="6068296" y="4825530"/>
                  <a:pt x="5896544" y="4721032"/>
                  <a:pt x="5615049" y="4796506"/>
                </a:cubicBezTo>
                <a:cubicBezTo>
                  <a:pt x="5333554" y="4871980"/>
                  <a:pt x="5405751" y="4779690"/>
                  <a:pt x="5255035" y="4796506"/>
                </a:cubicBezTo>
                <a:cubicBezTo>
                  <a:pt x="5104319" y="4813322"/>
                  <a:pt x="4897881" y="4756596"/>
                  <a:pt x="4784695" y="4796506"/>
                </a:cubicBezTo>
                <a:cubicBezTo>
                  <a:pt x="4671509" y="4836416"/>
                  <a:pt x="4455125" y="4730291"/>
                  <a:pt x="4204028" y="4796506"/>
                </a:cubicBezTo>
                <a:cubicBezTo>
                  <a:pt x="3952931" y="4862721"/>
                  <a:pt x="3781802" y="4742238"/>
                  <a:pt x="3623361" y="4796506"/>
                </a:cubicBezTo>
                <a:cubicBezTo>
                  <a:pt x="3464920" y="4850774"/>
                  <a:pt x="3075891" y="4764979"/>
                  <a:pt x="2932368" y="4796506"/>
                </a:cubicBezTo>
                <a:cubicBezTo>
                  <a:pt x="2788845" y="4828033"/>
                  <a:pt x="2659414" y="4761232"/>
                  <a:pt x="2572354" y="4796506"/>
                </a:cubicBezTo>
                <a:cubicBezTo>
                  <a:pt x="2485294" y="4831780"/>
                  <a:pt x="2358897" y="4791879"/>
                  <a:pt x="2212341" y="4796506"/>
                </a:cubicBezTo>
                <a:cubicBezTo>
                  <a:pt x="2065785" y="4801133"/>
                  <a:pt x="1751706" y="4757935"/>
                  <a:pt x="1411021" y="4796506"/>
                </a:cubicBezTo>
                <a:cubicBezTo>
                  <a:pt x="1070336" y="4835077"/>
                  <a:pt x="892001" y="4735455"/>
                  <a:pt x="609700" y="4796506"/>
                </a:cubicBezTo>
                <a:cubicBezTo>
                  <a:pt x="327399" y="4857557"/>
                  <a:pt x="263737" y="4727978"/>
                  <a:pt x="0" y="4796506"/>
                </a:cubicBezTo>
                <a:cubicBezTo>
                  <a:pt x="-22802" y="4643161"/>
                  <a:pt x="39083" y="4487666"/>
                  <a:pt x="0" y="4340838"/>
                </a:cubicBezTo>
                <a:cubicBezTo>
                  <a:pt x="-39083" y="4194010"/>
                  <a:pt x="6423" y="4009209"/>
                  <a:pt x="0" y="3837205"/>
                </a:cubicBezTo>
                <a:cubicBezTo>
                  <a:pt x="-6423" y="3665201"/>
                  <a:pt x="4618" y="3466204"/>
                  <a:pt x="0" y="3237642"/>
                </a:cubicBezTo>
                <a:cubicBezTo>
                  <a:pt x="-4618" y="3009080"/>
                  <a:pt x="6850" y="2909202"/>
                  <a:pt x="0" y="2638078"/>
                </a:cubicBezTo>
                <a:cubicBezTo>
                  <a:pt x="-6850" y="2366954"/>
                  <a:pt x="60920" y="2201832"/>
                  <a:pt x="0" y="2086480"/>
                </a:cubicBezTo>
                <a:cubicBezTo>
                  <a:pt x="-60920" y="1971128"/>
                  <a:pt x="39620" y="1690236"/>
                  <a:pt x="0" y="1534882"/>
                </a:cubicBezTo>
                <a:cubicBezTo>
                  <a:pt x="-39620" y="1379528"/>
                  <a:pt x="9840" y="1218155"/>
                  <a:pt x="0" y="1079214"/>
                </a:cubicBezTo>
                <a:cubicBezTo>
                  <a:pt x="-9840" y="940273"/>
                  <a:pt x="1122" y="752859"/>
                  <a:pt x="0" y="623546"/>
                </a:cubicBezTo>
                <a:cubicBezTo>
                  <a:pt x="-1122" y="494233"/>
                  <a:pt x="33895" y="230479"/>
                  <a:pt x="0" y="0"/>
                </a:cubicBezTo>
                <a:close/>
              </a:path>
              <a:path w="11032671" h="4796506" stroke="0" extrusionOk="0">
                <a:moveTo>
                  <a:pt x="0" y="0"/>
                </a:moveTo>
                <a:cubicBezTo>
                  <a:pt x="209987" y="-49095"/>
                  <a:pt x="270875" y="45707"/>
                  <a:pt x="470340" y="0"/>
                </a:cubicBezTo>
                <a:cubicBezTo>
                  <a:pt x="669805" y="-45707"/>
                  <a:pt x="603436" y="7993"/>
                  <a:pt x="720027" y="0"/>
                </a:cubicBezTo>
                <a:cubicBezTo>
                  <a:pt x="836618" y="-7993"/>
                  <a:pt x="1228388" y="88109"/>
                  <a:pt x="1521347" y="0"/>
                </a:cubicBezTo>
                <a:cubicBezTo>
                  <a:pt x="1814306" y="-88109"/>
                  <a:pt x="1857596" y="22502"/>
                  <a:pt x="1991687" y="0"/>
                </a:cubicBezTo>
                <a:cubicBezTo>
                  <a:pt x="2125778" y="-22502"/>
                  <a:pt x="2298692" y="33594"/>
                  <a:pt x="2462028" y="0"/>
                </a:cubicBezTo>
                <a:cubicBezTo>
                  <a:pt x="2625364" y="-33594"/>
                  <a:pt x="2955292" y="12703"/>
                  <a:pt x="3263348" y="0"/>
                </a:cubicBezTo>
                <a:cubicBezTo>
                  <a:pt x="3571404" y="-12703"/>
                  <a:pt x="3501617" y="11074"/>
                  <a:pt x="3623361" y="0"/>
                </a:cubicBezTo>
                <a:cubicBezTo>
                  <a:pt x="3745105" y="-11074"/>
                  <a:pt x="4115424" y="64884"/>
                  <a:pt x="4424682" y="0"/>
                </a:cubicBezTo>
                <a:cubicBezTo>
                  <a:pt x="4733940" y="-64884"/>
                  <a:pt x="4918503" y="9992"/>
                  <a:pt x="5226002" y="0"/>
                </a:cubicBezTo>
                <a:cubicBezTo>
                  <a:pt x="5533501" y="-9992"/>
                  <a:pt x="5605008" y="26272"/>
                  <a:pt x="5806669" y="0"/>
                </a:cubicBezTo>
                <a:cubicBezTo>
                  <a:pt x="6008330" y="-26272"/>
                  <a:pt x="6413981" y="71699"/>
                  <a:pt x="6607989" y="0"/>
                </a:cubicBezTo>
                <a:cubicBezTo>
                  <a:pt x="6801997" y="-71699"/>
                  <a:pt x="6892618" y="6684"/>
                  <a:pt x="7078329" y="0"/>
                </a:cubicBezTo>
                <a:cubicBezTo>
                  <a:pt x="7264040" y="-6684"/>
                  <a:pt x="7412796" y="33511"/>
                  <a:pt x="7548670" y="0"/>
                </a:cubicBezTo>
                <a:cubicBezTo>
                  <a:pt x="7684544" y="-33511"/>
                  <a:pt x="8079220" y="69483"/>
                  <a:pt x="8239663" y="0"/>
                </a:cubicBezTo>
                <a:cubicBezTo>
                  <a:pt x="8400106" y="-69483"/>
                  <a:pt x="8569090" y="17657"/>
                  <a:pt x="8710003" y="0"/>
                </a:cubicBezTo>
                <a:cubicBezTo>
                  <a:pt x="8850916" y="-17657"/>
                  <a:pt x="9240118" y="63862"/>
                  <a:pt x="9511324" y="0"/>
                </a:cubicBezTo>
                <a:cubicBezTo>
                  <a:pt x="9782530" y="-63862"/>
                  <a:pt x="10108279" y="17008"/>
                  <a:pt x="10312644" y="0"/>
                </a:cubicBezTo>
                <a:cubicBezTo>
                  <a:pt x="10517009" y="-17008"/>
                  <a:pt x="10728201" y="4416"/>
                  <a:pt x="11032671" y="0"/>
                </a:cubicBezTo>
                <a:cubicBezTo>
                  <a:pt x="11033118" y="247216"/>
                  <a:pt x="10977326" y="317170"/>
                  <a:pt x="11032671" y="551598"/>
                </a:cubicBezTo>
                <a:cubicBezTo>
                  <a:pt x="11088016" y="786026"/>
                  <a:pt x="11018842" y="856965"/>
                  <a:pt x="11032671" y="1007266"/>
                </a:cubicBezTo>
                <a:cubicBezTo>
                  <a:pt x="11046500" y="1157567"/>
                  <a:pt x="11008085" y="1341355"/>
                  <a:pt x="11032671" y="1510899"/>
                </a:cubicBezTo>
                <a:cubicBezTo>
                  <a:pt x="11057257" y="1680443"/>
                  <a:pt x="11011054" y="1845772"/>
                  <a:pt x="11032671" y="2158428"/>
                </a:cubicBezTo>
                <a:cubicBezTo>
                  <a:pt x="11054288" y="2471084"/>
                  <a:pt x="10994422" y="2484092"/>
                  <a:pt x="11032671" y="2710026"/>
                </a:cubicBezTo>
                <a:cubicBezTo>
                  <a:pt x="11070920" y="2935960"/>
                  <a:pt x="11000888" y="3104177"/>
                  <a:pt x="11032671" y="3213659"/>
                </a:cubicBezTo>
                <a:cubicBezTo>
                  <a:pt x="11064454" y="3323141"/>
                  <a:pt x="10958981" y="3601350"/>
                  <a:pt x="11032671" y="3861187"/>
                </a:cubicBezTo>
                <a:cubicBezTo>
                  <a:pt x="11106361" y="4121024"/>
                  <a:pt x="10949812" y="4575074"/>
                  <a:pt x="11032671" y="4796506"/>
                </a:cubicBezTo>
                <a:cubicBezTo>
                  <a:pt x="10754359" y="4799528"/>
                  <a:pt x="10607469" y="4770931"/>
                  <a:pt x="10452004" y="4796506"/>
                </a:cubicBezTo>
                <a:cubicBezTo>
                  <a:pt x="10296539" y="4822081"/>
                  <a:pt x="10268623" y="4781195"/>
                  <a:pt x="10091991" y="4796506"/>
                </a:cubicBezTo>
                <a:cubicBezTo>
                  <a:pt x="9915359" y="4811817"/>
                  <a:pt x="9644610" y="4719811"/>
                  <a:pt x="9400997" y="4796506"/>
                </a:cubicBezTo>
                <a:cubicBezTo>
                  <a:pt x="9157384" y="4873201"/>
                  <a:pt x="9146553" y="4783737"/>
                  <a:pt x="9040984" y="4796506"/>
                </a:cubicBezTo>
                <a:cubicBezTo>
                  <a:pt x="8935415" y="4809275"/>
                  <a:pt x="8576216" y="4725476"/>
                  <a:pt x="8349990" y="4796506"/>
                </a:cubicBezTo>
                <a:cubicBezTo>
                  <a:pt x="8123764" y="4867536"/>
                  <a:pt x="8189689" y="4791590"/>
                  <a:pt x="8100303" y="4796506"/>
                </a:cubicBezTo>
                <a:cubicBezTo>
                  <a:pt x="8010917" y="4801422"/>
                  <a:pt x="7548958" y="4731131"/>
                  <a:pt x="7409310" y="4796506"/>
                </a:cubicBezTo>
                <a:cubicBezTo>
                  <a:pt x="7269662" y="4861881"/>
                  <a:pt x="7175461" y="4779399"/>
                  <a:pt x="7049296" y="4796506"/>
                </a:cubicBezTo>
                <a:cubicBezTo>
                  <a:pt x="6923131" y="4813613"/>
                  <a:pt x="6901372" y="4784619"/>
                  <a:pt x="6799609" y="4796506"/>
                </a:cubicBezTo>
                <a:cubicBezTo>
                  <a:pt x="6697846" y="4808393"/>
                  <a:pt x="6529670" y="4777888"/>
                  <a:pt x="6439596" y="4796506"/>
                </a:cubicBezTo>
                <a:cubicBezTo>
                  <a:pt x="6349522" y="4815124"/>
                  <a:pt x="5969982" y="4781518"/>
                  <a:pt x="5748602" y="4796506"/>
                </a:cubicBezTo>
                <a:cubicBezTo>
                  <a:pt x="5527222" y="4811494"/>
                  <a:pt x="5471273" y="4783129"/>
                  <a:pt x="5388589" y="4796506"/>
                </a:cubicBezTo>
                <a:cubicBezTo>
                  <a:pt x="5305905" y="4809883"/>
                  <a:pt x="5199254" y="4780393"/>
                  <a:pt x="5138902" y="4796506"/>
                </a:cubicBezTo>
                <a:cubicBezTo>
                  <a:pt x="5078550" y="4812619"/>
                  <a:pt x="4865116" y="4782210"/>
                  <a:pt x="4778889" y="4796506"/>
                </a:cubicBezTo>
                <a:cubicBezTo>
                  <a:pt x="4692662" y="4810802"/>
                  <a:pt x="4463603" y="4769880"/>
                  <a:pt x="4308548" y="4796506"/>
                </a:cubicBezTo>
                <a:cubicBezTo>
                  <a:pt x="4153493" y="4823132"/>
                  <a:pt x="3965342" y="4757444"/>
                  <a:pt x="3727881" y="4796506"/>
                </a:cubicBezTo>
                <a:cubicBezTo>
                  <a:pt x="3490420" y="4835568"/>
                  <a:pt x="3517415" y="4777016"/>
                  <a:pt x="3367868" y="4796506"/>
                </a:cubicBezTo>
                <a:cubicBezTo>
                  <a:pt x="3218321" y="4815996"/>
                  <a:pt x="2849203" y="4714208"/>
                  <a:pt x="2566548" y="4796506"/>
                </a:cubicBezTo>
                <a:cubicBezTo>
                  <a:pt x="2283893" y="4878804"/>
                  <a:pt x="2103219" y="4786161"/>
                  <a:pt x="1985881" y="4796506"/>
                </a:cubicBezTo>
                <a:cubicBezTo>
                  <a:pt x="1868543" y="4806851"/>
                  <a:pt x="1389224" y="4754556"/>
                  <a:pt x="1184560" y="4796506"/>
                </a:cubicBezTo>
                <a:cubicBezTo>
                  <a:pt x="979896" y="4838456"/>
                  <a:pt x="665993" y="4723017"/>
                  <a:pt x="493567" y="4796506"/>
                </a:cubicBezTo>
                <a:cubicBezTo>
                  <a:pt x="321141" y="4869995"/>
                  <a:pt x="135742" y="4767548"/>
                  <a:pt x="0" y="4796506"/>
                </a:cubicBezTo>
                <a:cubicBezTo>
                  <a:pt x="-5462" y="4543100"/>
                  <a:pt x="53307" y="4291021"/>
                  <a:pt x="0" y="4148978"/>
                </a:cubicBezTo>
                <a:cubicBezTo>
                  <a:pt x="-53307" y="4006935"/>
                  <a:pt x="49285" y="3658164"/>
                  <a:pt x="0" y="3501449"/>
                </a:cubicBezTo>
                <a:cubicBezTo>
                  <a:pt x="-49285" y="3344734"/>
                  <a:pt x="13955" y="3188868"/>
                  <a:pt x="0" y="2901886"/>
                </a:cubicBezTo>
                <a:cubicBezTo>
                  <a:pt x="-13955" y="2614904"/>
                  <a:pt x="61701" y="2509083"/>
                  <a:pt x="0" y="2206393"/>
                </a:cubicBezTo>
                <a:cubicBezTo>
                  <a:pt x="-61701" y="1903703"/>
                  <a:pt x="2949" y="1729264"/>
                  <a:pt x="0" y="1510899"/>
                </a:cubicBezTo>
                <a:cubicBezTo>
                  <a:pt x="-2949" y="1292534"/>
                  <a:pt x="18897" y="1066397"/>
                  <a:pt x="0" y="863371"/>
                </a:cubicBezTo>
                <a:cubicBezTo>
                  <a:pt x="-18897" y="660345"/>
                  <a:pt x="25395" y="324699"/>
                  <a:pt x="0" y="0"/>
                </a:cubicBezTo>
                <a:close/>
              </a:path>
            </a:pathLst>
          </a:custGeom>
          <a:solidFill>
            <a:schemeClr val="bg1"/>
          </a:solidFill>
          <a:ln w="60325">
            <a:solidFill>
              <a:schemeClr val="accent2">
                <a:lumMod val="75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a:effectLst>
            <a:outerShdw blurRad="50800" dist="50800" dir="5400000" algn="ctr" rotWithShape="0">
              <a:schemeClr val="bg1">
                <a:lumMod val="95000"/>
              </a:schemeClr>
            </a:outerShdw>
          </a:effectLst>
        </p:spPr>
        <p:txBody>
          <a:bodyPr wrap="square">
            <a:spAutoFit/>
          </a:bodyPr>
          <a:lstStyle/>
          <a:p>
            <a:pPr algn="ctr">
              <a:tabLst>
                <a:tab pos="2637155" algn="ctr"/>
                <a:tab pos="5274310" algn="r"/>
              </a:tabLst>
            </a:pPr>
            <a:r>
              <a:rPr lang="el-GR" sz="1800" b="1" spc="10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8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200000"/>
              </a:lnSpc>
              <a:spcAft>
                <a:spcPts val="800"/>
              </a:spcAft>
            </a:pPr>
            <a:r>
              <a:rPr lang="el-GR" sz="2400" b="1">
                <a:effectLst/>
                <a:latin typeface="Comic Sans MS" panose="030F0702030302020204" pitchFamily="66" charset="0"/>
                <a:ea typeface="Calibri" panose="020F0502020204030204" pitchFamily="34" charset="0"/>
                <a:cs typeface="Times New Roman" panose="02020603050405020304" pitchFamily="18" charset="0"/>
              </a:rPr>
              <a:t>Σκοπός της παρούσας  Διπλωματικής Εργασίας είναι ο</a:t>
            </a:r>
            <a:r>
              <a:rPr lang="el-GR" sz="2400" b="1">
                <a:solidFill>
                  <a:schemeClr val="accent2">
                    <a:lumMod val="60000"/>
                    <a:lumOff val="40000"/>
                  </a:schemeClr>
                </a:solidFill>
                <a:effectLst/>
                <a:latin typeface="Comic Sans MS" panose="030F0702030302020204" pitchFamily="66" charset="0"/>
                <a:ea typeface="Calibri" panose="020F0502020204030204" pitchFamily="34" charset="0"/>
                <a:cs typeface="Times New Roman" panose="02020603050405020304" pitchFamily="18" charset="0"/>
              </a:rPr>
              <a:t> σχεδιασμός</a:t>
            </a:r>
            <a:r>
              <a:rPr lang="el-GR" sz="2400" b="1">
                <a:effectLst/>
                <a:latin typeface="Comic Sans MS" panose="030F0702030302020204" pitchFamily="66" charset="0"/>
                <a:ea typeface="Calibri" panose="020F0502020204030204" pitchFamily="34" charset="0"/>
                <a:cs typeface="Times New Roman" panose="02020603050405020304" pitchFamily="18" charset="0"/>
              </a:rPr>
              <a:t>, η </a:t>
            </a:r>
            <a:r>
              <a:rPr lang="el-GR" sz="2400" b="1">
                <a:solidFill>
                  <a:schemeClr val="accent2">
                    <a:lumMod val="60000"/>
                    <a:lumOff val="40000"/>
                  </a:schemeClr>
                </a:solidFill>
                <a:effectLst/>
                <a:latin typeface="Comic Sans MS" panose="030F0702030302020204" pitchFamily="66" charset="0"/>
                <a:ea typeface="Calibri" panose="020F0502020204030204" pitchFamily="34" charset="0"/>
                <a:cs typeface="Times New Roman" panose="02020603050405020304" pitchFamily="18" charset="0"/>
              </a:rPr>
              <a:t>δημιουργία</a:t>
            </a:r>
            <a:r>
              <a:rPr lang="el-GR" sz="2400" b="1">
                <a:effectLst/>
                <a:latin typeface="Comic Sans MS" panose="030F0702030302020204" pitchFamily="66" charset="0"/>
                <a:ea typeface="Calibri" panose="020F0502020204030204" pitchFamily="34" charset="0"/>
                <a:cs typeface="Times New Roman" panose="02020603050405020304" pitchFamily="18" charset="0"/>
              </a:rPr>
              <a:t> και η </a:t>
            </a:r>
            <a:r>
              <a:rPr lang="el-GR" sz="2400" b="1">
                <a:solidFill>
                  <a:schemeClr val="accent2">
                    <a:lumMod val="60000"/>
                    <a:lumOff val="40000"/>
                  </a:schemeClr>
                </a:solidFill>
                <a:effectLst/>
                <a:latin typeface="Comic Sans MS" panose="030F0702030302020204" pitchFamily="66" charset="0"/>
                <a:ea typeface="Calibri" panose="020F0502020204030204" pitchFamily="34" charset="0"/>
                <a:cs typeface="Times New Roman" panose="02020603050405020304" pitchFamily="18" charset="0"/>
              </a:rPr>
              <a:t>αποτίμηση</a:t>
            </a:r>
            <a:r>
              <a:rPr lang="el-GR" sz="2400" b="1">
                <a:effectLst/>
                <a:latin typeface="Comic Sans MS" panose="030F0702030302020204" pitchFamily="66" charset="0"/>
                <a:ea typeface="Calibri" panose="020F0502020204030204" pitchFamily="34" charset="0"/>
                <a:cs typeface="Times New Roman" panose="02020603050405020304" pitchFamily="18" charset="0"/>
              </a:rPr>
              <a:t> του κατάλληλου διαδραστικού εκπαιδευτικού υλικού σχεδιασμένου με τις προδιαγραφές της μεθόδου της ΕξΑΕ  για την </a:t>
            </a:r>
            <a:r>
              <a:rPr lang="el-GR" sz="2400" b="1">
                <a:solidFill>
                  <a:schemeClr val="accent2">
                    <a:lumMod val="60000"/>
                    <a:lumOff val="40000"/>
                  </a:schemeClr>
                </a:solidFill>
                <a:effectLst/>
                <a:latin typeface="Comic Sans MS" panose="030F0702030302020204" pitchFamily="66" charset="0"/>
                <a:ea typeface="Calibri" panose="020F0502020204030204" pitchFamily="34" charset="0"/>
                <a:cs typeface="Times New Roman" panose="02020603050405020304" pitchFamily="18" charset="0"/>
              </a:rPr>
              <a:t>καλλιέργεια της φιλαναγνωσίας </a:t>
            </a:r>
            <a:r>
              <a:rPr lang="el-GR" sz="2400" b="1">
                <a:effectLst/>
                <a:latin typeface="Comic Sans MS" panose="030F0702030302020204" pitchFamily="66" charset="0"/>
                <a:ea typeface="Calibri" panose="020F0502020204030204" pitchFamily="34" charset="0"/>
                <a:cs typeface="Times New Roman" panose="02020603050405020304" pitchFamily="18" charset="0"/>
              </a:rPr>
              <a:t>σε μαθητές Γ΄ Δημοτικού με το κλασικό έργο της παγκόσμιας λογοτεχνίας «Ο εγωιστής γίγαντας»</a:t>
            </a:r>
          </a:p>
          <a:p>
            <a:pPr algn="ctr">
              <a:lnSpc>
                <a:spcPct val="200000"/>
              </a:lnSpc>
              <a:spcAft>
                <a:spcPts val="800"/>
              </a:spcAft>
            </a:pPr>
            <a:endParaRPr lang="el-GR" sz="2400" b="1"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1026" name="Picture 2" descr="Target goal Illustrations and Clip Art. 84,129 Target goal royalty free  illustrations, drawings and graphics available to search from thousands of  vector EPS clipart producers.">
            <a:extLst>
              <a:ext uri="{FF2B5EF4-FFF2-40B4-BE49-F238E27FC236}">
                <a16:creationId xmlns:a16="http://schemas.microsoft.com/office/drawing/2014/main" id="{F89935A7-6123-40B4-AAEE-1D0A1004B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8014" y="0"/>
            <a:ext cx="1692729" cy="141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479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a:extLst>
              <a:ext uri="{FF2B5EF4-FFF2-40B4-BE49-F238E27FC236}">
                <a16:creationId xmlns:a16="http://schemas.microsoft.com/office/drawing/2014/main" id="{1F5ACEB5-DD60-47FC-853B-5B2EB99507FE}"/>
              </a:ext>
            </a:extLst>
          </p:cNvPr>
          <p:cNvSpPr txBox="1">
            <a:spLocks/>
          </p:cNvSpPr>
          <p:nvPr/>
        </p:nvSpPr>
        <p:spPr>
          <a:xfrm>
            <a:off x="1192936" y="539156"/>
            <a:ext cx="9045078" cy="77393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l-GR" dirty="0">
                <a:solidFill>
                  <a:schemeClr val="accent2">
                    <a:lumMod val="75000"/>
                  </a:schemeClr>
                </a:solidFill>
                <a:latin typeface="Comic Sans MS" panose="030F0702030302020204" pitchFamily="66" charset="0"/>
              </a:rPr>
              <a:t>2. </a:t>
            </a:r>
            <a:r>
              <a:rPr lang="el-GR" b="1" dirty="0">
                <a:solidFill>
                  <a:schemeClr val="accent2">
                    <a:lumMod val="75000"/>
                  </a:schemeClr>
                </a:solidFill>
                <a:latin typeface="Comic Sans MS" panose="030F0702030302020204" pitchFamily="66" charset="0"/>
              </a:rPr>
              <a:t>ΣΥΝΕΙΣΦΟΡΑ ΕΡΓΑΣΙΑΣ</a:t>
            </a:r>
          </a:p>
        </p:txBody>
      </p:sp>
      <p:sp>
        <p:nvSpPr>
          <p:cNvPr id="9" name="Ορθογώνιο 8">
            <a:extLst>
              <a:ext uri="{FF2B5EF4-FFF2-40B4-BE49-F238E27FC236}">
                <a16:creationId xmlns:a16="http://schemas.microsoft.com/office/drawing/2014/main" id="{A0A85BD2-22E0-4F2D-A420-9584ED54C9B9}"/>
              </a:ext>
            </a:extLst>
          </p:cNvPr>
          <p:cNvSpPr/>
          <p:nvPr/>
        </p:nvSpPr>
        <p:spPr>
          <a:xfrm>
            <a:off x="6670222" y="1889197"/>
            <a:ext cx="4580164" cy="3720815"/>
          </a:xfrm>
          <a:prstGeom prst="rect">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lnSpc>
                <a:spcPct val="150000"/>
              </a:lnSpc>
              <a:spcAft>
                <a:spcPts val="800"/>
              </a:spcAft>
            </a:pPr>
            <a:r>
              <a:rPr lang="el-GR" sz="2400" b="1" kern="120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Εμπλουτισμός  της σχολικής ΕξΑΕ με ένα ολοκληρωμένο και πολυμορφικό εκπαιδευτικό πακέτο για την καλλιέργεια της φιλαναγνωσίας.</a:t>
            </a:r>
            <a:endParaRPr lang="el-GR" sz="2400" b="1"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0" name="Ορθογώνιο 9">
            <a:extLst>
              <a:ext uri="{FF2B5EF4-FFF2-40B4-BE49-F238E27FC236}">
                <a16:creationId xmlns:a16="http://schemas.microsoft.com/office/drawing/2014/main" id="{82102A2F-93D7-44C2-9899-55BF0E90C0F9}"/>
              </a:ext>
            </a:extLst>
          </p:cNvPr>
          <p:cNvSpPr/>
          <p:nvPr/>
        </p:nvSpPr>
        <p:spPr>
          <a:xfrm>
            <a:off x="1616530" y="1830899"/>
            <a:ext cx="4580164" cy="3720815"/>
          </a:xfrm>
          <a:prstGeom prst="rect">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nSpc>
                <a:spcPct val="107000"/>
              </a:lnSpc>
              <a:spcAft>
                <a:spcPts val="800"/>
              </a:spcAft>
            </a:pPr>
            <a:endParaRPr lang="el-G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800"/>
              </a:spcAft>
            </a:pPr>
            <a:r>
              <a:rPr lang="el-GR" sz="2400" b="1" dirty="0">
                <a:solidFill>
                  <a:srgbClr val="000000"/>
                </a:solidFill>
                <a:latin typeface="Comic Sans MS" panose="030F0702030302020204" pitchFamily="66" charset="0"/>
                <a:cs typeface="Times New Roman" panose="02020603050405020304" pitchFamily="18" charset="0"/>
              </a:rPr>
              <a:t>Καλλιέργεια της φιλαναγνωσίας από παιδική ηλικία. Με το διάβασμα κάθε άτομο έρχεται σε επαφή με ποικίλους κόσμους. Μετασχηματίζει την σκέψη του και προσλαμβάνει την πραγματικότητα μέσα από διαφορετικές οπτικές. </a:t>
            </a:r>
          </a:p>
        </p:txBody>
      </p:sp>
      <p:pic>
        <p:nvPicPr>
          <p:cNvPr id="3078" name="Picture 6" descr="Clip Art Freeuse Bulb Business Opportunity Free On - Knowledge Clipart  Transparent PNG - 640x480 - Free Download on NicePNG">
            <a:extLst>
              <a:ext uri="{FF2B5EF4-FFF2-40B4-BE49-F238E27FC236}">
                <a16:creationId xmlns:a16="http://schemas.microsoft.com/office/drawing/2014/main" id="{182394E8-4118-4109-BB39-20AA67EBD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8786" y="359726"/>
            <a:ext cx="1665514" cy="1126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248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6FC0FE3F-11D4-4BD4-A6A3-82EAA21EFBDC}"/>
              </a:ext>
            </a:extLst>
          </p:cNvPr>
          <p:cNvSpPr txBox="1">
            <a:spLocks/>
          </p:cNvSpPr>
          <p:nvPr/>
        </p:nvSpPr>
        <p:spPr>
          <a:xfrm>
            <a:off x="1192936" y="539156"/>
            <a:ext cx="9045078" cy="77393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l-GR" dirty="0">
                <a:solidFill>
                  <a:schemeClr val="accent2">
                    <a:lumMod val="75000"/>
                  </a:schemeClr>
                </a:solidFill>
                <a:latin typeface="Comic Sans MS" panose="030F0702030302020204" pitchFamily="66" charset="0"/>
              </a:rPr>
              <a:t>3. ΕΡΕΥΝΗΤΙΚΑ ΕΡΩΤΗΜΑΤΑ</a:t>
            </a:r>
            <a:endParaRPr lang="el-GR" b="1" dirty="0">
              <a:solidFill>
                <a:schemeClr val="accent2">
                  <a:lumMod val="75000"/>
                </a:schemeClr>
              </a:solidFill>
              <a:latin typeface="Comic Sans MS" panose="030F0702030302020204" pitchFamily="66" charset="0"/>
            </a:endParaRPr>
          </a:p>
        </p:txBody>
      </p:sp>
      <p:sp>
        <p:nvSpPr>
          <p:cNvPr id="7" name="TextBox 6">
            <a:extLst>
              <a:ext uri="{FF2B5EF4-FFF2-40B4-BE49-F238E27FC236}">
                <a16:creationId xmlns:a16="http://schemas.microsoft.com/office/drawing/2014/main" id="{F50C266D-3FFC-49D6-928F-63FA083CD179}"/>
              </a:ext>
            </a:extLst>
          </p:cNvPr>
          <p:cNvSpPr txBox="1"/>
          <p:nvPr/>
        </p:nvSpPr>
        <p:spPr>
          <a:xfrm>
            <a:off x="527955" y="3144146"/>
            <a:ext cx="11136085" cy="954107"/>
          </a:xfrm>
          <a:custGeom>
            <a:avLst/>
            <a:gdLst>
              <a:gd name="connsiteX0" fmla="*/ 0 w 11136085"/>
              <a:gd name="connsiteY0" fmla="*/ 0 h 954107"/>
              <a:gd name="connsiteX1" fmla="*/ 586110 w 11136085"/>
              <a:gd name="connsiteY1" fmla="*/ 0 h 954107"/>
              <a:gd name="connsiteX2" fmla="*/ 1060859 w 11136085"/>
              <a:gd name="connsiteY2" fmla="*/ 0 h 954107"/>
              <a:gd name="connsiteX3" fmla="*/ 1535608 w 11136085"/>
              <a:gd name="connsiteY3" fmla="*/ 0 h 954107"/>
              <a:gd name="connsiteX4" fmla="*/ 2121717 w 11136085"/>
              <a:gd name="connsiteY4" fmla="*/ 0 h 954107"/>
              <a:gd name="connsiteX5" fmla="*/ 2819188 w 11136085"/>
              <a:gd name="connsiteY5" fmla="*/ 0 h 954107"/>
              <a:gd name="connsiteX6" fmla="*/ 3516658 w 11136085"/>
              <a:gd name="connsiteY6" fmla="*/ 0 h 954107"/>
              <a:gd name="connsiteX7" fmla="*/ 4214129 w 11136085"/>
              <a:gd name="connsiteY7" fmla="*/ 0 h 954107"/>
              <a:gd name="connsiteX8" fmla="*/ 5022960 w 11136085"/>
              <a:gd name="connsiteY8" fmla="*/ 0 h 954107"/>
              <a:gd name="connsiteX9" fmla="*/ 5609070 w 11136085"/>
              <a:gd name="connsiteY9" fmla="*/ 0 h 954107"/>
              <a:gd name="connsiteX10" fmla="*/ 6306541 w 11136085"/>
              <a:gd name="connsiteY10" fmla="*/ 0 h 954107"/>
              <a:gd name="connsiteX11" fmla="*/ 6892651 w 11136085"/>
              <a:gd name="connsiteY11" fmla="*/ 0 h 954107"/>
              <a:gd name="connsiteX12" fmla="*/ 7478760 w 11136085"/>
              <a:gd name="connsiteY12" fmla="*/ 0 h 954107"/>
              <a:gd name="connsiteX13" fmla="*/ 8064870 w 11136085"/>
              <a:gd name="connsiteY13" fmla="*/ 0 h 954107"/>
              <a:gd name="connsiteX14" fmla="*/ 8316897 w 11136085"/>
              <a:gd name="connsiteY14" fmla="*/ 0 h 954107"/>
              <a:gd name="connsiteX15" fmla="*/ 9014368 w 11136085"/>
              <a:gd name="connsiteY15" fmla="*/ 0 h 954107"/>
              <a:gd name="connsiteX16" fmla="*/ 9266395 w 11136085"/>
              <a:gd name="connsiteY16" fmla="*/ 0 h 954107"/>
              <a:gd name="connsiteX17" fmla="*/ 9852505 w 11136085"/>
              <a:gd name="connsiteY17" fmla="*/ 0 h 954107"/>
              <a:gd name="connsiteX18" fmla="*/ 11136085 w 11136085"/>
              <a:gd name="connsiteY18" fmla="*/ 0 h 954107"/>
              <a:gd name="connsiteX19" fmla="*/ 11136085 w 11136085"/>
              <a:gd name="connsiteY19" fmla="*/ 496136 h 954107"/>
              <a:gd name="connsiteX20" fmla="*/ 11136085 w 11136085"/>
              <a:gd name="connsiteY20" fmla="*/ 954107 h 954107"/>
              <a:gd name="connsiteX21" fmla="*/ 10772697 w 11136085"/>
              <a:gd name="connsiteY21" fmla="*/ 954107 h 954107"/>
              <a:gd name="connsiteX22" fmla="*/ 10075226 w 11136085"/>
              <a:gd name="connsiteY22" fmla="*/ 954107 h 954107"/>
              <a:gd name="connsiteX23" fmla="*/ 9711838 w 11136085"/>
              <a:gd name="connsiteY23" fmla="*/ 954107 h 954107"/>
              <a:gd name="connsiteX24" fmla="*/ 8903007 w 11136085"/>
              <a:gd name="connsiteY24" fmla="*/ 954107 h 954107"/>
              <a:gd name="connsiteX25" fmla="*/ 8094175 w 11136085"/>
              <a:gd name="connsiteY25" fmla="*/ 954107 h 954107"/>
              <a:gd name="connsiteX26" fmla="*/ 7508066 w 11136085"/>
              <a:gd name="connsiteY26" fmla="*/ 954107 h 954107"/>
              <a:gd name="connsiteX27" fmla="*/ 6699234 w 11136085"/>
              <a:gd name="connsiteY27" fmla="*/ 954107 h 954107"/>
              <a:gd name="connsiteX28" fmla="*/ 6113125 w 11136085"/>
              <a:gd name="connsiteY28" fmla="*/ 954107 h 954107"/>
              <a:gd name="connsiteX29" fmla="*/ 5415654 w 11136085"/>
              <a:gd name="connsiteY29" fmla="*/ 954107 h 954107"/>
              <a:gd name="connsiteX30" fmla="*/ 5163627 w 11136085"/>
              <a:gd name="connsiteY30" fmla="*/ 954107 h 954107"/>
              <a:gd name="connsiteX31" fmla="*/ 4354795 w 11136085"/>
              <a:gd name="connsiteY31" fmla="*/ 954107 h 954107"/>
              <a:gd name="connsiteX32" fmla="*/ 3880046 w 11136085"/>
              <a:gd name="connsiteY32" fmla="*/ 954107 h 954107"/>
              <a:gd name="connsiteX33" fmla="*/ 3182576 w 11136085"/>
              <a:gd name="connsiteY33" fmla="*/ 954107 h 954107"/>
              <a:gd name="connsiteX34" fmla="*/ 2930549 w 11136085"/>
              <a:gd name="connsiteY34" fmla="*/ 954107 h 954107"/>
              <a:gd name="connsiteX35" fmla="*/ 2121717 w 11136085"/>
              <a:gd name="connsiteY35" fmla="*/ 954107 h 954107"/>
              <a:gd name="connsiteX36" fmla="*/ 1646968 w 11136085"/>
              <a:gd name="connsiteY36" fmla="*/ 954107 h 954107"/>
              <a:gd name="connsiteX37" fmla="*/ 1060859 w 11136085"/>
              <a:gd name="connsiteY37" fmla="*/ 954107 h 954107"/>
              <a:gd name="connsiteX38" fmla="*/ 697471 w 11136085"/>
              <a:gd name="connsiteY38" fmla="*/ 954107 h 954107"/>
              <a:gd name="connsiteX39" fmla="*/ 0 w 11136085"/>
              <a:gd name="connsiteY39" fmla="*/ 954107 h 954107"/>
              <a:gd name="connsiteX40" fmla="*/ 0 w 11136085"/>
              <a:gd name="connsiteY40" fmla="*/ 457971 h 954107"/>
              <a:gd name="connsiteX41" fmla="*/ 0 w 11136085"/>
              <a:gd name="connsiteY41"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136085" h="954107" fill="none" extrusionOk="0">
                <a:moveTo>
                  <a:pt x="0" y="0"/>
                </a:moveTo>
                <a:cubicBezTo>
                  <a:pt x="224234" y="-33894"/>
                  <a:pt x="395980" y="41452"/>
                  <a:pt x="586110" y="0"/>
                </a:cubicBezTo>
                <a:cubicBezTo>
                  <a:pt x="776240" y="-41452"/>
                  <a:pt x="905662" y="32959"/>
                  <a:pt x="1060859" y="0"/>
                </a:cubicBezTo>
                <a:cubicBezTo>
                  <a:pt x="1216056" y="-32959"/>
                  <a:pt x="1373353" y="32593"/>
                  <a:pt x="1535608" y="0"/>
                </a:cubicBezTo>
                <a:cubicBezTo>
                  <a:pt x="1697863" y="-32593"/>
                  <a:pt x="1877150" y="33924"/>
                  <a:pt x="2121717" y="0"/>
                </a:cubicBezTo>
                <a:cubicBezTo>
                  <a:pt x="2366284" y="-33924"/>
                  <a:pt x="2544910" y="83051"/>
                  <a:pt x="2819188" y="0"/>
                </a:cubicBezTo>
                <a:cubicBezTo>
                  <a:pt x="3093466" y="-83051"/>
                  <a:pt x="3197470" y="13382"/>
                  <a:pt x="3516658" y="0"/>
                </a:cubicBezTo>
                <a:cubicBezTo>
                  <a:pt x="3835846" y="-13382"/>
                  <a:pt x="3881895" y="66548"/>
                  <a:pt x="4214129" y="0"/>
                </a:cubicBezTo>
                <a:cubicBezTo>
                  <a:pt x="4546363" y="-66548"/>
                  <a:pt x="4751123" y="46765"/>
                  <a:pt x="5022960" y="0"/>
                </a:cubicBezTo>
                <a:cubicBezTo>
                  <a:pt x="5294797" y="-46765"/>
                  <a:pt x="5345727" y="25302"/>
                  <a:pt x="5609070" y="0"/>
                </a:cubicBezTo>
                <a:cubicBezTo>
                  <a:pt x="5872413" y="-25302"/>
                  <a:pt x="6085282" y="3109"/>
                  <a:pt x="6306541" y="0"/>
                </a:cubicBezTo>
                <a:cubicBezTo>
                  <a:pt x="6527800" y="-3109"/>
                  <a:pt x="6608323" y="14921"/>
                  <a:pt x="6892651" y="0"/>
                </a:cubicBezTo>
                <a:cubicBezTo>
                  <a:pt x="7176979" y="-14921"/>
                  <a:pt x="7309025" y="28939"/>
                  <a:pt x="7478760" y="0"/>
                </a:cubicBezTo>
                <a:cubicBezTo>
                  <a:pt x="7648495" y="-28939"/>
                  <a:pt x="7939467" y="15366"/>
                  <a:pt x="8064870" y="0"/>
                </a:cubicBezTo>
                <a:cubicBezTo>
                  <a:pt x="8190273" y="-15366"/>
                  <a:pt x="8247210" y="12068"/>
                  <a:pt x="8316897" y="0"/>
                </a:cubicBezTo>
                <a:cubicBezTo>
                  <a:pt x="8386584" y="-12068"/>
                  <a:pt x="8740639" y="66244"/>
                  <a:pt x="9014368" y="0"/>
                </a:cubicBezTo>
                <a:cubicBezTo>
                  <a:pt x="9288097" y="-66244"/>
                  <a:pt x="9155060" y="12647"/>
                  <a:pt x="9266395" y="0"/>
                </a:cubicBezTo>
                <a:cubicBezTo>
                  <a:pt x="9377730" y="-12647"/>
                  <a:pt x="9634036" y="58156"/>
                  <a:pt x="9852505" y="0"/>
                </a:cubicBezTo>
                <a:cubicBezTo>
                  <a:pt x="10070974" y="-58156"/>
                  <a:pt x="10620811" y="118358"/>
                  <a:pt x="11136085" y="0"/>
                </a:cubicBezTo>
                <a:cubicBezTo>
                  <a:pt x="11157996" y="126665"/>
                  <a:pt x="11105014" y="383098"/>
                  <a:pt x="11136085" y="496136"/>
                </a:cubicBezTo>
                <a:cubicBezTo>
                  <a:pt x="11167156" y="609174"/>
                  <a:pt x="11121173" y="774415"/>
                  <a:pt x="11136085" y="954107"/>
                </a:cubicBezTo>
                <a:cubicBezTo>
                  <a:pt x="10988733" y="961464"/>
                  <a:pt x="10881902" y="953299"/>
                  <a:pt x="10772697" y="954107"/>
                </a:cubicBezTo>
                <a:cubicBezTo>
                  <a:pt x="10663492" y="954915"/>
                  <a:pt x="10388968" y="925024"/>
                  <a:pt x="10075226" y="954107"/>
                </a:cubicBezTo>
                <a:cubicBezTo>
                  <a:pt x="9761484" y="983190"/>
                  <a:pt x="9809604" y="920700"/>
                  <a:pt x="9711838" y="954107"/>
                </a:cubicBezTo>
                <a:cubicBezTo>
                  <a:pt x="9614072" y="987514"/>
                  <a:pt x="9227221" y="937918"/>
                  <a:pt x="8903007" y="954107"/>
                </a:cubicBezTo>
                <a:cubicBezTo>
                  <a:pt x="8578793" y="970296"/>
                  <a:pt x="8363873" y="918285"/>
                  <a:pt x="8094175" y="954107"/>
                </a:cubicBezTo>
                <a:cubicBezTo>
                  <a:pt x="7824477" y="989929"/>
                  <a:pt x="7676781" y="901516"/>
                  <a:pt x="7508066" y="954107"/>
                </a:cubicBezTo>
                <a:cubicBezTo>
                  <a:pt x="7339351" y="1006698"/>
                  <a:pt x="7081113" y="916511"/>
                  <a:pt x="6699234" y="954107"/>
                </a:cubicBezTo>
                <a:cubicBezTo>
                  <a:pt x="6317355" y="991703"/>
                  <a:pt x="6253512" y="945987"/>
                  <a:pt x="6113125" y="954107"/>
                </a:cubicBezTo>
                <a:cubicBezTo>
                  <a:pt x="5972738" y="962227"/>
                  <a:pt x="5742223" y="947267"/>
                  <a:pt x="5415654" y="954107"/>
                </a:cubicBezTo>
                <a:cubicBezTo>
                  <a:pt x="5089085" y="960947"/>
                  <a:pt x="5241178" y="943183"/>
                  <a:pt x="5163627" y="954107"/>
                </a:cubicBezTo>
                <a:cubicBezTo>
                  <a:pt x="5086076" y="965031"/>
                  <a:pt x="4727180" y="950450"/>
                  <a:pt x="4354795" y="954107"/>
                </a:cubicBezTo>
                <a:cubicBezTo>
                  <a:pt x="3982410" y="957764"/>
                  <a:pt x="4042732" y="949748"/>
                  <a:pt x="3880046" y="954107"/>
                </a:cubicBezTo>
                <a:cubicBezTo>
                  <a:pt x="3717360" y="958466"/>
                  <a:pt x="3436992" y="931502"/>
                  <a:pt x="3182576" y="954107"/>
                </a:cubicBezTo>
                <a:cubicBezTo>
                  <a:pt x="2928160" y="976712"/>
                  <a:pt x="3000920" y="944518"/>
                  <a:pt x="2930549" y="954107"/>
                </a:cubicBezTo>
                <a:cubicBezTo>
                  <a:pt x="2860178" y="963696"/>
                  <a:pt x="2489741" y="925492"/>
                  <a:pt x="2121717" y="954107"/>
                </a:cubicBezTo>
                <a:cubicBezTo>
                  <a:pt x="1753693" y="982722"/>
                  <a:pt x="1813037" y="902444"/>
                  <a:pt x="1646968" y="954107"/>
                </a:cubicBezTo>
                <a:cubicBezTo>
                  <a:pt x="1480899" y="1005770"/>
                  <a:pt x="1249795" y="951418"/>
                  <a:pt x="1060859" y="954107"/>
                </a:cubicBezTo>
                <a:cubicBezTo>
                  <a:pt x="871923" y="956796"/>
                  <a:pt x="781223" y="928346"/>
                  <a:pt x="697471" y="954107"/>
                </a:cubicBezTo>
                <a:cubicBezTo>
                  <a:pt x="613719" y="979868"/>
                  <a:pt x="286897" y="911835"/>
                  <a:pt x="0" y="954107"/>
                </a:cubicBezTo>
                <a:cubicBezTo>
                  <a:pt x="-17730" y="789982"/>
                  <a:pt x="6554" y="591471"/>
                  <a:pt x="0" y="457971"/>
                </a:cubicBezTo>
                <a:cubicBezTo>
                  <a:pt x="-6554" y="324471"/>
                  <a:pt x="8938" y="196199"/>
                  <a:pt x="0" y="0"/>
                </a:cubicBezTo>
                <a:close/>
              </a:path>
              <a:path w="11136085" h="954107" stroke="0" extrusionOk="0">
                <a:moveTo>
                  <a:pt x="0" y="0"/>
                </a:moveTo>
                <a:cubicBezTo>
                  <a:pt x="194463" y="-11928"/>
                  <a:pt x="342583" y="56454"/>
                  <a:pt x="474749" y="0"/>
                </a:cubicBezTo>
                <a:cubicBezTo>
                  <a:pt x="606915" y="-56454"/>
                  <a:pt x="628666" y="22361"/>
                  <a:pt x="726776" y="0"/>
                </a:cubicBezTo>
                <a:cubicBezTo>
                  <a:pt x="824886" y="-22361"/>
                  <a:pt x="1206607" y="1337"/>
                  <a:pt x="1535608" y="0"/>
                </a:cubicBezTo>
                <a:cubicBezTo>
                  <a:pt x="1864609" y="-1337"/>
                  <a:pt x="1807951" y="36468"/>
                  <a:pt x="2010356" y="0"/>
                </a:cubicBezTo>
                <a:cubicBezTo>
                  <a:pt x="2212761" y="-36468"/>
                  <a:pt x="2290556" y="35145"/>
                  <a:pt x="2485105" y="0"/>
                </a:cubicBezTo>
                <a:cubicBezTo>
                  <a:pt x="2679654" y="-35145"/>
                  <a:pt x="3004823" y="36297"/>
                  <a:pt x="3293937" y="0"/>
                </a:cubicBezTo>
                <a:cubicBezTo>
                  <a:pt x="3583051" y="-36297"/>
                  <a:pt x="3571352" y="23083"/>
                  <a:pt x="3657325" y="0"/>
                </a:cubicBezTo>
                <a:cubicBezTo>
                  <a:pt x="3743298" y="-23083"/>
                  <a:pt x="4281806" y="7299"/>
                  <a:pt x="4466156" y="0"/>
                </a:cubicBezTo>
                <a:cubicBezTo>
                  <a:pt x="4650506" y="-7299"/>
                  <a:pt x="5007214" y="56650"/>
                  <a:pt x="5274988" y="0"/>
                </a:cubicBezTo>
                <a:cubicBezTo>
                  <a:pt x="5542762" y="-56650"/>
                  <a:pt x="5726949" y="61906"/>
                  <a:pt x="5861097" y="0"/>
                </a:cubicBezTo>
                <a:cubicBezTo>
                  <a:pt x="5995245" y="-61906"/>
                  <a:pt x="6419366" y="4495"/>
                  <a:pt x="6669929" y="0"/>
                </a:cubicBezTo>
                <a:cubicBezTo>
                  <a:pt x="6920492" y="-4495"/>
                  <a:pt x="7004788" y="20961"/>
                  <a:pt x="7144678" y="0"/>
                </a:cubicBezTo>
                <a:cubicBezTo>
                  <a:pt x="7284568" y="-20961"/>
                  <a:pt x="7407577" y="45656"/>
                  <a:pt x="7619427" y="0"/>
                </a:cubicBezTo>
                <a:cubicBezTo>
                  <a:pt x="7831277" y="-45656"/>
                  <a:pt x="8063177" y="15391"/>
                  <a:pt x="8316897" y="0"/>
                </a:cubicBezTo>
                <a:cubicBezTo>
                  <a:pt x="8570617" y="-15391"/>
                  <a:pt x="8592334" y="43813"/>
                  <a:pt x="8791646" y="0"/>
                </a:cubicBezTo>
                <a:cubicBezTo>
                  <a:pt x="8990958" y="-43813"/>
                  <a:pt x="9200661" y="12219"/>
                  <a:pt x="9600477" y="0"/>
                </a:cubicBezTo>
                <a:cubicBezTo>
                  <a:pt x="10000293" y="-12219"/>
                  <a:pt x="10221359" y="31948"/>
                  <a:pt x="10409309" y="0"/>
                </a:cubicBezTo>
                <a:cubicBezTo>
                  <a:pt x="10597259" y="-31948"/>
                  <a:pt x="10848963" y="41008"/>
                  <a:pt x="11136085" y="0"/>
                </a:cubicBezTo>
                <a:cubicBezTo>
                  <a:pt x="11174026" y="126174"/>
                  <a:pt x="11089182" y="347774"/>
                  <a:pt x="11136085" y="467512"/>
                </a:cubicBezTo>
                <a:cubicBezTo>
                  <a:pt x="11182988" y="587250"/>
                  <a:pt x="11091471" y="777061"/>
                  <a:pt x="11136085" y="954107"/>
                </a:cubicBezTo>
                <a:cubicBezTo>
                  <a:pt x="10972247" y="978481"/>
                  <a:pt x="10895228" y="928491"/>
                  <a:pt x="10772697" y="954107"/>
                </a:cubicBezTo>
                <a:cubicBezTo>
                  <a:pt x="10650166" y="979723"/>
                  <a:pt x="10342496" y="919721"/>
                  <a:pt x="10186587" y="954107"/>
                </a:cubicBezTo>
                <a:cubicBezTo>
                  <a:pt x="10030678" y="988493"/>
                  <a:pt x="9996157" y="929212"/>
                  <a:pt x="9823199" y="954107"/>
                </a:cubicBezTo>
                <a:cubicBezTo>
                  <a:pt x="9650241" y="979002"/>
                  <a:pt x="9520726" y="905239"/>
                  <a:pt x="9237089" y="954107"/>
                </a:cubicBezTo>
                <a:cubicBezTo>
                  <a:pt x="8953452" y="1002975"/>
                  <a:pt x="9035690" y="937406"/>
                  <a:pt x="8985062" y="954107"/>
                </a:cubicBezTo>
                <a:cubicBezTo>
                  <a:pt x="8934434" y="970808"/>
                  <a:pt x="8789800" y="951273"/>
                  <a:pt x="8733035" y="954107"/>
                </a:cubicBezTo>
                <a:cubicBezTo>
                  <a:pt x="8676270" y="956941"/>
                  <a:pt x="8283567" y="945779"/>
                  <a:pt x="8146925" y="954107"/>
                </a:cubicBezTo>
                <a:cubicBezTo>
                  <a:pt x="8010283" y="962435"/>
                  <a:pt x="7921111" y="930684"/>
                  <a:pt x="7783537" y="954107"/>
                </a:cubicBezTo>
                <a:cubicBezTo>
                  <a:pt x="7645963" y="977530"/>
                  <a:pt x="7343744" y="871073"/>
                  <a:pt x="7086067" y="954107"/>
                </a:cubicBezTo>
                <a:cubicBezTo>
                  <a:pt x="6828390" y="1037141"/>
                  <a:pt x="6811132" y="929414"/>
                  <a:pt x="6722679" y="954107"/>
                </a:cubicBezTo>
                <a:cubicBezTo>
                  <a:pt x="6634226" y="978800"/>
                  <a:pt x="6244429" y="945408"/>
                  <a:pt x="6025208" y="954107"/>
                </a:cubicBezTo>
                <a:cubicBezTo>
                  <a:pt x="5805987" y="962806"/>
                  <a:pt x="5876356" y="951811"/>
                  <a:pt x="5773181" y="954107"/>
                </a:cubicBezTo>
                <a:cubicBezTo>
                  <a:pt x="5670006" y="956403"/>
                  <a:pt x="5363612" y="950178"/>
                  <a:pt x="5075710" y="954107"/>
                </a:cubicBezTo>
                <a:cubicBezTo>
                  <a:pt x="4787808" y="958036"/>
                  <a:pt x="4825488" y="932530"/>
                  <a:pt x="4712322" y="954107"/>
                </a:cubicBezTo>
                <a:cubicBezTo>
                  <a:pt x="4599156" y="975684"/>
                  <a:pt x="4540865" y="949410"/>
                  <a:pt x="4460295" y="954107"/>
                </a:cubicBezTo>
                <a:cubicBezTo>
                  <a:pt x="4379725" y="958804"/>
                  <a:pt x="4195425" y="925552"/>
                  <a:pt x="4096907" y="954107"/>
                </a:cubicBezTo>
                <a:cubicBezTo>
                  <a:pt x="3998389" y="982662"/>
                  <a:pt x="3669654" y="919759"/>
                  <a:pt x="3399436" y="954107"/>
                </a:cubicBezTo>
                <a:cubicBezTo>
                  <a:pt x="3129218" y="988455"/>
                  <a:pt x="3143490" y="932468"/>
                  <a:pt x="3036048" y="954107"/>
                </a:cubicBezTo>
                <a:cubicBezTo>
                  <a:pt x="2928606" y="975746"/>
                  <a:pt x="2885253" y="947791"/>
                  <a:pt x="2784021" y="954107"/>
                </a:cubicBezTo>
                <a:cubicBezTo>
                  <a:pt x="2682789" y="960423"/>
                  <a:pt x="2570718" y="935036"/>
                  <a:pt x="2420633" y="954107"/>
                </a:cubicBezTo>
                <a:cubicBezTo>
                  <a:pt x="2270548" y="973178"/>
                  <a:pt x="2148015" y="932011"/>
                  <a:pt x="1945884" y="954107"/>
                </a:cubicBezTo>
                <a:cubicBezTo>
                  <a:pt x="1743753" y="976203"/>
                  <a:pt x="1483529" y="951293"/>
                  <a:pt x="1359775" y="954107"/>
                </a:cubicBezTo>
                <a:cubicBezTo>
                  <a:pt x="1236021" y="956921"/>
                  <a:pt x="1157700" y="947764"/>
                  <a:pt x="996387" y="954107"/>
                </a:cubicBezTo>
                <a:cubicBezTo>
                  <a:pt x="835074" y="960450"/>
                  <a:pt x="483728" y="847087"/>
                  <a:pt x="0" y="954107"/>
                </a:cubicBezTo>
                <a:cubicBezTo>
                  <a:pt x="-46955" y="794671"/>
                  <a:pt x="40915" y="608769"/>
                  <a:pt x="0" y="477054"/>
                </a:cubicBezTo>
                <a:cubicBezTo>
                  <a:pt x="-40915" y="345339"/>
                  <a:pt x="24255" y="134366"/>
                  <a:pt x="0" y="0"/>
                </a:cubicBezTo>
                <a:close/>
              </a:path>
            </a:pathLst>
          </a:custGeom>
          <a:solidFill>
            <a:schemeClr val="bg1"/>
          </a:solidFill>
          <a:ln w="60325">
            <a:solidFill>
              <a:schemeClr val="accent2">
                <a:lumMod val="75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a:effectLst>
            <a:outerShdw blurRad="50800" dist="50800" dir="5400000" algn="ctr" rotWithShape="0">
              <a:schemeClr val="bg1">
                <a:lumMod val="95000"/>
              </a:schemeClr>
            </a:outerShdw>
          </a:effectLst>
        </p:spPr>
        <p:txBody>
          <a:bodyPr wrap="square">
            <a:spAutoFit/>
          </a:bodyPr>
          <a:lstStyle/>
          <a:p>
            <a:pPr lvl="0" algn="just">
              <a:spcAft>
                <a:spcPts val="800"/>
              </a:spcAft>
            </a:pPr>
            <a:r>
              <a:rPr lang="el-GR" sz="2800" b="1" dirty="0">
                <a:effectLst/>
                <a:latin typeface="Comic Sans MS" panose="030F0702030302020204" pitchFamily="66" charset="0"/>
                <a:ea typeface="Calibri" panose="020F0502020204030204" pitchFamily="34" charset="0"/>
                <a:cs typeface="Times New Roman" panose="02020603050405020304" pitchFamily="18" charset="0"/>
              </a:rPr>
              <a:t>2.  Το εκπαιδευτικό υλικό έχει δημιουργηθεί σύμφωνα με τις αρχές της Πολυμεσικής Μάθησης;</a:t>
            </a:r>
            <a:endParaRPr lang="el-GR" sz="2800" b="1" dirty="0">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8F15A51-F36B-4255-A60C-25E0CC3D5086}"/>
              </a:ext>
            </a:extLst>
          </p:cNvPr>
          <p:cNvSpPr txBox="1"/>
          <p:nvPr/>
        </p:nvSpPr>
        <p:spPr>
          <a:xfrm>
            <a:off x="527955" y="4403517"/>
            <a:ext cx="11136085" cy="1384995"/>
          </a:xfrm>
          <a:custGeom>
            <a:avLst/>
            <a:gdLst>
              <a:gd name="connsiteX0" fmla="*/ 0 w 11136085"/>
              <a:gd name="connsiteY0" fmla="*/ 0 h 1384995"/>
              <a:gd name="connsiteX1" fmla="*/ 586110 w 11136085"/>
              <a:gd name="connsiteY1" fmla="*/ 0 h 1384995"/>
              <a:gd name="connsiteX2" fmla="*/ 1060859 w 11136085"/>
              <a:gd name="connsiteY2" fmla="*/ 0 h 1384995"/>
              <a:gd name="connsiteX3" fmla="*/ 1646968 w 11136085"/>
              <a:gd name="connsiteY3" fmla="*/ 0 h 1384995"/>
              <a:gd name="connsiteX4" fmla="*/ 2344439 w 11136085"/>
              <a:gd name="connsiteY4" fmla="*/ 0 h 1384995"/>
              <a:gd name="connsiteX5" fmla="*/ 3041910 w 11136085"/>
              <a:gd name="connsiteY5" fmla="*/ 0 h 1384995"/>
              <a:gd name="connsiteX6" fmla="*/ 3739380 w 11136085"/>
              <a:gd name="connsiteY6" fmla="*/ 0 h 1384995"/>
              <a:gd name="connsiteX7" fmla="*/ 4548212 w 11136085"/>
              <a:gd name="connsiteY7" fmla="*/ 0 h 1384995"/>
              <a:gd name="connsiteX8" fmla="*/ 5134321 w 11136085"/>
              <a:gd name="connsiteY8" fmla="*/ 0 h 1384995"/>
              <a:gd name="connsiteX9" fmla="*/ 5831792 w 11136085"/>
              <a:gd name="connsiteY9" fmla="*/ 0 h 1384995"/>
              <a:gd name="connsiteX10" fmla="*/ 6417902 w 11136085"/>
              <a:gd name="connsiteY10" fmla="*/ 0 h 1384995"/>
              <a:gd name="connsiteX11" fmla="*/ 7004011 w 11136085"/>
              <a:gd name="connsiteY11" fmla="*/ 0 h 1384995"/>
              <a:gd name="connsiteX12" fmla="*/ 7590121 w 11136085"/>
              <a:gd name="connsiteY12" fmla="*/ 0 h 1384995"/>
              <a:gd name="connsiteX13" fmla="*/ 7842148 w 11136085"/>
              <a:gd name="connsiteY13" fmla="*/ 0 h 1384995"/>
              <a:gd name="connsiteX14" fmla="*/ 8539619 w 11136085"/>
              <a:gd name="connsiteY14" fmla="*/ 0 h 1384995"/>
              <a:gd name="connsiteX15" fmla="*/ 8791646 w 11136085"/>
              <a:gd name="connsiteY15" fmla="*/ 0 h 1384995"/>
              <a:gd name="connsiteX16" fmla="*/ 9377756 w 11136085"/>
              <a:gd name="connsiteY16" fmla="*/ 0 h 1384995"/>
              <a:gd name="connsiteX17" fmla="*/ 10186587 w 11136085"/>
              <a:gd name="connsiteY17" fmla="*/ 0 h 1384995"/>
              <a:gd name="connsiteX18" fmla="*/ 11136085 w 11136085"/>
              <a:gd name="connsiteY18" fmla="*/ 0 h 1384995"/>
              <a:gd name="connsiteX19" fmla="*/ 11136085 w 11136085"/>
              <a:gd name="connsiteY19" fmla="*/ 475515 h 1384995"/>
              <a:gd name="connsiteX20" fmla="*/ 11136085 w 11136085"/>
              <a:gd name="connsiteY20" fmla="*/ 909480 h 1384995"/>
              <a:gd name="connsiteX21" fmla="*/ 11136085 w 11136085"/>
              <a:gd name="connsiteY21" fmla="*/ 1384995 h 1384995"/>
              <a:gd name="connsiteX22" fmla="*/ 10549975 w 11136085"/>
              <a:gd name="connsiteY22" fmla="*/ 1384995 h 1384995"/>
              <a:gd name="connsiteX23" fmla="*/ 9741144 w 11136085"/>
              <a:gd name="connsiteY23" fmla="*/ 1384995 h 1384995"/>
              <a:gd name="connsiteX24" fmla="*/ 8932312 w 11136085"/>
              <a:gd name="connsiteY24" fmla="*/ 1384995 h 1384995"/>
              <a:gd name="connsiteX25" fmla="*/ 8346203 w 11136085"/>
              <a:gd name="connsiteY25" fmla="*/ 1384995 h 1384995"/>
              <a:gd name="connsiteX26" fmla="*/ 7537371 w 11136085"/>
              <a:gd name="connsiteY26" fmla="*/ 1384995 h 1384995"/>
              <a:gd name="connsiteX27" fmla="*/ 6951261 w 11136085"/>
              <a:gd name="connsiteY27" fmla="*/ 1384995 h 1384995"/>
              <a:gd name="connsiteX28" fmla="*/ 6253791 w 11136085"/>
              <a:gd name="connsiteY28" fmla="*/ 1384995 h 1384995"/>
              <a:gd name="connsiteX29" fmla="*/ 6001764 w 11136085"/>
              <a:gd name="connsiteY29" fmla="*/ 1384995 h 1384995"/>
              <a:gd name="connsiteX30" fmla="*/ 5192932 w 11136085"/>
              <a:gd name="connsiteY30" fmla="*/ 1384995 h 1384995"/>
              <a:gd name="connsiteX31" fmla="*/ 4718183 w 11136085"/>
              <a:gd name="connsiteY31" fmla="*/ 1384995 h 1384995"/>
              <a:gd name="connsiteX32" fmla="*/ 4020713 w 11136085"/>
              <a:gd name="connsiteY32" fmla="*/ 1384995 h 1384995"/>
              <a:gd name="connsiteX33" fmla="*/ 3768686 w 11136085"/>
              <a:gd name="connsiteY33" fmla="*/ 1384995 h 1384995"/>
              <a:gd name="connsiteX34" fmla="*/ 2959854 w 11136085"/>
              <a:gd name="connsiteY34" fmla="*/ 1384995 h 1384995"/>
              <a:gd name="connsiteX35" fmla="*/ 2485105 w 11136085"/>
              <a:gd name="connsiteY35" fmla="*/ 1384995 h 1384995"/>
              <a:gd name="connsiteX36" fmla="*/ 1898996 w 11136085"/>
              <a:gd name="connsiteY36" fmla="*/ 1384995 h 1384995"/>
              <a:gd name="connsiteX37" fmla="*/ 1535608 w 11136085"/>
              <a:gd name="connsiteY37" fmla="*/ 1384995 h 1384995"/>
              <a:gd name="connsiteX38" fmla="*/ 838137 w 11136085"/>
              <a:gd name="connsiteY38" fmla="*/ 1384995 h 1384995"/>
              <a:gd name="connsiteX39" fmla="*/ 0 w 11136085"/>
              <a:gd name="connsiteY39" fmla="*/ 1384995 h 1384995"/>
              <a:gd name="connsiteX40" fmla="*/ 0 w 11136085"/>
              <a:gd name="connsiteY40" fmla="*/ 937180 h 1384995"/>
              <a:gd name="connsiteX41" fmla="*/ 0 w 11136085"/>
              <a:gd name="connsiteY41" fmla="*/ 517065 h 1384995"/>
              <a:gd name="connsiteX42" fmla="*/ 0 w 11136085"/>
              <a:gd name="connsiteY42"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136085" h="1384995" fill="none" extrusionOk="0">
                <a:moveTo>
                  <a:pt x="0" y="0"/>
                </a:moveTo>
                <a:cubicBezTo>
                  <a:pt x="135904" y="-59315"/>
                  <a:pt x="363473" y="50751"/>
                  <a:pt x="586110" y="0"/>
                </a:cubicBezTo>
                <a:cubicBezTo>
                  <a:pt x="808747" y="-50751"/>
                  <a:pt x="898604" y="32593"/>
                  <a:pt x="1060859" y="0"/>
                </a:cubicBezTo>
                <a:cubicBezTo>
                  <a:pt x="1223114" y="-32593"/>
                  <a:pt x="1402401" y="33924"/>
                  <a:pt x="1646968" y="0"/>
                </a:cubicBezTo>
                <a:cubicBezTo>
                  <a:pt x="1891535" y="-33924"/>
                  <a:pt x="2070161" y="83051"/>
                  <a:pt x="2344439" y="0"/>
                </a:cubicBezTo>
                <a:cubicBezTo>
                  <a:pt x="2618717" y="-83051"/>
                  <a:pt x="2720880" y="13027"/>
                  <a:pt x="3041910" y="0"/>
                </a:cubicBezTo>
                <a:cubicBezTo>
                  <a:pt x="3362940" y="-13027"/>
                  <a:pt x="3408663" y="69942"/>
                  <a:pt x="3739380" y="0"/>
                </a:cubicBezTo>
                <a:cubicBezTo>
                  <a:pt x="4070097" y="-69942"/>
                  <a:pt x="4273850" y="46479"/>
                  <a:pt x="4548212" y="0"/>
                </a:cubicBezTo>
                <a:cubicBezTo>
                  <a:pt x="4822574" y="-46479"/>
                  <a:pt x="4877431" y="26581"/>
                  <a:pt x="5134321" y="0"/>
                </a:cubicBezTo>
                <a:cubicBezTo>
                  <a:pt x="5391211" y="-26581"/>
                  <a:pt x="5610533" y="3109"/>
                  <a:pt x="5831792" y="0"/>
                </a:cubicBezTo>
                <a:cubicBezTo>
                  <a:pt x="6053051" y="-3109"/>
                  <a:pt x="6133574" y="14921"/>
                  <a:pt x="6417902" y="0"/>
                </a:cubicBezTo>
                <a:cubicBezTo>
                  <a:pt x="6702230" y="-14921"/>
                  <a:pt x="6834276" y="28939"/>
                  <a:pt x="7004011" y="0"/>
                </a:cubicBezTo>
                <a:cubicBezTo>
                  <a:pt x="7173746" y="-28939"/>
                  <a:pt x="7464718" y="15366"/>
                  <a:pt x="7590121" y="0"/>
                </a:cubicBezTo>
                <a:cubicBezTo>
                  <a:pt x="7715524" y="-15366"/>
                  <a:pt x="7772461" y="12068"/>
                  <a:pt x="7842148" y="0"/>
                </a:cubicBezTo>
                <a:cubicBezTo>
                  <a:pt x="7911835" y="-12068"/>
                  <a:pt x="8265890" y="66244"/>
                  <a:pt x="8539619" y="0"/>
                </a:cubicBezTo>
                <a:cubicBezTo>
                  <a:pt x="8813348" y="-66244"/>
                  <a:pt x="8680311" y="12647"/>
                  <a:pt x="8791646" y="0"/>
                </a:cubicBezTo>
                <a:cubicBezTo>
                  <a:pt x="8902981" y="-12647"/>
                  <a:pt x="9159287" y="58156"/>
                  <a:pt x="9377756" y="0"/>
                </a:cubicBezTo>
                <a:cubicBezTo>
                  <a:pt x="9596225" y="-58156"/>
                  <a:pt x="9799784" y="23748"/>
                  <a:pt x="10186587" y="0"/>
                </a:cubicBezTo>
                <a:cubicBezTo>
                  <a:pt x="10573390" y="-23748"/>
                  <a:pt x="10921682" y="56360"/>
                  <a:pt x="11136085" y="0"/>
                </a:cubicBezTo>
                <a:cubicBezTo>
                  <a:pt x="11190814" y="124578"/>
                  <a:pt x="11080075" y="364117"/>
                  <a:pt x="11136085" y="475515"/>
                </a:cubicBezTo>
                <a:cubicBezTo>
                  <a:pt x="11192095" y="586913"/>
                  <a:pt x="11108335" y="693500"/>
                  <a:pt x="11136085" y="909480"/>
                </a:cubicBezTo>
                <a:cubicBezTo>
                  <a:pt x="11163835" y="1125461"/>
                  <a:pt x="11079134" y="1208394"/>
                  <a:pt x="11136085" y="1384995"/>
                </a:cubicBezTo>
                <a:cubicBezTo>
                  <a:pt x="10879549" y="1402093"/>
                  <a:pt x="10676247" y="1317621"/>
                  <a:pt x="10549975" y="1384995"/>
                </a:cubicBezTo>
                <a:cubicBezTo>
                  <a:pt x="10423703" y="1452369"/>
                  <a:pt x="10065358" y="1368806"/>
                  <a:pt x="9741144" y="1384995"/>
                </a:cubicBezTo>
                <a:cubicBezTo>
                  <a:pt x="9416930" y="1401184"/>
                  <a:pt x="9202010" y="1349173"/>
                  <a:pt x="8932312" y="1384995"/>
                </a:cubicBezTo>
                <a:cubicBezTo>
                  <a:pt x="8662614" y="1420817"/>
                  <a:pt x="8514918" y="1332404"/>
                  <a:pt x="8346203" y="1384995"/>
                </a:cubicBezTo>
                <a:cubicBezTo>
                  <a:pt x="8177488" y="1437586"/>
                  <a:pt x="7919250" y="1347399"/>
                  <a:pt x="7537371" y="1384995"/>
                </a:cubicBezTo>
                <a:cubicBezTo>
                  <a:pt x="7155492" y="1422591"/>
                  <a:pt x="7092365" y="1377198"/>
                  <a:pt x="6951261" y="1384995"/>
                </a:cubicBezTo>
                <a:cubicBezTo>
                  <a:pt x="6810157" y="1392792"/>
                  <a:pt x="6574426" y="1377526"/>
                  <a:pt x="6253791" y="1384995"/>
                </a:cubicBezTo>
                <a:cubicBezTo>
                  <a:pt x="5933156" y="1392464"/>
                  <a:pt x="6079315" y="1374071"/>
                  <a:pt x="6001764" y="1384995"/>
                </a:cubicBezTo>
                <a:cubicBezTo>
                  <a:pt x="5924213" y="1395919"/>
                  <a:pt x="5565317" y="1381338"/>
                  <a:pt x="5192932" y="1384995"/>
                </a:cubicBezTo>
                <a:cubicBezTo>
                  <a:pt x="4820547" y="1388652"/>
                  <a:pt x="4880869" y="1380636"/>
                  <a:pt x="4718183" y="1384995"/>
                </a:cubicBezTo>
                <a:cubicBezTo>
                  <a:pt x="4555497" y="1389354"/>
                  <a:pt x="4275129" y="1362390"/>
                  <a:pt x="4020713" y="1384995"/>
                </a:cubicBezTo>
                <a:cubicBezTo>
                  <a:pt x="3766297" y="1407600"/>
                  <a:pt x="3839057" y="1375406"/>
                  <a:pt x="3768686" y="1384995"/>
                </a:cubicBezTo>
                <a:cubicBezTo>
                  <a:pt x="3698315" y="1394584"/>
                  <a:pt x="3327878" y="1356380"/>
                  <a:pt x="2959854" y="1384995"/>
                </a:cubicBezTo>
                <a:cubicBezTo>
                  <a:pt x="2591830" y="1413610"/>
                  <a:pt x="2651174" y="1333332"/>
                  <a:pt x="2485105" y="1384995"/>
                </a:cubicBezTo>
                <a:cubicBezTo>
                  <a:pt x="2319036" y="1436658"/>
                  <a:pt x="2087932" y="1382306"/>
                  <a:pt x="1898996" y="1384995"/>
                </a:cubicBezTo>
                <a:cubicBezTo>
                  <a:pt x="1710060" y="1387684"/>
                  <a:pt x="1619360" y="1359234"/>
                  <a:pt x="1535608" y="1384995"/>
                </a:cubicBezTo>
                <a:cubicBezTo>
                  <a:pt x="1451856" y="1410756"/>
                  <a:pt x="1125034" y="1342723"/>
                  <a:pt x="838137" y="1384995"/>
                </a:cubicBezTo>
                <a:cubicBezTo>
                  <a:pt x="551240" y="1427267"/>
                  <a:pt x="339095" y="1354807"/>
                  <a:pt x="0" y="1384995"/>
                </a:cubicBezTo>
                <a:cubicBezTo>
                  <a:pt x="-33155" y="1201585"/>
                  <a:pt x="8174" y="1088439"/>
                  <a:pt x="0" y="937180"/>
                </a:cubicBezTo>
                <a:cubicBezTo>
                  <a:pt x="-8174" y="785922"/>
                  <a:pt x="18245" y="703285"/>
                  <a:pt x="0" y="517065"/>
                </a:cubicBezTo>
                <a:cubicBezTo>
                  <a:pt x="-18245" y="330846"/>
                  <a:pt x="2209" y="131144"/>
                  <a:pt x="0" y="0"/>
                </a:cubicBezTo>
                <a:close/>
              </a:path>
              <a:path w="11136085" h="1384995" stroke="0" extrusionOk="0">
                <a:moveTo>
                  <a:pt x="0" y="0"/>
                </a:moveTo>
                <a:cubicBezTo>
                  <a:pt x="194463" y="-11928"/>
                  <a:pt x="342583" y="56454"/>
                  <a:pt x="474749" y="0"/>
                </a:cubicBezTo>
                <a:cubicBezTo>
                  <a:pt x="606915" y="-56454"/>
                  <a:pt x="628666" y="22361"/>
                  <a:pt x="726776" y="0"/>
                </a:cubicBezTo>
                <a:cubicBezTo>
                  <a:pt x="824886" y="-22361"/>
                  <a:pt x="1206607" y="1337"/>
                  <a:pt x="1535608" y="0"/>
                </a:cubicBezTo>
                <a:cubicBezTo>
                  <a:pt x="1864609" y="-1337"/>
                  <a:pt x="1807951" y="36468"/>
                  <a:pt x="2010356" y="0"/>
                </a:cubicBezTo>
                <a:cubicBezTo>
                  <a:pt x="2212761" y="-36468"/>
                  <a:pt x="2290556" y="35145"/>
                  <a:pt x="2485105" y="0"/>
                </a:cubicBezTo>
                <a:cubicBezTo>
                  <a:pt x="2679654" y="-35145"/>
                  <a:pt x="3004823" y="36297"/>
                  <a:pt x="3293937" y="0"/>
                </a:cubicBezTo>
                <a:cubicBezTo>
                  <a:pt x="3583051" y="-36297"/>
                  <a:pt x="3571352" y="23083"/>
                  <a:pt x="3657325" y="0"/>
                </a:cubicBezTo>
                <a:cubicBezTo>
                  <a:pt x="3743298" y="-23083"/>
                  <a:pt x="4281806" y="7299"/>
                  <a:pt x="4466156" y="0"/>
                </a:cubicBezTo>
                <a:cubicBezTo>
                  <a:pt x="4650506" y="-7299"/>
                  <a:pt x="5007214" y="56650"/>
                  <a:pt x="5274988" y="0"/>
                </a:cubicBezTo>
                <a:cubicBezTo>
                  <a:pt x="5542762" y="-56650"/>
                  <a:pt x="5726949" y="61906"/>
                  <a:pt x="5861097" y="0"/>
                </a:cubicBezTo>
                <a:cubicBezTo>
                  <a:pt x="5995245" y="-61906"/>
                  <a:pt x="6419366" y="4495"/>
                  <a:pt x="6669929" y="0"/>
                </a:cubicBezTo>
                <a:cubicBezTo>
                  <a:pt x="6920492" y="-4495"/>
                  <a:pt x="7004788" y="20961"/>
                  <a:pt x="7144678" y="0"/>
                </a:cubicBezTo>
                <a:cubicBezTo>
                  <a:pt x="7284568" y="-20961"/>
                  <a:pt x="7407577" y="45656"/>
                  <a:pt x="7619427" y="0"/>
                </a:cubicBezTo>
                <a:cubicBezTo>
                  <a:pt x="7831277" y="-45656"/>
                  <a:pt x="8063177" y="15391"/>
                  <a:pt x="8316897" y="0"/>
                </a:cubicBezTo>
                <a:cubicBezTo>
                  <a:pt x="8570617" y="-15391"/>
                  <a:pt x="8592334" y="43813"/>
                  <a:pt x="8791646" y="0"/>
                </a:cubicBezTo>
                <a:cubicBezTo>
                  <a:pt x="8990958" y="-43813"/>
                  <a:pt x="9200661" y="12219"/>
                  <a:pt x="9600477" y="0"/>
                </a:cubicBezTo>
                <a:cubicBezTo>
                  <a:pt x="10000293" y="-12219"/>
                  <a:pt x="10221359" y="31948"/>
                  <a:pt x="10409309" y="0"/>
                </a:cubicBezTo>
                <a:cubicBezTo>
                  <a:pt x="10597259" y="-31948"/>
                  <a:pt x="10848963" y="41008"/>
                  <a:pt x="11136085" y="0"/>
                </a:cubicBezTo>
                <a:cubicBezTo>
                  <a:pt x="11172675" y="139313"/>
                  <a:pt x="11099540" y="247945"/>
                  <a:pt x="11136085" y="447815"/>
                </a:cubicBezTo>
                <a:cubicBezTo>
                  <a:pt x="11172630" y="647686"/>
                  <a:pt x="11133995" y="676941"/>
                  <a:pt x="11136085" y="867930"/>
                </a:cubicBezTo>
                <a:cubicBezTo>
                  <a:pt x="11138175" y="1058919"/>
                  <a:pt x="11095773" y="1200970"/>
                  <a:pt x="11136085" y="1384995"/>
                </a:cubicBezTo>
                <a:cubicBezTo>
                  <a:pt x="10840724" y="1433848"/>
                  <a:pt x="10606065" y="1355592"/>
                  <a:pt x="10438614" y="1384995"/>
                </a:cubicBezTo>
                <a:cubicBezTo>
                  <a:pt x="10271163" y="1414398"/>
                  <a:pt x="10248184" y="1360100"/>
                  <a:pt x="10075226" y="1384995"/>
                </a:cubicBezTo>
                <a:cubicBezTo>
                  <a:pt x="9902268" y="1409890"/>
                  <a:pt x="9771419" y="1334308"/>
                  <a:pt x="9489117" y="1384995"/>
                </a:cubicBezTo>
                <a:cubicBezTo>
                  <a:pt x="9206815" y="1435682"/>
                  <a:pt x="9298133" y="1382210"/>
                  <a:pt x="9237089" y="1384995"/>
                </a:cubicBezTo>
                <a:cubicBezTo>
                  <a:pt x="9176045" y="1387780"/>
                  <a:pt x="9041827" y="1382161"/>
                  <a:pt x="8985062" y="1384995"/>
                </a:cubicBezTo>
                <a:cubicBezTo>
                  <a:pt x="8928297" y="1387829"/>
                  <a:pt x="8533806" y="1373834"/>
                  <a:pt x="8398953" y="1384995"/>
                </a:cubicBezTo>
                <a:cubicBezTo>
                  <a:pt x="8264100" y="1396156"/>
                  <a:pt x="8179142" y="1362773"/>
                  <a:pt x="8035564" y="1384995"/>
                </a:cubicBezTo>
                <a:cubicBezTo>
                  <a:pt x="7891986" y="1407217"/>
                  <a:pt x="7595771" y="1301961"/>
                  <a:pt x="7338094" y="1384995"/>
                </a:cubicBezTo>
                <a:cubicBezTo>
                  <a:pt x="7080417" y="1468029"/>
                  <a:pt x="7063159" y="1360302"/>
                  <a:pt x="6974706" y="1384995"/>
                </a:cubicBezTo>
                <a:cubicBezTo>
                  <a:pt x="6886253" y="1409688"/>
                  <a:pt x="6496456" y="1376296"/>
                  <a:pt x="6277235" y="1384995"/>
                </a:cubicBezTo>
                <a:cubicBezTo>
                  <a:pt x="6058014" y="1393694"/>
                  <a:pt x="6128383" y="1382699"/>
                  <a:pt x="6025208" y="1384995"/>
                </a:cubicBezTo>
                <a:cubicBezTo>
                  <a:pt x="5922033" y="1387291"/>
                  <a:pt x="5614593" y="1377280"/>
                  <a:pt x="5327738" y="1384995"/>
                </a:cubicBezTo>
                <a:cubicBezTo>
                  <a:pt x="5040883" y="1392710"/>
                  <a:pt x="5086955" y="1374172"/>
                  <a:pt x="4964349" y="1384995"/>
                </a:cubicBezTo>
                <a:cubicBezTo>
                  <a:pt x="4841743" y="1395818"/>
                  <a:pt x="4792892" y="1380298"/>
                  <a:pt x="4712322" y="1384995"/>
                </a:cubicBezTo>
                <a:cubicBezTo>
                  <a:pt x="4631752" y="1389692"/>
                  <a:pt x="4447452" y="1356440"/>
                  <a:pt x="4348934" y="1384995"/>
                </a:cubicBezTo>
                <a:cubicBezTo>
                  <a:pt x="4250416" y="1413550"/>
                  <a:pt x="3921322" y="1347564"/>
                  <a:pt x="3651464" y="1384995"/>
                </a:cubicBezTo>
                <a:cubicBezTo>
                  <a:pt x="3381606" y="1422426"/>
                  <a:pt x="3395518" y="1363356"/>
                  <a:pt x="3288076" y="1384995"/>
                </a:cubicBezTo>
                <a:cubicBezTo>
                  <a:pt x="3180634" y="1406634"/>
                  <a:pt x="3142355" y="1354791"/>
                  <a:pt x="3036048" y="1384995"/>
                </a:cubicBezTo>
                <a:cubicBezTo>
                  <a:pt x="2929741" y="1415199"/>
                  <a:pt x="2822745" y="1365924"/>
                  <a:pt x="2672660" y="1384995"/>
                </a:cubicBezTo>
                <a:cubicBezTo>
                  <a:pt x="2522575" y="1404066"/>
                  <a:pt x="2395198" y="1356522"/>
                  <a:pt x="2197912" y="1384995"/>
                </a:cubicBezTo>
                <a:cubicBezTo>
                  <a:pt x="2000626" y="1413468"/>
                  <a:pt x="1735823" y="1315516"/>
                  <a:pt x="1611802" y="1384995"/>
                </a:cubicBezTo>
                <a:cubicBezTo>
                  <a:pt x="1487781" y="1454474"/>
                  <a:pt x="1409727" y="1378652"/>
                  <a:pt x="1248414" y="1384995"/>
                </a:cubicBezTo>
                <a:cubicBezTo>
                  <a:pt x="1087101" y="1391338"/>
                  <a:pt x="554892" y="1304910"/>
                  <a:pt x="0" y="1384995"/>
                </a:cubicBezTo>
                <a:cubicBezTo>
                  <a:pt x="-31118" y="1173078"/>
                  <a:pt x="10527" y="1035687"/>
                  <a:pt x="0" y="923330"/>
                </a:cubicBezTo>
                <a:cubicBezTo>
                  <a:pt x="-10527" y="810974"/>
                  <a:pt x="33776" y="569595"/>
                  <a:pt x="0" y="461665"/>
                </a:cubicBezTo>
                <a:cubicBezTo>
                  <a:pt x="-33776" y="353736"/>
                  <a:pt x="41644" y="165188"/>
                  <a:pt x="0" y="0"/>
                </a:cubicBezTo>
                <a:close/>
              </a:path>
            </a:pathLst>
          </a:custGeom>
          <a:solidFill>
            <a:schemeClr val="bg1"/>
          </a:solidFill>
          <a:ln w="60325">
            <a:solidFill>
              <a:schemeClr val="accent2">
                <a:lumMod val="75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a:effectLst>
            <a:outerShdw blurRad="50800" dist="50800" dir="5400000" algn="ctr" rotWithShape="0">
              <a:schemeClr val="bg1">
                <a:lumMod val="95000"/>
              </a:schemeClr>
            </a:outerShdw>
          </a:effectLst>
        </p:spPr>
        <p:txBody>
          <a:bodyPr wrap="square">
            <a:spAutoFit/>
          </a:bodyPr>
          <a:lstStyle/>
          <a:p>
            <a:pPr lvl="0" algn="just">
              <a:spcAft>
                <a:spcPts val="800"/>
              </a:spcAft>
            </a:pPr>
            <a:r>
              <a:rPr lang="el-GR" sz="2800" b="1" dirty="0">
                <a:effectLst/>
                <a:latin typeface="Comic Sans MS" panose="030F0702030302020204" pitchFamily="66" charset="0"/>
                <a:ea typeface="Calibri" panose="020F0502020204030204" pitchFamily="34" charset="0"/>
                <a:cs typeface="Times New Roman" panose="02020603050405020304" pitchFamily="18" charset="0"/>
              </a:rPr>
              <a:t>3.  Πώς αποτιμάται η χρήση του από τους συμμετέχοντες  μαθητές της Γ΄ Δημοτικού Σχολείου ως προς τα μαθησιακά οφέλη που παρήγε γι’ αυτούς;</a:t>
            </a:r>
            <a:endParaRPr lang="el-GR" sz="2800" b="1" dirty="0">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02EE564-2AB1-4492-A21D-C9FD5880E3D0}"/>
              </a:ext>
            </a:extLst>
          </p:cNvPr>
          <p:cNvSpPr txBox="1"/>
          <p:nvPr/>
        </p:nvSpPr>
        <p:spPr>
          <a:xfrm>
            <a:off x="527954" y="1751564"/>
            <a:ext cx="11136085" cy="954107"/>
          </a:xfrm>
          <a:custGeom>
            <a:avLst/>
            <a:gdLst>
              <a:gd name="connsiteX0" fmla="*/ 0 w 11136085"/>
              <a:gd name="connsiteY0" fmla="*/ 0 h 954107"/>
              <a:gd name="connsiteX1" fmla="*/ 586110 w 11136085"/>
              <a:gd name="connsiteY1" fmla="*/ 0 h 954107"/>
              <a:gd name="connsiteX2" fmla="*/ 1060859 w 11136085"/>
              <a:gd name="connsiteY2" fmla="*/ 0 h 954107"/>
              <a:gd name="connsiteX3" fmla="*/ 1535608 w 11136085"/>
              <a:gd name="connsiteY3" fmla="*/ 0 h 954107"/>
              <a:gd name="connsiteX4" fmla="*/ 2121717 w 11136085"/>
              <a:gd name="connsiteY4" fmla="*/ 0 h 954107"/>
              <a:gd name="connsiteX5" fmla="*/ 2819188 w 11136085"/>
              <a:gd name="connsiteY5" fmla="*/ 0 h 954107"/>
              <a:gd name="connsiteX6" fmla="*/ 3516658 w 11136085"/>
              <a:gd name="connsiteY6" fmla="*/ 0 h 954107"/>
              <a:gd name="connsiteX7" fmla="*/ 4214129 w 11136085"/>
              <a:gd name="connsiteY7" fmla="*/ 0 h 954107"/>
              <a:gd name="connsiteX8" fmla="*/ 5022960 w 11136085"/>
              <a:gd name="connsiteY8" fmla="*/ 0 h 954107"/>
              <a:gd name="connsiteX9" fmla="*/ 5609070 w 11136085"/>
              <a:gd name="connsiteY9" fmla="*/ 0 h 954107"/>
              <a:gd name="connsiteX10" fmla="*/ 6306541 w 11136085"/>
              <a:gd name="connsiteY10" fmla="*/ 0 h 954107"/>
              <a:gd name="connsiteX11" fmla="*/ 6892651 w 11136085"/>
              <a:gd name="connsiteY11" fmla="*/ 0 h 954107"/>
              <a:gd name="connsiteX12" fmla="*/ 7478760 w 11136085"/>
              <a:gd name="connsiteY12" fmla="*/ 0 h 954107"/>
              <a:gd name="connsiteX13" fmla="*/ 8064870 w 11136085"/>
              <a:gd name="connsiteY13" fmla="*/ 0 h 954107"/>
              <a:gd name="connsiteX14" fmla="*/ 8316897 w 11136085"/>
              <a:gd name="connsiteY14" fmla="*/ 0 h 954107"/>
              <a:gd name="connsiteX15" fmla="*/ 9014368 w 11136085"/>
              <a:gd name="connsiteY15" fmla="*/ 0 h 954107"/>
              <a:gd name="connsiteX16" fmla="*/ 9266395 w 11136085"/>
              <a:gd name="connsiteY16" fmla="*/ 0 h 954107"/>
              <a:gd name="connsiteX17" fmla="*/ 9852505 w 11136085"/>
              <a:gd name="connsiteY17" fmla="*/ 0 h 954107"/>
              <a:gd name="connsiteX18" fmla="*/ 11136085 w 11136085"/>
              <a:gd name="connsiteY18" fmla="*/ 0 h 954107"/>
              <a:gd name="connsiteX19" fmla="*/ 11136085 w 11136085"/>
              <a:gd name="connsiteY19" fmla="*/ 496136 h 954107"/>
              <a:gd name="connsiteX20" fmla="*/ 11136085 w 11136085"/>
              <a:gd name="connsiteY20" fmla="*/ 954107 h 954107"/>
              <a:gd name="connsiteX21" fmla="*/ 10772697 w 11136085"/>
              <a:gd name="connsiteY21" fmla="*/ 954107 h 954107"/>
              <a:gd name="connsiteX22" fmla="*/ 10075226 w 11136085"/>
              <a:gd name="connsiteY22" fmla="*/ 954107 h 954107"/>
              <a:gd name="connsiteX23" fmla="*/ 9711838 w 11136085"/>
              <a:gd name="connsiteY23" fmla="*/ 954107 h 954107"/>
              <a:gd name="connsiteX24" fmla="*/ 8903007 w 11136085"/>
              <a:gd name="connsiteY24" fmla="*/ 954107 h 954107"/>
              <a:gd name="connsiteX25" fmla="*/ 8094175 w 11136085"/>
              <a:gd name="connsiteY25" fmla="*/ 954107 h 954107"/>
              <a:gd name="connsiteX26" fmla="*/ 7508066 w 11136085"/>
              <a:gd name="connsiteY26" fmla="*/ 954107 h 954107"/>
              <a:gd name="connsiteX27" fmla="*/ 6699234 w 11136085"/>
              <a:gd name="connsiteY27" fmla="*/ 954107 h 954107"/>
              <a:gd name="connsiteX28" fmla="*/ 6113125 w 11136085"/>
              <a:gd name="connsiteY28" fmla="*/ 954107 h 954107"/>
              <a:gd name="connsiteX29" fmla="*/ 5415654 w 11136085"/>
              <a:gd name="connsiteY29" fmla="*/ 954107 h 954107"/>
              <a:gd name="connsiteX30" fmla="*/ 5163627 w 11136085"/>
              <a:gd name="connsiteY30" fmla="*/ 954107 h 954107"/>
              <a:gd name="connsiteX31" fmla="*/ 4354795 w 11136085"/>
              <a:gd name="connsiteY31" fmla="*/ 954107 h 954107"/>
              <a:gd name="connsiteX32" fmla="*/ 3880046 w 11136085"/>
              <a:gd name="connsiteY32" fmla="*/ 954107 h 954107"/>
              <a:gd name="connsiteX33" fmla="*/ 3182576 w 11136085"/>
              <a:gd name="connsiteY33" fmla="*/ 954107 h 954107"/>
              <a:gd name="connsiteX34" fmla="*/ 2930549 w 11136085"/>
              <a:gd name="connsiteY34" fmla="*/ 954107 h 954107"/>
              <a:gd name="connsiteX35" fmla="*/ 2121717 w 11136085"/>
              <a:gd name="connsiteY35" fmla="*/ 954107 h 954107"/>
              <a:gd name="connsiteX36" fmla="*/ 1646968 w 11136085"/>
              <a:gd name="connsiteY36" fmla="*/ 954107 h 954107"/>
              <a:gd name="connsiteX37" fmla="*/ 1060859 w 11136085"/>
              <a:gd name="connsiteY37" fmla="*/ 954107 h 954107"/>
              <a:gd name="connsiteX38" fmla="*/ 697471 w 11136085"/>
              <a:gd name="connsiteY38" fmla="*/ 954107 h 954107"/>
              <a:gd name="connsiteX39" fmla="*/ 0 w 11136085"/>
              <a:gd name="connsiteY39" fmla="*/ 954107 h 954107"/>
              <a:gd name="connsiteX40" fmla="*/ 0 w 11136085"/>
              <a:gd name="connsiteY40" fmla="*/ 457971 h 954107"/>
              <a:gd name="connsiteX41" fmla="*/ 0 w 11136085"/>
              <a:gd name="connsiteY41"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136085" h="954107" fill="none" extrusionOk="0">
                <a:moveTo>
                  <a:pt x="0" y="0"/>
                </a:moveTo>
                <a:cubicBezTo>
                  <a:pt x="224234" y="-33894"/>
                  <a:pt x="395980" y="41452"/>
                  <a:pt x="586110" y="0"/>
                </a:cubicBezTo>
                <a:cubicBezTo>
                  <a:pt x="776240" y="-41452"/>
                  <a:pt x="905662" y="32959"/>
                  <a:pt x="1060859" y="0"/>
                </a:cubicBezTo>
                <a:cubicBezTo>
                  <a:pt x="1216056" y="-32959"/>
                  <a:pt x="1373353" y="32593"/>
                  <a:pt x="1535608" y="0"/>
                </a:cubicBezTo>
                <a:cubicBezTo>
                  <a:pt x="1697863" y="-32593"/>
                  <a:pt x="1877150" y="33924"/>
                  <a:pt x="2121717" y="0"/>
                </a:cubicBezTo>
                <a:cubicBezTo>
                  <a:pt x="2366284" y="-33924"/>
                  <a:pt x="2544910" y="83051"/>
                  <a:pt x="2819188" y="0"/>
                </a:cubicBezTo>
                <a:cubicBezTo>
                  <a:pt x="3093466" y="-83051"/>
                  <a:pt x="3197470" y="13382"/>
                  <a:pt x="3516658" y="0"/>
                </a:cubicBezTo>
                <a:cubicBezTo>
                  <a:pt x="3835846" y="-13382"/>
                  <a:pt x="3881895" y="66548"/>
                  <a:pt x="4214129" y="0"/>
                </a:cubicBezTo>
                <a:cubicBezTo>
                  <a:pt x="4546363" y="-66548"/>
                  <a:pt x="4751123" y="46765"/>
                  <a:pt x="5022960" y="0"/>
                </a:cubicBezTo>
                <a:cubicBezTo>
                  <a:pt x="5294797" y="-46765"/>
                  <a:pt x="5345727" y="25302"/>
                  <a:pt x="5609070" y="0"/>
                </a:cubicBezTo>
                <a:cubicBezTo>
                  <a:pt x="5872413" y="-25302"/>
                  <a:pt x="6085282" y="3109"/>
                  <a:pt x="6306541" y="0"/>
                </a:cubicBezTo>
                <a:cubicBezTo>
                  <a:pt x="6527800" y="-3109"/>
                  <a:pt x="6608323" y="14921"/>
                  <a:pt x="6892651" y="0"/>
                </a:cubicBezTo>
                <a:cubicBezTo>
                  <a:pt x="7176979" y="-14921"/>
                  <a:pt x="7309025" y="28939"/>
                  <a:pt x="7478760" y="0"/>
                </a:cubicBezTo>
                <a:cubicBezTo>
                  <a:pt x="7648495" y="-28939"/>
                  <a:pt x="7939467" y="15366"/>
                  <a:pt x="8064870" y="0"/>
                </a:cubicBezTo>
                <a:cubicBezTo>
                  <a:pt x="8190273" y="-15366"/>
                  <a:pt x="8247210" y="12068"/>
                  <a:pt x="8316897" y="0"/>
                </a:cubicBezTo>
                <a:cubicBezTo>
                  <a:pt x="8386584" y="-12068"/>
                  <a:pt x="8740639" y="66244"/>
                  <a:pt x="9014368" y="0"/>
                </a:cubicBezTo>
                <a:cubicBezTo>
                  <a:pt x="9288097" y="-66244"/>
                  <a:pt x="9155060" y="12647"/>
                  <a:pt x="9266395" y="0"/>
                </a:cubicBezTo>
                <a:cubicBezTo>
                  <a:pt x="9377730" y="-12647"/>
                  <a:pt x="9634036" y="58156"/>
                  <a:pt x="9852505" y="0"/>
                </a:cubicBezTo>
                <a:cubicBezTo>
                  <a:pt x="10070974" y="-58156"/>
                  <a:pt x="10620811" y="118358"/>
                  <a:pt x="11136085" y="0"/>
                </a:cubicBezTo>
                <a:cubicBezTo>
                  <a:pt x="11157996" y="126665"/>
                  <a:pt x="11105014" y="383098"/>
                  <a:pt x="11136085" y="496136"/>
                </a:cubicBezTo>
                <a:cubicBezTo>
                  <a:pt x="11167156" y="609174"/>
                  <a:pt x="11121173" y="774415"/>
                  <a:pt x="11136085" y="954107"/>
                </a:cubicBezTo>
                <a:cubicBezTo>
                  <a:pt x="10988733" y="961464"/>
                  <a:pt x="10881902" y="953299"/>
                  <a:pt x="10772697" y="954107"/>
                </a:cubicBezTo>
                <a:cubicBezTo>
                  <a:pt x="10663492" y="954915"/>
                  <a:pt x="10388968" y="925024"/>
                  <a:pt x="10075226" y="954107"/>
                </a:cubicBezTo>
                <a:cubicBezTo>
                  <a:pt x="9761484" y="983190"/>
                  <a:pt x="9809604" y="920700"/>
                  <a:pt x="9711838" y="954107"/>
                </a:cubicBezTo>
                <a:cubicBezTo>
                  <a:pt x="9614072" y="987514"/>
                  <a:pt x="9227221" y="937918"/>
                  <a:pt x="8903007" y="954107"/>
                </a:cubicBezTo>
                <a:cubicBezTo>
                  <a:pt x="8578793" y="970296"/>
                  <a:pt x="8363873" y="918285"/>
                  <a:pt x="8094175" y="954107"/>
                </a:cubicBezTo>
                <a:cubicBezTo>
                  <a:pt x="7824477" y="989929"/>
                  <a:pt x="7676781" y="901516"/>
                  <a:pt x="7508066" y="954107"/>
                </a:cubicBezTo>
                <a:cubicBezTo>
                  <a:pt x="7339351" y="1006698"/>
                  <a:pt x="7081113" y="916511"/>
                  <a:pt x="6699234" y="954107"/>
                </a:cubicBezTo>
                <a:cubicBezTo>
                  <a:pt x="6317355" y="991703"/>
                  <a:pt x="6253512" y="945987"/>
                  <a:pt x="6113125" y="954107"/>
                </a:cubicBezTo>
                <a:cubicBezTo>
                  <a:pt x="5972738" y="962227"/>
                  <a:pt x="5742223" y="947267"/>
                  <a:pt x="5415654" y="954107"/>
                </a:cubicBezTo>
                <a:cubicBezTo>
                  <a:pt x="5089085" y="960947"/>
                  <a:pt x="5241178" y="943183"/>
                  <a:pt x="5163627" y="954107"/>
                </a:cubicBezTo>
                <a:cubicBezTo>
                  <a:pt x="5086076" y="965031"/>
                  <a:pt x="4727180" y="950450"/>
                  <a:pt x="4354795" y="954107"/>
                </a:cubicBezTo>
                <a:cubicBezTo>
                  <a:pt x="3982410" y="957764"/>
                  <a:pt x="4042732" y="949748"/>
                  <a:pt x="3880046" y="954107"/>
                </a:cubicBezTo>
                <a:cubicBezTo>
                  <a:pt x="3717360" y="958466"/>
                  <a:pt x="3436992" y="931502"/>
                  <a:pt x="3182576" y="954107"/>
                </a:cubicBezTo>
                <a:cubicBezTo>
                  <a:pt x="2928160" y="976712"/>
                  <a:pt x="3000920" y="944518"/>
                  <a:pt x="2930549" y="954107"/>
                </a:cubicBezTo>
                <a:cubicBezTo>
                  <a:pt x="2860178" y="963696"/>
                  <a:pt x="2489741" y="925492"/>
                  <a:pt x="2121717" y="954107"/>
                </a:cubicBezTo>
                <a:cubicBezTo>
                  <a:pt x="1753693" y="982722"/>
                  <a:pt x="1813037" y="902444"/>
                  <a:pt x="1646968" y="954107"/>
                </a:cubicBezTo>
                <a:cubicBezTo>
                  <a:pt x="1480899" y="1005770"/>
                  <a:pt x="1249795" y="951418"/>
                  <a:pt x="1060859" y="954107"/>
                </a:cubicBezTo>
                <a:cubicBezTo>
                  <a:pt x="871923" y="956796"/>
                  <a:pt x="781223" y="928346"/>
                  <a:pt x="697471" y="954107"/>
                </a:cubicBezTo>
                <a:cubicBezTo>
                  <a:pt x="613719" y="979868"/>
                  <a:pt x="286897" y="911835"/>
                  <a:pt x="0" y="954107"/>
                </a:cubicBezTo>
                <a:cubicBezTo>
                  <a:pt x="-17730" y="789982"/>
                  <a:pt x="6554" y="591471"/>
                  <a:pt x="0" y="457971"/>
                </a:cubicBezTo>
                <a:cubicBezTo>
                  <a:pt x="-6554" y="324471"/>
                  <a:pt x="8938" y="196199"/>
                  <a:pt x="0" y="0"/>
                </a:cubicBezTo>
                <a:close/>
              </a:path>
              <a:path w="11136085" h="954107" stroke="0" extrusionOk="0">
                <a:moveTo>
                  <a:pt x="0" y="0"/>
                </a:moveTo>
                <a:cubicBezTo>
                  <a:pt x="194463" y="-11928"/>
                  <a:pt x="342583" y="56454"/>
                  <a:pt x="474749" y="0"/>
                </a:cubicBezTo>
                <a:cubicBezTo>
                  <a:pt x="606915" y="-56454"/>
                  <a:pt x="628666" y="22361"/>
                  <a:pt x="726776" y="0"/>
                </a:cubicBezTo>
                <a:cubicBezTo>
                  <a:pt x="824886" y="-22361"/>
                  <a:pt x="1206607" y="1337"/>
                  <a:pt x="1535608" y="0"/>
                </a:cubicBezTo>
                <a:cubicBezTo>
                  <a:pt x="1864609" y="-1337"/>
                  <a:pt x="1807951" y="36468"/>
                  <a:pt x="2010356" y="0"/>
                </a:cubicBezTo>
                <a:cubicBezTo>
                  <a:pt x="2212761" y="-36468"/>
                  <a:pt x="2290556" y="35145"/>
                  <a:pt x="2485105" y="0"/>
                </a:cubicBezTo>
                <a:cubicBezTo>
                  <a:pt x="2679654" y="-35145"/>
                  <a:pt x="3004823" y="36297"/>
                  <a:pt x="3293937" y="0"/>
                </a:cubicBezTo>
                <a:cubicBezTo>
                  <a:pt x="3583051" y="-36297"/>
                  <a:pt x="3571352" y="23083"/>
                  <a:pt x="3657325" y="0"/>
                </a:cubicBezTo>
                <a:cubicBezTo>
                  <a:pt x="3743298" y="-23083"/>
                  <a:pt x="4281806" y="7299"/>
                  <a:pt x="4466156" y="0"/>
                </a:cubicBezTo>
                <a:cubicBezTo>
                  <a:pt x="4650506" y="-7299"/>
                  <a:pt x="5007214" y="56650"/>
                  <a:pt x="5274988" y="0"/>
                </a:cubicBezTo>
                <a:cubicBezTo>
                  <a:pt x="5542762" y="-56650"/>
                  <a:pt x="5726949" y="61906"/>
                  <a:pt x="5861097" y="0"/>
                </a:cubicBezTo>
                <a:cubicBezTo>
                  <a:pt x="5995245" y="-61906"/>
                  <a:pt x="6419366" y="4495"/>
                  <a:pt x="6669929" y="0"/>
                </a:cubicBezTo>
                <a:cubicBezTo>
                  <a:pt x="6920492" y="-4495"/>
                  <a:pt x="7004788" y="20961"/>
                  <a:pt x="7144678" y="0"/>
                </a:cubicBezTo>
                <a:cubicBezTo>
                  <a:pt x="7284568" y="-20961"/>
                  <a:pt x="7407577" y="45656"/>
                  <a:pt x="7619427" y="0"/>
                </a:cubicBezTo>
                <a:cubicBezTo>
                  <a:pt x="7831277" y="-45656"/>
                  <a:pt x="8063177" y="15391"/>
                  <a:pt x="8316897" y="0"/>
                </a:cubicBezTo>
                <a:cubicBezTo>
                  <a:pt x="8570617" y="-15391"/>
                  <a:pt x="8592334" y="43813"/>
                  <a:pt x="8791646" y="0"/>
                </a:cubicBezTo>
                <a:cubicBezTo>
                  <a:pt x="8990958" y="-43813"/>
                  <a:pt x="9200661" y="12219"/>
                  <a:pt x="9600477" y="0"/>
                </a:cubicBezTo>
                <a:cubicBezTo>
                  <a:pt x="10000293" y="-12219"/>
                  <a:pt x="10221359" y="31948"/>
                  <a:pt x="10409309" y="0"/>
                </a:cubicBezTo>
                <a:cubicBezTo>
                  <a:pt x="10597259" y="-31948"/>
                  <a:pt x="10848963" y="41008"/>
                  <a:pt x="11136085" y="0"/>
                </a:cubicBezTo>
                <a:cubicBezTo>
                  <a:pt x="11174026" y="126174"/>
                  <a:pt x="11089182" y="347774"/>
                  <a:pt x="11136085" y="467512"/>
                </a:cubicBezTo>
                <a:cubicBezTo>
                  <a:pt x="11182988" y="587250"/>
                  <a:pt x="11091471" y="777061"/>
                  <a:pt x="11136085" y="954107"/>
                </a:cubicBezTo>
                <a:cubicBezTo>
                  <a:pt x="10972247" y="978481"/>
                  <a:pt x="10895228" y="928491"/>
                  <a:pt x="10772697" y="954107"/>
                </a:cubicBezTo>
                <a:cubicBezTo>
                  <a:pt x="10650166" y="979723"/>
                  <a:pt x="10342496" y="919721"/>
                  <a:pt x="10186587" y="954107"/>
                </a:cubicBezTo>
                <a:cubicBezTo>
                  <a:pt x="10030678" y="988493"/>
                  <a:pt x="9996157" y="929212"/>
                  <a:pt x="9823199" y="954107"/>
                </a:cubicBezTo>
                <a:cubicBezTo>
                  <a:pt x="9650241" y="979002"/>
                  <a:pt x="9520726" y="905239"/>
                  <a:pt x="9237089" y="954107"/>
                </a:cubicBezTo>
                <a:cubicBezTo>
                  <a:pt x="8953452" y="1002975"/>
                  <a:pt x="9035690" y="937406"/>
                  <a:pt x="8985062" y="954107"/>
                </a:cubicBezTo>
                <a:cubicBezTo>
                  <a:pt x="8934434" y="970808"/>
                  <a:pt x="8789800" y="951273"/>
                  <a:pt x="8733035" y="954107"/>
                </a:cubicBezTo>
                <a:cubicBezTo>
                  <a:pt x="8676270" y="956941"/>
                  <a:pt x="8283567" y="945779"/>
                  <a:pt x="8146925" y="954107"/>
                </a:cubicBezTo>
                <a:cubicBezTo>
                  <a:pt x="8010283" y="962435"/>
                  <a:pt x="7921111" y="930684"/>
                  <a:pt x="7783537" y="954107"/>
                </a:cubicBezTo>
                <a:cubicBezTo>
                  <a:pt x="7645963" y="977530"/>
                  <a:pt x="7343744" y="871073"/>
                  <a:pt x="7086067" y="954107"/>
                </a:cubicBezTo>
                <a:cubicBezTo>
                  <a:pt x="6828390" y="1037141"/>
                  <a:pt x="6811132" y="929414"/>
                  <a:pt x="6722679" y="954107"/>
                </a:cubicBezTo>
                <a:cubicBezTo>
                  <a:pt x="6634226" y="978800"/>
                  <a:pt x="6244429" y="945408"/>
                  <a:pt x="6025208" y="954107"/>
                </a:cubicBezTo>
                <a:cubicBezTo>
                  <a:pt x="5805987" y="962806"/>
                  <a:pt x="5876356" y="951811"/>
                  <a:pt x="5773181" y="954107"/>
                </a:cubicBezTo>
                <a:cubicBezTo>
                  <a:pt x="5670006" y="956403"/>
                  <a:pt x="5363612" y="950178"/>
                  <a:pt x="5075710" y="954107"/>
                </a:cubicBezTo>
                <a:cubicBezTo>
                  <a:pt x="4787808" y="958036"/>
                  <a:pt x="4825488" y="932530"/>
                  <a:pt x="4712322" y="954107"/>
                </a:cubicBezTo>
                <a:cubicBezTo>
                  <a:pt x="4599156" y="975684"/>
                  <a:pt x="4540865" y="949410"/>
                  <a:pt x="4460295" y="954107"/>
                </a:cubicBezTo>
                <a:cubicBezTo>
                  <a:pt x="4379725" y="958804"/>
                  <a:pt x="4195425" y="925552"/>
                  <a:pt x="4096907" y="954107"/>
                </a:cubicBezTo>
                <a:cubicBezTo>
                  <a:pt x="3998389" y="982662"/>
                  <a:pt x="3669654" y="919759"/>
                  <a:pt x="3399436" y="954107"/>
                </a:cubicBezTo>
                <a:cubicBezTo>
                  <a:pt x="3129218" y="988455"/>
                  <a:pt x="3143490" y="932468"/>
                  <a:pt x="3036048" y="954107"/>
                </a:cubicBezTo>
                <a:cubicBezTo>
                  <a:pt x="2928606" y="975746"/>
                  <a:pt x="2885253" y="947791"/>
                  <a:pt x="2784021" y="954107"/>
                </a:cubicBezTo>
                <a:cubicBezTo>
                  <a:pt x="2682789" y="960423"/>
                  <a:pt x="2570718" y="935036"/>
                  <a:pt x="2420633" y="954107"/>
                </a:cubicBezTo>
                <a:cubicBezTo>
                  <a:pt x="2270548" y="973178"/>
                  <a:pt x="2148015" y="932011"/>
                  <a:pt x="1945884" y="954107"/>
                </a:cubicBezTo>
                <a:cubicBezTo>
                  <a:pt x="1743753" y="976203"/>
                  <a:pt x="1483529" y="951293"/>
                  <a:pt x="1359775" y="954107"/>
                </a:cubicBezTo>
                <a:cubicBezTo>
                  <a:pt x="1236021" y="956921"/>
                  <a:pt x="1157700" y="947764"/>
                  <a:pt x="996387" y="954107"/>
                </a:cubicBezTo>
                <a:cubicBezTo>
                  <a:pt x="835074" y="960450"/>
                  <a:pt x="483728" y="847087"/>
                  <a:pt x="0" y="954107"/>
                </a:cubicBezTo>
                <a:cubicBezTo>
                  <a:pt x="-46955" y="794671"/>
                  <a:pt x="40915" y="608769"/>
                  <a:pt x="0" y="477054"/>
                </a:cubicBezTo>
                <a:cubicBezTo>
                  <a:pt x="-40915" y="345339"/>
                  <a:pt x="24255" y="134366"/>
                  <a:pt x="0" y="0"/>
                </a:cubicBezTo>
                <a:close/>
              </a:path>
            </a:pathLst>
          </a:custGeom>
          <a:solidFill>
            <a:schemeClr val="bg1"/>
          </a:solidFill>
          <a:ln w="60325">
            <a:solidFill>
              <a:schemeClr val="accent2">
                <a:lumMod val="75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a:effectLst>
            <a:outerShdw blurRad="50800" dist="50800" dir="5400000" algn="ctr" rotWithShape="0">
              <a:schemeClr val="bg1">
                <a:lumMod val="95000"/>
              </a:schemeClr>
            </a:outerShdw>
          </a:effectLst>
        </p:spPr>
        <p:txBody>
          <a:bodyPr wrap="square">
            <a:spAutoFit/>
          </a:bodyPr>
          <a:lstStyle/>
          <a:p>
            <a:pPr marL="342900" lvl="0" indent="-342900" algn="just">
              <a:buFont typeface="+mj-lt"/>
              <a:buAutoNum type="arabicPeriod"/>
            </a:pPr>
            <a:r>
              <a:rPr lang="el-GR" sz="2800" b="1" dirty="0">
                <a:effectLst/>
                <a:latin typeface="Comic Sans MS" panose="030F0702030302020204" pitchFamily="66" charset="0"/>
                <a:ea typeface="Calibri" panose="020F0502020204030204" pitchFamily="34" charset="0"/>
                <a:cs typeface="Times New Roman" panose="02020603050405020304" pitchFamily="18" charset="0"/>
              </a:rPr>
              <a:t>Το εκπαιδευτικό υλικό   διέπεται από τις αρχές και τη μεθοδολογία της εξ αποστάσεως εκπαίδευσης;</a:t>
            </a:r>
            <a:endParaRPr lang="el-GR" sz="2800" b="1" dirty="0">
              <a:effectLst/>
              <a:latin typeface="Comic Sans MS" panose="030F0702030302020204" pitchFamily="66" charset="0"/>
              <a:ea typeface="Times New Roman" panose="02020603050405020304" pitchFamily="18" charset="0"/>
              <a:cs typeface="Times New Roman" panose="02020603050405020304" pitchFamily="18" charset="0"/>
            </a:endParaRPr>
          </a:p>
        </p:txBody>
      </p:sp>
      <p:pic>
        <p:nvPicPr>
          <p:cNvPr id="4098" name="Picture 2" descr="CAN I ASK YOU A QUESTION ? Question Mark Doubt Clip Art, PNG, 630x422px,  Question, Autistic Spectrum">
            <a:extLst>
              <a:ext uri="{FF2B5EF4-FFF2-40B4-BE49-F238E27FC236}">
                <a16:creationId xmlns:a16="http://schemas.microsoft.com/office/drawing/2014/main" id="{5EDDF9C3-DC64-483C-9569-F6709EAFA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0868" y="86375"/>
            <a:ext cx="2203676" cy="113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57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7339728F-67D2-437F-932D-2933EFAC426C}"/>
              </a:ext>
            </a:extLst>
          </p:cNvPr>
          <p:cNvSpPr txBox="1">
            <a:spLocks/>
          </p:cNvSpPr>
          <p:nvPr/>
        </p:nvSpPr>
        <p:spPr>
          <a:xfrm>
            <a:off x="1192936" y="539156"/>
            <a:ext cx="9045078" cy="773934"/>
          </a:xfrm>
          <a:prstGeom prst="rect">
            <a:avLst/>
          </a:prstGeom>
          <a:ln>
            <a:solidFill>
              <a:schemeClr val="accent1">
                <a:lumMod val="50000"/>
                <a:alpha val="98000"/>
              </a:schemeClr>
            </a:solidFill>
          </a:ln>
          <a:scene3d>
            <a:camera prst="orthographicFront"/>
            <a:lightRig rig="threePt" dir="t"/>
          </a:scene3d>
          <a:sp3d prstMaterial="clear"/>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solidFill>
                  <a:schemeClr val="accent2">
                    <a:lumMod val="75000"/>
                  </a:schemeClr>
                </a:solidFill>
                <a:latin typeface="Comic Sans MS" panose="030F0702030302020204" pitchFamily="66" charset="0"/>
              </a:rPr>
              <a:t>4</a:t>
            </a:r>
            <a:r>
              <a:rPr lang="el-GR" b="1" dirty="0">
                <a:solidFill>
                  <a:schemeClr val="accent2">
                    <a:lumMod val="75000"/>
                  </a:schemeClr>
                </a:solidFill>
                <a:latin typeface="Comic Sans MS" panose="030F0702030302020204" pitchFamily="66" charset="0"/>
              </a:rPr>
              <a:t>. ΔΟΜΗ ΕΡΓΑΣΙΑΣ</a:t>
            </a:r>
            <a:r>
              <a:rPr lang="en-US" b="1" dirty="0">
                <a:solidFill>
                  <a:schemeClr val="accent2">
                    <a:lumMod val="75000"/>
                  </a:schemeClr>
                </a:solidFill>
                <a:latin typeface="Comic Sans MS" panose="030F0702030302020204" pitchFamily="66" charset="0"/>
              </a:rPr>
              <a:t> 1/2</a:t>
            </a:r>
            <a:endParaRPr lang="el-GR" b="1" dirty="0">
              <a:solidFill>
                <a:schemeClr val="accent2">
                  <a:lumMod val="75000"/>
                </a:schemeClr>
              </a:solidFill>
              <a:latin typeface="Comic Sans MS" panose="030F0702030302020204" pitchFamily="66" charset="0"/>
            </a:endParaRPr>
          </a:p>
        </p:txBody>
      </p:sp>
      <p:graphicFrame>
        <p:nvGraphicFramePr>
          <p:cNvPr id="5" name="Διάγραμμα 4">
            <a:extLst>
              <a:ext uri="{FF2B5EF4-FFF2-40B4-BE49-F238E27FC236}">
                <a16:creationId xmlns:a16="http://schemas.microsoft.com/office/drawing/2014/main" id="{0916A764-AB45-454B-96E7-7A47D7144B2C}"/>
              </a:ext>
            </a:extLst>
          </p:cNvPr>
          <p:cNvGraphicFramePr/>
          <p:nvPr>
            <p:extLst>
              <p:ext uri="{D42A27DB-BD31-4B8C-83A1-F6EECF244321}">
                <p14:modId xmlns:p14="http://schemas.microsoft.com/office/powerpoint/2010/main" val="2000509243"/>
              </p:ext>
            </p:extLst>
          </p:nvPr>
        </p:nvGraphicFramePr>
        <p:xfrm>
          <a:off x="2032000" y="111155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9065521-E504-42CA-B260-93E64ECD9107}"/>
              </a:ext>
            </a:extLst>
          </p:cNvPr>
          <p:cNvSpPr txBox="1"/>
          <p:nvPr/>
        </p:nvSpPr>
        <p:spPr>
          <a:xfrm>
            <a:off x="2514600" y="1868737"/>
            <a:ext cx="734786" cy="707886"/>
          </a:xfrm>
          <a:prstGeom prst="rect">
            <a:avLst/>
          </a:prstGeom>
          <a:noFill/>
        </p:spPr>
        <p:txBody>
          <a:bodyPr wrap="square" rtlCol="0">
            <a:spAutoFit/>
          </a:bodyPr>
          <a:lstStyle/>
          <a:p>
            <a:r>
              <a:rPr lang="el-GR" sz="4000" dirty="0">
                <a:latin typeface="Comic Sans MS" panose="030F0702030302020204" pitchFamily="66" charset="0"/>
              </a:rPr>
              <a:t>1.</a:t>
            </a:r>
          </a:p>
        </p:txBody>
      </p:sp>
      <p:sp>
        <p:nvSpPr>
          <p:cNvPr id="7" name="TextBox 6">
            <a:extLst>
              <a:ext uri="{FF2B5EF4-FFF2-40B4-BE49-F238E27FC236}">
                <a16:creationId xmlns:a16="http://schemas.microsoft.com/office/drawing/2014/main" id="{DB58A6C9-1659-4299-A6A0-4268D0765EC1}"/>
              </a:ext>
            </a:extLst>
          </p:cNvPr>
          <p:cNvSpPr txBox="1"/>
          <p:nvPr/>
        </p:nvSpPr>
        <p:spPr>
          <a:xfrm>
            <a:off x="2881993" y="3429000"/>
            <a:ext cx="734786" cy="707886"/>
          </a:xfrm>
          <a:prstGeom prst="rect">
            <a:avLst/>
          </a:prstGeom>
          <a:noFill/>
        </p:spPr>
        <p:txBody>
          <a:bodyPr wrap="square" rtlCol="0">
            <a:spAutoFit/>
          </a:bodyPr>
          <a:lstStyle/>
          <a:p>
            <a:r>
              <a:rPr lang="el-GR" sz="4000" dirty="0">
                <a:latin typeface="Comic Sans MS" panose="030F0702030302020204" pitchFamily="66" charset="0"/>
              </a:rPr>
              <a:t>2.</a:t>
            </a:r>
          </a:p>
        </p:txBody>
      </p:sp>
      <p:sp>
        <p:nvSpPr>
          <p:cNvPr id="8" name="TextBox 7">
            <a:extLst>
              <a:ext uri="{FF2B5EF4-FFF2-40B4-BE49-F238E27FC236}">
                <a16:creationId xmlns:a16="http://schemas.microsoft.com/office/drawing/2014/main" id="{AA32EED2-0E76-4580-AD1C-ACD485F8FD5C}"/>
              </a:ext>
            </a:extLst>
          </p:cNvPr>
          <p:cNvSpPr txBox="1"/>
          <p:nvPr/>
        </p:nvSpPr>
        <p:spPr>
          <a:xfrm>
            <a:off x="2514600" y="5077894"/>
            <a:ext cx="734786" cy="707886"/>
          </a:xfrm>
          <a:prstGeom prst="rect">
            <a:avLst/>
          </a:prstGeom>
          <a:noFill/>
        </p:spPr>
        <p:txBody>
          <a:bodyPr wrap="square" rtlCol="0">
            <a:spAutoFit/>
          </a:bodyPr>
          <a:lstStyle/>
          <a:p>
            <a:r>
              <a:rPr lang="el-GR" sz="4000" dirty="0">
                <a:latin typeface="Comic Sans MS" panose="030F0702030302020204" pitchFamily="66" charset="0"/>
              </a:rPr>
              <a:t>3</a:t>
            </a:r>
            <a:r>
              <a:rPr lang="el-GR" sz="4000" dirty="0"/>
              <a:t>.</a:t>
            </a:r>
          </a:p>
        </p:txBody>
      </p:sp>
      <p:pic>
        <p:nvPicPr>
          <p:cNvPr id="5122" name="Picture 2" descr="Πτυχιακή εργασία | Δομή πτυχιακής εργασίας - DeskNET Φοιτητικό Φροντιστήριο">
            <a:extLst>
              <a:ext uri="{FF2B5EF4-FFF2-40B4-BE49-F238E27FC236}">
                <a16:creationId xmlns:a16="http://schemas.microsoft.com/office/drawing/2014/main" id="{5441E226-B961-4996-801B-004360A6B3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00" y="50081"/>
            <a:ext cx="1581830" cy="126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256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a:extLst>
              <a:ext uri="{FF2B5EF4-FFF2-40B4-BE49-F238E27FC236}">
                <a16:creationId xmlns:a16="http://schemas.microsoft.com/office/drawing/2014/main" id="{526A9BA7-4CFE-B2B4-1F1D-013538858CE7}"/>
              </a:ext>
            </a:extLst>
          </p:cNvPr>
          <p:cNvSpPr txBox="1">
            <a:spLocks/>
          </p:cNvSpPr>
          <p:nvPr/>
        </p:nvSpPr>
        <p:spPr>
          <a:xfrm>
            <a:off x="1444727" y="0"/>
            <a:ext cx="9045078" cy="77393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dirty="0">
                <a:solidFill>
                  <a:schemeClr val="accent2">
                    <a:lumMod val="75000"/>
                  </a:schemeClr>
                </a:solidFill>
                <a:latin typeface="Comic Sans MS" panose="030F0702030302020204" pitchFamily="66" charset="0"/>
              </a:rPr>
              <a:t>4</a:t>
            </a:r>
            <a:r>
              <a:rPr lang="el-GR" dirty="0">
                <a:solidFill>
                  <a:schemeClr val="accent2">
                    <a:lumMod val="75000"/>
                  </a:schemeClr>
                </a:solidFill>
                <a:latin typeface="Comic Sans MS" panose="030F0702030302020204" pitchFamily="66" charset="0"/>
              </a:rPr>
              <a:t>. </a:t>
            </a:r>
            <a:r>
              <a:rPr lang="el-GR" b="1" dirty="0">
                <a:solidFill>
                  <a:schemeClr val="accent2">
                    <a:lumMod val="75000"/>
                  </a:schemeClr>
                </a:solidFill>
                <a:latin typeface="Comic Sans MS" panose="030F0702030302020204" pitchFamily="66" charset="0"/>
              </a:rPr>
              <a:t>ΔΟΜΗ ΕΡΓΑΣΙΑΣ</a:t>
            </a:r>
            <a:r>
              <a:rPr lang="en-US" b="1" dirty="0">
                <a:solidFill>
                  <a:schemeClr val="accent2">
                    <a:lumMod val="75000"/>
                  </a:schemeClr>
                </a:solidFill>
                <a:latin typeface="Comic Sans MS" panose="030F0702030302020204" pitchFamily="66" charset="0"/>
              </a:rPr>
              <a:t> 2/2</a:t>
            </a:r>
            <a:endParaRPr lang="el-GR" b="1" dirty="0">
              <a:solidFill>
                <a:schemeClr val="accent2">
                  <a:lumMod val="75000"/>
                </a:schemeClr>
              </a:solidFill>
              <a:latin typeface="Comic Sans MS" panose="030F0702030302020204" pitchFamily="66" charset="0"/>
            </a:endParaRPr>
          </a:p>
        </p:txBody>
      </p:sp>
      <p:sp>
        <p:nvSpPr>
          <p:cNvPr id="7" name="Ορθογώνιο: Στρογγύλεμα γωνιών 6">
            <a:extLst>
              <a:ext uri="{FF2B5EF4-FFF2-40B4-BE49-F238E27FC236}">
                <a16:creationId xmlns:a16="http://schemas.microsoft.com/office/drawing/2014/main" id="{2E4CFFB1-AADC-6EC0-7F19-44D6CB68B9AF}"/>
              </a:ext>
            </a:extLst>
          </p:cNvPr>
          <p:cNvSpPr/>
          <p:nvPr/>
        </p:nvSpPr>
        <p:spPr>
          <a:xfrm>
            <a:off x="1365094" y="4978900"/>
            <a:ext cx="9461812" cy="545946"/>
          </a:xfrm>
          <a:prstGeom prst="roundRect">
            <a:avLst/>
          </a:prstGeom>
          <a:solidFill>
            <a:schemeClr val="accent1">
              <a:lumMod val="40000"/>
              <a:lumOff val="60000"/>
            </a:schemeClr>
          </a:solidFill>
          <a:ln>
            <a:solidFill>
              <a:schemeClr val="accent1">
                <a:lumMod val="50000"/>
                <a:alpha val="90000"/>
              </a:schemeClr>
            </a:solidFill>
          </a:ln>
          <a:effectLst>
            <a:glow rad="127000">
              <a:schemeClr val="accent2">
                <a:lumMod val="75000"/>
              </a:schemeClr>
            </a:glow>
          </a:effectLst>
          <a:scene3d>
            <a:camera prst="orthographicFront"/>
            <a:lightRig rig="threePt" dir="t"/>
          </a:scene3d>
          <a:sp3d prstMaterial="translucentPowder">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400" b="1" dirty="0">
                <a:solidFill>
                  <a:schemeClr val="tx1"/>
                </a:solidFill>
                <a:latin typeface="Comic Sans MS" panose="030F0702030302020204" pitchFamily="66" charset="0"/>
              </a:rPr>
              <a:t>6. Παρουσίαση Δεδομένων Έρευνας</a:t>
            </a:r>
          </a:p>
        </p:txBody>
      </p:sp>
      <p:sp>
        <p:nvSpPr>
          <p:cNvPr id="8" name="Ορθογώνιο: Στρογγύλεμα γωνιών 7">
            <a:extLst>
              <a:ext uri="{FF2B5EF4-FFF2-40B4-BE49-F238E27FC236}">
                <a16:creationId xmlns:a16="http://schemas.microsoft.com/office/drawing/2014/main" id="{BAF8B7C6-EE95-4C12-D1A0-BCAD18FF6C28}"/>
              </a:ext>
            </a:extLst>
          </p:cNvPr>
          <p:cNvSpPr/>
          <p:nvPr/>
        </p:nvSpPr>
        <p:spPr>
          <a:xfrm>
            <a:off x="1365094" y="1547868"/>
            <a:ext cx="9461812" cy="786325"/>
          </a:xfrm>
          <a:prstGeom prst="roundRect">
            <a:avLst/>
          </a:prstGeom>
          <a:solidFill>
            <a:schemeClr val="accent1">
              <a:lumMod val="40000"/>
              <a:lumOff val="60000"/>
            </a:schemeClr>
          </a:solidFill>
          <a:ln>
            <a:solidFill>
              <a:schemeClr val="accent1">
                <a:lumMod val="50000"/>
                <a:alpha val="90000"/>
              </a:schemeClr>
            </a:solidFill>
          </a:ln>
          <a:effectLst>
            <a:glow rad="127000">
              <a:schemeClr val="accent2">
                <a:lumMod val="75000"/>
              </a:schemeClr>
            </a:glow>
          </a:effectLst>
          <a:scene3d>
            <a:camera prst="orthographicFront"/>
            <a:lightRig rig="threePt" dir="t"/>
          </a:scene3d>
          <a:sp3d prstMaterial="translucentPowder">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400" b="1" dirty="0">
                <a:solidFill>
                  <a:schemeClr val="tx1"/>
                </a:solidFill>
                <a:latin typeface="Comic Sans MS" panose="030F0702030302020204" pitchFamily="66" charset="0"/>
              </a:rPr>
              <a:t>2. Θεωρητικό Πλαίσιο Σχεδιασμού Περιεχομένου Ηλεκτρονικής Μάθησης</a:t>
            </a:r>
          </a:p>
        </p:txBody>
      </p:sp>
      <p:sp>
        <p:nvSpPr>
          <p:cNvPr id="9" name="Ορθογώνιο: Στρογγύλεμα γωνιών 8">
            <a:extLst>
              <a:ext uri="{FF2B5EF4-FFF2-40B4-BE49-F238E27FC236}">
                <a16:creationId xmlns:a16="http://schemas.microsoft.com/office/drawing/2014/main" id="{06C1E45D-C4CD-582F-11F4-7A4D601CD93E}"/>
              </a:ext>
            </a:extLst>
          </p:cNvPr>
          <p:cNvSpPr/>
          <p:nvPr/>
        </p:nvSpPr>
        <p:spPr>
          <a:xfrm>
            <a:off x="1365094" y="2586991"/>
            <a:ext cx="9461812" cy="510725"/>
          </a:xfrm>
          <a:prstGeom prst="roundRect">
            <a:avLst/>
          </a:prstGeom>
          <a:solidFill>
            <a:schemeClr val="accent1">
              <a:lumMod val="20000"/>
              <a:lumOff val="80000"/>
            </a:schemeClr>
          </a:solidFill>
          <a:ln>
            <a:solidFill>
              <a:schemeClr val="accent1">
                <a:lumMod val="50000"/>
                <a:alpha val="90000"/>
              </a:schemeClr>
            </a:solidFill>
          </a:ln>
          <a:effectLst>
            <a:glow rad="127000">
              <a:schemeClr val="accent2">
                <a:lumMod val="75000"/>
              </a:schemeClr>
            </a:glow>
          </a:effectLst>
          <a:scene3d>
            <a:camera prst="orthographicFront"/>
            <a:lightRig rig="threePt" dir="t"/>
          </a:scene3d>
          <a:sp3d prstMaterial="translucentPowder">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400" b="1" dirty="0">
                <a:solidFill>
                  <a:schemeClr val="tx1"/>
                </a:solidFill>
                <a:latin typeface="Comic Sans MS" panose="030F0702030302020204" pitchFamily="66" charset="0"/>
              </a:rPr>
              <a:t>3. Βιβλιογραφική Επισκόπηση Συναφών Ερευνών</a:t>
            </a:r>
          </a:p>
        </p:txBody>
      </p:sp>
      <p:sp>
        <p:nvSpPr>
          <p:cNvPr id="10" name="Ορθογώνιο: Στρογγύλεμα γωνιών 9">
            <a:extLst>
              <a:ext uri="{FF2B5EF4-FFF2-40B4-BE49-F238E27FC236}">
                <a16:creationId xmlns:a16="http://schemas.microsoft.com/office/drawing/2014/main" id="{17B8EA59-F8B0-1D54-87D7-71290D20ED50}"/>
              </a:ext>
            </a:extLst>
          </p:cNvPr>
          <p:cNvSpPr/>
          <p:nvPr/>
        </p:nvSpPr>
        <p:spPr>
          <a:xfrm>
            <a:off x="1365094" y="3450426"/>
            <a:ext cx="9461812" cy="510725"/>
          </a:xfrm>
          <a:prstGeom prst="roundRect">
            <a:avLst/>
          </a:prstGeom>
          <a:solidFill>
            <a:schemeClr val="bg2">
              <a:lumMod val="60000"/>
              <a:lumOff val="40000"/>
            </a:schemeClr>
          </a:solidFill>
          <a:ln>
            <a:solidFill>
              <a:schemeClr val="accent1">
                <a:lumMod val="50000"/>
                <a:alpha val="90000"/>
              </a:schemeClr>
            </a:solidFill>
          </a:ln>
          <a:effectLst>
            <a:glow rad="127000">
              <a:schemeClr val="accent2">
                <a:lumMod val="75000"/>
              </a:schemeClr>
            </a:glow>
          </a:effectLst>
          <a:scene3d>
            <a:camera prst="orthographicFront"/>
            <a:lightRig rig="threePt" dir="t"/>
          </a:scene3d>
          <a:sp3d prstMaterial="translucentPowder">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400" b="1" dirty="0">
                <a:solidFill>
                  <a:schemeClr val="tx1"/>
                </a:solidFill>
                <a:latin typeface="Comic Sans MS" panose="030F0702030302020204" pitchFamily="66" charset="0"/>
              </a:rPr>
              <a:t>4. Παρουσίαση Εκπαιδευτικού Υλικού</a:t>
            </a:r>
          </a:p>
        </p:txBody>
      </p:sp>
      <p:sp>
        <p:nvSpPr>
          <p:cNvPr id="11" name="Ορθογώνιο: Στρογγύλεμα γωνιών 10">
            <a:extLst>
              <a:ext uri="{FF2B5EF4-FFF2-40B4-BE49-F238E27FC236}">
                <a16:creationId xmlns:a16="http://schemas.microsoft.com/office/drawing/2014/main" id="{DDBC6DD8-EDD0-E3B7-38FE-FC66DBC0CB32}"/>
              </a:ext>
            </a:extLst>
          </p:cNvPr>
          <p:cNvSpPr/>
          <p:nvPr/>
        </p:nvSpPr>
        <p:spPr>
          <a:xfrm>
            <a:off x="1365094" y="4292028"/>
            <a:ext cx="9461812" cy="374577"/>
          </a:xfrm>
          <a:prstGeom prst="roundRect">
            <a:avLst/>
          </a:prstGeom>
          <a:solidFill>
            <a:schemeClr val="accent1">
              <a:lumMod val="40000"/>
              <a:lumOff val="60000"/>
            </a:schemeClr>
          </a:solidFill>
          <a:ln>
            <a:solidFill>
              <a:schemeClr val="accent1">
                <a:lumMod val="50000"/>
                <a:alpha val="90000"/>
              </a:schemeClr>
            </a:solidFill>
          </a:ln>
          <a:effectLst>
            <a:glow rad="127000">
              <a:schemeClr val="accent2">
                <a:lumMod val="75000"/>
              </a:schemeClr>
            </a:glow>
          </a:effectLst>
          <a:scene3d>
            <a:camera prst="orthographicFront"/>
            <a:lightRig rig="threePt" dir="t"/>
          </a:scene3d>
          <a:sp3d prstMaterial="translucentPowder">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400" b="1" dirty="0">
                <a:solidFill>
                  <a:schemeClr val="tx1"/>
                </a:solidFill>
                <a:latin typeface="Comic Sans MS" panose="030F0702030302020204" pitchFamily="66" charset="0"/>
              </a:rPr>
              <a:t>5. Μεθοδολογία Έρευνας</a:t>
            </a:r>
          </a:p>
        </p:txBody>
      </p:sp>
      <p:sp>
        <p:nvSpPr>
          <p:cNvPr id="12" name="Ορθογώνιο: Στρογγύλεμα γωνιών 11">
            <a:extLst>
              <a:ext uri="{FF2B5EF4-FFF2-40B4-BE49-F238E27FC236}">
                <a16:creationId xmlns:a16="http://schemas.microsoft.com/office/drawing/2014/main" id="{ABE3C339-AEE6-6284-DFD8-DA5906BDD091}"/>
              </a:ext>
            </a:extLst>
          </p:cNvPr>
          <p:cNvSpPr/>
          <p:nvPr/>
        </p:nvSpPr>
        <p:spPr>
          <a:xfrm>
            <a:off x="1365094" y="773934"/>
            <a:ext cx="9461812" cy="575181"/>
          </a:xfrm>
          <a:prstGeom prst="roundRect">
            <a:avLst/>
          </a:prstGeom>
          <a:solidFill>
            <a:schemeClr val="accent1">
              <a:lumMod val="20000"/>
              <a:lumOff val="80000"/>
            </a:schemeClr>
          </a:solidFill>
          <a:ln>
            <a:solidFill>
              <a:schemeClr val="accent1">
                <a:lumMod val="50000"/>
                <a:alpha val="90000"/>
              </a:schemeClr>
            </a:solidFill>
          </a:ln>
          <a:effectLst>
            <a:glow rad="127000">
              <a:schemeClr val="accent2">
                <a:lumMod val="75000"/>
              </a:schemeClr>
            </a:glow>
          </a:effectLst>
          <a:scene3d>
            <a:camera prst="orthographicFront"/>
            <a:lightRig rig="threePt" dir="t"/>
          </a:scene3d>
          <a:sp3d prstMaterial="translucentPowder">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400" b="1" dirty="0">
                <a:solidFill>
                  <a:schemeClr val="tx1"/>
                </a:solidFill>
                <a:latin typeface="Comic Sans MS" panose="030F0702030302020204" pitchFamily="66" charset="0"/>
              </a:rPr>
              <a:t>1. Εννοιολογική οριοθέτηση Βασικών όρων</a:t>
            </a:r>
          </a:p>
        </p:txBody>
      </p:sp>
      <p:sp>
        <p:nvSpPr>
          <p:cNvPr id="13" name="Ορθογώνιο: Στρογγύλεμα γωνιών 12">
            <a:extLst>
              <a:ext uri="{FF2B5EF4-FFF2-40B4-BE49-F238E27FC236}">
                <a16:creationId xmlns:a16="http://schemas.microsoft.com/office/drawing/2014/main" id="{997E0008-9C0E-63F2-8A2A-2421E889CAB6}"/>
              </a:ext>
            </a:extLst>
          </p:cNvPr>
          <p:cNvSpPr/>
          <p:nvPr/>
        </p:nvSpPr>
        <p:spPr>
          <a:xfrm>
            <a:off x="1365094" y="5746637"/>
            <a:ext cx="9461812" cy="545946"/>
          </a:xfrm>
          <a:prstGeom prst="roundRect">
            <a:avLst/>
          </a:prstGeom>
          <a:solidFill>
            <a:schemeClr val="accent1">
              <a:lumMod val="40000"/>
              <a:lumOff val="60000"/>
            </a:schemeClr>
          </a:solidFill>
          <a:ln>
            <a:solidFill>
              <a:schemeClr val="accent1">
                <a:lumMod val="50000"/>
                <a:alpha val="90000"/>
              </a:schemeClr>
            </a:solidFill>
          </a:ln>
          <a:effectLst>
            <a:glow rad="127000">
              <a:schemeClr val="accent2">
                <a:lumMod val="75000"/>
              </a:schemeClr>
            </a:glow>
          </a:effectLst>
          <a:scene3d>
            <a:camera prst="orthographicFront"/>
            <a:lightRig rig="threePt" dir="t"/>
          </a:scene3d>
          <a:sp3d prstMaterial="translucentPowder">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400" b="1" dirty="0">
                <a:solidFill>
                  <a:schemeClr val="tx1"/>
                </a:solidFill>
                <a:latin typeface="Comic Sans MS" panose="030F0702030302020204" pitchFamily="66" charset="0"/>
              </a:rPr>
              <a:t>7. Συμπεράσματα –Προτάσεις για Περαιτέρω Έρευνα</a:t>
            </a:r>
          </a:p>
        </p:txBody>
      </p:sp>
      <p:pic>
        <p:nvPicPr>
          <p:cNvPr id="6146" name="Picture 2" descr="Δομή Πτυχιακής Εργασίας: Εγχειρίδιο για σωστές πρακτικές - iziPen">
            <a:extLst>
              <a:ext uri="{FF2B5EF4-FFF2-40B4-BE49-F238E27FC236}">
                <a16:creationId xmlns:a16="http://schemas.microsoft.com/office/drawing/2014/main" id="{54E72503-4600-447E-B6E4-1149EA816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1325" y="0"/>
            <a:ext cx="919162" cy="91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180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10">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25261AE4-C0AA-8A1C-9D3C-4763B8CB95AE}"/>
              </a:ext>
            </a:extLst>
          </p:cNvPr>
          <p:cNvSpPr txBox="1">
            <a:spLocks/>
          </p:cNvSpPr>
          <p:nvPr/>
        </p:nvSpPr>
        <p:spPr>
          <a:xfrm>
            <a:off x="1444727" y="0"/>
            <a:ext cx="9045078" cy="77393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solidFill>
                  <a:schemeClr val="accent2">
                    <a:lumMod val="75000"/>
                  </a:schemeClr>
                </a:solidFill>
                <a:latin typeface="Comic Sans MS" panose="030F0702030302020204" pitchFamily="66" charset="0"/>
              </a:rPr>
              <a:t>5</a:t>
            </a:r>
            <a:r>
              <a:rPr lang="el-GR" b="1" dirty="0">
                <a:solidFill>
                  <a:schemeClr val="accent2">
                    <a:lumMod val="75000"/>
                  </a:schemeClr>
                </a:solidFill>
                <a:latin typeface="Comic Sans MS" panose="030F0702030302020204" pitchFamily="66" charset="0"/>
              </a:rPr>
              <a:t>.ΘΕΩΡΗΤΙΚΟ ΠΛΑΙΣΙΟ 1/2</a:t>
            </a:r>
          </a:p>
        </p:txBody>
      </p:sp>
      <p:sp>
        <p:nvSpPr>
          <p:cNvPr id="5" name="Διάγραμμα ροής: Γραμμή σύνδεσης εκτός σελίδας 4">
            <a:extLst>
              <a:ext uri="{FF2B5EF4-FFF2-40B4-BE49-F238E27FC236}">
                <a16:creationId xmlns:a16="http://schemas.microsoft.com/office/drawing/2014/main" id="{48F327DD-4786-8B97-6B08-707027A34A3F}"/>
              </a:ext>
            </a:extLst>
          </p:cNvPr>
          <p:cNvSpPr/>
          <p:nvPr/>
        </p:nvSpPr>
        <p:spPr>
          <a:xfrm>
            <a:off x="1678896" y="815156"/>
            <a:ext cx="3072984" cy="2244778"/>
          </a:xfrm>
          <a:prstGeom prst="flowChartOffpageConnector">
            <a:avLst/>
          </a:prstGeom>
          <a:solidFill>
            <a:schemeClr val="accent2">
              <a:lumMod val="20000"/>
              <a:lumOff val="80000"/>
            </a:schemeClr>
          </a:solidFill>
          <a:effectLst>
            <a:glow rad="127000">
              <a:schemeClr val="accent1">
                <a:lumMod val="20000"/>
                <a:lumOff val="80000"/>
              </a:schemeClr>
            </a:glow>
          </a:effectLst>
          <a:scene3d>
            <a:camera prst="orthographicFront"/>
            <a:lightRig rig="threePt" dir="t"/>
          </a:scene3d>
          <a:sp3d>
            <a:bevelT w="177800" h="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latin typeface="Comic Sans MS" panose="030F0702030302020204" pitchFamily="66" charset="0"/>
              </a:rPr>
              <a:t>ΕΞ ΑΠΟΣΤΑΣΕΩΣ ΕΚΠΑΙΔΕΥΣΗ</a:t>
            </a:r>
          </a:p>
        </p:txBody>
      </p:sp>
      <p:sp>
        <p:nvSpPr>
          <p:cNvPr id="6" name="Διάγραμμα ροής: Γραμμή σύνδεσης εκτός σελίδας 5">
            <a:extLst>
              <a:ext uri="{FF2B5EF4-FFF2-40B4-BE49-F238E27FC236}">
                <a16:creationId xmlns:a16="http://schemas.microsoft.com/office/drawing/2014/main" id="{EE5EC6F6-42AF-3F92-6BFB-B372ED1ABCB0}"/>
              </a:ext>
            </a:extLst>
          </p:cNvPr>
          <p:cNvSpPr/>
          <p:nvPr/>
        </p:nvSpPr>
        <p:spPr>
          <a:xfrm>
            <a:off x="5096657" y="840049"/>
            <a:ext cx="3322822" cy="2244778"/>
          </a:xfrm>
          <a:prstGeom prst="flowChartOffpageConnector">
            <a:avLst/>
          </a:prstGeom>
          <a:solidFill>
            <a:schemeClr val="accent2">
              <a:lumMod val="20000"/>
              <a:lumOff val="80000"/>
            </a:schemeClr>
          </a:solidFill>
          <a:effectLst>
            <a:glow rad="127000">
              <a:schemeClr val="accent1">
                <a:lumMod val="20000"/>
                <a:lumOff val="80000"/>
              </a:schemeClr>
            </a:glow>
          </a:effectLst>
          <a:scene3d>
            <a:camera prst="orthographicFront"/>
            <a:lightRig rig="threePt" dir="t"/>
          </a:scene3d>
          <a:sp3d>
            <a:bevelT w="177800" h="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latin typeface="Comic Sans MS" panose="030F0702030302020204" pitchFamily="66" charset="0"/>
              </a:rPr>
              <a:t>ΤΟ ΕΚΠΑΙΔΕΥΤΙΚΟ ΥΛΙΚΟ ΣΗΝ ΕΞ ΑΠΟΣΤΑΣΕΩΣ ΕΚΑΙΔΕΥΣΗ</a:t>
            </a:r>
          </a:p>
        </p:txBody>
      </p:sp>
      <p:sp>
        <p:nvSpPr>
          <p:cNvPr id="7" name="Διάγραμμα ροής: Γραμμή σύνδεσης εκτός σελίδας 6">
            <a:extLst>
              <a:ext uri="{FF2B5EF4-FFF2-40B4-BE49-F238E27FC236}">
                <a16:creationId xmlns:a16="http://schemas.microsoft.com/office/drawing/2014/main" id="{79CB6117-1701-B28A-DF73-200F4EE6C8FD}"/>
              </a:ext>
            </a:extLst>
          </p:cNvPr>
          <p:cNvSpPr/>
          <p:nvPr/>
        </p:nvSpPr>
        <p:spPr>
          <a:xfrm>
            <a:off x="8744262" y="840049"/>
            <a:ext cx="2953063" cy="2244778"/>
          </a:xfrm>
          <a:prstGeom prst="flowChartOffpageConnector">
            <a:avLst/>
          </a:prstGeom>
          <a:solidFill>
            <a:schemeClr val="accent2">
              <a:lumMod val="20000"/>
              <a:lumOff val="80000"/>
            </a:schemeClr>
          </a:solidFill>
          <a:effectLst>
            <a:glow rad="127000">
              <a:schemeClr val="accent1">
                <a:lumMod val="20000"/>
                <a:lumOff val="80000"/>
              </a:schemeClr>
            </a:glow>
          </a:effectLst>
          <a:scene3d>
            <a:camera prst="orthographicFront"/>
            <a:lightRig rig="threePt" dir="t"/>
          </a:scene3d>
          <a:sp3d>
            <a:bevelT w="177800" h="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latin typeface="Comic Sans MS" panose="030F0702030302020204" pitchFamily="66" charset="0"/>
              </a:rPr>
              <a:t>ΦΙΛΑΝΑΓΝΩΣΙΑ</a:t>
            </a:r>
          </a:p>
        </p:txBody>
      </p:sp>
      <p:sp>
        <p:nvSpPr>
          <p:cNvPr id="9" name="Ορθογώνιο: Διπλωμένη γωνία 8">
            <a:extLst>
              <a:ext uri="{FF2B5EF4-FFF2-40B4-BE49-F238E27FC236}">
                <a16:creationId xmlns:a16="http://schemas.microsoft.com/office/drawing/2014/main" id="{D1E1146A-8F78-CC1F-96BB-09CC68BFCB57}"/>
              </a:ext>
            </a:extLst>
          </p:cNvPr>
          <p:cNvSpPr/>
          <p:nvPr/>
        </p:nvSpPr>
        <p:spPr>
          <a:xfrm>
            <a:off x="1439055" y="3152818"/>
            <a:ext cx="3312825" cy="3230380"/>
          </a:xfrm>
          <a:prstGeom prst="foldedCorner">
            <a:avLst/>
          </a:prstGeom>
          <a:solidFill>
            <a:schemeClr val="accent1">
              <a:lumMod val="60000"/>
              <a:lumOff val="40000"/>
            </a:schemeClr>
          </a:solidFill>
          <a:effectLst>
            <a:glow rad="228600">
              <a:schemeClr val="accent6">
                <a:satMod val="175000"/>
                <a:alpha val="40000"/>
              </a:schemeClr>
            </a:glow>
            <a:reflection blurRad="12700" stA="45000" endPos="6500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l-GR" b="1" dirty="0">
                <a:solidFill>
                  <a:schemeClr val="tx1"/>
                </a:solidFill>
                <a:latin typeface="Comic Sans MS" panose="030F0702030302020204" pitchFamily="66" charset="0"/>
              </a:rPr>
              <a:t>Ορισμοί ΕξΑΕ</a:t>
            </a:r>
          </a:p>
          <a:p>
            <a:pPr marL="285750" indent="-285750">
              <a:buFont typeface="Wingdings" panose="05000000000000000000" pitchFamily="2" charset="2"/>
              <a:buChar char="q"/>
            </a:pPr>
            <a:r>
              <a:rPr lang="el-GR" b="1" dirty="0">
                <a:solidFill>
                  <a:schemeClr val="tx1"/>
                </a:solidFill>
                <a:latin typeface="Comic Sans MS" panose="030F0702030302020204" pitchFamily="66" charset="0"/>
              </a:rPr>
              <a:t>Θεωρητικές προσεγγίσεις ΕξΑΕ</a:t>
            </a:r>
          </a:p>
          <a:p>
            <a:pPr marL="285750" indent="-285750">
              <a:buFont typeface="Wingdings" panose="05000000000000000000" pitchFamily="2" charset="2"/>
              <a:buChar char="q"/>
            </a:pPr>
            <a:r>
              <a:rPr lang="el-GR" b="1" dirty="0">
                <a:solidFill>
                  <a:schemeClr val="tx1"/>
                </a:solidFill>
                <a:latin typeface="Comic Sans MS" panose="030F0702030302020204" pitchFamily="66" charset="0"/>
              </a:rPr>
              <a:t>Σχολική ΕξΑΕ</a:t>
            </a:r>
          </a:p>
          <a:p>
            <a:pPr marL="285750" indent="-285750">
              <a:buFont typeface="Wingdings" panose="05000000000000000000" pitchFamily="2" charset="2"/>
              <a:buChar char="q"/>
            </a:pPr>
            <a:r>
              <a:rPr lang="el-GR" b="1" dirty="0">
                <a:solidFill>
                  <a:schemeClr val="tx1"/>
                </a:solidFill>
                <a:latin typeface="Comic Sans MS" panose="030F0702030302020204" pitchFamily="66" charset="0"/>
              </a:rPr>
              <a:t>Συμπληρωματική ΕξΑΕ</a:t>
            </a:r>
          </a:p>
        </p:txBody>
      </p:sp>
      <p:sp>
        <p:nvSpPr>
          <p:cNvPr id="10" name="Ορθογώνιο: Διπλωμένη γωνία 9">
            <a:extLst>
              <a:ext uri="{FF2B5EF4-FFF2-40B4-BE49-F238E27FC236}">
                <a16:creationId xmlns:a16="http://schemas.microsoft.com/office/drawing/2014/main" id="{AC2C8EBE-9B29-2766-1751-2D6F1CF9732C}"/>
              </a:ext>
            </a:extLst>
          </p:cNvPr>
          <p:cNvSpPr/>
          <p:nvPr/>
        </p:nvSpPr>
        <p:spPr>
          <a:xfrm>
            <a:off x="5106654" y="3152818"/>
            <a:ext cx="3312825" cy="3230380"/>
          </a:xfrm>
          <a:prstGeom prst="foldedCorner">
            <a:avLst/>
          </a:prstGeom>
          <a:solidFill>
            <a:schemeClr val="accent1">
              <a:lumMod val="60000"/>
              <a:lumOff val="40000"/>
            </a:schemeClr>
          </a:solidFill>
          <a:effectLst>
            <a:glow rad="228600">
              <a:schemeClr val="accent6">
                <a:satMod val="175000"/>
                <a:alpha val="40000"/>
              </a:schemeClr>
            </a:glow>
            <a:reflection blurRad="12700" stA="45000" endPos="6500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l-GR" b="1" dirty="0">
                <a:solidFill>
                  <a:schemeClr val="tx1"/>
                </a:solidFill>
                <a:latin typeface="Comic Sans MS" panose="030F0702030302020204" pitchFamily="66" charset="0"/>
              </a:rPr>
              <a:t>Ο ρόλος του Εκπαιδευτικού Υλικού στην ΕξΑΕ</a:t>
            </a:r>
          </a:p>
        </p:txBody>
      </p:sp>
      <p:sp>
        <p:nvSpPr>
          <p:cNvPr id="11" name="Ορθογώνιο: Διπλωμένη γωνία 10">
            <a:extLst>
              <a:ext uri="{FF2B5EF4-FFF2-40B4-BE49-F238E27FC236}">
                <a16:creationId xmlns:a16="http://schemas.microsoft.com/office/drawing/2014/main" id="{51703621-D2C8-FF99-21D2-DECAF076E762}"/>
              </a:ext>
            </a:extLst>
          </p:cNvPr>
          <p:cNvSpPr/>
          <p:nvPr/>
        </p:nvSpPr>
        <p:spPr>
          <a:xfrm>
            <a:off x="8744262" y="3152818"/>
            <a:ext cx="3312825" cy="3230380"/>
          </a:xfrm>
          <a:prstGeom prst="foldedCorner">
            <a:avLst/>
          </a:prstGeom>
          <a:solidFill>
            <a:schemeClr val="accent1">
              <a:lumMod val="60000"/>
              <a:lumOff val="40000"/>
            </a:schemeClr>
          </a:solidFill>
          <a:effectLst>
            <a:glow rad="228600">
              <a:schemeClr val="accent6">
                <a:satMod val="175000"/>
                <a:alpha val="40000"/>
              </a:schemeClr>
            </a:glow>
            <a:reflection blurRad="12700" stA="45000" endPos="6500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l-GR" b="1" dirty="0">
                <a:solidFill>
                  <a:schemeClr val="tx1"/>
                </a:solidFill>
                <a:latin typeface="Comic Sans MS" panose="030F0702030302020204" pitchFamily="66" charset="0"/>
              </a:rPr>
              <a:t>Ορισμός</a:t>
            </a:r>
          </a:p>
          <a:p>
            <a:pPr marL="285750" indent="-285750">
              <a:buFont typeface="Wingdings" panose="05000000000000000000" pitchFamily="2" charset="2"/>
              <a:buChar char="q"/>
            </a:pPr>
            <a:r>
              <a:rPr lang="el-GR" b="1" dirty="0" err="1">
                <a:solidFill>
                  <a:schemeClr val="tx1"/>
                </a:solidFill>
                <a:latin typeface="Comic Sans MS" panose="030F0702030302020204" pitchFamily="66" charset="0"/>
              </a:rPr>
              <a:t>Φιλαναγνωσία</a:t>
            </a:r>
            <a:r>
              <a:rPr lang="el-GR" b="1" dirty="0">
                <a:solidFill>
                  <a:schemeClr val="tx1"/>
                </a:solidFill>
                <a:latin typeface="Comic Sans MS" panose="030F0702030302020204" pitchFamily="66" charset="0"/>
              </a:rPr>
              <a:t> και Σχολείο</a:t>
            </a:r>
          </a:p>
          <a:p>
            <a:pPr marL="285750" indent="-285750">
              <a:buFont typeface="Wingdings" panose="05000000000000000000" pitchFamily="2" charset="2"/>
              <a:buChar char="q"/>
            </a:pPr>
            <a:r>
              <a:rPr lang="el-GR" b="1" dirty="0">
                <a:solidFill>
                  <a:schemeClr val="tx1"/>
                </a:solidFill>
                <a:latin typeface="Comic Sans MS" panose="030F0702030302020204" pitchFamily="66" charset="0"/>
              </a:rPr>
              <a:t>Καλλιέργεια </a:t>
            </a:r>
            <a:r>
              <a:rPr lang="el-GR" b="1" dirty="0" err="1">
                <a:solidFill>
                  <a:schemeClr val="tx1"/>
                </a:solidFill>
                <a:latin typeface="Comic Sans MS" panose="030F0702030302020204" pitchFamily="66" charset="0"/>
              </a:rPr>
              <a:t>φιλαναγνωσιας</a:t>
            </a:r>
            <a:endParaRPr lang="el-GR" b="1" dirty="0">
              <a:solidFill>
                <a:schemeClr val="tx1"/>
              </a:solidFill>
              <a:latin typeface="Comic Sans MS" panose="030F0702030302020204" pitchFamily="66" charset="0"/>
            </a:endParaRPr>
          </a:p>
          <a:p>
            <a:pPr marL="285750" indent="-285750">
              <a:buFont typeface="Wingdings" panose="05000000000000000000" pitchFamily="2" charset="2"/>
              <a:buChar char="q"/>
            </a:pPr>
            <a:r>
              <a:rPr lang="el-GR" b="1" dirty="0">
                <a:solidFill>
                  <a:schemeClr val="tx1"/>
                </a:solidFill>
                <a:latin typeface="Comic Sans MS" panose="030F0702030302020204" pitchFamily="66" charset="0"/>
              </a:rPr>
              <a:t>Εκπαιδευτικοί και Φιλαναγνωσία</a:t>
            </a:r>
          </a:p>
          <a:p>
            <a:pPr marL="285750" indent="-285750">
              <a:buFont typeface="Wingdings" panose="05000000000000000000" pitchFamily="2" charset="2"/>
              <a:buChar char="q"/>
            </a:pPr>
            <a:r>
              <a:rPr lang="el-GR" b="1" dirty="0">
                <a:solidFill>
                  <a:schemeClr val="tx1"/>
                </a:solidFill>
                <a:latin typeface="Comic Sans MS" panose="030F0702030302020204" pitchFamily="66" charset="0"/>
              </a:rPr>
              <a:t>Βιβλιοθήκες και Φιλαναγνωσία</a:t>
            </a:r>
          </a:p>
          <a:p>
            <a:pPr marL="285750" indent="-285750">
              <a:buFont typeface="Wingdings" panose="05000000000000000000" pitchFamily="2" charset="2"/>
              <a:buChar char="q"/>
            </a:pPr>
            <a:r>
              <a:rPr lang="el-GR" b="1" dirty="0">
                <a:solidFill>
                  <a:schemeClr val="tx1"/>
                </a:solidFill>
                <a:latin typeface="Comic Sans MS" panose="030F0702030302020204" pitchFamily="66" charset="0"/>
              </a:rPr>
              <a:t>Οικογένεια και Φιλαναγνωσία</a:t>
            </a:r>
          </a:p>
          <a:p>
            <a:pPr marL="285750" indent="-285750">
              <a:buFont typeface="Wingdings" panose="05000000000000000000" pitchFamily="2" charset="2"/>
              <a:buChar char="q"/>
            </a:pPr>
            <a:r>
              <a:rPr lang="el-GR" b="1" dirty="0">
                <a:solidFill>
                  <a:schemeClr val="tx1"/>
                </a:solidFill>
                <a:latin typeface="Comic Sans MS" panose="030F0702030302020204" pitchFamily="66" charset="0"/>
              </a:rPr>
              <a:t>Νέες Τεχνολογίες και </a:t>
            </a:r>
            <a:r>
              <a:rPr lang="el-GR" b="1" dirty="0" err="1">
                <a:solidFill>
                  <a:schemeClr val="tx1"/>
                </a:solidFill>
                <a:latin typeface="Comic Sans MS" panose="030F0702030302020204" pitchFamily="66" charset="0"/>
              </a:rPr>
              <a:t>Φιλαναγνωσία</a:t>
            </a:r>
            <a:endParaRPr lang="el-GR" b="1" dirty="0">
              <a:solidFill>
                <a:schemeClr val="tx1"/>
              </a:solidFill>
              <a:latin typeface="Comic Sans MS" panose="030F0702030302020204" pitchFamily="66" charset="0"/>
            </a:endParaRPr>
          </a:p>
        </p:txBody>
      </p:sp>
      <p:pic>
        <p:nvPicPr>
          <p:cNvPr id="12" name="Picture 2" descr="culture theory doc document text clipart - Culture, Theory, Doc,  transparent clip art">
            <a:extLst>
              <a:ext uri="{FF2B5EF4-FFF2-40B4-BE49-F238E27FC236}">
                <a16:creationId xmlns:a16="http://schemas.microsoft.com/office/drawing/2014/main" id="{F2AAC07B-62F3-4FC3-BCB3-491EDF9DE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050" y="5438818"/>
            <a:ext cx="1035050" cy="87385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ΕΚΠΑΙΔΕΥΤΙΚΟ ΥΛΙΚΟ">
            <a:extLst>
              <a:ext uri="{FF2B5EF4-FFF2-40B4-BE49-F238E27FC236}">
                <a16:creationId xmlns:a16="http://schemas.microsoft.com/office/drawing/2014/main" id="{C8FF4B0B-A9F4-45A6-B9FE-BB8E00DE2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438818"/>
            <a:ext cx="879475" cy="77970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ΦΙΛΑΝΑΓΝΩΣΙΑ – Εδώ Νηπιαγωγείο…">
            <a:extLst>
              <a:ext uri="{FF2B5EF4-FFF2-40B4-BE49-F238E27FC236}">
                <a16:creationId xmlns:a16="http://schemas.microsoft.com/office/drawing/2014/main" id="{FBCEADCA-96D5-4E3F-A4EB-7B0AD44E0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4076" y="4216400"/>
            <a:ext cx="859664" cy="649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432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a:extLst>
              <a:ext uri="{FF2B5EF4-FFF2-40B4-BE49-F238E27FC236}">
                <a16:creationId xmlns:a16="http://schemas.microsoft.com/office/drawing/2014/main" id="{D3F844BE-5A8B-A089-CF15-DB207E7D10F3}"/>
              </a:ext>
            </a:extLst>
          </p:cNvPr>
          <p:cNvSpPr txBox="1">
            <a:spLocks/>
          </p:cNvSpPr>
          <p:nvPr/>
        </p:nvSpPr>
        <p:spPr>
          <a:xfrm>
            <a:off x="1444727" y="0"/>
            <a:ext cx="9045078" cy="77393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solidFill>
                  <a:schemeClr val="accent2">
                    <a:lumMod val="75000"/>
                  </a:schemeClr>
                </a:solidFill>
                <a:latin typeface="Comic Sans MS" panose="030F0702030302020204" pitchFamily="66" charset="0"/>
              </a:rPr>
              <a:t>5</a:t>
            </a:r>
            <a:r>
              <a:rPr lang="el-GR" b="1" dirty="0">
                <a:solidFill>
                  <a:schemeClr val="accent2">
                    <a:lumMod val="75000"/>
                  </a:schemeClr>
                </a:solidFill>
                <a:latin typeface="Comic Sans MS" panose="030F0702030302020204" pitchFamily="66" charset="0"/>
              </a:rPr>
              <a:t>.ΘΕΩΡΗΤΙΚΟ ΠΛΑΙΣΙΟ 2/2</a:t>
            </a:r>
          </a:p>
        </p:txBody>
      </p:sp>
      <p:graphicFrame>
        <p:nvGraphicFramePr>
          <p:cNvPr id="7" name="Διάγραμμα 6">
            <a:extLst>
              <a:ext uri="{FF2B5EF4-FFF2-40B4-BE49-F238E27FC236}">
                <a16:creationId xmlns:a16="http://schemas.microsoft.com/office/drawing/2014/main" id="{1BB8B540-3183-373D-2A37-73309D1A777E}"/>
              </a:ext>
            </a:extLst>
          </p:cNvPr>
          <p:cNvGraphicFramePr/>
          <p:nvPr>
            <p:extLst>
              <p:ext uri="{D42A27DB-BD31-4B8C-83A1-F6EECF244321}">
                <p14:modId xmlns:p14="http://schemas.microsoft.com/office/powerpoint/2010/main" val="2771313449"/>
              </p:ext>
            </p:extLst>
          </p:nvPr>
        </p:nvGraphicFramePr>
        <p:xfrm>
          <a:off x="528780" y="1990079"/>
          <a:ext cx="11663219" cy="4867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Ορθογώνιο: Με κορνίζα 7">
            <a:extLst>
              <a:ext uri="{FF2B5EF4-FFF2-40B4-BE49-F238E27FC236}">
                <a16:creationId xmlns:a16="http://schemas.microsoft.com/office/drawing/2014/main" id="{8C578ACE-1A0A-56D3-A20B-7D93F43479FB}"/>
              </a:ext>
            </a:extLst>
          </p:cNvPr>
          <p:cNvSpPr/>
          <p:nvPr/>
        </p:nvSpPr>
        <p:spPr>
          <a:xfrm>
            <a:off x="384747" y="915307"/>
            <a:ext cx="8848153" cy="773934"/>
          </a:xfrm>
          <a:prstGeom prst="bevel">
            <a:avLst/>
          </a:prstGeom>
          <a:solidFill>
            <a:schemeClr val="accent1">
              <a:lumMod val="40000"/>
              <a:lumOff val="60000"/>
            </a:schemeClr>
          </a:solidFill>
          <a:effectLst>
            <a:outerShdw blurRad="50800" dist="50800" dir="12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latin typeface="Comic Sans MS" panose="030F0702030302020204" pitchFamily="66" charset="0"/>
              </a:rPr>
              <a:t>Θεωρητικό Πλαίσιο Σχεδιασμού Περιεχομένου Ηλεκτρονικής Μάθησης</a:t>
            </a:r>
            <a:endParaRPr lang="el-GR" sz="2000" dirty="0"/>
          </a:p>
        </p:txBody>
      </p:sp>
      <p:pic>
        <p:nvPicPr>
          <p:cNvPr id="3" name="Εικόνα 2">
            <a:extLst>
              <a:ext uri="{FF2B5EF4-FFF2-40B4-BE49-F238E27FC236}">
                <a16:creationId xmlns:a16="http://schemas.microsoft.com/office/drawing/2014/main" id="{4965D61C-871E-4596-A56D-3F764E937C02}"/>
              </a:ext>
            </a:extLst>
          </p:cNvPr>
          <p:cNvPicPr>
            <a:picLocks noChangeAspect="1"/>
          </p:cNvPicPr>
          <p:nvPr/>
        </p:nvPicPr>
        <p:blipFill>
          <a:blip r:embed="rId7"/>
          <a:stretch>
            <a:fillRect/>
          </a:stretch>
        </p:blipFill>
        <p:spPr>
          <a:xfrm>
            <a:off x="9638440" y="204107"/>
            <a:ext cx="2168814" cy="1785971"/>
          </a:xfrm>
          <a:prstGeom prst="rect">
            <a:avLst/>
          </a:prstGeom>
        </p:spPr>
      </p:pic>
    </p:spTree>
    <p:extLst>
      <p:ext uri="{BB962C8B-B14F-4D97-AF65-F5344CB8AC3E}">
        <p14:creationId xmlns:p14="http://schemas.microsoft.com/office/powerpoint/2010/main" val="21605435"/>
      </p:ext>
    </p:extLst>
  </p:cSld>
  <p:clrMapOvr>
    <a:masterClrMapping/>
  </p:clrMapOvr>
</p:sld>
</file>

<file path=ppt/theme/theme1.xml><?xml version="1.0" encoding="utf-8"?>
<a:theme xmlns:a="http://schemas.openxmlformats.org/drawingml/2006/main" name="Σταγονίδιο">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TM04033925[[fn=Σταγονίδιο]]</Template>
  <TotalTime>786</TotalTime>
  <Words>1003</Words>
  <Application>Microsoft Office PowerPoint</Application>
  <PresentationFormat>Ευρεία οθόνη</PresentationFormat>
  <Paragraphs>184</Paragraphs>
  <Slides>20</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20</vt:i4>
      </vt:variant>
    </vt:vector>
  </HeadingPairs>
  <TitlesOfParts>
    <vt:vector size="28" baseType="lpstr">
      <vt:lpstr>Arial</vt:lpstr>
      <vt:lpstr>Calibri</vt:lpstr>
      <vt:lpstr>Comic Sans MS</vt:lpstr>
      <vt:lpstr>Times New Roman</vt:lpstr>
      <vt:lpstr>Trebuchet MS</vt:lpstr>
      <vt:lpstr>Tw Cen MT</vt:lpstr>
      <vt:lpstr>Wingdings</vt:lpstr>
      <vt:lpstr>Σταγονίδιο</vt:lpstr>
      <vt:lpstr>Παρουσίαση του PowerPoint</vt:lpstr>
      <vt:lpstr>Ε Υ Χ Α Ρ Ι Σ Τ Ω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m22815</dc:creator>
  <cp:lastModifiedBy>m22815</cp:lastModifiedBy>
  <cp:revision>81</cp:revision>
  <dcterms:created xsi:type="dcterms:W3CDTF">2022-09-25T06:07:04Z</dcterms:created>
  <dcterms:modified xsi:type="dcterms:W3CDTF">2022-11-19T05:50:02Z</dcterms:modified>
</cp:coreProperties>
</file>