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2" r:id="rId1"/>
  </p:sldMasterIdLst>
  <p:notesMasterIdLst>
    <p:notesMasterId r:id="rId34"/>
  </p:notesMasterIdLst>
  <p:sldIdLst>
    <p:sldId id="257" r:id="rId2"/>
    <p:sldId id="264" r:id="rId3"/>
    <p:sldId id="261" r:id="rId4"/>
    <p:sldId id="262" r:id="rId5"/>
    <p:sldId id="260" r:id="rId6"/>
    <p:sldId id="263" r:id="rId7"/>
    <p:sldId id="284" r:id="rId8"/>
    <p:sldId id="269" r:id="rId9"/>
    <p:sldId id="268" r:id="rId10"/>
    <p:sldId id="285" r:id="rId11"/>
    <p:sldId id="271" r:id="rId12"/>
    <p:sldId id="272" r:id="rId13"/>
    <p:sldId id="270" r:id="rId14"/>
    <p:sldId id="286" r:id="rId15"/>
    <p:sldId id="273" r:id="rId16"/>
    <p:sldId id="287" r:id="rId17"/>
    <p:sldId id="290" r:id="rId18"/>
    <p:sldId id="291" r:id="rId19"/>
    <p:sldId id="292" r:id="rId20"/>
    <p:sldId id="293" r:id="rId21"/>
    <p:sldId id="294" r:id="rId22"/>
    <p:sldId id="274" r:id="rId23"/>
    <p:sldId id="275" r:id="rId24"/>
    <p:sldId id="276" r:id="rId25"/>
    <p:sldId id="278" r:id="rId26"/>
    <p:sldId id="279" r:id="rId27"/>
    <p:sldId id="288" r:id="rId28"/>
    <p:sldId id="280" r:id="rId29"/>
    <p:sldId id="281" r:id="rId30"/>
    <p:sldId id="282" r:id="rId31"/>
    <p:sldId id="289" r:id="rId32"/>
    <p:sldId id="28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EE17"/>
    <a:srgbClr val="FCE1C8"/>
    <a:srgbClr val="8DB9AF"/>
    <a:srgbClr val="FFFFCC"/>
    <a:srgbClr val="CEDC44"/>
    <a:srgbClr val="09C9A0"/>
    <a:srgbClr val="079477"/>
    <a:srgbClr val="E4C426"/>
    <a:srgbClr val="BECC3E"/>
    <a:srgbClr val="92CD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image" Target="../media/image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18853-4274-493D-A54E-95467FEF4886}" type="doc">
      <dgm:prSet loTypeId="urn:microsoft.com/office/officeart/2005/8/layout/chevron1" loCatId="process" qsTypeId="urn:microsoft.com/office/officeart/2005/8/quickstyle/simple3" qsCatId="simple" csTypeId="urn:microsoft.com/office/officeart/2005/8/colors/accent1_2" csCatId="accent1" phldr="1"/>
      <dgm:spPr/>
    </dgm:pt>
    <dgm:pt modelId="{47FE2C29-953A-4B5D-A006-7B90FC1F805E}">
      <dgm:prSet phldrT="[Κείμενο]" custT="1"/>
      <dgm:spPr>
        <a:solidFill>
          <a:schemeClr val="accent1">
            <a:hueOff val="0"/>
            <a:satOff val="0"/>
            <a:lumOff val="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l-GR" sz="1400" b="1" dirty="0">
              <a:solidFill>
                <a:schemeClr val="bg1"/>
              </a:solidFill>
            </a:rPr>
            <a:t>Σχεδιασμό</a:t>
          </a:r>
          <a:r>
            <a:rPr lang="el-GR" sz="1200" b="1" dirty="0">
              <a:solidFill>
                <a:schemeClr val="bg1"/>
              </a:solidFill>
            </a:rPr>
            <a:t>ς</a:t>
          </a:r>
        </a:p>
      </dgm:t>
    </dgm:pt>
    <dgm:pt modelId="{F432D625-B58C-4D6F-B751-19E55000BFBE}" type="parTrans" cxnId="{739E8832-2D9C-4236-AF37-23B34DA166D2}">
      <dgm:prSet/>
      <dgm:spPr/>
      <dgm:t>
        <a:bodyPr/>
        <a:lstStyle/>
        <a:p>
          <a:endParaRPr lang="el-GR"/>
        </a:p>
      </dgm:t>
    </dgm:pt>
    <dgm:pt modelId="{5D1DFF84-64DA-49A8-B3C1-27710512ABB5}" type="sibTrans" cxnId="{739E8832-2D9C-4236-AF37-23B34DA166D2}">
      <dgm:prSet/>
      <dgm:spPr/>
      <dgm:t>
        <a:bodyPr/>
        <a:lstStyle/>
        <a:p>
          <a:endParaRPr lang="el-GR"/>
        </a:p>
      </dgm:t>
    </dgm:pt>
    <dgm:pt modelId="{C466489C-BB79-4479-876A-44F266787A9A}">
      <dgm:prSet phldrT="[Κείμενο]"/>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l-GR" b="1" dirty="0">
              <a:solidFill>
                <a:schemeClr val="bg1"/>
              </a:solidFill>
            </a:rPr>
            <a:t>Δημιουργία</a:t>
          </a:r>
        </a:p>
      </dgm:t>
    </dgm:pt>
    <dgm:pt modelId="{29970C8A-F1B7-4537-9C2F-9E0BB145D9AD}" type="parTrans" cxnId="{E5BCD6B3-CEF7-4E03-9284-7E0530306BC3}">
      <dgm:prSet/>
      <dgm:spPr/>
      <dgm:t>
        <a:bodyPr/>
        <a:lstStyle/>
        <a:p>
          <a:endParaRPr lang="el-GR"/>
        </a:p>
      </dgm:t>
    </dgm:pt>
    <dgm:pt modelId="{8E8EB0F6-2C7B-4207-9C7A-8D722B570AD9}" type="sibTrans" cxnId="{E5BCD6B3-CEF7-4E03-9284-7E0530306BC3}">
      <dgm:prSet/>
      <dgm:spPr/>
      <dgm:t>
        <a:bodyPr/>
        <a:lstStyle/>
        <a:p>
          <a:endParaRPr lang="el-GR"/>
        </a:p>
      </dgm:t>
    </dgm:pt>
    <dgm:pt modelId="{B18EBF63-00CD-463F-A45C-7A528AF04E91}">
      <dgm:prSet phldrT="[Κείμενο]"/>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l-GR" b="1" dirty="0">
              <a:solidFill>
                <a:schemeClr val="bg1"/>
              </a:solidFill>
            </a:rPr>
            <a:t>Αποτίμηση</a:t>
          </a:r>
        </a:p>
      </dgm:t>
    </dgm:pt>
    <dgm:pt modelId="{685C604E-4A8E-4A88-9679-92F57C52B235}" type="parTrans" cxnId="{3DE95B02-0957-4E0A-A8F3-D69E78C35F7F}">
      <dgm:prSet/>
      <dgm:spPr/>
      <dgm:t>
        <a:bodyPr/>
        <a:lstStyle/>
        <a:p>
          <a:endParaRPr lang="el-GR"/>
        </a:p>
      </dgm:t>
    </dgm:pt>
    <dgm:pt modelId="{E5475E9C-E600-4A3B-8C04-B06E21B8ECAA}" type="sibTrans" cxnId="{3DE95B02-0957-4E0A-A8F3-D69E78C35F7F}">
      <dgm:prSet/>
      <dgm:spPr/>
      <dgm:t>
        <a:bodyPr/>
        <a:lstStyle/>
        <a:p>
          <a:endParaRPr lang="el-GR"/>
        </a:p>
      </dgm:t>
    </dgm:pt>
    <dgm:pt modelId="{68A31DCF-E01C-4B46-87CC-A6CD5D864D7F}" type="pres">
      <dgm:prSet presAssocID="{2F918853-4274-493D-A54E-95467FEF4886}" presName="Name0" presStyleCnt="0">
        <dgm:presLayoutVars>
          <dgm:dir/>
          <dgm:animLvl val="lvl"/>
          <dgm:resizeHandles val="exact"/>
        </dgm:presLayoutVars>
      </dgm:prSet>
      <dgm:spPr/>
    </dgm:pt>
    <dgm:pt modelId="{4B27DCED-4507-4051-9BAE-42B3DC923B34}" type="pres">
      <dgm:prSet presAssocID="{47FE2C29-953A-4B5D-A006-7B90FC1F805E}" presName="parTxOnly" presStyleLbl="node1" presStyleIdx="0" presStyleCnt="3">
        <dgm:presLayoutVars>
          <dgm:chMax val="0"/>
          <dgm:chPref val="0"/>
          <dgm:bulletEnabled val="1"/>
        </dgm:presLayoutVars>
      </dgm:prSet>
      <dgm:spPr/>
    </dgm:pt>
    <dgm:pt modelId="{FAFEF906-431B-4ED6-AD00-175AA36A0356}" type="pres">
      <dgm:prSet presAssocID="{5D1DFF84-64DA-49A8-B3C1-27710512ABB5}" presName="parTxOnlySpace" presStyleCnt="0"/>
      <dgm:spPr/>
    </dgm:pt>
    <dgm:pt modelId="{4C6C8BFA-BFB3-4826-B65B-23AE62577A42}" type="pres">
      <dgm:prSet presAssocID="{C466489C-BB79-4479-876A-44F266787A9A}" presName="parTxOnly" presStyleLbl="node1" presStyleIdx="1" presStyleCnt="3">
        <dgm:presLayoutVars>
          <dgm:chMax val="0"/>
          <dgm:chPref val="0"/>
          <dgm:bulletEnabled val="1"/>
        </dgm:presLayoutVars>
      </dgm:prSet>
      <dgm:spPr/>
    </dgm:pt>
    <dgm:pt modelId="{FC63B27F-8211-4DB9-B7DE-08C2D5C2A9FC}" type="pres">
      <dgm:prSet presAssocID="{8E8EB0F6-2C7B-4207-9C7A-8D722B570AD9}" presName="parTxOnlySpace" presStyleCnt="0"/>
      <dgm:spPr/>
    </dgm:pt>
    <dgm:pt modelId="{01320AF2-6139-48B7-812F-CADD9ADAF361}" type="pres">
      <dgm:prSet presAssocID="{B18EBF63-00CD-463F-A45C-7A528AF04E91}" presName="parTxOnly" presStyleLbl="node1" presStyleIdx="2" presStyleCnt="3">
        <dgm:presLayoutVars>
          <dgm:chMax val="0"/>
          <dgm:chPref val="0"/>
          <dgm:bulletEnabled val="1"/>
        </dgm:presLayoutVars>
      </dgm:prSet>
      <dgm:spPr/>
    </dgm:pt>
  </dgm:ptLst>
  <dgm:cxnLst>
    <dgm:cxn modelId="{3DE95B02-0957-4E0A-A8F3-D69E78C35F7F}" srcId="{2F918853-4274-493D-A54E-95467FEF4886}" destId="{B18EBF63-00CD-463F-A45C-7A528AF04E91}" srcOrd="2" destOrd="0" parTransId="{685C604E-4A8E-4A88-9679-92F57C52B235}" sibTransId="{E5475E9C-E600-4A3B-8C04-B06E21B8ECAA}"/>
    <dgm:cxn modelId="{739E8832-2D9C-4236-AF37-23B34DA166D2}" srcId="{2F918853-4274-493D-A54E-95467FEF4886}" destId="{47FE2C29-953A-4B5D-A006-7B90FC1F805E}" srcOrd="0" destOrd="0" parTransId="{F432D625-B58C-4D6F-B751-19E55000BFBE}" sibTransId="{5D1DFF84-64DA-49A8-B3C1-27710512ABB5}"/>
    <dgm:cxn modelId="{B4290353-6112-4748-B10B-856C99F6ADC8}" type="presOf" srcId="{B18EBF63-00CD-463F-A45C-7A528AF04E91}" destId="{01320AF2-6139-48B7-812F-CADD9ADAF361}" srcOrd="0" destOrd="0" presId="urn:microsoft.com/office/officeart/2005/8/layout/chevron1"/>
    <dgm:cxn modelId="{93315D8C-E815-46FA-B105-7DF1A7D5614A}" type="presOf" srcId="{47FE2C29-953A-4B5D-A006-7B90FC1F805E}" destId="{4B27DCED-4507-4051-9BAE-42B3DC923B34}" srcOrd="0" destOrd="0" presId="urn:microsoft.com/office/officeart/2005/8/layout/chevron1"/>
    <dgm:cxn modelId="{48DCC790-4066-4811-AA40-878FB4FABB9A}" type="presOf" srcId="{C466489C-BB79-4479-876A-44F266787A9A}" destId="{4C6C8BFA-BFB3-4826-B65B-23AE62577A42}" srcOrd="0" destOrd="0" presId="urn:microsoft.com/office/officeart/2005/8/layout/chevron1"/>
    <dgm:cxn modelId="{E5BCD6B3-CEF7-4E03-9284-7E0530306BC3}" srcId="{2F918853-4274-493D-A54E-95467FEF4886}" destId="{C466489C-BB79-4479-876A-44F266787A9A}" srcOrd="1" destOrd="0" parTransId="{29970C8A-F1B7-4537-9C2F-9E0BB145D9AD}" sibTransId="{8E8EB0F6-2C7B-4207-9C7A-8D722B570AD9}"/>
    <dgm:cxn modelId="{F51165E0-7E67-416E-878D-2A5953D9CD48}" type="presOf" srcId="{2F918853-4274-493D-A54E-95467FEF4886}" destId="{68A31DCF-E01C-4B46-87CC-A6CD5D864D7F}" srcOrd="0" destOrd="0" presId="urn:microsoft.com/office/officeart/2005/8/layout/chevron1"/>
    <dgm:cxn modelId="{A8FA9994-BE7D-42C1-BED9-D0ECC8A06229}" type="presParOf" srcId="{68A31DCF-E01C-4B46-87CC-A6CD5D864D7F}" destId="{4B27DCED-4507-4051-9BAE-42B3DC923B34}" srcOrd="0" destOrd="0" presId="urn:microsoft.com/office/officeart/2005/8/layout/chevron1"/>
    <dgm:cxn modelId="{8DB89068-7443-44C6-A37C-8444B8637270}" type="presParOf" srcId="{68A31DCF-E01C-4B46-87CC-A6CD5D864D7F}" destId="{FAFEF906-431B-4ED6-AD00-175AA36A0356}" srcOrd="1" destOrd="0" presId="urn:microsoft.com/office/officeart/2005/8/layout/chevron1"/>
    <dgm:cxn modelId="{28DF0C51-08B0-43C9-B920-2980C07F8856}" type="presParOf" srcId="{68A31DCF-E01C-4B46-87CC-A6CD5D864D7F}" destId="{4C6C8BFA-BFB3-4826-B65B-23AE62577A42}" srcOrd="2" destOrd="0" presId="urn:microsoft.com/office/officeart/2005/8/layout/chevron1"/>
    <dgm:cxn modelId="{A94B92D3-3EB7-48D8-B73A-99BE5A94C37E}" type="presParOf" srcId="{68A31DCF-E01C-4B46-87CC-A6CD5D864D7F}" destId="{FC63B27F-8211-4DB9-B7DE-08C2D5C2A9FC}" srcOrd="3" destOrd="0" presId="urn:microsoft.com/office/officeart/2005/8/layout/chevron1"/>
    <dgm:cxn modelId="{D7247218-99A2-4641-BF8C-2EEA6F1FFDBF}" type="presParOf" srcId="{68A31DCF-E01C-4B46-87CC-A6CD5D864D7F}" destId="{01320AF2-6139-48B7-812F-CADD9ADAF36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5C0FD5-E188-4782-9CE1-B6C12CBD3123}" type="doc">
      <dgm:prSet loTypeId="urn:microsoft.com/office/officeart/2005/8/layout/list1" loCatId="list" qsTypeId="urn:microsoft.com/office/officeart/2005/8/quickstyle/3d3" qsCatId="3D" csTypeId="urn:microsoft.com/office/officeart/2005/8/colors/accent4_1" csCatId="accent4" phldr="1"/>
      <dgm:spPr/>
      <dgm:t>
        <a:bodyPr/>
        <a:lstStyle/>
        <a:p>
          <a:endParaRPr lang="el-GR"/>
        </a:p>
      </dgm:t>
    </dgm:pt>
    <dgm:pt modelId="{BE6252CF-E2DD-4C8E-BC66-17E48FE23BBA}">
      <dgm:prSet phldrT="[Κείμενο]" custT="1"/>
      <dgm:spPr/>
      <dgm:t>
        <a:bodyPr/>
        <a:lstStyle/>
        <a:p>
          <a:r>
            <a:rPr lang="el-GR" sz="2400" b="1" dirty="0">
              <a:solidFill>
                <a:schemeClr val="tx2">
                  <a:lumMod val="50000"/>
                </a:schemeClr>
              </a:solidFill>
            </a:rPr>
            <a:t>Μεθοδολογία</a:t>
          </a:r>
        </a:p>
      </dgm:t>
    </dgm:pt>
    <dgm:pt modelId="{0E8484A1-CBE1-43A6-905E-1FBB1CB9D935}" type="parTrans" cxnId="{42E4A8C6-D15E-4C6B-A9C9-8C3488E860C6}">
      <dgm:prSet/>
      <dgm:spPr/>
      <dgm:t>
        <a:bodyPr/>
        <a:lstStyle/>
        <a:p>
          <a:endParaRPr lang="el-GR" b="1"/>
        </a:p>
      </dgm:t>
    </dgm:pt>
    <dgm:pt modelId="{BC9CD7E3-5671-4286-9A50-23448096FC2A}" type="sibTrans" cxnId="{42E4A8C6-D15E-4C6B-A9C9-8C3488E860C6}">
      <dgm:prSet/>
      <dgm:spPr/>
      <dgm:t>
        <a:bodyPr/>
        <a:lstStyle/>
        <a:p>
          <a:endParaRPr lang="el-GR" b="1"/>
        </a:p>
      </dgm:t>
    </dgm:pt>
    <dgm:pt modelId="{A78C4940-A093-4279-B02F-7BB4C971E54E}" type="pres">
      <dgm:prSet presAssocID="{B45C0FD5-E188-4782-9CE1-B6C12CBD3123}" presName="linear" presStyleCnt="0">
        <dgm:presLayoutVars>
          <dgm:dir/>
          <dgm:animLvl val="lvl"/>
          <dgm:resizeHandles val="exact"/>
        </dgm:presLayoutVars>
      </dgm:prSet>
      <dgm:spPr/>
    </dgm:pt>
    <dgm:pt modelId="{E178C512-D3FC-494D-AF47-D009DFDED575}" type="pres">
      <dgm:prSet presAssocID="{BE6252CF-E2DD-4C8E-BC66-17E48FE23BBA}" presName="parentLin" presStyleCnt="0"/>
      <dgm:spPr/>
    </dgm:pt>
    <dgm:pt modelId="{96E915E5-4ABE-47E6-829D-6AF80DDD841A}" type="pres">
      <dgm:prSet presAssocID="{BE6252CF-E2DD-4C8E-BC66-17E48FE23BBA}" presName="parentLeftMargin" presStyleLbl="node1" presStyleIdx="0" presStyleCnt="1"/>
      <dgm:spPr/>
    </dgm:pt>
    <dgm:pt modelId="{74CC4777-B042-4CE1-B24B-EF2B35E96B81}" type="pres">
      <dgm:prSet presAssocID="{BE6252CF-E2DD-4C8E-BC66-17E48FE23BBA}" presName="parentText" presStyleLbl="node1" presStyleIdx="0" presStyleCnt="1">
        <dgm:presLayoutVars>
          <dgm:chMax val="0"/>
          <dgm:bulletEnabled val="1"/>
        </dgm:presLayoutVars>
      </dgm:prSet>
      <dgm:spPr/>
    </dgm:pt>
    <dgm:pt modelId="{D5102BDF-8154-4445-A12D-2552EBF2DDDE}" type="pres">
      <dgm:prSet presAssocID="{BE6252CF-E2DD-4C8E-BC66-17E48FE23BBA}" presName="negativeSpace" presStyleCnt="0"/>
      <dgm:spPr/>
    </dgm:pt>
    <dgm:pt modelId="{D1459722-8DFA-4388-8B79-C00D82285FFE}" type="pres">
      <dgm:prSet presAssocID="{BE6252CF-E2DD-4C8E-BC66-17E48FE23BBA}" presName="childText" presStyleLbl="conFgAcc1" presStyleIdx="0" presStyleCnt="1">
        <dgm:presLayoutVars>
          <dgm:bulletEnabled val="1"/>
        </dgm:presLayoutVars>
      </dgm:prSet>
      <dgm:spPr>
        <a:solidFill>
          <a:srgbClr val="BDE3B0">
            <a:alpha val="90000"/>
          </a:srgbClr>
        </a:solidFill>
      </dgm:spPr>
    </dgm:pt>
  </dgm:ptLst>
  <dgm:cxnLst>
    <dgm:cxn modelId="{D009041B-F491-4E4D-9CCD-08B01AC71A23}" type="presOf" srcId="{BE6252CF-E2DD-4C8E-BC66-17E48FE23BBA}" destId="{74CC4777-B042-4CE1-B24B-EF2B35E96B81}" srcOrd="1" destOrd="0" presId="urn:microsoft.com/office/officeart/2005/8/layout/list1"/>
    <dgm:cxn modelId="{AC5BE440-3432-4DD9-A1F4-9B6821BE8F76}" type="presOf" srcId="{BE6252CF-E2DD-4C8E-BC66-17E48FE23BBA}" destId="{96E915E5-4ABE-47E6-829D-6AF80DDD841A}" srcOrd="0" destOrd="0" presId="urn:microsoft.com/office/officeart/2005/8/layout/list1"/>
    <dgm:cxn modelId="{42E4A8C6-D15E-4C6B-A9C9-8C3488E860C6}" srcId="{B45C0FD5-E188-4782-9CE1-B6C12CBD3123}" destId="{BE6252CF-E2DD-4C8E-BC66-17E48FE23BBA}" srcOrd="0" destOrd="0" parTransId="{0E8484A1-CBE1-43A6-905E-1FBB1CB9D935}" sibTransId="{BC9CD7E3-5671-4286-9A50-23448096FC2A}"/>
    <dgm:cxn modelId="{0B656FE0-4AF1-43E7-B475-19A8CEC1A6EB}" type="presOf" srcId="{B45C0FD5-E188-4782-9CE1-B6C12CBD3123}" destId="{A78C4940-A093-4279-B02F-7BB4C971E54E}" srcOrd="0" destOrd="0" presId="urn:microsoft.com/office/officeart/2005/8/layout/list1"/>
    <dgm:cxn modelId="{5AF83715-E06D-4909-95CD-DAA9B181F37F}" type="presParOf" srcId="{A78C4940-A093-4279-B02F-7BB4C971E54E}" destId="{E178C512-D3FC-494D-AF47-D009DFDED575}" srcOrd="0" destOrd="0" presId="urn:microsoft.com/office/officeart/2005/8/layout/list1"/>
    <dgm:cxn modelId="{D271D1BE-6114-4084-BB3F-64318DEEF933}" type="presParOf" srcId="{E178C512-D3FC-494D-AF47-D009DFDED575}" destId="{96E915E5-4ABE-47E6-829D-6AF80DDD841A}" srcOrd="0" destOrd="0" presId="urn:microsoft.com/office/officeart/2005/8/layout/list1"/>
    <dgm:cxn modelId="{8797FD14-8741-4D8E-A42A-6CC5795AF22A}" type="presParOf" srcId="{E178C512-D3FC-494D-AF47-D009DFDED575}" destId="{74CC4777-B042-4CE1-B24B-EF2B35E96B81}" srcOrd="1" destOrd="0" presId="urn:microsoft.com/office/officeart/2005/8/layout/list1"/>
    <dgm:cxn modelId="{9D431BD0-944A-4B2E-AA8A-C115DA509F21}" type="presParOf" srcId="{A78C4940-A093-4279-B02F-7BB4C971E54E}" destId="{D5102BDF-8154-4445-A12D-2552EBF2DDDE}" srcOrd="1" destOrd="0" presId="urn:microsoft.com/office/officeart/2005/8/layout/list1"/>
    <dgm:cxn modelId="{618DA0EC-7B4A-4109-BBE0-6F0C7E9941BB}" type="presParOf" srcId="{A78C4940-A093-4279-B02F-7BB4C971E54E}" destId="{D1459722-8DFA-4388-8B79-C00D82285FFE}"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301314-6212-4835-8F36-383526F5688A}"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l-GR"/>
        </a:p>
      </dgm:t>
    </dgm:pt>
    <dgm:pt modelId="{0825EDA9-3A03-4A54-9D77-99A1CFCF9772}">
      <dgm:prSet phldrT="[Κείμενο]"/>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t>West &amp; </a:t>
          </a:r>
          <a:r>
            <a:rPr lang="el-GR" b="1" dirty="0"/>
            <a:t>Λιοναράκης</a:t>
          </a:r>
        </a:p>
      </dgm:t>
    </dgm:pt>
    <dgm:pt modelId="{817DE0FD-87B8-4DDD-B348-5249CF0B4EF6}" type="parTrans" cxnId="{58E170AD-6B7C-4E1B-BAD7-10DB70116FCA}">
      <dgm:prSet/>
      <dgm:spPr/>
      <dgm:t>
        <a:bodyPr/>
        <a:lstStyle/>
        <a:p>
          <a:endParaRPr lang="el-GR"/>
        </a:p>
      </dgm:t>
    </dgm:pt>
    <dgm:pt modelId="{529391A1-0719-49A3-9356-FBEF607BF4B8}" type="sibTrans" cxnId="{58E170AD-6B7C-4E1B-BAD7-10DB70116FCA}">
      <dgm:prSet/>
      <dgm:spPr/>
      <dgm:t>
        <a:bodyPr/>
        <a:lstStyle/>
        <a:p>
          <a:endParaRPr lang="el-GR"/>
        </a:p>
      </dgm:t>
    </dgm:pt>
    <dgm:pt modelId="{1B4CE48C-0AE5-43A8-9335-B0AD347E3ECC}">
      <dgm:prSet phldrT="[Κείμενο]"/>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dirty="0"/>
            <a:t>Περιγραφή μαθήματος</a:t>
          </a:r>
        </a:p>
        <a:p>
          <a:r>
            <a:rPr lang="el-GR" dirty="0"/>
            <a:t>(σκοπός, στόχοι, δομή) </a:t>
          </a:r>
        </a:p>
      </dgm:t>
    </dgm:pt>
    <dgm:pt modelId="{4BA77590-98E9-441E-855E-8089F3200F1A}" type="parTrans" cxnId="{DADB3DDD-10E5-4CEF-9090-51A7A90B8680}">
      <dgm:prSet/>
      <dgm:spPr/>
      <dgm:t>
        <a:bodyPr/>
        <a:lstStyle/>
        <a:p>
          <a:endParaRPr lang="el-GR"/>
        </a:p>
      </dgm:t>
    </dgm:pt>
    <dgm:pt modelId="{7FB11D3A-03A1-490B-8DC6-8E0E4F186B62}" type="sibTrans" cxnId="{DADB3DDD-10E5-4CEF-9090-51A7A90B8680}">
      <dgm:prSet/>
      <dgm:spPr/>
      <dgm:t>
        <a:bodyPr/>
        <a:lstStyle/>
        <a:p>
          <a:endParaRPr lang="el-GR"/>
        </a:p>
      </dgm:t>
    </dgm:pt>
    <dgm:pt modelId="{16EE26FD-741C-4033-BF06-304E1CA6BE01}">
      <dgm:prSet phldrT="[Κείμενο]"/>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dirty="0"/>
            <a:t>Εισαγωγή </a:t>
          </a:r>
        </a:p>
        <a:p>
          <a:r>
            <a:rPr lang="el-GR" dirty="0"/>
            <a:t>περιεχομένων, κεφαλαίων, υποενοτήτων</a:t>
          </a:r>
        </a:p>
      </dgm:t>
    </dgm:pt>
    <dgm:pt modelId="{8CEAE613-B891-4F48-A629-AC8072529D55}" type="parTrans" cxnId="{ED413C83-07AD-4C10-BC81-38AC166E2AD8}">
      <dgm:prSet/>
      <dgm:spPr/>
      <dgm:t>
        <a:bodyPr/>
        <a:lstStyle/>
        <a:p>
          <a:endParaRPr lang="el-GR"/>
        </a:p>
      </dgm:t>
    </dgm:pt>
    <dgm:pt modelId="{004A8BD7-7C1E-486D-B9E3-25C7169F8F16}" type="sibTrans" cxnId="{ED413C83-07AD-4C10-BC81-38AC166E2AD8}">
      <dgm:prSet/>
      <dgm:spPr/>
      <dgm:t>
        <a:bodyPr/>
        <a:lstStyle/>
        <a:p>
          <a:endParaRPr lang="el-GR"/>
        </a:p>
      </dgm:t>
    </dgm:pt>
    <dgm:pt modelId="{E5D6E9E2-5A1A-428C-9DA9-033ACE1AE3C6}">
      <dgm:prSet phldrT="[Κείμενο]"/>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dirty="0"/>
            <a:t>Δραστηριότητες</a:t>
          </a:r>
        </a:p>
      </dgm:t>
    </dgm:pt>
    <dgm:pt modelId="{B26C7903-3485-4C66-B042-CEE17CFE582C}" type="parTrans" cxnId="{C0B41319-893E-41E9-98DF-795E6652CD7B}">
      <dgm:prSet/>
      <dgm:spPr/>
      <dgm:t>
        <a:bodyPr/>
        <a:lstStyle/>
        <a:p>
          <a:endParaRPr lang="el-GR"/>
        </a:p>
      </dgm:t>
    </dgm:pt>
    <dgm:pt modelId="{D849A4E6-AC9B-4ECD-A5CD-053A655DD884}" type="sibTrans" cxnId="{C0B41319-893E-41E9-98DF-795E6652CD7B}">
      <dgm:prSet/>
      <dgm:spPr/>
      <dgm:t>
        <a:bodyPr/>
        <a:lstStyle/>
        <a:p>
          <a:endParaRPr lang="el-GR"/>
        </a:p>
      </dgm:t>
    </dgm:pt>
    <dgm:pt modelId="{08832CC1-3188-4B9F-BE59-4B5EC493C025}">
      <dgm:prSet/>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dirty="0"/>
            <a:t>Εισαγωγή</a:t>
          </a:r>
        </a:p>
        <a:p>
          <a:r>
            <a:rPr lang="el-GR" dirty="0"/>
            <a:t>Αρχείων, ήχων, βίντεο, εικόνων, υπερσυνδέσμων</a:t>
          </a:r>
        </a:p>
      </dgm:t>
    </dgm:pt>
    <dgm:pt modelId="{27A2F81D-0968-4197-A398-AE190F2DBC8C}" type="parTrans" cxnId="{BC913D7B-700B-470A-9973-A756221FB709}">
      <dgm:prSet/>
      <dgm:spPr/>
      <dgm:t>
        <a:bodyPr/>
        <a:lstStyle/>
        <a:p>
          <a:endParaRPr lang="el-GR"/>
        </a:p>
      </dgm:t>
    </dgm:pt>
    <dgm:pt modelId="{501BC28B-5270-492F-AA0B-8346EE907C58}" type="sibTrans" cxnId="{BC913D7B-700B-470A-9973-A756221FB709}">
      <dgm:prSet/>
      <dgm:spPr/>
      <dgm:t>
        <a:bodyPr/>
        <a:lstStyle/>
        <a:p>
          <a:endParaRPr lang="el-GR"/>
        </a:p>
      </dgm:t>
    </dgm:pt>
    <dgm:pt modelId="{5DA30981-3E01-4B5E-B014-640382B091B8}" type="pres">
      <dgm:prSet presAssocID="{4E301314-6212-4835-8F36-383526F5688A}" presName="Name0" presStyleCnt="0">
        <dgm:presLayoutVars>
          <dgm:chPref val="1"/>
          <dgm:dir/>
          <dgm:animOne val="branch"/>
          <dgm:animLvl val="lvl"/>
          <dgm:resizeHandles val="exact"/>
        </dgm:presLayoutVars>
      </dgm:prSet>
      <dgm:spPr/>
    </dgm:pt>
    <dgm:pt modelId="{00DF2BB6-A404-431A-AD62-C4A210FBA274}" type="pres">
      <dgm:prSet presAssocID="{0825EDA9-3A03-4A54-9D77-99A1CFCF9772}" presName="root1" presStyleCnt="0"/>
      <dgm:spPr/>
    </dgm:pt>
    <dgm:pt modelId="{75B8AE1B-8C6F-46CD-9F11-810531C3906A}" type="pres">
      <dgm:prSet presAssocID="{0825EDA9-3A03-4A54-9D77-99A1CFCF9772}" presName="LevelOneTextNode" presStyleLbl="node0" presStyleIdx="0" presStyleCnt="1" custAng="5400000" custScaleY="29236" custLinFactNeighborX="-77961" custLinFactNeighborY="0">
        <dgm:presLayoutVars>
          <dgm:chPref val="3"/>
        </dgm:presLayoutVars>
      </dgm:prSet>
      <dgm:spPr/>
    </dgm:pt>
    <dgm:pt modelId="{EA54E4E4-C815-400E-BF73-6EC2DE88DA73}" type="pres">
      <dgm:prSet presAssocID="{0825EDA9-3A03-4A54-9D77-99A1CFCF9772}" presName="level2hierChild" presStyleCnt="0"/>
      <dgm:spPr/>
    </dgm:pt>
    <dgm:pt modelId="{32C0432D-1342-44E5-A14D-9EA5EE44F1D5}" type="pres">
      <dgm:prSet presAssocID="{4BA77590-98E9-441E-855E-8089F3200F1A}" presName="conn2-1" presStyleLbl="parChTrans1D2" presStyleIdx="0" presStyleCnt="4"/>
      <dgm:spPr/>
    </dgm:pt>
    <dgm:pt modelId="{D1ABA06D-1443-4BCA-86DD-3FB276886D53}" type="pres">
      <dgm:prSet presAssocID="{4BA77590-98E9-441E-855E-8089F3200F1A}" presName="connTx" presStyleLbl="parChTrans1D2" presStyleIdx="0" presStyleCnt="4"/>
      <dgm:spPr/>
    </dgm:pt>
    <dgm:pt modelId="{E1D6D5BC-E6E8-4BF3-BAA2-96FEBD6D5AA2}" type="pres">
      <dgm:prSet presAssocID="{1B4CE48C-0AE5-43A8-9335-B0AD347E3ECC}" presName="root2" presStyleCnt="0"/>
      <dgm:spPr/>
    </dgm:pt>
    <dgm:pt modelId="{BEDE97BF-A30D-46E0-8C35-433304414BCF}" type="pres">
      <dgm:prSet presAssocID="{1B4CE48C-0AE5-43A8-9335-B0AD347E3ECC}" presName="LevelTwoTextNode" presStyleLbl="node2" presStyleIdx="0" presStyleCnt="4">
        <dgm:presLayoutVars>
          <dgm:chPref val="3"/>
        </dgm:presLayoutVars>
      </dgm:prSet>
      <dgm:spPr/>
    </dgm:pt>
    <dgm:pt modelId="{B427646F-0EA9-4415-B65F-8D21D64F8050}" type="pres">
      <dgm:prSet presAssocID="{1B4CE48C-0AE5-43A8-9335-B0AD347E3ECC}" presName="level3hierChild" presStyleCnt="0"/>
      <dgm:spPr/>
    </dgm:pt>
    <dgm:pt modelId="{0C6D13E5-93C8-4A10-A14E-5140D485DDBB}" type="pres">
      <dgm:prSet presAssocID="{8CEAE613-B891-4F48-A629-AC8072529D55}" presName="conn2-1" presStyleLbl="parChTrans1D2" presStyleIdx="1" presStyleCnt="4"/>
      <dgm:spPr/>
    </dgm:pt>
    <dgm:pt modelId="{77ACBE94-7D01-4C0C-A86E-A18F80F6FF85}" type="pres">
      <dgm:prSet presAssocID="{8CEAE613-B891-4F48-A629-AC8072529D55}" presName="connTx" presStyleLbl="parChTrans1D2" presStyleIdx="1" presStyleCnt="4"/>
      <dgm:spPr/>
    </dgm:pt>
    <dgm:pt modelId="{54CA2D14-346C-4441-889F-19CA171A9AC8}" type="pres">
      <dgm:prSet presAssocID="{16EE26FD-741C-4033-BF06-304E1CA6BE01}" presName="root2" presStyleCnt="0"/>
      <dgm:spPr/>
    </dgm:pt>
    <dgm:pt modelId="{7055CD46-F5B9-4EEF-80A7-3EFF552CE783}" type="pres">
      <dgm:prSet presAssocID="{16EE26FD-741C-4033-BF06-304E1CA6BE01}" presName="LevelTwoTextNode" presStyleLbl="node2" presStyleIdx="1" presStyleCnt="4">
        <dgm:presLayoutVars>
          <dgm:chPref val="3"/>
        </dgm:presLayoutVars>
      </dgm:prSet>
      <dgm:spPr/>
    </dgm:pt>
    <dgm:pt modelId="{7B1B909F-DEE5-46DB-97C2-1BF18240A944}" type="pres">
      <dgm:prSet presAssocID="{16EE26FD-741C-4033-BF06-304E1CA6BE01}" presName="level3hierChild" presStyleCnt="0"/>
      <dgm:spPr/>
    </dgm:pt>
    <dgm:pt modelId="{E4526AAB-1E14-4018-99B4-71187521CC57}" type="pres">
      <dgm:prSet presAssocID="{B26C7903-3485-4C66-B042-CEE17CFE582C}" presName="conn2-1" presStyleLbl="parChTrans1D2" presStyleIdx="2" presStyleCnt="4"/>
      <dgm:spPr/>
    </dgm:pt>
    <dgm:pt modelId="{18970E2C-1A66-4063-9862-8B3424EB1C8D}" type="pres">
      <dgm:prSet presAssocID="{B26C7903-3485-4C66-B042-CEE17CFE582C}" presName="connTx" presStyleLbl="parChTrans1D2" presStyleIdx="2" presStyleCnt="4"/>
      <dgm:spPr/>
    </dgm:pt>
    <dgm:pt modelId="{05A1F7C2-AD38-4DCA-8AC9-198818EE1969}" type="pres">
      <dgm:prSet presAssocID="{E5D6E9E2-5A1A-428C-9DA9-033ACE1AE3C6}" presName="root2" presStyleCnt="0"/>
      <dgm:spPr/>
    </dgm:pt>
    <dgm:pt modelId="{AB7A5877-EBCF-410E-9640-8339C3B74DDD}" type="pres">
      <dgm:prSet presAssocID="{E5D6E9E2-5A1A-428C-9DA9-033ACE1AE3C6}" presName="LevelTwoTextNode" presStyleLbl="node2" presStyleIdx="2" presStyleCnt="4">
        <dgm:presLayoutVars>
          <dgm:chPref val="3"/>
        </dgm:presLayoutVars>
      </dgm:prSet>
      <dgm:spPr/>
    </dgm:pt>
    <dgm:pt modelId="{1D8A1004-1A15-48B4-B3AA-98E7E0CCFF5C}" type="pres">
      <dgm:prSet presAssocID="{E5D6E9E2-5A1A-428C-9DA9-033ACE1AE3C6}" presName="level3hierChild" presStyleCnt="0"/>
      <dgm:spPr/>
    </dgm:pt>
    <dgm:pt modelId="{60BD35B3-544F-489C-BFF2-FAD22FF23605}" type="pres">
      <dgm:prSet presAssocID="{27A2F81D-0968-4197-A398-AE190F2DBC8C}" presName="conn2-1" presStyleLbl="parChTrans1D2" presStyleIdx="3" presStyleCnt="4"/>
      <dgm:spPr/>
    </dgm:pt>
    <dgm:pt modelId="{21CBE615-5A92-4F7A-BA28-BAAEA5A01B1F}" type="pres">
      <dgm:prSet presAssocID="{27A2F81D-0968-4197-A398-AE190F2DBC8C}" presName="connTx" presStyleLbl="parChTrans1D2" presStyleIdx="3" presStyleCnt="4"/>
      <dgm:spPr/>
    </dgm:pt>
    <dgm:pt modelId="{AF761D49-459B-4AA4-8D09-F11327EEDB78}" type="pres">
      <dgm:prSet presAssocID="{08832CC1-3188-4B9F-BE59-4B5EC493C025}" presName="root2" presStyleCnt="0"/>
      <dgm:spPr/>
    </dgm:pt>
    <dgm:pt modelId="{F7034A14-663C-4E44-AFCA-B4442AF90FF8}" type="pres">
      <dgm:prSet presAssocID="{08832CC1-3188-4B9F-BE59-4B5EC493C025}" presName="LevelTwoTextNode" presStyleLbl="node2" presStyleIdx="3" presStyleCnt="4">
        <dgm:presLayoutVars>
          <dgm:chPref val="3"/>
        </dgm:presLayoutVars>
      </dgm:prSet>
      <dgm:spPr/>
    </dgm:pt>
    <dgm:pt modelId="{77F20295-4615-4BC4-ABEB-70C8949D40D5}" type="pres">
      <dgm:prSet presAssocID="{08832CC1-3188-4B9F-BE59-4B5EC493C025}" presName="level3hierChild" presStyleCnt="0"/>
      <dgm:spPr/>
    </dgm:pt>
  </dgm:ptLst>
  <dgm:cxnLst>
    <dgm:cxn modelId="{C0B41319-893E-41E9-98DF-795E6652CD7B}" srcId="{0825EDA9-3A03-4A54-9D77-99A1CFCF9772}" destId="{E5D6E9E2-5A1A-428C-9DA9-033ACE1AE3C6}" srcOrd="2" destOrd="0" parTransId="{B26C7903-3485-4C66-B042-CEE17CFE582C}" sibTransId="{D849A4E6-AC9B-4ECD-A5CD-053A655DD884}"/>
    <dgm:cxn modelId="{41266728-55D3-4F21-BEF9-793558D16439}" type="presOf" srcId="{B26C7903-3485-4C66-B042-CEE17CFE582C}" destId="{E4526AAB-1E14-4018-99B4-71187521CC57}" srcOrd="0" destOrd="0" presId="urn:microsoft.com/office/officeart/2008/layout/HorizontalMultiLevelHierarchy"/>
    <dgm:cxn modelId="{432F5A34-B6E7-4D4D-A66B-7F5B5584380D}" type="presOf" srcId="{B26C7903-3485-4C66-B042-CEE17CFE582C}" destId="{18970E2C-1A66-4063-9862-8B3424EB1C8D}" srcOrd="1" destOrd="0" presId="urn:microsoft.com/office/officeart/2008/layout/HorizontalMultiLevelHierarchy"/>
    <dgm:cxn modelId="{B5F3B935-545D-470B-BF37-45FD6BC4FED1}" type="presOf" srcId="{E5D6E9E2-5A1A-428C-9DA9-033ACE1AE3C6}" destId="{AB7A5877-EBCF-410E-9640-8339C3B74DDD}" srcOrd="0" destOrd="0" presId="urn:microsoft.com/office/officeart/2008/layout/HorizontalMultiLevelHierarchy"/>
    <dgm:cxn modelId="{8D622C39-40D9-4F38-A64C-057E3C33D154}" type="presOf" srcId="{8CEAE613-B891-4F48-A629-AC8072529D55}" destId="{77ACBE94-7D01-4C0C-A86E-A18F80F6FF85}" srcOrd="1" destOrd="0" presId="urn:microsoft.com/office/officeart/2008/layout/HorizontalMultiLevelHierarchy"/>
    <dgm:cxn modelId="{DD58446B-28B4-4230-A782-09269AA69791}" type="presOf" srcId="{0825EDA9-3A03-4A54-9D77-99A1CFCF9772}" destId="{75B8AE1B-8C6F-46CD-9F11-810531C3906A}" srcOrd="0" destOrd="0" presId="urn:microsoft.com/office/officeart/2008/layout/HorizontalMultiLevelHierarchy"/>
    <dgm:cxn modelId="{8132D658-86E8-4E0A-9E43-834F007972B0}" type="presOf" srcId="{4BA77590-98E9-441E-855E-8089F3200F1A}" destId="{D1ABA06D-1443-4BCA-86DD-3FB276886D53}" srcOrd="1" destOrd="0" presId="urn:microsoft.com/office/officeart/2008/layout/HorizontalMultiLevelHierarchy"/>
    <dgm:cxn modelId="{A3C8067A-B2E3-43B3-A09E-C3C58E025E35}" type="presOf" srcId="{4E301314-6212-4835-8F36-383526F5688A}" destId="{5DA30981-3E01-4B5E-B014-640382B091B8}" srcOrd="0" destOrd="0" presId="urn:microsoft.com/office/officeart/2008/layout/HorizontalMultiLevelHierarchy"/>
    <dgm:cxn modelId="{BC913D7B-700B-470A-9973-A756221FB709}" srcId="{0825EDA9-3A03-4A54-9D77-99A1CFCF9772}" destId="{08832CC1-3188-4B9F-BE59-4B5EC493C025}" srcOrd="3" destOrd="0" parTransId="{27A2F81D-0968-4197-A398-AE190F2DBC8C}" sibTransId="{501BC28B-5270-492F-AA0B-8346EE907C58}"/>
    <dgm:cxn modelId="{156D6E81-DE96-49F6-A288-43527DEE5493}" type="presOf" srcId="{27A2F81D-0968-4197-A398-AE190F2DBC8C}" destId="{60BD35B3-544F-489C-BFF2-FAD22FF23605}" srcOrd="0" destOrd="0" presId="urn:microsoft.com/office/officeart/2008/layout/HorizontalMultiLevelHierarchy"/>
    <dgm:cxn modelId="{ED413C83-07AD-4C10-BC81-38AC166E2AD8}" srcId="{0825EDA9-3A03-4A54-9D77-99A1CFCF9772}" destId="{16EE26FD-741C-4033-BF06-304E1CA6BE01}" srcOrd="1" destOrd="0" parTransId="{8CEAE613-B891-4F48-A629-AC8072529D55}" sibTransId="{004A8BD7-7C1E-486D-B9E3-25C7169F8F16}"/>
    <dgm:cxn modelId="{59C3908D-1267-4E8F-9B35-A9616C2E3662}" type="presOf" srcId="{08832CC1-3188-4B9F-BE59-4B5EC493C025}" destId="{F7034A14-663C-4E44-AFCA-B4442AF90FF8}" srcOrd="0" destOrd="0" presId="urn:microsoft.com/office/officeart/2008/layout/HorizontalMultiLevelHierarchy"/>
    <dgm:cxn modelId="{610000A6-5E3B-4C8D-A4E6-65C2D06AD003}" type="presOf" srcId="{1B4CE48C-0AE5-43A8-9335-B0AD347E3ECC}" destId="{BEDE97BF-A30D-46E0-8C35-433304414BCF}" srcOrd="0" destOrd="0" presId="urn:microsoft.com/office/officeart/2008/layout/HorizontalMultiLevelHierarchy"/>
    <dgm:cxn modelId="{018F24AB-D23A-47E3-B4D7-2D9A4B5D369E}" type="presOf" srcId="{4BA77590-98E9-441E-855E-8089F3200F1A}" destId="{32C0432D-1342-44E5-A14D-9EA5EE44F1D5}" srcOrd="0" destOrd="0" presId="urn:microsoft.com/office/officeart/2008/layout/HorizontalMultiLevelHierarchy"/>
    <dgm:cxn modelId="{58E170AD-6B7C-4E1B-BAD7-10DB70116FCA}" srcId="{4E301314-6212-4835-8F36-383526F5688A}" destId="{0825EDA9-3A03-4A54-9D77-99A1CFCF9772}" srcOrd="0" destOrd="0" parTransId="{817DE0FD-87B8-4DDD-B348-5249CF0B4EF6}" sibTransId="{529391A1-0719-49A3-9356-FBEF607BF4B8}"/>
    <dgm:cxn modelId="{3D5341B5-99E8-404D-9DB4-B24AEB33A99E}" type="presOf" srcId="{16EE26FD-741C-4033-BF06-304E1CA6BE01}" destId="{7055CD46-F5B9-4EEF-80A7-3EFF552CE783}" srcOrd="0" destOrd="0" presId="urn:microsoft.com/office/officeart/2008/layout/HorizontalMultiLevelHierarchy"/>
    <dgm:cxn modelId="{659996BD-1BC0-4E33-B688-6FCDB443CE70}" type="presOf" srcId="{8CEAE613-B891-4F48-A629-AC8072529D55}" destId="{0C6D13E5-93C8-4A10-A14E-5140D485DDBB}" srcOrd="0" destOrd="0" presId="urn:microsoft.com/office/officeart/2008/layout/HorizontalMultiLevelHierarchy"/>
    <dgm:cxn modelId="{59C958D6-8EA1-4B5D-ABE0-9520129C228B}" type="presOf" srcId="{27A2F81D-0968-4197-A398-AE190F2DBC8C}" destId="{21CBE615-5A92-4F7A-BA28-BAAEA5A01B1F}" srcOrd="1" destOrd="0" presId="urn:microsoft.com/office/officeart/2008/layout/HorizontalMultiLevelHierarchy"/>
    <dgm:cxn modelId="{DADB3DDD-10E5-4CEF-9090-51A7A90B8680}" srcId="{0825EDA9-3A03-4A54-9D77-99A1CFCF9772}" destId="{1B4CE48C-0AE5-43A8-9335-B0AD347E3ECC}" srcOrd="0" destOrd="0" parTransId="{4BA77590-98E9-441E-855E-8089F3200F1A}" sibTransId="{7FB11D3A-03A1-490B-8DC6-8E0E4F186B62}"/>
    <dgm:cxn modelId="{B849984E-FFA8-490B-B79B-1674BB5F43E4}" type="presParOf" srcId="{5DA30981-3E01-4B5E-B014-640382B091B8}" destId="{00DF2BB6-A404-431A-AD62-C4A210FBA274}" srcOrd="0" destOrd="0" presId="urn:microsoft.com/office/officeart/2008/layout/HorizontalMultiLevelHierarchy"/>
    <dgm:cxn modelId="{094DC8D0-3B30-4839-B73B-B84792355EDF}" type="presParOf" srcId="{00DF2BB6-A404-431A-AD62-C4A210FBA274}" destId="{75B8AE1B-8C6F-46CD-9F11-810531C3906A}" srcOrd="0" destOrd="0" presId="urn:microsoft.com/office/officeart/2008/layout/HorizontalMultiLevelHierarchy"/>
    <dgm:cxn modelId="{9916C181-1713-482F-8084-F25613C595D4}" type="presParOf" srcId="{00DF2BB6-A404-431A-AD62-C4A210FBA274}" destId="{EA54E4E4-C815-400E-BF73-6EC2DE88DA73}" srcOrd="1" destOrd="0" presId="urn:microsoft.com/office/officeart/2008/layout/HorizontalMultiLevelHierarchy"/>
    <dgm:cxn modelId="{CC719199-7A70-46ED-B477-C65606BEA25A}" type="presParOf" srcId="{EA54E4E4-C815-400E-BF73-6EC2DE88DA73}" destId="{32C0432D-1342-44E5-A14D-9EA5EE44F1D5}" srcOrd="0" destOrd="0" presId="urn:microsoft.com/office/officeart/2008/layout/HorizontalMultiLevelHierarchy"/>
    <dgm:cxn modelId="{0CB9E900-41AC-4202-89DE-79F4AF129709}" type="presParOf" srcId="{32C0432D-1342-44E5-A14D-9EA5EE44F1D5}" destId="{D1ABA06D-1443-4BCA-86DD-3FB276886D53}" srcOrd="0" destOrd="0" presId="urn:microsoft.com/office/officeart/2008/layout/HorizontalMultiLevelHierarchy"/>
    <dgm:cxn modelId="{E7D2038F-A7AE-4153-B362-0C872BF51C24}" type="presParOf" srcId="{EA54E4E4-C815-400E-BF73-6EC2DE88DA73}" destId="{E1D6D5BC-E6E8-4BF3-BAA2-96FEBD6D5AA2}" srcOrd="1" destOrd="0" presId="urn:microsoft.com/office/officeart/2008/layout/HorizontalMultiLevelHierarchy"/>
    <dgm:cxn modelId="{124F0D1B-CEA2-461C-B4D6-DB7CDBAD5EBB}" type="presParOf" srcId="{E1D6D5BC-E6E8-4BF3-BAA2-96FEBD6D5AA2}" destId="{BEDE97BF-A30D-46E0-8C35-433304414BCF}" srcOrd="0" destOrd="0" presId="urn:microsoft.com/office/officeart/2008/layout/HorizontalMultiLevelHierarchy"/>
    <dgm:cxn modelId="{1E24955F-1E15-4F38-A574-A55FC1696798}" type="presParOf" srcId="{E1D6D5BC-E6E8-4BF3-BAA2-96FEBD6D5AA2}" destId="{B427646F-0EA9-4415-B65F-8D21D64F8050}" srcOrd="1" destOrd="0" presId="urn:microsoft.com/office/officeart/2008/layout/HorizontalMultiLevelHierarchy"/>
    <dgm:cxn modelId="{32DBCE04-B283-4E35-961B-2342A318817B}" type="presParOf" srcId="{EA54E4E4-C815-400E-BF73-6EC2DE88DA73}" destId="{0C6D13E5-93C8-4A10-A14E-5140D485DDBB}" srcOrd="2" destOrd="0" presId="urn:microsoft.com/office/officeart/2008/layout/HorizontalMultiLevelHierarchy"/>
    <dgm:cxn modelId="{8F7EB0E8-D9C1-4F4F-8259-C8209CC12357}" type="presParOf" srcId="{0C6D13E5-93C8-4A10-A14E-5140D485DDBB}" destId="{77ACBE94-7D01-4C0C-A86E-A18F80F6FF85}" srcOrd="0" destOrd="0" presId="urn:microsoft.com/office/officeart/2008/layout/HorizontalMultiLevelHierarchy"/>
    <dgm:cxn modelId="{46344420-38AB-48F4-A2A8-35052BE41FDB}" type="presParOf" srcId="{EA54E4E4-C815-400E-BF73-6EC2DE88DA73}" destId="{54CA2D14-346C-4441-889F-19CA171A9AC8}" srcOrd="3" destOrd="0" presId="urn:microsoft.com/office/officeart/2008/layout/HorizontalMultiLevelHierarchy"/>
    <dgm:cxn modelId="{9642D97A-6D52-45FC-BAD7-A6D181A993C1}" type="presParOf" srcId="{54CA2D14-346C-4441-889F-19CA171A9AC8}" destId="{7055CD46-F5B9-4EEF-80A7-3EFF552CE783}" srcOrd="0" destOrd="0" presId="urn:microsoft.com/office/officeart/2008/layout/HorizontalMultiLevelHierarchy"/>
    <dgm:cxn modelId="{738C166C-D2C8-467E-AB6B-4E0997ADFA91}" type="presParOf" srcId="{54CA2D14-346C-4441-889F-19CA171A9AC8}" destId="{7B1B909F-DEE5-46DB-97C2-1BF18240A944}" srcOrd="1" destOrd="0" presId="urn:microsoft.com/office/officeart/2008/layout/HorizontalMultiLevelHierarchy"/>
    <dgm:cxn modelId="{E35D32D4-7E20-4484-A547-20E0A689E57D}" type="presParOf" srcId="{EA54E4E4-C815-400E-BF73-6EC2DE88DA73}" destId="{E4526AAB-1E14-4018-99B4-71187521CC57}" srcOrd="4" destOrd="0" presId="urn:microsoft.com/office/officeart/2008/layout/HorizontalMultiLevelHierarchy"/>
    <dgm:cxn modelId="{8EA46609-8813-427A-B4DE-D0C6AA94F60C}" type="presParOf" srcId="{E4526AAB-1E14-4018-99B4-71187521CC57}" destId="{18970E2C-1A66-4063-9862-8B3424EB1C8D}" srcOrd="0" destOrd="0" presId="urn:microsoft.com/office/officeart/2008/layout/HorizontalMultiLevelHierarchy"/>
    <dgm:cxn modelId="{B972C4B3-2986-4707-A106-2CED0BA7D6B1}" type="presParOf" srcId="{EA54E4E4-C815-400E-BF73-6EC2DE88DA73}" destId="{05A1F7C2-AD38-4DCA-8AC9-198818EE1969}" srcOrd="5" destOrd="0" presId="urn:microsoft.com/office/officeart/2008/layout/HorizontalMultiLevelHierarchy"/>
    <dgm:cxn modelId="{4C30DDBB-9799-4C0C-B992-E1B845DF4FBF}" type="presParOf" srcId="{05A1F7C2-AD38-4DCA-8AC9-198818EE1969}" destId="{AB7A5877-EBCF-410E-9640-8339C3B74DDD}" srcOrd="0" destOrd="0" presId="urn:microsoft.com/office/officeart/2008/layout/HorizontalMultiLevelHierarchy"/>
    <dgm:cxn modelId="{5242E6AE-2C81-4DC4-B99C-DA95B6E057C1}" type="presParOf" srcId="{05A1F7C2-AD38-4DCA-8AC9-198818EE1969}" destId="{1D8A1004-1A15-48B4-B3AA-98E7E0CCFF5C}" srcOrd="1" destOrd="0" presId="urn:microsoft.com/office/officeart/2008/layout/HorizontalMultiLevelHierarchy"/>
    <dgm:cxn modelId="{FBFE5854-ADBD-4564-842F-9B7458EA985C}" type="presParOf" srcId="{EA54E4E4-C815-400E-BF73-6EC2DE88DA73}" destId="{60BD35B3-544F-489C-BFF2-FAD22FF23605}" srcOrd="6" destOrd="0" presId="urn:microsoft.com/office/officeart/2008/layout/HorizontalMultiLevelHierarchy"/>
    <dgm:cxn modelId="{8352616F-B960-4C57-B6CB-BAEE68E6720A}" type="presParOf" srcId="{60BD35B3-544F-489C-BFF2-FAD22FF23605}" destId="{21CBE615-5A92-4F7A-BA28-BAAEA5A01B1F}" srcOrd="0" destOrd="0" presId="urn:microsoft.com/office/officeart/2008/layout/HorizontalMultiLevelHierarchy"/>
    <dgm:cxn modelId="{0BC669F9-A5D5-47DF-AEA4-BD738F2962E9}" type="presParOf" srcId="{EA54E4E4-C815-400E-BF73-6EC2DE88DA73}" destId="{AF761D49-459B-4AA4-8D09-F11327EEDB78}" srcOrd="7" destOrd="0" presId="urn:microsoft.com/office/officeart/2008/layout/HorizontalMultiLevelHierarchy"/>
    <dgm:cxn modelId="{3F4CAA52-0488-4D17-8482-2DBF62E26A89}" type="presParOf" srcId="{AF761D49-459B-4AA4-8D09-F11327EEDB78}" destId="{F7034A14-663C-4E44-AFCA-B4442AF90FF8}" srcOrd="0" destOrd="0" presId="urn:microsoft.com/office/officeart/2008/layout/HorizontalMultiLevelHierarchy"/>
    <dgm:cxn modelId="{50FA1992-07FA-42DF-A627-125317092153}" type="presParOf" srcId="{AF761D49-459B-4AA4-8D09-F11327EEDB78}" destId="{77F20295-4615-4BC4-ABEB-70C8949D40D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301314-6212-4835-8F36-383526F5688A}"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l-GR"/>
        </a:p>
      </dgm:t>
    </dgm:pt>
    <dgm:pt modelId="{0825EDA9-3A03-4A54-9D77-99A1CFCF9772}">
      <dgm:prSet phldrT="[Κείμενο]"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800" b="1" dirty="0"/>
            <a:t>Chamilo</a:t>
          </a:r>
          <a:endParaRPr lang="el-GR" sz="2200" b="1" dirty="0"/>
        </a:p>
      </dgm:t>
    </dgm:pt>
    <dgm:pt modelId="{817DE0FD-87B8-4DDD-B348-5249CF0B4EF6}" type="parTrans" cxnId="{58E170AD-6B7C-4E1B-BAD7-10DB70116FCA}">
      <dgm:prSet/>
      <dgm:spPr/>
      <dgm:t>
        <a:bodyPr/>
        <a:lstStyle/>
        <a:p>
          <a:endParaRPr lang="el-GR"/>
        </a:p>
      </dgm:t>
    </dgm:pt>
    <dgm:pt modelId="{529391A1-0719-49A3-9356-FBEF607BF4B8}" type="sibTrans" cxnId="{58E170AD-6B7C-4E1B-BAD7-10DB70116FCA}">
      <dgm:prSet/>
      <dgm:spPr/>
      <dgm:t>
        <a:bodyPr/>
        <a:lstStyle/>
        <a:p>
          <a:endParaRPr lang="el-GR"/>
        </a:p>
      </dgm:t>
    </dgm:pt>
    <dgm:pt modelId="{1B4CE48C-0AE5-43A8-9335-B0AD347E3ECC}">
      <dgm:prSet phldrT="[Κείμενο]"/>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b="1" dirty="0"/>
            <a:t>Ευελιξία</a:t>
          </a:r>
          <a:r>
            <a:rPr lang="el-GR" dirty="0"/>
            <a:t> </a:t>
          </a:r>
        </a:p>
        <a:p>
          <a:r>
            <a:rPr lang="el-GR" dirty="0"/>
            <a:t>στον χώρο, χρόνο και ρυθμό μάθησης </a:t>
          </a:r>
        </a:p>
      </dgm:t>
    </dgm:pt>
    <dgm:pt modelId="{4BA77590-98E9-441E-855E-8089F3200F1A}" type="parTrans" cxnId="{DADB3DDD-10E5-4CEF-9090-51A7A90B8680}">
      <dgm:prSet/>
      <dgm:spPr/>
      <dgm:t>
        <a:bodyPr/>
        <a:lstStyle/>
        <a:p>
          <a:endParaRPr lang="el-GR"/>
        </a:p>
      </dgm:t>
    </dgm:pt>
    <dgm:pt modelId="{7FB11D3A-03A1-490B-8DC6-8E0E4F186B62}" type="sibTrans" cxnId="{DADB3DDD-10E5-4CEF-9090-51A7A90B8680}">
      <dgm:prSet/>
      <dgm:spPr/>
      <dgm:t>
        <a:bodyPr/>
        <a:lstStyle/>
        <a:p>
          <a:endParaRPr lang="el-GR"/>
        </a:p>
      </dgm:t>
    </dgm:pt>
    <dgm:pt modelId="{16EE26FD-741C-4033-BF06-304E1CA6BE01}">
      <dgm:prSet phldrT="[Κείμενο]"/>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b="1" dirty="0"/>
            <a:t>Εργαλεία</a:t>
          </a:r>
        </a:p>
        <a:p>
          <a:r>
            <a:rPr lang="el-GR" dirty="0"/>
            <a:t>Διαχείρισης μαθημάτων καταγραφής προόδου μαθητών, πρόσβασης σε πηγές </a:t>
          </a:r>
        </a:p>
      </dgm:t>
    </dgm:pt>
    <dgm:pt modelId="{8CEAE613-B891-4F48-A629-AC8072529D55}" type="parTrans" cxnId="{ED413C83-07AD-4C10-BC81-38AC166E2AD8}">
      <dgm:prSet/>
      <dgm:spPr/>
      <dgm:t>
        <a:bodyPr/>
        <a:lstStyle/>
        <a:p>
          <a:endParaRPr lang="el-GR"/>
        </a:p>
      </dgm:t>
    </dgm:pt>
    <dgm:pt modelId="{004A8BD7-7C1E-486D-B9E3-25C7169F8F16}" type="sibTrans" cxnId="{ED413C83-07AD-4C10-BC81-38AC166E2AD8}">
      <dgm:prSet/>
      <dgm:spPr/>
      <dgm:t>
        <a:bodyPr/>
        <a:lstStyle/>
        <a:p>
          <a:endParaRPr lang="el-GR"/>
        </a:p>
      </dgm:t>
    </dgm:pt>
    <dgm:pt modelId="{5DA30981-3E01-4B5E-B014-640382B091B8}" type="pres">
      <dgm:prSet presAssocID="{4E301314-6212-4835-8F36-383526F5688A}" presName="Name0" presStyleCnt="0">
        <dgm:presLayoutVars>
          <dgm:chPref val="1"/>
          <dgm:dir/>
          <dgm:animOne val="branch"/>
          <dgm:animLvl val="lvl"/>
          <dgm:resizeHandles val="exact"/>
        </dgm:presLayoutVars>
      </dgm:prSet>
      <dgm:spPr/>
    </dgm:pt>
    <dgm:pt modelId="{00DF2BB6-A404-431A-AD62-C4A210FBA274}" type="pres">
      <dgm:prSet presAssocID="{0825EDA9-3A03-4A54-9D77-99A1CFCF9772}" presName="root1" presStyleCnt="0"/>
      <dgm:spPr/>
    </dgm:pt>
    <dgm:pt modelId="{75B8AE1B-8C6F-46CD-9F11-810531C3906A}" type="pres">
      <dgm:prSet presAssocID="{0825EDA9-3A03-4A54-9D77-99A1CFCF9772}" presName="LevelOneTextNode" presStyleLbl="node0" presStyleIdx="0" presStyleCnt="1" custAng="5400000" custScaleY="29236" custLinFactNeighborX="-77961" custLinFactNeighborY="0">
        <dgm:presLayoutVars>
          <dgm:chPref val="3"/>
        </dgm:presLayoutVars>
      </dgm:prSet>
      <dgm:spPr/>
    </dgm:pt>
    <dgm:pt modelId="{EA54E4E4-C815-400E-BF73-6EC2DE88DA73}" type="pres">
      <dgm:prSet presAssocID="{0825EDA9-3A03-4A54-9D77-99A1CFCF9772}" presName="level2hierChild" presStyleCnt="0"/>
      <dgm:spPr/>
    </dgm:pt>
    <dgm:pt modelId="{32C0432D-1342-44E5-A14D-9EA5EE44F1D5}" type="pres">
      <dgm:prSet presAssocID="{4BA77590-98E9-441E-855E-8089F3200F1A}" presName="conn2-1" presStyleLbl="parChTrans1D2" presStyleIdx="0" presStyleCnt="2"/>
      <dgm:spPr/>
    </dgm:pt>
    <dgm:pt modelId="{D1ABA06D-1443-4BCA-86DD-3FB276886D53}" type="pres">
      <dgm:prSet presAssocID="{4BA77590-98E9-441E-855E-8089F3200F1A}" presName="connTx" presStyleLbl="parChTrans1D2" presStyleIdx="0" presStyleCnt="2"/>
      <dgm:spPr/>
    </dgm:pt>
    <dgm:pt modelId="{E1D6D5BC-E6E8-4BF3-BAA2-96FEBD6D5AA2}" type="pres">
      <dgm:prSet presAssocID="{1B4CE48C-0AE5-43A8-9335-B0AD347E3ECC}" presName="root2" presStyleCnt="0"/>
      <dgm:spPr/>
    </dgm:pt>
    <dgm:pt modelId="{BEDE97BF-A30D-46E0-8C35-433304414BCF}" type="pres">
      <dgm:prSet presAssocID="{1B4CE48C-0AE5-43A8-9335-B0AD347E3ECC}" presName="LevelTwoTextNode" presStyleLbl="node2" presStyleIdx="0" presStyleCnt="2">
        <dgm:presLayoutVars>
          <dgm:chPref val="3"/>
        </dgm:presLayoutVars>
      </dgm:prSet>
      <dgm:spPr/>
    </dgm:pt>
    <dgm:pt modelId="{B427646F-0EA9-4415-B65F-8D21D64F8050}" type="pres">
      <dgm:prSet presAssocID="{1B4CE48C-0AE5-43A8-9335-B0AD347E3ECC}" presName="level3hierChild" presStyleCnt="0"/>
      <dgm:spPr/>
    </dgm:pt>
    <dgm:pt modelId="{0C6D13E5-93C8-4A10-A14E-5140D485DDBB}" type="pres">
      <dgm:prSet presAssocID="{8CEAE613-B891-4F48-A629-AC8072529D55}" presName="conn2-1" presStyleLbl="parChTrans1D2" presStyleIdx="1" presStyleCnt="2"/>
      <dgm:spPr/>
    </dgm:pt>
    <dgm:pt modelId="{77ACBE94-7D01-4C0C-A86E-A18F80F6FF85}" type="pres">
      <dgm:prSet presAssocID="{8CEAE613-B891-4F48-A629-AC8072529D55}" presName="connTx" presStyleLbl="parChTrans1D2" presStyleIdx="1" presStyleCnt="2"/>
      <dgm:spPr/>
    </dgm:pt>
    <dgm:pt modelId="{54CA2D14-346C-4441-889F-19CA171A9AC8}" type="pres">
      <dgm:prSet presAssocID="{16EE26FD-741C-4033-BF06-304E1CA6BE01}" presName="root2" presStyleCnt="0"/>
      <dgm:spPr/>
    </dgm:pt>
    <dgm:pt modelId="{7055CD46-F5B9-4EEF-80A7-3EFF552CE783}" type="pres">
      <dgm:prSet presAssocID="{16EE26FD-741C-4033-BF06-304E1CA6BE01}" presName="LevelTwoTextNode" presStyleLbl="node2" presStyleIdx="1" presStyleCnt="2">
        <dgm:presLayoutVars>
          <dgm:chPref val="3"/>
        </dgm:presLayoutVars>
      </dgm:prSet>
      <dgm:spPr/>
    </dgm:pt>
    <dgm:pt modelId="{7B1B909F-DEE5-46DB-97C2-1BF18240A944}" type="pres">
      <dgm:prSet presAssocID="{16EE26FD-741C-4033-BF06-304E1CA6BE01}" presName="level3hierChild" presStyleCnt="0"/>
      <dgm:spPr/>
    </dgm:pt>
  </dgm:ptLst>
  <dgm:cxnLst>
    <dgm:cxn modelId="{8D622C39-40D9-4F38-A64C-057E3C33D154}" type="presOf" srcId="{8CEAE613-B891-4F48-A629-AC8072529D55}" destId="{77ACBE94-7D01-4C0C-A86E-A18F80F6FF85}" srcOrd="1" destOrd="0" presId="urn:microsoft.com/office/officeart/2008/layout/HorizontalMultiLevelHierarchy"/>
    <dgm:cxn modelId="{DD58446B-28B4-4230-A782-09269AA69791}" type="presOf" srcId="{0825EDA9-3A03-4A54-9D77-99A1CFCF9772}" destId="{75B8AE1B-8C6F-46CD-9F11-810531C3906A}" srcOrd="0" destOrd="0" presId="urn:microsoft.com/office/officeart/2008/layout/HorizontalMultiLevelHierarchy"/>
    <dgm:cxn modelId="{8132D658-86E8-4E0A-9E43-834F007972B0}" type="presOf" srcId="{4BA77590-98E9-441E-855E-8089F3200F1A}" destId="{D1ABA06D-1443-4BCA-86DD-3FB276886D53}" srcOrd="1" destOrd="0" presId="urn:microsoft.com/office/officeart/2008/layout/HorizontalMultiLevelHierarchy"/>
    <dgm:cxn modelId="{A3C8067A-B2E3-43B3-A09E-C3C58E025E35}" type="presOf" srcId="{4E301314-6212-4835-8F36-383526F5688A}" destId="{5DA30981-3E01-4B5E-B014-640382B091B8}" srcOrd="0" destOrd="0" presId="urn:microsoft.com/office/officeart/2008/layout/HorizontalMultiLevelHierarchy"/>
    <dgm:cxn modelId="{ED413C83-07AD-4C10-BC81-38AC166E2AD8}" srcId="{0825EDA9-3A03-4A54-9D77-99A1CFCF9772}" destId="{16EE26FD-741C-4033-BF06-304E1CA6BE01}" srcOrd="1" destOrd="0" parTransId="{8CEAE613-B891-4F48-A629-AC8072529D55}" sibTransId="{004A8BD7-7C1E-486D-B9E3-25C7169F8F16}"/>
    <dgm:cxn modelId="{610000A6-5E3B-4C8D-A4E6-65C2D06AD003}" type="presOf" srcId="{1B4CE48C-0AE5-43A8-9335-B0AD347E3ECC}" destId="{BEDE97BF-A30D-46E0-8C35-433304414BCF}" srcOrd="0" destOrd="0" presId="urn:microsoft.com/office/officeart/2008/layout/HorizontalMultiLevelHierarchy"/>
    <dgm:cxn modelId="{018F24AB-D23A-47E3-B4D7-2D9A4B5D369E}" type="presOf" srcId="{4BA77590-98E9-441E-855E-8089F3200F1A}" destId="{32C0432D-1342-44E5-A14D-9EA5EE44F1D5}" srcOrd="0" destOrd="0" presId="urn:microsoft.com/office/officeart/2008/layout/HorizontalMultiLevelHierarchy"/>
    <dgm:cxn modelId="{58E170AD-6B7C-4E1B-BAD7-10DB70116FCA}" srcId="{4E301314-6212-4835-8F36-383526F5688A}" destId="{0825EDA9-3A03-4A54-9D77-99A1CFCF9772}" srcOrd="0" destOrd="0" parTransId="{817DE0FD-87B8-4DDD-B348-5249CF0B4EF6}" sibTransId="{529391A1-0719-49A3-9356-FBEF607BF4B8}"/>
    <dgm:cxn modelId="{3D5341B5-99E8-404D-9DB4-B24AEB33A99E}" type="presOf" srcId="{16EE26FD-741C-4033-BF06-304E1CA6BE01}" destId="{7055CD46-F5B9-4EEF-80A7-3EFF552CE783}" srcOrd="0" destOrd="0" presId="urn:microsoft.com/office/officeart/2008/layout/HorizontalMultiLevelHierarchy"/>
    <dgm:cxn modelId="{659996BD-1BC0-4E33-B688-6FCDB443CE70}" type="presOf" srcId="{8CEAE613-B891-4F48-A629-AC8072529D55}" destId="{0C6D13E5-93C8-4A10-A14E-5140D485DDBB}" srcOrd="0" destOrd="0" presId="urn:microsoft.com/office/officeart/2008/layout/HorizontalMultiLevelHierarchy"/>
    <dgm:cxn modelId="{DADB3DDD-10E5-4CEF-9090-51A7A90B8680}" srcId="{0825EDA9-3A03-4A54-9D77-99A1CFCF9772}" destId="{1B4CE48C-0AE5-43A8-9335-B0AD347E3ECC}" srcOrd="0" destOrd="0" parTransId="{4BA77590-98E9-441E-855E-8089F3200F1A}" sibTransId="{7FB11D3A-03A1-490B-8DC6-8E0E4F186B62}"/>
    <dgm:cxn modelId="{B849984E-FFA8-490B-B79B-1674BB5F43E4}" type="presParOf" srcId="{5DA30981-3E01-4B5E-B014-640382B091B8}" destId="{00DF2BB6-A404-431A-AD62-C4A210FBA274}" srcOrd="0" destOrd="0" presId="urn:microsoft.com/office/officeart/2008/layout/HorizontalMultiLevelHierarchy"/>
    <dgm:cxn modelId="{094DC8D0-3B30-4839-B73B-B84792355EDF}" type="presParOf" srcId="{00DF2BB6-A404-431A-AD62-C4A210FBA274}" destId="{75B8AE1B-8C6F-46CD-9F11-810531C3906A}" srcOrd="0" destOrd="0" presId="urn:microsoft.com/office/officeart/2008/layout/HorizontalMultiLevelHierarchy"/>
    <dgm:cxn modelId="{9916C181-1713-482F-8084-F25613C595D4}" type="presParOf" srcId="{00DF2BB6-A404-431A-AD62-C4A210FBA274}" destId="{EA54E4E4-C815-400E-BF73-6EC2DE88DA73}" srcOrd="1" destOrd="0" presId="urn:microsoft.com/office/officeart/2008/layout/HorizontalMultiLevelHierarchy"/>
    <dgm:cxn modelId="{CC719199-7A70-46ED-B477-C65606BEA25A}" type="presParOf" srcId="{EA54E4E4-C815-400E-BF73-6EC2DE88DA73}" destId="{32C0432D-1342-44E5-A14D-9EA5EE44F1D5}" srcOrd="0" destOrd="0" presId="urn:microsoft.com/office/officeart/2008/layout/HorizontalMultiLevelHierarchy"/>
    <dgm:cxn modelId="{0CB9E900-41AC-4202-89DE-79F4AF129709}" type="presParOf" srcId="{32C0432D-1342-44E5-A14D-9EA5EE44F1D5}" destId="{D1ABA06D-1443-4BCA-86DD-3FB276886D53}" srcOrd="0" destOrd="0" presId="urn:microsoft.com/office/officeart/2008/layout/HorizontalMultiLevelHierarchy"/>
    <dgm:cxn modelId="{E7D2038F-A7AE-4153-B362-0C872BF51C24}" type="presParOf" srcId="{EA54E4E4-C815-400E-BF73-6EC2DE88DA73}" destId="{E1D6D5BC-E6E8-4BF3-BAA2-96FEBD6D5AA2}" srcOrd="1" destOrd="0" presId="urn:microsoft.com/office/officeart/2008/layout/HorizontalMultiLevelHierarchy"/>
    <dgm:cxn modelId="{124F0D1B-CEA2-461C-B4D6-DB7CDBAD5EBB}" type="presParOf" srcId="{E1D6D5BC-E6E8-4BF3-BAA2-96FEBD6D5AA2}" destId="{BEDE97BF-A30D-46E0-8C35-433304414BCF}" srcOrd="0" destOrd="0" presId="urn:microsoft.com/office/officeart/2008/layout/HorizontalMultiLevelHierarchy"/>
    <dgm:cxn modelId="{1E24955F-1E15-4F38-A574-A55FC1696798}" type="presParOf" srcId="{E1D6D5BC-E6E8-4BF3-BAA2-96FEBD6D5AA2}" destId="{B427646F-0EA9-4415-B65F-8D21D64F8050}" srcOrd="1" destOrd="0" presId="urn:microsoft.com/office/officeart/2008/layout/HorizontalMultiLevelHierarchy"/>
    <dgm:cxn modelId="{32DBCE04-B283-4E35-961B-2342A318817B}" type="presParOf" srcId="{EA54E4E4-C815-400E-BF73-6EC2DE88DA73}" destId="{0C6D13E5-93C8-4A10-A14E-5140D485DDBB}" srcOrd="2" destOrd="0" presId="urn:microsoft.com/office/officeart/2008/layout/HorizontalMultiLevelHierarchy"/>
    <dgm:cxn modelId="{8F7EB0E8-D9C1-4F4F-8259-C8209CC12357}" type="presParOf" srcId="{0C6D13E5-93C8-4A10-A14E-5140D485DDBB}" destId="{77ACBE94-7D01-4C0C-A86E-A18F80F6FF85}" srcOrd="0" destOrd="0" presId="urn:microsoft.com/office/officeart/2008/layout/HorizontalMultiLevelHierarchy"/>
    <dgm:cxn modelId="{46344420-38AB-48F4-A2A8-35052BE41FDB}" type="presParOf" srcId="{EA54E4E4-C815-400E-BF73-6EC2DE88DA73}" destId="{54CA2D14-346C-4441-889F-19CA171A9AC8}" srcOrd="3" destOrd="0" presId="urn:microsoft.com/office/officeart/2008/layout/HorizontalMultiLevelHierarchy"/>
    <dgm:cxn modelId="{9642D97A-6D52-45FC-BAD7-A6D181A993C1}" type="presParOf" srcId="{54CA2D14-346C-4441-889F-19CA171A9AC8}" destId="{7055CD46-F5B9-4EEF-80A7-3EFF552CE783}" srcOrd="0" destOrd="0" presId="urn:microsoft.com/office/officeart/2008/layout/HorizontalMultiLevelHierarchy"/>
    <dgm:cxn modelId="{738C166C-D2C8-467E-AB6B-4E0997ADFA91}" type="presParOf" srcId="{54CA2D14-346C-4441-889F-19CA171A9AC8}" destId="{7B1B909F-DEE5-46DB-97C2-1BF18240A944}"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6A8062-6FCC-4D5F-97DB-0A34B9E401E5}" type="doc">
      <dgm:prSet loTypeId="urn:microsoft.com/office/officeart/2005/8/layout/vList2" loCatId="list" qsTypeId="urn:microsoft.com/office/officeart/2005/8/quickstyle/simple1" qsCatId="simple" csTypeId="urn:microsoft.com/office/officeart/2005/8/colors/accent1_2" csCatId="accent1" phldr="1"/>
      <dgm:spPr>
        <a:scene3d>
          <a:camera prst="orthographicFront">
            <a:rot lat="0" lon="0" rev="0"/>
          </a:camera>
          <a:lightRig rig="glow" dir="t">
            <a:rot lat="0" lon="0" rev="14100000"/>
          </a:lightRig>
        </a:scene3d>
      </dgm:spPr>
      <dgm:t>
        <a:bodyPr/>
        <a:lstStyle/>
        <a:p>
          <a:endParaRPr lang="el-GR"/>
        </a:p>
      </dgm:t>
    </dgm:pt>
    <dgm:pt modelId="{B2EF58CA-B760-422E-9B21-441759489128}">
      <dgm:prSet phldrT="[Κείμενο]" custT="1"/>
      <dgm:spPr>
        <a:scene3d>
          <a:camera prst="orthographicFront">
            <a:rot lat="0" lon="0" rev="0"/>
          </a:camera>
          <a:lightRig rig="glow" dir="t">
            <a:rot lat="0" lon="0" rev="14100000"/>
          </a:lightRig>
        </a:scene3d>
        <a:sp3d prstMaterial="softEdge">
          <a:bevelT w="127000" prst="artDeco"/>
        </a:sp3d>
      </dgm:spPr>
      <dgm:t>
        <a:bodyPr/>
        <a:lstStyle/>
        <a:p>
          <a:r>
            <a:rPr lang="el-GR" sz="2400" dirty="0"/>
            <a:t>Είδος έρευνας</a:t>
          </a:r>
        </a:p>
      </dgm:t>
    </dgm:pt>
    <dgm:pt modelId="{A21A3B64-E940-4CEF-854B-0746F4256EAA}" type="parTrans" cxnId="{4671CACE-95F4-460C-A9AF-5BE185B722E7}">
      <dgm:prSet/>
      <dgm:spPr/>
      <dgm:t>
        <a:bodyPr/>
        <a:lstStyle/>
        <a:p>
          <a:endParaRPr lang="el-GR"/>
        </a:p>
      </dgm:t>
    </dgm:pt>
    <dgm:pt modelId="{B1F2484C-840E-4E04-91B2-79ED24FC845C}" type="sibTrans" cxnId="{4671CACE-95F4-460C-A9AF-5BE185B722E7}">
      <dgm:prSet/>
      <dgm:spPr/>
      <dgm:t>
        <a:bodyPr/>
        <a:lstStyle/>
        <a:p>
          <a:endParaRPr lang="el-GR"/>
        </a:p>
      </dgm:t>
    </dgm:pt>
    <dgm:pt modelId="{EA10C383-C4F6-4DFC-84BC-22321E634937}">
      <dgm:prSet phldrT="[Κείμενο]"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Ποιοτική έρευνα</a:t>
          </a:r>
        </a:p>
      </dgm:t>
    </dgm:pt>
    <dgm:pt modelId="{CDF7E193-9F3E-4F1E-9120-D804B1485A56}" type="parTrans" cxnId="{E3A8999B-DC53-46D8-810E-9C20122FA9C4}">
      <dgm:prSet/>
      <dgm:spPr/>
      <dgm:t>
        <a:bodyPr/>
        <a:lstStyle/>
        <a:p>
          <a:endParaRPr lang="el-GR"/>
        </a:p>
      </dgm:t>
    </dgm:pt>
    <dgm:pt modelId="{537C2963-1A01-4EFF-B766-A88845870D7E}" type="sibTrans" cxnId="{E3A8999B-DC53-46D8-810E-9C20122FA9C4}">
      <dgm:prSet/>
      <dgm:spPr/>
      <dgm:t>
        <a:bodyPr/>
        <a:lstStyle/>
        <a:p>
          <a:endParaRPr lang="el-GR"/>
        </a:p>
      </dgm:t>
    </dgm:pt>
    <dgm:pt modelId="{BB9426E8-1D40-421E-A7A1-A0134AC37DE6}">
      <dgm:prSet phldrT="[Κείμενο]" custT="1"/>
      <dgm:spPr>
        <a:scene3d>
          <a:camera prst="orthographicFront">
            <a:rot lat="0" lon="0" rev="0"/>
          </a:camera>
          <a:lightRig rig="glow" dir="t">
            <a:rot lat="0" lon="0" rev="14100000"/>
          </a:lightRig>
        </a:scene3d>
        <a:sp3d prstMaterial="softEdge">
          <a:bevelT w="127000" prst="artDeco"/>
        </a:sp3d>
      </dgm:spPr>
      <dgm:t>
        <a:bodyPr/>
        <a:lstStyle/>
        <a:p>
          <a:r>
            <a:rPr lang="el-GR" sz="2400" dirty="0"/>
            <a:t>Μέθοδος επιλογής συμμετεχόντων</a:t>
          </a:r>
        </a:p>
      </dgm:t>
    </dgm:pt>
    <dgm:pt modelId="{2FBCE908-66CF-441A-9340-98D32441F390}" type="parTrans" cxnId="{622F622E-0952-4ED3-B866-31960F8E3658}">
      <dgm:prSet/>
      <dgm:spPr/>
      <dgm:t>
        <a:bodyPr/>
        <a:lstStyle/>
        <a:p>
          <a:endParaRPr lang="el-GR"/>
        </a:p>
      </dgm:t>
    </dgm:pt>
    <dgm:pt modelId="{3980868D-5441-45CB-A587-9EF60A623D32}" type="sibTrans" cxnId="{622F622E-0952-4ED3-B866-31960F8E3658}">
      <dgm:prSet/>
      <dgm:spPr/>
      <dgm:t>
        <a:bodyPr/>
        <a:lstStyle/>
        <a:p>
          <a:endParaRPr lang="el-GR"/>
        </a:p>
      </dgm:t>
    </dgm:pt>
    <dgm:pt modelId="{2826D72A-C08E-4F69-9974-FD57DF3054EC}">
      <dgm:prSet phldrT="[Κείμενο]"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Σκόπιμη (δειγματοληψία)</a:t>
          </a:r>
        </a:p>
      </dgm:t>
    </dgm:pt>
    <dgm:pt modelId="{447F6D14-FEBB-413F-84D2-C80762013C8E}" type="parTrans" cxnId="{8B2BE0CC-D387-4763-9497-7392EE98EDBF}">
      <dgm:prSet/>
      <dgm:spPr/>
      <dgm:t>
        <a:bodyPr/>
        <a:lstStyle/>
        <a:p>
          <a:endParaRPr lang="el-GR"/>
        </a:p>
      </dgm:t>
    </dgm:pt>
    <dgm:pt modelId="{84132EB3-3A9E-40A3-929B-5AD4239392A9}" type="sibTrans" cxnId="{8B2BE0CC-D387-4763-9497-7392EE98EDBF}">
      <dgm:prSet/>
      <dgm:spPr/>
      <dgm:t>
        <a:bodyPr/>
        <a:lstStyle/>
        <a:p>
          <a:endParaRPr lang="el-GR"/>
        </a:p>
      </dgm:t>
    </dgm:pt>
    <dgm:pt modelId="{9D48B0F4-4CC8-4F9F-9673-663424B74C1A}">
      <dgm:prSet custT="1"/>
      <dgm:spPr>
        <a:scene3d>
          <a:camera prst="orthographicFront">
            <a:rot lat="0" lon="0" rev="0"/>
          </a:camera>
          <a:lightRig rig="glow" dir="t">
            <a:rot lat="0" lon="0" rev="14100000"/>
          </a:lightRig>
        </a:scene3d>
        <a:sp3d prstMaterial="softEdge">
          <a:bevelT w="127000" prst="artDeco"/>
        </a:sp3d>
      </dgm:spPr>
      <dgm:t>
        <a:bodyPr/>
        <a:lstStyle/>
        <a:p>
          <a:r>
            <a:rPr lang="el-GR" sz="2400" dirty="0"/>
            <a:t>Συμμετέχοντες</a:t>
          </a:r>
          <a:endParaRPr lang="el-GR" sz="500" dirty="0"/>
        </a:p>
      </dgm:t>
    </dgm:pt>
    <dgm:pt modelId="{DA8CE124-8294-43F0-8AB8-506ED68438E6}" type="parTrans" cxnId="{AA90226E-0FFA-4811-B0D3-EA43C38D9AD5}">
      <dgm:prSet/>
      <dgm:spPr/>
      <dgm:t>
        <a:bodyPr/>
        <a:lstStyle/>
        <a:p>
          <a:endParaRPr lang="el-GR"/>
        </a:p>
      </dgm:t>
    </dgm:pt>
    <dgm:pt modelId="{03A3AA5A-13B4-4D47-B766-BB86A68009EA}" type="sibTrans" cxnId="{AA90226E-0FFA-4811-B0D3-EA43C38D9AD5}">
      <dgm:prSet/>
      <dgm:spPr/>
      <dgm:t>
        <a:bodyPr/>
        <a:lstStyle/>
        <a:p>
          <a:endParaRPr lang="el-GR"/>
        </a:p>
      </dgm:t>
    </dgm:pt>
    <dgm:pt modelId="{2AF01EEC-3615-407C-8490-19E16F5C43E7}">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3 ειδικοί της εξΑΕ</a:t>
          </a:r>
        </a:p>
      </dgm:t>
    </dgm:pt>
    <dgm:pt modelId="{A7B464D3-F9C7-4573-BB90-99C9735E7592}" type="parTrans" cxnId="{30E60FFB-D002-4620-8B76-3BCC80B7A54A}">
      <dgm:prSet/>
      <dgm:spPr/>
      <dgm:t>
        <a:bodyPr/>
        <a:lstStyle/>
        <a:p>
          <a:endParaRPr lang="el-GR"/>
        </a:p>
      </dgm:t>
    </dgm:pt>
    <dgm:pt modelId="{73FDAC08-8284-4519-AB12-442020A5154B}" type="sibTrans" cxnId="{30E60FFB-D002-4620-8B76-3BCC80B7A54A}">
      <dgm:prSet/>
      <dgm:spPr/>
      <dgm:t>
        <a:bodyPr/>
        <a:lstStyle/>
        <a:p>
          <a:endParaRPr lang="el-GR"/>
        </a:p>
      </dgm:t>
    </dgm:pt>
    <dgm:pt modelId="{E7C8E3DF-76A0-42B9-BC1A-850672C168AB}">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3 καθηγητές Φυσικής Αγωγής</a:t>
          </a:r>
        </a:p>
      </dgm:t>
    </dgm:pt>
    <dgm:pt modelId="{6DE2392B-FA0F-47B1-812D-99CA12AC17C5}" type="parTrans" cxnId="{7FCB279C-4F78-4E2C-8614-41FE36EA115C}">
      <dgm:prSet/>
      <dgm:spPr/>
      <dgm:t>
        <a:bodyPr/>
        <a:lstStyle/>
        <a:p>
          <a:endParaRPr lang="el-GR"/>
        </a:p>
      </dgm:t>
    </dgm:pt>
    <dgm:pt modelId="{D07DDAD3-FC3E-4A5D-B4D1-D53A6360C905}" type="sibTrans" cxnId="{7FCB279C-4F78-4E2C-8614-41FE36EA115C}">
      <dgm:prSet/>
      <dgm:spPr/>
      <dgm:t>
        <a:bodyPr/>
        <a:lstStyle/>
        <a:p>
          <a:endParaRPr lang="el-GR"/>
        </a:p>
      </dgm:t>
    </dgm:pt>
    <dgm:pt modelId="{13451216-1BB6-407D-9683-37D5B5C53A09}">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Μέσο συλλογής δεδομένων</a:t>
          </a:r>
        </a:p>
      </dgm:t>
    </dgm:pt>
    <dgm:pt modelId="{58B51A29-A456-402D-8EAD-646E393B2D90}" type="parTrans" cxnId="{D0C5048A-C314-412C-BB3A-94106704B5BD}">
      <dgm:prSet/>
      <dgm:spPr/>
      <dgm:t>
        <a:bodyPr/>
        <a:lstStyle/>
        <a:p>
          <a:endParaRPr lang="el-GR"/>
        </a:p>
      </dgm:t>
    </dgm:pt>
    <dgm:pt modelId="{8584C933-D417-404C-BBD8-A709D999835D}" type="sibTrans" cxnId="{D0C5048A-C314-412C-BB3A-94106704B5BD}">
      <dgm:prSet/>
      <dgm:spPr/>
      <dgm:t>
        <a:bodyPr/>
        <a:lstStyle/>
        <a:p>
          <a:endParaRPr lang="el-GR"/>
        </a:p>
      </dgm:t>
    </dgm:pt>
    <dgm:pt modelId="{B6480969-4972-49AB-A47B-7179DD01FF4B}">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Ερωτήσεις ανοικτού τύπου</a:t>
          </a:r>
        </a:p>
      </dgm:t>
    </dgm:pt>
    <dgm:pt modelId="{6510B7C8-251C-4505-8FA9-D01D6CFF8B11}" type="parTrans" cxnId="{DD887AF6-F2F4-4523-8EB5-FEA4D922359C}">
      <dgm:prSet/>
      <dgm:spPr/>
      <dgm:t>
        <a:bodyPr/>
        <a:lstStyle/>
        <a:p>
          <a:endParaRPr lang="el-GR"/>
        </a:p>
      </dgm:t>
    </dgm:pt>
    <dgm:pt modelId="{6820AEBE-DCDD-462C-9B4E-E5ACBEB9D7AE}" type="sibTrans" cxnId="{DD887AF6-F2F4-4523-8EB5-FEA4D922359C}">
      <dgm:prSet/>
      <dgm:spPr/>
      <dgm:t>
        <a:bodyPr/>
        <a:lstStyle/>
        <a:p>
          <a:endParaRPr lang="el-GR"/>
        </a:p>
      </dgm:t>
    </dgm:pt>
    <dgm:pt modelId="{8C0C1862-EE0D-4002-AF90-03B0F7B9B706}">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15 Μαΐου έως 15 Ιουνίου 2022</a:t>
          </a:r>
        </a:p>
      </dgm:t>
    </dgm:pt>
    <dgm:pt modelId="{A8A53E8B-370C-4E3C-BF0E-75C26AE8B005}" type="parTrans" cxnId="{A01D84F9-3BED-4A5E-ACFE-DA387550CA5F}">
      <dgm:prSet/>
      <dgm:spPr/>
      <dgm:t>
        <a:bodyPr/>
        <a:lstStyle/>
        <a:p>
          <a:endParaRPr lang="el-GR"/>
        </a:p>
      </dgm:t>
    </dgm:pt>
    <dgm:pt modelId="{0D83BEF1-DF64-46E0-AFB0-A9D3F5B2B852}" type="sibTrans" cxnId="{A01D84F9-3BED-4A5E-ACFE-DA387550CA5F}">
      <dgm:prSet/>
      <dgm:spPr/>
      <dgm:t>
        <a:bodyPr/>
        <a:lstStyle/>
        <a:p>
          <a:endParaRPr lang="el-GR"/>
        </a:p>
      </dgm:t>
    </dgm:pt>
    <dgm:pt modelId="{979CBE67-DE92-4361-BDB3-2FD9DB1B0E13}">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Μέθοδος έρευνας</a:t>
          </a:r>
        </a:p>
      </dgm:t>
    </dgm:pt>
    <dgm:pt modelId="{89A6A3C5-6525-4CF4-81E2-5BC6F39BE8E4}" type="sibTrans" cxnId="{3C1C9644-E57F-4031-9DF3-60A26EEEB31F}">
      <dgm:prSet/>
      <dgm:spPr/>
      <dgm:t>
        <a:bodyPr/>
        <a:lstStyle/>
        <a:p>
          <a:endParaRPr lang="el-GR"/>
        </a:p>
      </dgm:t>
    </dgm:pt>
    <dgm:pt modelId="{2E58FE1B-042B-4136-AEE0-0C49F2E19398}" type="parTrans" cxnId="{3C1C9644-E57F-4031-9DF3-60A26EEEB31F}">
      <dgm:prSet/>
      <dgm:spPr/>
      <dgm:t>
        <a:bodyPr/>
        <a:lstStyle/>
        <a:p>
          <a:endParaRPr lang="el-GR"/>
        </a:p>
      </dgm:t>
    </dgm:pt>
    <dgm:pt modelId="{F1AB716D-99D8-4992-88E2-8CEBD65DD6FC}">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Ποιοτική ανάλυση περιεχομένου</a:t>
          </a:r>
        </a:p>
      </dgm:t>
    </dgm:pt>
    <dgm:pt modelId="{EC63F293-BB40-4F70-81E8-4DBF24992FDA}" type="sibTrans" cxnId="{FD8B364D-ADA8-4F11-AD9D-32B9AC6C8DA6}">
      <dgm:prSet/>
      <dgm:spPr/>
      <dgm:t>
        <a:bodyPr/>
        <a:lstStyle/>
        <a:p>
          <a:endParaRPr lang="el-GR"/>
        </a:p>
      </dgm:t>
    </dgm:pt>
    <dgm:pt modelId="{C5BAAE01-3496-43BC-9A5A-3F312CBFFE8B}" type="parTrans" cxnId="{FD8B364D-ADA8-4F11-AD9D-32B9AC6C8DA6}">
      <dgm:prSet/>
      <dgm:spPr/>
      <dgm:t>
        <a:bodyPr/>
        <a:lstStyle/>
        <a:p>
          <a:endParaRPr lang="el-GR"/>
        </a:p>
      </dgm:t>
    </dgm:pt>
    <dgm:pt modelId="{2C6D9B83-97BC-478A-B22F-73C486C1D0CF}">
      <dgm:prSet custT="1"/>
      <dgm:spPr>
        <a:scene3d>
          <a:camera prst="orthographicFront">
            <a:rot lat="0" lon="0" rev="0"/>
          </a:camera>
          <a:lightRig rig="glow" dir="t">
            <a:rot lat="0" lon="0" rev="14100000"/>
          </a:lightRig>
        </a:scene3d>
        <a:sp3d prstMaterial="softEdge">
          <a:bevelT w="127000" prst="artDeco"/>
        </a:sp3d>
      </dgm:spPr>
      <dgm:t>
        <a:bodyPr/>
        <a:lstStyle/>
        <a:p>
          <a:r>
            <a:rPr lang="el-GR" sz="2000" dirty="0"/>
            <a:t>Χρόνος διεξαγωγής</a:t>
          </a:r>
        </a:p>
      </dgm:t>
    </dgm:pt>
    <dgm:pt modelId="{6FB0D40F-CCEF-46CE-8D82-261F4376A817}" type="sibTrans" cxnId="{03A25A90-F29E-4A35-938A-5EEC7EB5FB65}">
      <dgm:prSet/>
      <dgm:spPr/>
      <dgm:t>
        <a:bodyPr/>
        <a:lstStyle/>
        <a:p>
          <a:endParaRPr lang="el-GR"/>
        </a:p>
      </dgm:t>
    </dgm:pt>
    <dgm:pt modelId="{A6F5620C-2297-4948-AB3B-C7A930594A61}" type="parTrans" cxnId="{03A25A90-F29E-4A35-938A-5EEC7EB5FB65}">
      <dgm:prSet/>
      <dgm:spPr/>
      <dgm:t>
        <a:bodyPr/>
        <a:lstStyle/>
        <a:p>
          <a:endParaRPr lang="el-GR"/>
        </a:p>
      </dgm:t>
    </dgm:pt>
    <dgm:pt modelId="{6DDFC5A0-90CB-42F7-B5B1-531850224EA0}" type="pres">
      <dgm:prSet presAssocID="{0E6A8062-6FCC-4D5F-97DB-0A34B9E401E5}" presName="linear" presStyleCnt="0">
        <dgm:presLayoutVars>
          <dgm:animLvl val="lvl"/>
          <dgm:resizeHandles val="exact"/>
        </dgm:presLayoutVars>
      </dgm:prSet>
      <dgm:spPr/>
    </dgm:pt>
    <dgm:pt modelId="{8C180948-9F5D-46FD-8A73-81F96DB4AB0C}" type="pres">
      <dgm:prSet presAssocID="{B2EF58CA-B760-422E-9B21-441759489128}" presName="parentText" presStyleLbl="node1" presStyleIdx="0" presStyleCnt="6" custScaleY="102484">
        <dgm:presLayoutVars>
          <dgm:chMax val="0"/>
          <dgm:bulletEnabled val="1"/>
        </dgm:presLayoutVars>
      </dgm:prSet>
      <dgm:spPr/>
    </dgm:pt>
    <dgm:pt modelId="{BC907E12-BF35-4E9D-A40E-5E2C0AEFF3EC}" type="pres">
      <dgm:prSet presAssocID="{B2EF58CA-B760-422E-9B21-441759489128}" presName="childText" presStyleLbl="revTx" presStyleIdx="0" presStyleCnt="6">
        <dgm:presLayoutVars>
          <dgm:bulletEnabled val="1"/>
        </dgm:presLayoutVars>
      </dgm:prSet>
      <dgm:spPr/>
    </dgm:pt>
    <dgm:pt modelId="{7C48B1B7-D914-4B3A-8838-8FCFB3513686}" type="pres">
      <dgm:prSet presAssocID="{BB9426E8-1D40-421E-A7A1-A0134AC37DE6}" presName="parentText" presStyleLbl="node1" presStyleIdx="1" presStyleCnt="6" custScaleY="102843" custLinFactNeighborY="44563">
        <dgm:presLayoutVars>
          <dgm:chMax val="0"/>
          <dgm:bulletEnabled val="1"/>
        </dgm:presLayoutVars>
      </dgm:prSet>
      <dgm:spPr/>
    </dgm:pt>
    <dgm:pt modelId="{3F3D9D7A-ABA1-4C98-B343-FF7A8D7953B3}" type="pres">
      <dgm:prSet presAssocID="{BB9426E8-1D40-421E-A7A1-A0134AC37DE6}" presName="childText" presStyleLbl="revTx" presStyleIdx="1" presStyleCnt="6" custLinFactNeighborY="22607">
        <dgm:presLayoutVars>
          <dgm:bulletEnabled val="1"/>
        </dgm:presLayoutVars>
      </dgm:prSet>
      <dgm:spPr/>
    </dgm:pt>
    <dgm:pt modelId="{2F7BFB0D-6B84-457C-8C4B-DC7E99304A6A}" type="pres">
      <dgm:prSet presAssocID="{9D48B0F4-4CC8-4F9F-9673-663424B74C1A}" presName="parentText" presStyleLbl="node1" presStyleIdx="2" presStyleCnt="6" custScaleY="102843" custLinFactNeighborY="22024">
        <dgm:presLayoutVars>
          <dgm:chMax val="0"/>
          <dgm:bulletEnabled val="1"/>
        </dgm:presLayoutVars>
      </dgm:prSet>
      <dgm:spPr/>
    </dgm:pt>
    <dgm:pt modelId="{5FEC36BB-E67C-4881-9B68-FC859D85D7DB}" type="pres">
      <dgm:prSet presAssocID="{9D48B0F4-4CC8-4F9F-9673-663424B74C1A}" presName="childText" presStyleLbl="revTx" presStyleIdx="2" presStyleCnt="6" custScaleY="163218" custLinFactNeighborY="38589">
        <dgm:presLayoutVars>
          <dgm:bulletEnabled val="1"/>
        </dgm:presLayoutVars>
      </dgm:prSet>
      <dgm:spPr/>
    </dgm:pt>
    <dgm:pt modelId="{A02C2BD7-AE23-495B-90CA-DDA53D7DAFC2}" type="pres">
      <dgm:prSet presAssocID="{13451216-1BB6-407D-9683-37D5B5C53A09}" presName="parentText" presStyleLbl="node1" presStyleIdx="3" presStyleCnt="6" custScaleY="102843" custLinFactNeighborY="-51517">
        <dgm:presLayoutVars>
          <dgm:chMax val="0"/>
          <dgm:bulletEnabled val="1"/>
        </dgm:presLayoutVars>
      </dgm:prSet>
      <dgm:spPr/>
    </dgm:pt>
    <dgm:pt modelId="{12989E4F-828F-412D-AA00-0DAF89AC51BC}" type="pres">
      <dgm:prSet presAssocID="{13451216-1BB6-407D-9683-37D5B5C53A09}" presName="childText" presStyleLbl="revTx" presStyleIdx="3" presStyleCnt="6" custLinFactNeighborY="-27259">
        <dgm:presLayoutVars>
          <dgm:bulletEnabled val="1"/>
        </dgm:presLayoutVars>
      </dgm:prSet>
      <dgm:spPr/>
    </dgm:pt>
    <dgm:pt modelId="{3AC34008-0654-4B1A-AE4B-38107213BF16}" type="pres">
      <dgm:prSet presAssocID="{979CBE67-DE92-4361-BDB3-2FD9DB1B0E13}" presName="parentText" presStyleLbl="node1" presStyleIdx="4" presStyleCnt="6" custScaleY="102843" custLinFactNeighborY="-26930">
        <dgm:presLayoutVars>
          <dgm:chMax val="0"/>
          <dgm:bulletEnabled val="1"/>
        </dgm:presLayoutVars>
      </dgm:prSet>
      <dgm:spPr/>
    </dgm:pt>
    <dgm:pt modelId="{91F3D8A8-6FD2-46AB-9D46-ABD033654CDA}" type="pres">
      <dgm:prSet presAssocID="{979CBE67-DE92-4361-BDB3-2FD9DB1B0E13}" presName="childText" presStyleLbl="revTx" presStyleIdx="4" presStyleCnt="6" custLinFactNeighborY="-8712">
        <dgm:presLayoutVars>
          <dgm:bulletEnabled val="1"/>
        </dgm:presLayoutVars>
      </dgm:prSet>
      <dgm:spPr/>
    </dgm:pt>
    <dgm:pt modelId="{A0C0FAB6-AC4E-40EC-97E2-F0DC48D72FC1}" type="pres">
      <dgm:prSet presAssocID="{2C6D9B83-97BC-478A-B22F-73C486C1D0CF}" presName="parentText" presStyleLbl="node1" presStyleIdx="5" presStyleCnt="6" custScaleY="102843" custLinFactNeighborX="-506" custLinFactNeighborY="8988">
        <dgm:presLayoutVars>
          <dgm:chMax val="0"/>
          <dgm:bulletEnabled val="1"/>
        </dgm:presLayoutVars>
      </dgm:prSet>
      <dgm:spPr/>
    </dgm:pt>
    <dgm:pt modelId="{84BD8E5A-8399-4FB5-9E07-711066B6E174}" type="pres">
      <dgm:prSet presAssocID="{2C6D9B83-97BC-478A-B22F-73C486C1D0CF}" presName="childText" presStyleLbl="revTx" presStyleIdx="5" presStyleCnt="6" custScaleY="100189" custLinFactNeighborX="-1012" custLinFactNeighborY="9869">
        <dgm:presLayoutVars>
          <dgm:bulletEnabled val="1"/>
        </dgm:presLayoutVars>
      </dgm:prSet>
      <dgm:spPr/>
    </dgm:pt>
  </dgm:ptLst>
  <dgm:cxnLst>
    <dgm:cxn modelId="{E606520B-050D-42FD-9B24-01DA4D9BF7F1}" type="presOf" srcId="{979CBE67-DE92-4361-BDB3-2FD9DB1B0E13}" destId="{3AC34008-0654-4B1A-AE4B-38107213BF16}" srcOrd="0" destOrd="0" presId="urn:microsoft.com/office/officeart/2005/8/layout/vList2"/>
    <dgm:cxn modelId="{B765D10F-A1D4-4811-B526-B1E1DEAC5F76}" type="presOf" srcId="{9D48B0F4-4CC8-4F9F-9673-663424B74C1A}" destId="{2F7BFB0D-6B84-457C-8C4B-DC7E99304A6A}" srcOrd="0" destOrd="0" presId="urn:microsoft.com/office/officeart/2005/8/layout/vList2"/>
    <dgm:cxn modelId="{50A71610-E48B-4E58-BED3-1E0CC999DFBD}" type="presOf" srcId="{B6480969-4972-49AB-A47B-7179DD01FF4B}" destId="{12989E4F-828F-412D-AA00-0DAF89AC51BC}" srcOrd="0" destOrd="0" presId="urn:microsoft.com/office/officeart/2005/8/layout/vList2"/>
    <dgm:cxn modelId="{4B800711-0734-4997-A24B-AA7B8CD30D21}" type="presOf" srcId="{2C6D9B83-97BC-478A-B22F-73C486C1D0CF}" destId="{A0C0FAB6-AC4E-40EC-97E2-F0DC48D72FC1}" srcOrd="0" destOrd="0" presId="urn:microsoft.com/office/officeart/2005/8/layout/vList2"/>
    <dgm:cxn modelId="{829FB61A-0265-42D8-9EAA-B63DFCC6A2C8}" type="presOf" srcId="{8C0C1862-EE0D-4002-AF90-03B0F7B9B706}" destId="{84BD8E5A-8399-4FB5-9E07-711066B6E174}" srcOrd="0" destOrd="0" presId="urn:microsoft.com/office/officeart/2005/8/layout/vList2"/>
    <dgm:cxn modelId="{622F622E-0952-4ED3-B866-31960F8E3658}" srcId="{0E6A8062-6FCC-4D5F-97DB-0A34B9E401E5}" destId="{BB9426E8-1D40-421E-A7A1-A0134AC37DE6}" srcOrd="1" destOrd="0" parTransId="{2FBCE908-66CF-441A-9340-98D32441F390}" sibTransId="{3980868D-5441-45CB-A587-9EF60A623D32}"/>
    <dgm:cxn modelId="{758FBB36-67C2-43F1-B4A4-4DF0C09D507F}" type="presOf" srcId="{E7C8E3DF-76A0-42B9-BC1A-850672C168AB}" destId="{5FEC36BB-E67C-4881-9B68-FC859D85D7DB}" srcOrd="0" destOrd="1" presId="urn:microsoft.com/office/officeart/2005/8/layout/vList2"/>
    <dgm:cxn modelId="{3C1C9644-E57F-4031-9DF3-60A26EEEB31F}" srcId="{0E6A8062-6FCC-4D5F-97DB-0A34B9E401E5}" destId="{979CBE67-DE92-4361-BDB3-2FD9DB1B0E13}" srcOrd="4" destOrd="0" parTransId="{2E58FE1B-042B-4136-AEE0-0C49F2E19398}" sibTransId="{89A6A3C5-6525-4CF4-81E2-5BC6F39BE8E4}"/>
    <dgm:cxn modelId="{83E1B564-3360-4FD8-9624-4773B1CD862D}" type="presOf" srcId="{F1AB716D-99D8-4992-88E2-8CEBD65DD6FC}" destId="{91F3D8A8-6FD2-46AB-9D46-ABD033654CDA}" srcOrd="0" destOrd="0" presId="urn:microsoft.com/office/officeart/2005/8/layout/vList2"/>
    <dgm:cxn modelId="{FD8B364D-ADA8-4F11-AD9D-32B9AC6C8DA6}" srcId="{979CBE67-DE92-4361-BDB3-2FD9DB1B0E13}" destId="{F1AB716D-99D8-4992-88E2-8CEBD65DD6FC}" srcOrd="0" destOrd="0" parTransId="{C5BAAE01-3496-43BC-9A5A-3F312CBFFE8B}" sibTransId="{EC63F293-BB40-4F70-81E8-4DBF24992FDA}"/>
    <dgm:cxn modelId="{AA90226E-0FFA-4811-B0D3-EA43C38D9AD5}" srcId="{0E6A8062-6FCC-4D5F-97DB-0A34B9E401E5}" destId="{9D48B0F4-4CC8-4F9F-9673-663424B74C1A}" srcOrd="2" destOrd="0" parTransId="{DA8CE124-8294-43F0-8AB8-506ED68438E6}" sibTransId="{03A3AA5A-13B4-4D47-B766-BB86A68009EA}"/>
    <dgm:cxn modelId="{3268937A-F409-45A3-8F05-F5B006F6B77F}" type="presOf" srcId="{B2EF58CA-B760-422E-9B21-441759489128}" destId="{8C180948-9F5D-46FD-8A73-81F96DB4AB0C}" srcOrd="0" destOrd="0" presId="urn:microsoft.com/office/officeart/2005/8/layout/vList2"/>
    <dgm:cxn modelId="{D0C5048A-C314-412C-BB3A-94106704B5BD}" srcId="{0E6A8062-6FCC-4D5F-97DB-0A34B9E401E5}" destId="{13451216-1BB6-407D-9683-37D5B5C53A09}" srcOrd="3" destOrd="0" parTransId="{58B51A29-A456-402D-8EAD-646E393B2D90}" sibTransId="{8584C933-D417-404C-BBD8-A709D999835D}"/>
    <dgm:cxn modelId="{03A25A90-F29E-4A35-938A-5EEC7EB5FB65}" srcId="{0E6A8062-6FCC-4D5F-97DB-0A34B9E401E5}" destId="{2C6D9B83-97BC-478A-B22F-73C486C1D0CF}" srcOrd="5" destOrd="0" parTransId="{A6F5620C-2297-4948-AB3B-C7A930594A61}" sibTransId="{6FB0D40F-CCEF-46CE-8D82-261F4376A817}"/>
    <dgm:cxn modelId="{B4E2E990-206B-4DCB-B845-5D7BE1E12ECE}" type="presOf" srcId="{EA10C383-C4F6-4DFC-84BC-22321E634937}" destId="{BC907E12-BF35-4E9D-A40E-5E2C0AEFF3EC}" srcOrd="0" destOrd="0" presId="urn:microsoft.com/office/officeart/2005/8/layout/vList2"/>
    <dgm:cxn modelId="{A8D99C98-D5D5-42F5-9E52-E8FBD48C5930}" type="presOf" srcId="{BB9426E8-1D40-421E-A7A1-A0134AC37DE6}" destId="{7C48B1B7-D914-4B3A-8838-8FCFB3513686}" srcOrd="0" destOrd="0" presId="urn:microsoft.com/office/officeart/2005/8/layout/vList2"/>
    <dgm:cxn modelId="{E3A8999B-DC53-46D8-810E-9C20122FA9C4}" srcId="{B2EF58CA-B760-422E-9B21-441759489128}" destId="{EA10C383-C4F6-4DFC-84BC-22321E634937}" srcOrd="0" destOrd="0" parTransId="{CDF7E193-9F3E-4F1E-9120-D804B1485A56}" sibTransId="{537C2963-1A01-4EFF-B766-A88845870D7E}"/>
    <dgm:cxn modelId="{7FCB279C-4F78-4E2C-8614-41FE36EA115C}" srcId="{9D48B0F4-4CC8-4F9F-9673-663424B74C1A}" destId="{E7C8E3DF-76A0-42B9-BC1A-850672C168AB}" srcOrd="1" destOrd="0" parTransId="{6DE2392B-FA0F-47B1-812D-99CA12AC17C5}" sibTransId="{D07DDAD3-FC3E-4A5D-B4D1-D53A6360C905}"/>
    <dgm:cxn modelId="{8CDDEDA4-4C97-4491-9D07-4BCF93C7AA29}" type="presOf" srcId="{2AF01EEC-3615-407C-8490-19E16F5C43E7}" destId="{5FEC36BB-E67C-4881-9B68-FC859D85D7DB}" srcOrd="0" destOrd="0" presId="urn:microsoft.com/office/officeart/2005/8/layout/vList2"/>
    <dgm:cxn modelId="{8B2BE0CC-D387-4763-9497-7392EE98EDBF}" srcId="{BB9426E8-1D40-421E-A7A1-A0134AC37DE6}" destId="{2826D72A-C08E-4F69-9974-FD57DF3054EC}" srcOrd="0" destOrd="0" parTransId="{447F6D14-FEBB-413F-84D2-C80762013C8E}" sibTransId="{84132EB3-3A9E-40A3-929B-5AD4239392A9}"/>
    <dgm:cxn modelId="{4671CACE-95F4-460C-A9AF-5BE185B722E7}" srcId="{0E6A8062-6FCC-4D5F-97DB-0A34B9E401E5}" destId="{B2EF58CA-B760-422E-9B21-441759489128}" srcOrd="0" destOrd="0" parTransId="{A21A3B64-E940-4CEF-854B-0746F4256EAA}" sibTransId="{B1F2484C-840E-4E04-91B2-79ED24FC845C}"/>
    <dgm:cxn modelId="{5580BDD6-6FC1-4870-B67A-A1D3370C27DA}" type="presOf" srcId="{13451216-1BB6-407D-9683-37D5B5C53A09}" destId="{A02C2BD7-AE23-495B-90CA-DDA53D7DAFC2}" srcOrd="0" destOrd="0" presId="urn:microsoft.com/office/officeart/2005/8/layout/vList2"/>
    <dgm:cxn modelId="{E4E6E5DB-846F-43E5-B79D-D850FD0821F6}" type="presOf" srcId="{0E6A8062-6FCC-4D5F-97DB-0A34B9E401E5}" destId="{6DDFC5A0-90CB-42F7-B5B1-531850224EA0}" srcOrd="0" destOrd="0" presId="urn:microsoft.com/office/officeart/2005/8/layout/vList2"/>
    <dgm:cxn modelId="{DD887AF6-F2F4-4523-8EB5-FEA4D922359C}" srcId="{13451216-1BB6-407D-9683-37D5B5C53A09}" destId="{B6480969-4972-49AB-A47B-7179DD01FF4B}" srcOrd="0" destOrd="0" parTransId="{6510B7C8-251C-4505-8FA9-D01D6CFF8B11}" sibTransId="{6820AEBE-DCDD-462C-9B4E-E5ACBEB9D7AE}"/>
    <dgm:cxn modelId="{71DC9CF8-04CC-48D9-BB1C-A4F4C23EC8BA}" type="presOf" srcId="{2826D72A-C08E-4F69-9974-FD57DF3054EC}" destId="{3F3D9D7A-ABA1-4C98-B343-FF7A8D7953B3}" srcOrd="0" destOrd="0" presId="urn:microsoft.com/office/officeart/2005/8/layout/vList2"/>
    <dgm:cxn modelId="{A01D84F9-3BED-4A5E-ACFE-DA387550CA5F}" srcId="{2C6D9B83-97BC-478A-B22F-73C486C1D0CF}" destId="{8C0C1862-EE0D-4002-AF90-03B0F7B9B706}" srcOrd="0" destOrd="0" parTransId="{A8A53E8B-370C-4E3C-BF0E-75C26AE8B005}" sibTransId="{0D83BEF1-DF64-46E0-AFB0-A9D3F5B2B852}"/>
    <dgm:cxn modelId="{30E60FFB-D002-4620-8B76-3BCC80B7A54A}" srcId="{9D48B0F4-4CC8-4F9F-9673-663424B74C1A}" destId="{2AF01EEC-3615-407C-8490-19E16F5C43E7}" srcOrd="0" destOrd="0" parTransId="{A7B464D3-F9C7-4573-BB90-99C9735E7592}" sibTransId="{73FDAC08-8284-4519-AB12-442020A5154B}"/>
    <dgm:cxn modelId="{FE85D150-8DED-4A82-8900-781B0EA0A7D6}" type="presParOf" srcId="{6DDFC5A0-90CB-42F7-B5B1-531850224EA0}" destId="{8C180948-9F5D-46FD-8A73-81F96DB4AB0C}" srcOrd="0" destOrd="0" presId="urn:microsoft.com/office/officeart/2005/8/layout/vList2"/>
    <dgm:cxn modelId="{D511081E-30B9-4614-97B5-92AEBD416F3B}" type="presParOf" srcId="{6DDFC5A0-90CB-42F7-B5B1-531850224EA0}" destId="{BC907E12-BF35-4E9D-A40E-5E2C0AEFF3EC}" srcOrd="1" destOrd="0" presId="urn:microsoft.com/office/officeart/2005/8/layout/vList2"/>
    <dgm:cxn modelId="{29C2FC69-2BDC-4DAE-8F6E-D2FE91E062A7}" type="presParOf" srcId="{6DDFC5A0-90CB-42F7-B5B1-531850224EA0}" destId="{7C48B1B7-D914-4B3A-8838-8FCFB3513686}" srcOrd="2" destOrd="0" presId="urn:microsoft.com/office/officeart/2005/8/layout/vList2"/>
    <dgm:cxn modelId="{22203D2E-76B7-4310-BB59-E2364B81F388}" type="presParOf" srcId="{6DDFC5A0-90CB-42F7-B5B1-531850224EA0}" destId="{3F3D9D7A-ABA1-4C98-B343-FF7A8D7953B3}" srcOrd="3" destOrd="0" presId="urn:microsoft.com/office/officeart/2005/8/layout/vList2"/>
    <dgm:cxn modelId="{6BDF92F1-5339-4E02-AE33-177AD5BD4072}" type="presParOf" srcId="{6DDFC5A0-90CB-42F7-B5B1-531850224EA0}" destId="{2F7BFB0D-6B84-457C-8C4B-DC7E99304A6A}" srcOrd="4" destOrd="0" presId="urn:microsoft.com/office/officeart/2005/8/layout/vList2"/>
    <dgm:cxn modelId="{2F064F6B-03C2-41A0-9BAF-D5E4FF2486CA}" type="presParOf" srcId="{6DDFC5A0-90CB-42F7-B5B1-531850224EA0}" destId="{5FEC36BB-E67C-4881-9B68-FC859D85D7DB}" srcOrd="5" destOrd="0" presId="urn:microsoft.com/office/officeart/2005/8/layout/vList2"/>
    <dgm:cxn modelId="{E6F4E7A0-57CA-4958-8328-DE3606C9ED5F}" type="presParOf" srcId="{6DDFC5A0-90CB-42F7-B5B1-531850224EA0}" destId="{A02C2BD7-AE23-495B-90CA-DDA53D7DAFC2}" srcOrd="6" destOrd="0" presId="urn:microsoft.com/office/officeart/2005/8/layout/vList2"/>
    <dgm:cxn modelId="{1FA27099-E92E-4035-9AD9-8720FBF0B0CF}" type="presParOf" srcId="{6DDFC5A0-90CB-42F7-B5B1-531850224EA0}" destId="{12989E4F-828F-412D-AA00-0DAF89AC51BC}" srcOrd="7" destOrd="0" presId="urn:microsoft.com/office/officeart/2005/8/layout/vList2"/>
    <dgm:cxn modelId="{8D86C9AF-FF1D-4B3E-94CB-4CF938C292CB}" type="presParOf" srcId="{6DDFC5A0-90CB-42F7-B5B1-531850224EA0}" destId="{3AC34008-0654-4B1A-AE4B-38107213BF16}" srcOrd="8" destOrd="0" presId="urn:microsoft.com/office/officeart/2005/8/layout/vList2"/>
    <dgm:cxn modelId="{7796438B-6496-4565-BBB2-A61EE7E920C4}" type="presParOf" srcId="{6DDFC5A0-90CB-42F7-B5B1-531850224EA0}" destId="{91F3D8A8-6FD2-46AB-9D46-ABD033654CDA}" srcOrd="9" destOrd="0" presId="urn:microsoft.com/office/officeart/2005/8/layout/vList2"/>
    <dgm:cxn modelId="{635B4A72-00CB-496A-BD6A-54449514AC5F}" type="presParOf" srcId="{6DDFC5A0-90CB-42F7-B5B1-531850224EA0}" destId="{A0C0FAB6-AC4E-40EC-97E2-F0DC48D72FC1}" srcOrd="10" destOrd="0" presId="urn:microsoft.com/office/officeart/2005/8/layout/vList2"/>
    <dgm:cxn modelId="{3C7EEC7D-4B7C-4DB8-B500-A887D19E7AD6}" type="presParOf" srcId="{6DDFC5A0-90CB-42F7-B5B1-531850224EA0}" destId="{84BD8E5A-8399-4FB5-9E07-711066B6E174}"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5C0FD5-E188-4782-9CE1-B6C12CBD3123}" type="doc">
      <dgm:prSet loTypeId="urn:microsoft.com/office/officeart/2005/8/layout/list1" loCatId="list" qsTypeId="urn:microsoft.com/office/officeart/2005/8/quickstyle/3d3" qsCatId="3D" csTypeId="urn:microsoft.com/office/officeart/2005/8/colors/accent4_1" csCatId="accent4" phldr="1"/>
      <dgm:spPr/>
      <dgm:t>
        <a:bodyPr/>
        <a:lstStyle/>
        <a:p>
          <a:endParaRPr lang="el-GR"/>
        </a:p>
      </dgm:t>
    </dgm:pt>
    <dgm:pt modelId="{D8D3864D-655B-48C1-BAD7-783A48B65D8F}">
      <dgm:prSet phldrT="[Κείμενο]" custT="1"/>
      <dgm:spPr/>
      <dgm:t>
        <a:bodyPr/>
        <a:lstStyle/>
        <a:p>
          <a:r>
            <a:rPr lang="el-GR" sz="2400" b="1" dirty="0">
              <a:solidFill>
                <a:schemeClr val="tx2">
                  <a:lumMod val="50000"/>
                </a:schemeClr>
              </a:solidFill>
            </a:rPr>
            <a:t>Αποτελέσματα</a:t>
          </a:r>
          <a:r>
            <a:rPr lang="el-GR" sz="2000" b="1" dirty="0">
              <a:solidFill>
                <a:schemeClr val="tx2">
                  <a:lumMod val="50000"/>
                </a:schemeClr>
              </a:solidFill>
            </a:rPr>
            <a:t> (Δημιουργία &amp; αποτίμηση ΕΥ)</a:t>
          </a:r>
        </a:p>
      </dgm:t>
    </dgm:pt>
    <dgm:pt modelId="{F3001DE6-6446-486B-92EB-9F2D7ED538B2}" type="sibTrans" cxnId="{3A1040A4-9FB0-4CDB-8674-FC5FA048A84E}">
      <dgm:prSet/>
      <dgm:spPr/>
      <dgm:t>
        <a:bodyPr/>
        <a:lstStyle/>
        <a:p>
          <a:endParaRPr lang="el-GR"/>
        </a:p>
      </dgm:t>
    </dgm:pt>
    <dgm:pt modelId="{CBD55106-12B6-4755-A753-E1AA04E25BD9}" type="parTrans" cxnId="{3A1040A4-9FB0-4CDB-8674-FC5FA048A84E}">
      <dgm:prSet/>
      <dgm:spPr/>
      <dgm:t>
        <a:bodyPr/>
        <a:lstStyle/>
        <a:p>
          <a:endParaRPr lang="el-GR"/>
        </a:p>
      </dgm:t>
    </dgm:pt>
    <dgm:pt modelId="{A78C4940-A093-4279-B02F-7BB4C971E54E}" type="pres">
      <dgm:prSet presAssocID="{B45C0FD5-E188-4782-9CE1-B6C12CBD3123}" presName="linear" presStyleCnt="0">
        <dgm:presLayoutVars>
          <dgm:dir/>
          <dgm:animLvl val="lvl"/>
          <dgm:resizeHandles val="exact"/>
        </dgm:presLayoutVars>
      </dgm:prSet>
      <dgm:spPr/>
    </dgm:pt>
    <dgm:pt modelId="{80FD93D6-0278-44B3-9D75-0E57CDC3BC81}" type="pres">
      <dgm:prSet presAssocID="{D8D3864D-655B-48C1-BAD7-783A48B65D8F}" presName="parentLin" presStyleCnt="0"/>
      <dgm:spPr/>
    </dgm:pt>
    <dgm:pt modelId="{46703221-F65E-4329-BFE7-3BE3A31D797B}" type="pres">
      <dgm:prSet presAssocID="{D8D3864D-655B-48C1-BAD7-783A48B65D8F}" presName="parentLeftMargin" presStyleLbl="node1" presStyleIdx="0" presStyleCnt="1"/>
      <dgm:spPr/>
    </dgm:pt>
    <dgm:pt modelId="{AF0327E3-1D53-4CF2-8974-77C1CBE16D9D}" type="pres">
      <dgm:prSet presAssocID="{D8D3864D-655B-48C1-BAD7-783A48B65D8F}" presName="parentText" presStyleLbl="node1" presStyleIdx="0" presStyleCnt="1" custScaleX="108284">
        <dgm:presLayoutVars>
          <dgm:chMax val="0"/>
          <dgm:bulletEnabled val="1"/>
        </dgm:presLayoutVars>
      </dgm:prSet>
      <dgm:spPr/>
    </dgm:pt>
    <dgm:pt modelId="{E224394B-4DDB-4C0B-878D-4703164C58C8}" type="pres">
      <dgm:prSet presAssocID="{D8D3864D-655B-48C1-BAD7-783A48B65D8F}" presName="negativeSpace" presStyleCnt="0"/>
      <dgm:spPr/>
    </dgm:pt>
    <dgm:pt modelId="{EEF91DCE-9D2B-4895-8758-B9BEFFD70344}" type="pres">
      <dgm:prSet presAssocID="{D8D3864D-655B-48C1-BAD7-783A48B65D8F}" presName="childText" presStyleLbl="conFgAcc1" presStyleIdx="0" presStyleCnt="1" custScaleX="96443">
        <dgm:presLayoutVars>
          <dgm:bulletEnabled val="1"/>
        </dgm:presLayoutVars>
      </dgm:prSet>
      <dgm:spPr>
        <a:solidFill>
          <a:srgbClr val="BDE3B0">
            <a:alpha val="90000"/>
          </a:srgbClr>
        </a:solidFill>
      </dgm:spPr>
    </dgm:pt>
  </dgm:ptLst>
  <dgm:cxnLst>
    <dgm:cxn modelId="{55B0FB4D-A4A6-47D2-AE62-AD2613CE140A}" type="presOf" srcId="{D8D3864D-655B-48C1-BAD7-783A48B65D8F}" destId="{46703221-F65E-4329-BFE7-3BE3A31D797B}" srcOrd="0" destOrd="0" presId="urn:microsoft.com/office/officeart/2005/8/layout/list1"/>
    <dgm:cxn modelId="{3A1040A4-9FB0-4CDB-8674-FC5FA048A84E}" srcId="{B45C0FD5-E188-4782-9CE1-B6C12CBD3123}" destId="{D8D3864D-655B-48C1-BAD7-783A48B65D8F}" srcOrd="0" destOrd="0" parTransId="{CBD55106-12B6-4755-A753-E1AA04E25BD9}" sibTransId="{F3001DE6-6446-486B-92EB-9F2D7ED538B2}"/>
    <dgm:cxn modelId="{0B656FE0-4AF1-43E7-B475-19A8CEC1A6EB}" type="presOf" srcId="{B45C0FD5-E188-4782-9CE1-B6C12CBD3123}" destId="{A78C4940-A093-4279-B02F-7BB4C971E54E}" srcOrd="0" destOrd="0" presId="urn:microsoft.com/office/officeart/2005/8/layout/list1"/>
    <dgm:cxn modelId="{32FE23F8-76F3-4E94-9DC3-562C58A32C31}" type="presOf" srcId="{D8D3864D-655B-48C1-BAD7-783A48B65D8F}" destId="{AF0327E3-1D53-4CF2-8974-77C1CBE16D9D}" srcOrd="1" destOrd="0" presId="urn:microsoft.com/office/officeart/2005/8/layout/list1"/>
    <dgm:cxn modelId="{FC750F90-0449-44DE-898D-6CC2E615379B}" type="presParOf" srcId="{A78C4940-A093-4279-B02F-7BB4C971E54E}" destId="{80FD93D6-0278-44B3-9D75-0E57CDC3BC81}" srcOrd="0" destOrd="0" presId="urn:microsoft.com/office/officeart/2005/8/layout/list1"/>
    <dgm:cxn modelId="{8F6CC09A-5231-4341-B1FC-8181B11F5BC1}" type="presParOf" srcId="{80FD93D6-0278-44B3-9D75-0E57CDC3BC81}" destId="{46703221-F65E-4329-BFE7-3BE3A31D797B}" srcOrd="0" destOrd="0" presId="urn:microsoft.com/office/officeart/2005/8/layout/list1"/>
    <dgm:cxn modelId="{B5E7990F-4806-44EE-BC26-1016A3941277}" type="presParOf" srcId="{80FD93D6-0278-44B3-9D75-0E57CDC3BC81}" destId="{AF0327E3-1D53-4CF2-8974-77C1CBE16D9D}" srcOrd="1" destOrd="0" presId="urn:microsoft.com/office/officeart/2005/8/layout/list1"/>
    <dgm:cxn modelId="{0E1F3168-1308-4CBF-A99C-384D450FFC4A}" type="presParOf" srcId="{A78C4940-A093-4279-B02F-7BB4C971E54E}" destId="{E224394B-4DDB-4C0B-878D-4703164C58C8}" srcOrd="1" destOrd="0" presId="urn:microsoft.com/office/officeart/2005/8/layout/list1"/>
    <dgm:cxn modelId="{2CF03540-971F-45C0-8212-89392B909EE8}" type="presParOf" srcId="{A78C4940-A093-4279-B02F-7BB4C971E54E}" destId="{EEF91DCE-9D2B-4895-8758-B9BEFFD70344}"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Επιστημονική</a:t>
          </a:r>
        </a:p>
        <a:p>
          <a:r>
            <a:rPr lang="el-GR" sz="1600" b="1" dirty="0">
              <a:solidFill>
                <a:schemeClr val="accent4"/>
              </a:solidFill>
            </a:rPr>
            <a:t>Συνοχή ΕΥ</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200064A2-150F-4BD5-9E03-C7FE6E9B431B}">
      <dgm:prSet phldrT="[Κείμενο]" custT="1"/>
      <dgm:spPr/>
      <dgm:t>
        <a:bodyPr/>
        <a:lstStyle/>
        <a:p>
          <a:pPr>
            <a:buFont typeface="Arial" panose="020B0604020202020204" pitchFamily="34" charset="0"/>
            <a:buNone/>
          </a:pPr>
          <a:r>
            <a:rPr lang="el-GR" sz="1200" dirty="0"/>
            <a:t>Βιβλιογραφική τεκμηρίωση</a:t>
          </a:r>
        </a:p>
      </dgm:t>
    </dgm:pt>
    <dgm:pt modelId="{08750E20-A3EA-4FD5-A529-B01AC01FD3B2}" type="parTrans" cxnId="{E4399D7A-E9AC-4B73-AB02-D90C39A13D24}">
      <dgm:prSet/>
      <dgm:spPr/>
      <dgm:t>
        <a:bodyPr/>
        <a:lstStyle/>
        <a:p>
          <a:endParaRPr lang="el-GR"/>
        </a:p>
      </dgm:t>
    </dgm:pt>
    <dgm:pt modelId="{B14A39D1-8FB3-4944-BB93-17E69130E995}" type="sibTrans" cxnId="{E4399D7A-E9AC-4B73-AB02-D90C39A13D24}">
      <dgm:prSet/>
      <dgm:spPr/>
      <dgm:t>
        <a:bodyPr/>
        <a:lstStyle/>
        <a:p>
          <a:endParaRPr lang="el-GR"/>
        </a:p>
      </dgm:t>
    </dgm:pt>
    <dgm:pt modelId="{32D559D4-919C-4B3D-B3CA-3470F6FBB72D}">
      <dgm:prSet phldrT="[Κείμενο]" custT="1"/>
      <dgm:spPr/>
      <dgm:t>
        <a:bodyPr/>
        <a:lstStyle/>
        <a:p>
          <a:r>
            <a:rPr lang="el-GR" sz="1200" dirty="0"/>
            <a:t>Χρήση διαφορετικών πηγών</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Συγκριτική ανάλυση πληροφοριών  2/3</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5C9C0F9A-721E-4363-8F6F-D814838478C2}">
      <dgm:prSet phldrT="[Κείμενο]" custT="1"/>
      <dgm:spPr/>
      <dgm:t>
        <a:bodyPr/>
        <a:lstStyle/>
        <a:p>
          <a:r>
            <a:rPr lang="el-GR" sz="1200" dirty="0"/>
            <a:t>Δυνατότητα περαιτέρω μελέτης  2/3</a:t>
          </a:r>
        </a:p>
      </dgm:t>
    </dgm:pt>
    <dgm:pt modelId="{FF0B7D78-02E7-49B4-8DF5-2D7B2503738B}" type="parTrans" cxnId="{4949A44D-B083-42BD-858E-64C2341D101A}">
      <dgm:prSet/>
      <dgm:spPr/>
      <dgm:t>
        <a:bodyPr/>
        <a:lstStyle/>
        <a:p>
          <a:endParaRPr lang="el-GR"/>
        </a:p>
      </dgm:t>
    </dgm:pt>
    <dgm:pt modelId="{FDB589BE-A0C3-4B09-9C3E-B822C82F2326}" type="sibTrans" cxnId="{4949A44D-B083-42BD-858E-64C2341D101A}">
      <dgm:prSet/>
      <dgm:spPr/>
      <dgm:t>
        <a:bodyPr/>
        <a:lstStyle/>
        <a:p>
          <a:endParaRPr lang="el-GR"/>
        </a:p>
      </dgm:t>
    </dgm:pt>
    <dgm:pt modelId="{E03655E5-DBA6-4538-A45D-23A3CAEDAC8C}">
      <dgm:prSet phldrT="[Κείμενο]" custT="1"/>
      <dgm:spPr/>
      <dgm:t>
        <a:bodyPr/>
        <a:lstStyle/>
        <a:p>
          <a:r>
            <a:rPr lang="el-GR" sz="1200" dirty="0"/>
            <a:t>Κριτική συζήτηση πληροφοριών</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6" custScaleX="141638"/>
      <dgm:spPr/>
    </dgm:pt>
    <dgm:pt modelId="{1260BD2D-C46E-4096-A892-A2D92A3B3E36}" type="pres">
      <dgm:prSet presAssocID="{A6F14F88-8BBC-418A-BC80-BF243481A921}" presName="vert1" presStyleCnt="0"/>
      <dgm:spPr/>
    </dgm:pt>
    <dgm:pt modelId="{EB862338-F6BA-478D-9417-49BBF6378732}" type="pres">
      <dgm:prSet presAssocID="{200064A2-150F-4BD5-9E03-C7FE6E9B431B}" presName="vertSpace2a" presStyleCnt="0"/>
      <dgm:spPr/>
    </dgm:pt>
    <dgm:pt modelId="{ED5BD127-E457-4DD1-9AF4-8F61C04092C9}" type="pres">
      <dgm:prSet presAssocID="{200064A2-150F-4BD5-9E03-C7FE6E9B431B}" presName="horz2" presStyleCnt="0"/>
      <dgm:spPr/>
    </dgm:pt>
    <dgm:pt modelId="{44C20638-6FF4-4116-88D0-756A6042013F}" type="pres">
      <dgm:prSet presAssocID="{200064A2-150F-4BD5-9E03-C7FE6E9B431B}" presName="horzSpace2" presStyleCnt="0"/>
      <dgm:spPr/>
    </dgm:pt>
    <dgm:pt modelId="{3B4D63A0-CAFF-4250-863F-C53EBE599D73}" type="pres">
      <dgm:prSet presAssocID="{200064A2-150F-4BD5-9E03-C7FE6E9B431B}" presName="tx2" presStyleLbl="revTx" presStyleIdx="1" presStyleCnt="6" custScaleY="77241"/>
      <dgm:spPr/>
    </dgm:pt>
    <dgm:pt modelId="{397F456D-1F32-4D19-82D5-0B0C9966D7A3}" type="pres">
      <dgm:prSet presAssocID="{200064A2-150F-4BD5-9E03-C7FE6E9B431B}" presName="vert2" presStyleCnt="0"/>
      <dgm:spPr/>
    </dgm:pt>
    <dgm:pt modelId="{4A1BDF87-0607-42B2-B05D-B40D2D538E3B}" type="pres">
      <dgm:prSet presAssocID="{200064A2-150F-4BD5-9E03-C7FE6E9B431B}" presName="thinLine2b" presStyleLbl="callout" presStyleIdx="0" presStyleCnt="5"/>
      <dgm:spPr/>
    </dgm:pt>
    <dgm:pt modelId="{B5350951-5798-4025-84EC-B697B7F437EC}" type="pres">
      <dgm:prSet presAssocID="{200064A2-150F-4BD5-9E03-C7FE6E9B431B}" presName="vertSpace2b"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2" presStyleCnt="6" custScaleY="76525"/>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1" presStyleCnt="5"/>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3" presStyleCnt="6" custScaleY="81386"/>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2" presStyleCnt="5"/>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4" presStyleCnt="6" custScaleY="80592"/>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3" presStyleCnt="5"/>
      <dgm:spPr/>
    </dgm:pt>
    <dgm:pt modelId="{0505BBC9-69BC-4071-B393-D7F4751E62AD}" type="pres">
      <dgm:prSet presAssocID="{E03655E5-DBA6-4538-A45D-23A3CAEDAC8C}" presName="vertSpace2b" presStyleCnt="0"/>
      <dgm:spPr/>
    </dgm:pt>
    <dgm:pt modelId="{17CB0466-B27B-4CB2-BD8C-D3CE1CB58216}" type="pres">
      <dgm:prSet presAssocID="{5C9C0F9A-721E-4363-8F6F-D814838478C2}" presName="horz2" presStyleCnt="0"/>
      <dgm:spPr/>
    </dgm:pt>
    <dgm:pt modelId="{4BD44606-4DF7-4002-97D5-84A9FE1B86D2}" type="pres">
      <dgm:prSet presAssocID="{5C9C0F9A-721E-4363-8F6F-D814838478C2}" presName="horzSpace2" presStyleCnt="0"/>
      <dgm:spPr/>
    </dgm:pt>
    <dgm:pt modelId="{A0F35D73-FB00-41D4-90B4-167449014EF6}" type="pres">
      <dgm:prSet presAssocID="{5C9C0F9A-721E-4363-8F6F-D814838478C2}" presName="tx2" presStyleLbl="revTx" presStyleIdx="5" presStyleCnt="6" custScaleY="75822"/>
      <dgm:spPr/>
    </dgm:pt>
    <dgm:pt modelId="{880215EA-C32C-46BF-9BCD-E5314D1D3CB8}" type="pres">
      <dgm:prSet presAssocID="{5C9C0F9A-721E-4363-8F6F-D814838478C2}" presName="vert2" presStyleCnt="0"/>
      <dgm:spPr/>
    </dgm:pt>
    <dgm:pt modelId="{E2FA5FA2-56B8-4979-AB07-581FB7881516}" type="pres">
      <dgm:prSet presAssocID="{5C9C0F9A-721E-4363-8F6F-D814838478C2}" presName="thinLine2b" presStyleLbl="callout" presStyleIdx="4" presStyleCnt="5"/>
      <dgm:spPr/>
    </dgm:pt>
    <dgm:pt modelId="{971926AE-5992-4DD3-802A-F936ABD460BA}" type="pres">
      <dgm:prSet presAssocID="{5C9C0F9A-721E-4363-8F6F-D814838478C2}"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6CF74F28-2466-46BF-8E46-5FA9823DE709}" type="presOf" srcId="{200064A2-150F-4BD5-9E03-C7FE6E9B431B}" destId="{3B4D63A0-CAFF-4250-863F-C53EBE599D73}" srcOrd="0" destOrd="0" presId="urn:microsoft.com/office/officeart/2008/layout/LinedList"/>
    <dgm:cxn modelId="{4B77C937-8E1C-40B7-BA8C-061D923A06B0}" srcId="{A6F14F88-8BBC-418A-BC80-BF243481A921}" destId="{E03655E5-DBA6-4538-A45D-23A3CAEDAC8C}" srcOrd="3" destOrd="0" parTransId="{8B836023-A58A-4A3B-B2FB-AF24A68D2C06}" sibTransId="{BD2719A2-34F3-4566-8E3B-CA4B6F21B729}"/>
    <dgm:cxn modelId="{17F7723F-4C09-44EE-ACC9-47E798D2707D}" type="presOf" srcId="{5C9C0F9A-721E-4363-8F6F-D814838478C2}" destId="{A0F35D73-FB00-41D4-90B4-167449014EF6}" srcOrd="0" destOrd="0" presId="urn:microsoft.com/office/officeart/2008/layout/LinedList"/>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1" destOrd="0" parTransId="{C7F822ED-CF67-4A99-8184-43E708AB6B3C}" sibTransId="{94E2A71E-2BA2-46CD-9C7E-8C65253B4D59}"/>
    <dgm:cxn modelId="{4949A44D-B083-42BD-858E-64C2341D101A}" srcId="{A6F14F88-8BBC-418A-BC80-BF243481A921}" destId="{5C9C0F9A-721E-4363-8F6F-D814838478C2}" srcOrd="4" destOrd="0" parTransId="{FF0B7D78-02E7-49B4-8DF5-2D7B2503738B}" sibTransId="{FDB589BE-A0C3-4B09-9C3E-B822C82F2326}"/>
    <dgm:cxn modelId="{E77B8472-2D47-4115-B059-B7D8CEB44B1A}" type="presOf" srcId="{32D559D4-919C-4B3D-B3CA-3470F6FBB72D}" destId="{1B0D2D1B-C8B1-482E-8785-2159F96A67A3}" srcOrd="0" destOrd="0" presId="urn:microsoft.com/office/officeart/2008/layout/LinedList"/>
    <dgm:cxn modelId="{E4399D7A-E9AC-4B73-AB02-D90C39A13D24}" srcId="{A6F14F88-8BBC-418A-BC80-BF243481A921}" destId="{200064A2-150F-4BD5-9E03-C7FE6E9B431B}" srcOrd="0" destOrd="0" parTransId="{08750E20-A3EA-4FD5-A529-B01AC01FD3B2}" sibTransId="{B14A39D1-8FB3-4944-BB93-17E69130E995}"/>
    <dgm:cxn modelId="{888E1C91-367C-416F-83EA-4EE4EC2E791B}" type="presOf" srcId="{D06EB9AF-4343-4189-80DA-B85D92669BAC}" destId="{F2658730-B5D1-4DB9-BAAA-8EB869016C86}" srcOrd="0" destOrd="0" presId="urn:microsoft.com/office/officeart/2008/layout/LinedList"/>
    <dgm:cxn modelId="{B9483FD1-0D3A-4141-B359-84BD6865A7DA}" srcId="{A6F14F88-8BBC-418A-BC80-BF243481A921}" destId="{D06EB9AF-4343-4189-80DA-B85D92669BAC}" srcOrd="2"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88BE5540-4000-4AB6-BA1A-035DA6AA7ADD}" type="presParOf" srcId="{1260BD2D-C46E-4096-A892-A2D92A3B3E36}" destId="{EB862338-F6BA-478D-9417-49BBF6378732}" srcOrd="0" destOrd="0" presId="urn:microsoft.com/office/officeart/2008/layout/LinedList"/>
    <dgm:cxn modelId="{9329C284-7042-4904-AA19-E47E6A5692B2}" type="presParOf" srcId="{1260BD2D-C46E-4096-A892-A2D92A3B3E36}" destId="{ED5BD127-E457-4DD1-9AF4-8F61C04092C9}" srcOrd="1" destOrd="0" presId="urn:microsoft.com/office/officeart/2008/layout/LinedList"/>
    <dgm:cxn modelId="{959F3FD6-3981-4E6A-B8C0-D2098CE4F5D5}" type="presParOf" srcId="{ED5BD127-E457-4DD1-9AF4-8F61C04092C9}" destId="{44C20638-6FF4-4116-88D0-756A6042013F}" srcOrd="0" destOrd="0" presId="urn:microsoft.com/office/officeart/2008/layout/LinedList"/>
    <dgm:cxn modelId="{8CEDF2A1-49DE-43AE-A65A-EB5668101668}" type="presParOf" srcId="{ED5BD127-E457-4DD1-9AF4-8F61C04092C9}" destId="{3B4D63A0-CAFF-4250-863F-C53EBE599D73}" srcOrd="1" destOrd="0" presId="urn:microsoft.com/office/officeart/2008/layout/LinedList"/>
    <dgm:cxn modelId="{B23556D3-5E2E-43CE-9A18-269811310326}" type="presParOf" srcId="{ED5BD127-E457-4DD1-9AF4-8F61C04092C9}" destId="{397F456D-1F32-4D19-82D5-0B0C9966D7A3}" srcOrd="2" destOrd="0" presId="urn:microsoft.com/office/officeart/2008/layout/LinedList"/>
    <dgm:cxn modelId="{D5D1BB13-2814-4302-97E5-F6EF057352C0}" type="presParOf" srcId="{1260BD2D-C46E-4096-A892-A2D92A3B3E36}" destId="{4A1BDF87-0607-42B2-B05D-B40D2D538E3B}" srcOrd="2" destOrd="0" presId="urn:microsoft.com/office/officeart/2008/layout/LinedList"/>
    <dgm:cxn modelId="{A7E00571-2498-4CD6-A302-AF3D7132857E}" type="presParOf" srcId="{1260BD2D-C46E-4096-A892-A2D92A3B3E36}" destId="{B5350951-5798-4025-84EC-B697B7F437EC}" srcOrd="3" destOrd="0" presId="urn:microsoft.com/office/officeart/2008/layout/LinedList"/>
    <dgm:cxn modelId="{DCDDE9BA-398A-44CA-82D6-C6F870A7579F}" type="presParOf" srcId="{1260BD2D-C46E-4096-A892-A2D92A3B3E36}" destId="{C836EB6E-32E0-42DF-BC86-2FCC36160B98}" srcOrd="4"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5" destOrd="0" presId="urn:microsoft.com/office/officeart/2008/layout/LinedList"/>
    <dgm:cxn modelId="{AD7BB46B-24A1-4429-B774-967FDEBFE784}" type="presParOf" srcId="{1260BD2D-C46E-4096-A892-A2D92A3B3E36}" destId="{4C8F1800-A070-4C78-9228-C8F1C52CE9D1}" srcOrd="6" destOrd="0" presId="urn:microsoft.com/office/officeart/2008/layout/LinedList"/>
    <dgm:cxn modelId="{A9F0C867-A405-4B62-908C-6A9BC0A81E9C}" type="presParOf" srcId="{1260BD2D-C46E-4096-A892-A2D92A3B3E36}" destId="{908D99B1-2FBA-4FE4-9AD9-354D21E34626}" srcOrd="7"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8" destOrd="0" presId="urn:microsoft.com/office/officeart/2008/layout/LinedList"/>
    <dgm:cxn modelId="{AAC0E309-4F70-4C44-B3AA-8D3FA40C517D}" type="presParOf" srcId="{1260BD2D-C46E-4096-A892-A2D92A3B3E36}" destId="{6E1E28E8-F831-4FA2-9136-9E6943E361FE}" srcOrd="9" destOrd="0" presId="urn:microsoft.com/office/officeart/2008/layout/LinedList"/>
    <dgm:cxn modelId="{C6EF04A7-338A-43C3-A5E0-62CD05ADBEE1}" type="presParOf" srcId="{1260BD2D-C46E-4096-A892-A2D92A3B3E36}" destId="{2B8B7E35-5D58-4E7E-88C2-E68570E43A74}" srcOrd="10"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11" destOrd="0" presId="urn:microsoft.com/office/officeart/2008/layout/LinedList"/>
    <dgm:cxn modelId="{7F9BF450-F802-4C1E-8750-D34DFAA2F41F}" type="presParOf" srcId="{1260BD2D-C46E-4096-A892-A2D92A3B3E36}" destId="{0505BBC9-69BC-4071-B393-D7F4751E62AD}" srcOrd="12" destOrd="0" presId="urn:microsoft.com/office/officeart/2008/layout/LinedList"/>
    <dgm:cxn modelId="{6E029B71-1A84-4BF7-A668-389F8BDAE0D0}" type="presParOf" srcId="{1260BD2D-C46E-4096-A892-A2D92A3B3E36}" destId="{17CB0466-B27B-4CB2-BD8C-D3CE1CB58216}" srcOrd="13" destOrd="0" presId="urn:microsoft.com/office/officeart/2008/layout/LinedList"/>
    <dgm:cxn modelId="{E1911561-8456-473A-BCC7-7B075A05E307}" type="presParOf" srcId="{17CB0466-B27B-4CB2-BD8C-D3CE1CB58216}" destId="{4BD44606-4DF7-4002-97D5-84A9FE1B86D2}" srcOrd="0" destOrd="0" presId="urn:microsoft.com/office/officeart/2008/layout/LinedList"/>
    <dgm:cxn modelId="{E8CDE177-CA60-4651-BCE1-4B97C7E28D40}" type="presParOf" srcId="{17CB0466-B27B-4CB2-BD8C-D3CE1CB58216}" destId="{A0F35D73-FB00-41D4-90B4-167449014EF6}" srcOrd="1" destOrd="0" presId="urn:microsoft.com/office/officeart/2008/layout/LinedList"/>
    <dgm:cxn modelId="{0F109152-3EB1-49F3-8244-FD6C418711C4}" type="presParOf" srcId="{17CB0466-B27B-4CB2-BD8C-D3CE1CB58216}" destId="{880215EA-C32C-46BF-9BCD-E5314D1D3CB8}" srcOrd="2" destOrd="0" presId="urn:microsoft.com/office/officeart/2008/layout/LinedList"/>
    <dgm:cxn modelId="{442F48E2-46E1-4C15-B968-4406B2F67CC6}" type="presParOf" srcId="{1260BD2D-C46E-4096-A892-A2D92A3B3E36}" destId="{E2FA5FA2-56B8-4979-AB07-581FB7881516}" srcOrd="14" destOrd="0" presId="urn:microsoft.com/office/officeart/2008/layout/LinedList"/>
    <dgm:cxn modelId="{A74891D5-C039-404C-BBEB-E9947442865E}" type="presParOf" srcId="{1260BD2D-C46E-4096-A892-A2D92A3B3E36}" destId="{971926AE-5992-4DD3-802A-F936ABD460BA}"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Απλή και κατανοητή παρουσίαση γνωστικού αντικειμένου</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200064A2-150F-4BD5-9E03-C7FE6E9B431B}">
      <dgm:prSet phldrT="[Κείμενο]" custT="1"/>
      <dgm:spPr/>
      <dgm:t>
        <a:bodyPr/>
        <a:lstStyle/>
        <a:p>
          <a:pPr>
            <a:buFont typeface="Arial" panose="020B0604020202020204" pitchFamily="34" charset="0"/>
            <a:buNone/>
          </a:pPr>
          <a:r>
            <a:rPr lang="el-GR" sz="1200" dirty="0"/>
            <a:t>Φιλικό, ευχάριστο ύφος γραφής που τραβά το ενδιαφέρον</a:t>
          </a:r>
        </a:p>
      </dgm:t>
    </dgm:pt>
    <dgm:pt modelId="{08750E20-A3EA-4FD5-A529-B01AC01FD3B2}" type="parTrans" cxnId="{E4399D7A-E9AC-4B73-AB02-D90C39A13D24}">
      <dgm:prSet/>
      <dgm:spPr/>
      <dgm:t>
        <a:bodyPr/>
        <a:lstStyle/>
        <a:p>
          <a:endParaRPr lang="el-GR"/>
        </a:p>
      </dgm:t>
    </dgm:pt>
    <dgm:pt modelId="{B14A39D1-8FB3-4944-BB93-17E69130E995}" type="sibTrans" cxnId="{E4399D7A-E9AC-4B73-AB02-D90C39A13D24}">
      <dgm:prSet/>
      <dgm:spPr/>
      <dgm:t>
        <a:bodyPr/>
        <a:lstStyle/>
        <a:p>
          <a:endParaRPr lang="el-GR"/>
        </a:p>
      </dgm:t>
    </dgm:pt>
    <dgm:pt modelId="{32D559D4-919C-4B3D-B3CA-3470F6FBB72D}">
      <dgm:prSet phldrT="[Κείμενο]" custT="1"/>
      <dgm:spPr/>
      <dgm:t>
        <a:bodyPr/>
        <a:lstStyle/>
        <a:p>
          <a:r>
            <a:rPr lang="el-GR" sz="1200" dirty="0"/>
            <a:t>Συχνή χρήση προσωπικών και κτητικών αντωνυμιών</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Απλή, κατανοητή γλώσσα, κατάλληλη για παιδιά και καθόλου επιτηδευμένη</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5C9C0F9A-721E-4363-8F6F-D814838478C2}">
      <dgm:prSet phldrT="[Κείμενο]" custT="1"/>
      <dgm:spPr/>
      <dgm:t>
        <a:bodyPr/>
        <a:lstStyle/>
        <a:p>
          <a:r>
            <a:rPr lang="el-GR" sz="1200" dirty="0"/>
            <a:t>Πυκνότητα πληροφοριών</a:t>
          </a:r>
        </a:p>
      </dgm:t>
    </dgm:pt>
    <dgm:pt modelId="{FF0B7D78-02E7-49B4-8DF5-2D7B2503738B}" type="parTrans" cxnId="{4949A44D-B083-42BD-858E-64C2341D101A}">
      <dgm:prSet/>
      <dgm:spPr/>
      <dgm:t>
        <a:bodyPr/>
        <a:lstStyle/>
        <a:p>
          <a:endParaRPr lang="el-GR"/>
        </a:p>
      </dgm:t>
    </dgm:pt>
    <dgm:pt modelId="{FDB589BE-A0C3-4B09-9C3E-B822C82F2326}" type="sibTrans" cxnId="{4949A44D-B083-42BD-858E-64C2341D101A}">
      <dgm:prSet/>
      <dgm:spPr/>
      <dgm:t>
        <a:bodyPr/>
        <a:lstStyle/>
        <a:p>
          <a:endParaRPr lang="el-GR"/>
        </a:p>
      </dgm:t>
    </dgm:pt>
    <dgm:pt modelId="{E03655E5-DBA6-4538-A45D-23A3CAEDAC8C}">
      <dgm:prSet phldrT="[Κείμενο]" custT="1"/>
      <dgm:spPr/>
      <dgm:t>
        <a:bodyPr/>
        <a:lstStyle/>
        <a:p>
          <a:r>
            <a:rPr lang="el-GR" sz="1200" dirty="0"/>
            <a:t>Ευανάγνωστη γραφή, επικρότηση γραμματοσειράς και μεγέθους της</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7C3A80DC-E63A-4495-A746-F258626713D7}">
      <dgm:prSet phldrT="[Κείμενο]" custT="1"/>
      <dgm:spPr/>
      <dgm:t>
        <a:bodyPr/>
        <a:lstStyle/>
        <a:p>
          <a:r>
            <a:rPr lang="el-GR" sz="1200" dirty="0"/>
            <a:t>Τμηματική παρουσίαση ΕΥ</a:t>
          </a:r>
        </a:p>
      </dgm:t>
    </dgm:pt>
    <dgm:pt modelId="{56549CAC-448E-4DFE-83E8-5AFD26766E8E}" type="parTrans" cxnId="{C74694FD-A121-421C-8B96-B8D6D277EBF9}">
      <dgm:prSet/>
      <dgm:spPr/>
      <dgm:t>
        <a:bodyPr/>
        <a:lstStyle/>
        <a:p>
          <a:endParaRPr lang="el-GR"/>
        </a:p>
      </dgm:t>
    </dgm:pt>
    <dgm:pt modelId="{74A602D9-64B4-43B9-A540-F2EF49BADF11}" type="sibTrans" cxnId="{C74694FD-A121-421C-8B96-B8D6D277EBF9}">
      <dgm:prSet/>
      <dgm:spPr/>
      <dgm:t>
        <a:bodyPr/>
        <a:lstStyle/>
        <a:p>
          <a:endParaRPr lang="el-GR"/>
        </a:p>
      </dgm:t>
    </dgm:pt>
    <dgm:pt modelId="{3921F919-7DC9-4FF0-941A-559F8F50455E}">
      <dgm:prSet phldrT="[Κείμενο]" custT="1"/>
      <dgm:spPr/>
      <dgm:t>
        <a:bodyPr/>
        <a:lstStyle/>
        <a:p>
          <a:r>
            <a:rPr lang="el-GR" sz="1200" dirty="0"/>
            <a:t>Πολυμεσική παρουσίαση ΕΥ μέσω κειμένου, εικόνας και βίντεο</a:t>
          </a:r>
        </a:p>
      </dgm:t>
    </dgm:pt>
    <dgm:pt modelId="{BB8C442F-555E-4EF3-9A69-796080ED62E7}" type="parTrans" cxnId="{07E2896D-CD74-4BB2-AB78-388E9DD1BF5F}">
      <dgm:prSet/>
      <dgm:spPr/>
      <dgm:t>
        <a:bodyPr/>
        <a:lstStyle/>
        <a:p>
          <a:endParaRPr lang="el-GR"/>
        </a:p>
      </dgm:t>
    </dgm:pt>
    <dgm:pt modelId="{FA43F74D-47C7-46DF-A7CD-A904B1C59C09}" type="sibTrans" cxnId="{07E2896D-CD74-4BB2-AB78-388E9DD1BF5F}">
      <dgm:prSet/>
      <dgm:spPr/>
      <dgm:t>
        <a:bodyPr/>
        <a:lstStyle/>
        <a:p>
          <a:endParaRPr lang="el-GR"/>
        </a:p>
      </dgm:t>
    </dgm:pt>
    <dgm:pt modelId="{4CA46356-5A32-4D42-8335-8A95F1031FBA}">
      <dgm:prSet phldrT="[Κείμενο]" custT="1"/>
      <dgm:spPr/>
      <dgm:t>
        <a:bodyPr/>
        <a:lstStyle/>
        <a:p>
          <a:r>
            <a:rPr lang="el-GR" sz="1200" dirty="0"/>
            <a:t>Χρήση φιλικών χρωμάτων </a:t>
          </a:r>
        </a:p>
      </dgm:t>
    </dgm:pt>
    <dgm:pt modelId="{CA8C3476-92E3-4F71-AF07-3E6EA11FC937}" type="parTrans" cxnId="{504F42CF-110C-4A4B-8ECA-A2C845AB0283}">
      <dgm:prSet/>
      <dgm:spPr/>
      <dgm:t>
        <a:bodyPr/>
        <a:lstStyle/>
        <a:p>
          <a:endParaRPr lang="el-GR"/>
        </a:p>
      </dgm:t>
    </dgm:pt>
    <dgm:pt modelId="{A1C4B25A-81C0-41A9-83B9-AFE3B8E24676}" type="sibTrans" cxnId="{504F42CF-110C-4A4B-8ECA-A2C845AB0283}">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9" custScaleX="141638"/>
      <dgm:spPr/>
    </dgm:pt>
    <dgm:pt modelId="{1260BD2D-C46E-4096-A892-A2D92A3B3E36}" type="pres">
      <dgm:prSet presAssocID="{A6F14F88-8BBC-418A-BC80-BF243481A921}" presName="vert1" presStyleCnt="0"/>
      <dgm:spPr/>
    </dgm:pt>
    <dgm:pt modelId="{EB862338-F6BA-478D-9417-49BBF6378732}" type="pres">
      <dgm:prSet presAssocID="{200064A2-150F-4BD5-9E03-C7FE6E9B431B}" presName="vertSpace2a" presStyleCnt="0"/>
      <dgm:spPr/>
    </dgm:pt>
    <dgm:pt modelId="{ED5BD127-E457-4DD1-9AF4-8F61C04092C9}" type="pres">
      <dgm:prSet presAssocID="{200064A2-150F-4BD5-9E03-C7FE6E9B431B}" presName="horz2" presStyleCnt="0"/>
      <dgm:spPr/>
    </dgm:pt>
    <dgm:pt modelId="{44C20638-6FF4-4116-88D0-756A6042013F}" type="pres">
      <dgm:prSet presAssocID="{200064A2-150F-4BD5-9E03-C7FE6E9B431B}" presName="horzSpace2" presStyleCnt="0"/>
      <dgm:spPr/>
    </dgm:pt>
    <dgm:pt modelId="{3B4D63A0-CAFF-4250-863F-C53EBE599D73}" type="pres">
      <dgm:prSet presAssocID="{200064A2-150F-4BD5-9E03-C7FE6E9B431B}" presName="tx2" presStyleLbl="revTx" presStyleIdx="1" presStyleCnt="9" custScaleY="47072"/>
      <dgm:spPr/>
    </dgm:pt>
    <dgm:pt modelId="{397F456D-1F32-4D19-82D5-0B0C9966D7A3}" type="pres">
      <dgm:prSet presAssocID="{200064A2-150F-4BD5-9E03-C7FE6E9B431B}" presName="vert2" presStyleCnt="0"/>
      <dgm:spPr/>
    </dgm:pt>
    <dgm:pt modelId="{4A1BDF87-0607-42B2-B05D-B40D2D538E3B}" type="pres">
      <dgm:prSet presAssocID="{200064A2-150F-4BD5-9E03-C7FE6E9B431B}" presName="thinLine2b" presStyleLbl="callout" presStyleIdx="0" presStyleCnt="8"/>
      <dgm:spPr/>
    </dgm:pt>
    <dgm:pt modelId="{B5350951-5798-4025-84EC-B697B7F437EC}" type="pres">
      <dgm:prSet presAssocID="{200064A2-150F-4BD5-9E03-C7FE6E9B431B}" presName="vertSpace2b"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2" presStyleCnt="9" custScaleY="49906"/>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1" presStyleCnt="8"/>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3" presStyleCnt="9" custScaleY="52446"/>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2" presStyleCnt="8"/>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4" presStyleCnt="9" custScaleY="55179"/>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3" presStyleCnt="8"/>
      <dgm:spPr/>
    </dgm:pt>
    <dgm:pt modelId="{0505BBC9-69BC-4071-B393-D7F4751E62AD}" type="pres">
      <dgm:prSet presAssocID="{E03655E5-DBA6-4538-A45D-23A3CAEDAC8C}" presName="vertSpace2b" presStyleCnt="0"/>
      <dgm:spPr/>
    </dgm:pt>
    <dgm:pt modelId="{17CB0466-B27B-4CB2-BD8C-D3CE1CB58216}" type="pres">
      <dgm:prSet presAssocID="{5C9C0F9A-721E-4363-8F6F-D814838478C2}" presName="horz2" presStyleCnt="0"/>
      <dgm:spPr/>
    </dgm:pt>
    <dgm:pt modelId="{4BD44606-4DF7-4002-97D5-84A9FE1B86D2}" type="pres">
      <dgm:prSet presAssocID="{5C9C0F9A-721E-4363-8F6F-D814838478C2}" presName="horzSpace2" presStyleCnt="0"/>
      <dgm:spPr/>
    </dgm:pt>
    <dgm:pt modelId="{A0F35D73-FB00-41D4-90B4-167449014EF6}" type="pres">
      <dgm:prSet presAssocID="{5C9C0F9A-721E-4363-8F6F-D814838478C2}" presName="tx2" presStyleLbl="revTx" presStyleIdx="5" presStyleCnt="9" custScaleY="57596"/>
      <dgm:spPr/>
    </dgm:pt>
    <dgm:pt modelId="{880215EA-C32C-46BF-9BCD-E5314D1D3CB8}" type="pres">
      <dgm:prSet presAssocID="{5C9C0F9A-721E-4363-8F6F-D814838478C2}" presName="vert2" presStyleCnt="0"/>
      <dgm:spPr/>
    </dgm:pt>
    <dgm:pt modelId="{E2FA5FA2-56B8-4979-AB07-581FB7881516}" type="pres">
      <dgm:prSet presAssocID="{5C9C0F9A-721E-4363-8F6F-D814838478C2}" presName="thinLine2b" presStyleLbl="callout" presStyleIdx="4" presStyleCnt="8"/>
      <dgm:spPr/>
    </dgm:pt>
    <dgm:pt modelId="{971926AE-5992-4DD3-802A-F936ABD460BA}" type="pres">
      <dgm:prSet presAssocID="{5C9C0F9A-721E-4363-8F6F-D814838478C2}" presName="vertSpace2b" presStyleCnt="0"/>
      <dgm:spPr/>
    </dgm:pt>
    <dgm:pt modelId="{4E397F19-1EA4-4060-A495-60DA2642D2BD}" type="pres">
      <dgm:prSet presAssocID="{7C3A80DC-E63A-4495-A746-F258626713D7}" presName="horz2" presStyleCnt="0"/>
      <dgm:spPr/>
    </dgm:pt>
    <dgm:pt modelId="{DFC42DB5-2CCF-439B-9001-B819C2E7F214}" type="pres">
      <dgm:prSet presAssocID="{7C3A80DC-E63A-4495-A746-F258626713D7}" presName="horzSpace2" presStyleCnt="0"/>
      <dgm:spPr/>
    </dgm:pt>
    <dgm:pt modelId="{570D95EF-72BF-46F1-A520-6BA5B5D54E65}" type="pres">
      <dgm:prSet presAssocID="{7C3A80DC-E63A-4495-A746-F258626713D7}" presName="tx2" presStyleLbl="revTx" presStyleIdx="6" presStyleCnt="9" custScaleY="59298"/>
      <dgm:spPr/>
    </dgm:pt>
    <dgm:pt modelId="{8EA3D7EE-5DBE-4B19-B58C-EF110C361599}" type="pres">
      <dgm:prSet presAssocID="{7C3A80DC-E63A-4495-A746-F258626713D7}" presName="vert2" presStyleCnt="0"/>
      <dgm:spPr/>
    </dgm:pt>
    <dgm:pt modelId="{3CDE3DF2-6C1C-4B33-B091-62AAE39B6D89}" type="pres">
      <dgm:prSet presAssocID="{7C3A80DC-E63A-4495-A746-F258626713D7}" presName="thinLine2b" presStyleLbl="callout" presStyleIdx="5" presStyleCnt="8"/>
      <dgm:spPr/>
    </dgm:pt>
    <dgm:pt modelId="{22B7D840-C4EC-42B8-93D3-BA4F2C73428F}" type="pres">
      <dgm:prSet presAssocID="{7C3A80DC-E63A-4495-A746-F258626713D7}" presName="vertSpace2b" presStyleCnt="0"/>
      <dgm:spPr/>
    </dgm:pt>
    <dgm:pt modelId="{84F980B1-AED4-42D4-BD40-6564FAFA6B2F}" type="pres">
      <dgm:prSet presAssocID="{3921F919-7DC9-4FF0-941A-559F8F50455E}" presName="horz2" presStyleCnt="0"/>
      <dgm:spPr/>
    </dgm:pt>
    <dgm:pt modelId="{413B6337-D20B-4E87-B528-7C6CE7917D7F}" type="pres">
      <dgm:prSet presAssocID="{3921F919-7DC9-4FF0-941A-559F8F50455E}" presName="horzSpace2" presStyleCnt="0"/>
      <dgm:spPr/>
    </dgm:pt>
    <dgm:pt modelId="{1433E49A-B67D-4419-AF21-2A0F02FD73AE}" type="pres">
      <dgm:prSet presAssocID="{3921F919-7DC9-4FF0-941A-559F8F50455E}" presName="tx2" presStyleLbl="revTx" presStyleIdx="7" presStyleCnt="9" custScaleY="63231"/>
      <dgm:spPr/>
    </dgm:pt>
    <dgm:pt modelId="{9A1BAD1A-451C-4CAE-A5A7-DF0A2BA298B1}" type="pres">
      <dgm:prSet presAssocID="{3921F919-7DC9-4FF0-941A-559F8F50455E}" presName="vert2" presStyleCnt="0"/>
      <dgm:spPr/>
    </dgm:pt>
    <dgm:pt modelId="{C19CC807-917D-450F-8C92-B55F258EEC30}" type="pres">
      <dgm:prSet presAssocID="{3921F919-7DC9-4FF0-941A-559F8F50455E}" presName="thinLine2b" presStyleLbl="callout" presStyleIdx="6" presStyleCnt="8"/>
      <dgm:spPr/>
    </dgm:pt>
    <dgm:pt modelId="{F78BB202-857D-4148-86D7-D9D56CC2BABE}" type="pres">
      <dgm:prSet presAssocID="{3921F919-7DC9-4FF0-941A-559F8F50455E}" presName="vertSpace2b" presStyleCnt="0"/>
      <dgm:spPr/>
    </dgm:pt>
    <dgm:pt modelId="{A146E884-4C8C-41A8-BF7E-A46A90DB2B37}" type="pres">
      <dgm:prSet presAssocID="{4CA46356-5A32-4D42-8335-8A95F1031FBA}" presName="horz2" presStyleCnt="0"/>
      <dgm:spPr/>
    </dgm:pt>
    <dgm:pt modelId="{F1A0E535-7729-4D87-8FAE-03820DD9F76B}" type="pres">
      <dgm:prSet presAssocID="{4CA46356-5A32-4D42-8335-8A95F1031FBA}" presName="horzSpace2" presStyleCnt="0"/>
      <dgm:spPr/>
    </dgm:pt>
    <dgm:pt modelId="{ED998024-AD3F-4E28-A74A-0F148AC212CC}" type="pres">
      <dgm:prSet presAssocID="{4CA46356-5A32-4D42-8335-8A95F1031FBA}" presName="tx2" presStyleLbl="revTx" presStyleIdx="8" presStyleCnt="9" custScaleY="66658"/>
      <dgm:spPr/>
    </dgm:pt>
    <dgm:pt modelId="{AAD65BD7-8C4F-4BE7-ABDB-C7E117D0FEBC}" type="pres">
      <dgm:prSet presAssocID="{4CA46356-5A32-4D42-8335-8A95F1031FBA}" presName="vert2" presStyleCnt="0"/>
      <dgm:spPr/>
    </dgm:pt>
    <dgm:pt modelId="{69496CFD-7908-4512-B395-A7FBAD879429}" type="pres">
      <dgm:prSet presAssocID="{4CA46356-5A32-4D42-8335-8A95F1031FBA}" presName="thinLine2b" presStyleLbl="callout" presStyleIdx="7" presStyleCnt="8"/>
      <dgm:spPr/>
    </dgm:pt>
    <dgm:pt modelId="{35191DFF-0B3F-4D80-9A77-841645CE2881}" type="pres">
      <dgm:prSet presAssocID="{4CA46356-5A32-4D42-8335-8A95F1031FBA}"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96BC2919-DC98-4EE8-A606-DC1FB3CB454D}" type="presOf" srcId="{7C3A80DC-E63A-4495-A746-F258626713D7}" destId="{570D95EF-72BF-46F1-A520-6BA5B5D54E65}" srcOrd="0" destOrd="0" presId="urn:microsoft.com/office/officeart/2008/layout/LinedList"/>
    <dgm:cxn modelId="{6CF74F28-2466-46BF-8E46-5FA9823DE709}" type="presOf" srcId="{200064A2-150F-4BD5-9E03-C7FE6E9B431B}" destId="{3B4D63A0-CAFF-4250-863F-C53EBE599D73}" srcOrd="0" destOrd="0" presId="urn:microsoft.com/office/officeart/2008/layout/LinedList"/>
    <dgm:cxn modelId="{4B77C937-8E1C-40B7-BA8C-061D923A06B0}" srcId="{A6F14F88-8BBC-418A-BC80-BF243481A921}" destId="{E03655E5-DBA6-4538-A45D-23A3CAEDAC8C}" srcOrd="3" destOrd="0" parTransId="{8B836023-A58A-4A3B-B2FB-AF24A68D2C06}" sibTransId="{BD2719A2-34F3-4566-8E3B-CA4B6F21B729}"/>
    <dgm:cxn modelId="{17F7723F-4C09-44EE-ACC9-47E798D2707D}" type="presOf" srcId="{5C9C0F9A-721E-4363-8F6F-D814838478C2}" destId="{A0F35D73-FB00-41D4-90B4-167449014EF6}" srcOrd="0" destOrd="0" presId="urn:microsoft.com/office/officeart/2008/layout/LinedList"/>
    <dgm:cxn modelId="{01C71F62-1D4B-4B9A-8CB4-474488DFA1A1}" type="presOf" srcId="{3921F919-7DC9-4FF0-941A-559F8F50455E}" destId="{1433E49A-B67D-4419-AF21-2A0F02FD73AE}" srcOrd="0" destOrd="0" presId="urn:microsoft.com/office/officeart/2008/layout/LinedList"/>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1" destOrd="0" parTransId="{C7F822ED-CF67-4A99-8184-43E708AB6B3C}" sibTransId="{94E2A71E-2BA2-46CD-9C7E-8C65253B4D59}"/>
    <dgm:cxn modelId="{07E2896D-CD74-4BB2-AB78-388E9DD1BF5F}" srcId="{A6F14F88-8BBC-418A-BC80-BF243481A921}" destId="{3921F919-7DC9-4FF0-941A-559F8F50455E}" srcOrd="6" destOrd="0" parTransId="{BB8C442F-555E-4EF3-9A69-796080ED62E7}" sibTransId="{FA43F74D-47C7-46DF-A7CD-A904B1C59C09}"/>
    <dgm:cxn modelId="{4949A44D-B083-42BD-858E-64C2341D101A}" srcId="{A6F14F88-8BBC-418A-BC80-BF243481A921}" destId="{5C9C0F9A-721E-4363-8F6F-D814838478C2}" srcOrd="4" destOrd="0" parTransId="{FF0B7D78-02E7-49B4-8DF5-2D7B2503738B}" sibTransId="{FDB589BE-A0C3-4B09-9C3E-B822C82F2326}"/>
    <dgm:cxn modelId="{E77B8472-2D47-4115-B059-B7D8CEB44B1A}" type="presOf" srcId="{32D559D4-919C-4B3D-B3CA-3470F6FBB72D}" destId="{1B0D2D1B-C8B1-482E-8785-2159F96A67A3}" srcOrd="0" destOrd="0" presId="urn:microsoft.com/office/officeart/2008/layout/LinedList"/>
    <dgm:cxn modelId="{E4399D7A-E9AC-4B73-AB02-D90C39A13D24}" srcId="{A6F14F88-8BBC-418A-BC80-BF243481A921}" destId="{200064A2-150F-4BD5-9E03-C7FE6E9B431B}" srcOrd="0" destOrd="0" parTransId="{08750E20-A3EA-4FD5-A529-B01AC01FD3B2}" sibTransId="{B14A39D1-8FB3-4944-BB93-17E69130E995}"/>
    <dgm:cxn modelId="{888E1C91-367C-416F-83EA-4EE4EC2E791B}" type="presOf" srcId="{D06EB9AF-4343-4189-80DA-B85D92669BAC}" destId="{F2658730-B5D1-4DB9-BAAA-8EB869016C86}" srcOrd="0" destOrd="0" presId="urn:microsoft.com/office/officeart/2008/layout/LinedList"/>
    <dgm:cxn modelId="{82678F98-AC83-4397-8104-A70A8EF40117}" type="presOf" srcId="{4CA46356-5A32-4D42-8335-8A95F1031FBA}" destId="{ED998024-AD3F-4E28-A74A-0F148AC212CC}" srcOrd="0" destOrd="0" presId="urn:microsoft.com/office/officeart/2008/layout/LinedList"/>
    <dgm:cxn modelId="{504F42CF-110C-4A4B-8ECA-A2C845AB0283}" srcId="{A6F14F88-8BBC-418A-BC80-BF243481A921}" destId="{4CA46356-5A32-4D42-8335-8A95F1031FBA}" srcOrd="7" destOrd="0" parTransId="{CA8C3476-92E3-4F71-AF07-3E6EA11FC937}" sibTransId="{A1C4B25A-81C0-41A9-83B9-AFE3B8E24676}"/>
    <dgm:cxn modelId="{B9483FD1-0D3A-4141-B359-84BD6865A7DA}" srcId="{A6F14F88-8BBC-418A-BC80-BF243481A921}" destId="{D06EB9AF-4343-4189-80DA-B85D92669BAC}" srcOrd="2"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C74694FD-A121-421C-8B96-B8D6D277EBF9}" srcId="{A6F14F88-8BBC-418A-BC80-BF243481A921}" destId="{7C3A80DC-E63A-4495-A746-F258626713D7}" srcOrd="5" destOrd="0" parTransId="{56549CAC-448E-4DFE-83E8-5AFD26766E8E}" sibTransId="{74A602D9-64B4-43B9-A540-F2EF49BADF11}"/>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88BE5540-4000-4AB6-BA1A-035DA6AA7ADD}" type="presParOf" srcId="{1260BD2D-C46E-4096-A892-A2D92A3B3E36}" destId="{EB862338-F6BA-478D-9417-49BBF6378732}" srcOrd="0" destOrd="0" presId="urn:microsoft.com/office/officeart/2008/layout/LinedList"/>
    <dgm:cxn modelId="{9329C284-7042-4904-AA19-E47E6A5692B2}" type="presParOf" srcId="{1260BD2D-C46E-4096-A892-A2D92A3B3E36}" destId="{ED5BD127-E457-4DD1-9AF4-8F61C04092C9}" srcOrd="1" destOrd="0" presId="urn:microsoft.com/office/officeart/2008/layout/LinedList"/>
    <dgm:cxn modelId="{959F3FD6-3981-4E6A-B8C0-D2098CE4F5D5}" type="presParOf" srcId="{ED5BD127-E457-4DD1-9AF4-8F61C04092C9}" destId="{44C20638-6FF4-4116-88D0-756A6042013F}" srcOrd="0" destOrd="0" presId="urn:microsoft.com/office/officeart/2008/layout/LinedList"/>
    <dgm:cxn modelId="{8CEDF2A1-49DE-43AE-A65A-EB5668101668}" type="presParOf" srcId="{ED5BD127-E457-4DD1-9AF4-8F61C04092C9}" destId="{3B4D63A0-CAFF-4250-863F-C53EBE599D73}" srcOrd="1" destOrd="0" presId="urn:microsoft.com/office/officeart/2008/layout/LinedList"/>
    <dgm:cxn modelId="{B23556D3-5E2E-43CE-9A18-269811310326}" type="presParOf" srcId="{ED5BD127-E457-4DD1-9AF4-8F61C04092C9}" destId="{397F456D-1F32-4D19-82D5-0B0C9966D7A3}" srcOrd="2" destOrd="0" presId="urn:microsoft.com/office/officeart/2008/layout/LinedList"/>
    <dgm:cxn modelId="{D5D1BB13-2814-4302-97E5-F6EF057352C0}" type="presParOf" srcId="{1260BD2D-C46E-4096-A892-A2D92A3B3E36}" destId="{4A1BDF87-0607-42B2-B05D-B40D2D538E3B}" srcOrd="2" destOrd="0" presId="urn:microsoft.com/office/officeart/2008/layout/LinedList"/>
    <dgm:cxn modelId="{A7E00571-2498-4CD6-A302-AF3D7132857E}" type="presParOf" srcId="{1260BD2D-C46E-4096-A892-A2D92A3B3E36}" destId="{B5350951-5798-4025-84EC-B697B7F437EC}" srcOrd="3" destOrd="0" presId="urn:microsoft.com/office/officeart/2008/layout/LinedList"/>
    <dgm:cxn modelId="{DCDDE9BA-398A-44CA-82D6-C6F870A7579F}" type="presParOf" srcId="{1260BD2D-C46E-4096-A892-A2D92A3B3E36}" destId="{C836EB6E-32E0-42DF-BC86-2FCC36160B98}" srcOrd="4"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5" destOrd="0" presId="urn:microsoft.com/office/officeart/2008/layout/LinedList"/>
    <dgm:cxn modelId="{AD7BB46B-24A1-4429-B774-967FDEBFE784}" type="presParOf" srcId="{1260BD2D-C46E-4096-A892-A2D92A3B3E36}" destId="{4C8F1800-A070-4C78-9228-C8F1C52CE9D1}" srcOrd="6" destOrd="0" presId="urn:microsoft.com/office/officeart/2008/layout/LinedList"/>
    <dgm:cxn modelId="{A9F0C867-A405-4B62-908C-6A9BC0A81E9C}" type="presParOf" srcId="{1260BD2D-C46E-4096-A892-A2D92A3B3E36}" destId="{908D99B1-2FBA-4FE4-9AD9-354D21E34626}" srcOrd="7"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8" destOrd="0" presId="urn:microsoft.com/office/officeart/2008/layout/LinedList"/>
    <dgm:cxn modelId="{AAC0E309-4F70-4C44-B3AA-8D3FA40C517D}" type="presParOf" srcId="{1260BD2D-C46E-4096-A892-A2D92A3B3E36}" destId="{6E1E28E8-F831-4FA2-9136-9E6943E361FE}" srcOrd="9" destOrd="0" presId="urn:microsoft.com/office/officeart/2008/layout/LinedList"/>
    <dgm:cxn modelId="{C6EF04A7-338A-43C3-A5E0-62CD05ADBEE1}" type="presParOf" srcId="{1260BD2D-C46E-4096-A892-A2D92A3B3E36}" destId="{2B8B7E35-5D58-4E7E-88C2-E68570E43A74}" srcOrd="10"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11" destOrd="0" presId="urn:microsoft.com/office/officeart/2008/layout/LinedList"/>
    <dgm:cxn modelId="{7F9BF450-F802-4C1E-8750-D34DFAA2F41F}" type="presParOf" srcId="{1260BD2D-C46E-4096-A892-A2D92A3B3E36}" destId="{0505BBC9-69BC-4071-B393-D7F4751E62AD}" srcOrd="12" destOrd="0" presId="urn:microsoft.com/office/officeart/2008/layout/LinedList"/>
    <dgm:cxn modelId="{6E029B71-1A84-4BF7-A668-389F8BDAE0D0}" type="presParOf" srcId="{1260BD2D-C46E-4096-A892-A2D92A3B3E36}" destId="{17CB0466-B27B-4CB2-BD8C-D3CE1CB58216}" srcOrd="13" destOrd="0" presId="urn:microsoft.com/office/officeart/2008/layout/LinedList"/>
    <dgm:cxn modelId="{E1911561-8456-473A-BCC7-7B075A05E307}" type="presParOf" srcId="{17CB0466-B27B-4CB2-BD8C-D3CE1CB58216}" destId="{4BD44606-4DF7-4002-97D5-84A9FE1B86D2}" srcOrd="0" destOrd="0" presId="urn:microsoft.com/office/officeart/2008/layout/LinedList"/>
    <dgm:cxn modelId="{E8CDE177-CA60-4651-BCE1-4B97C7E28D40}" type="presParOf" srcId="{17CB0466-B27B-4CB2-BD8C-D3CE1CB58216}" destId="{A0F35D73-FB00-41D4-90B4-167449014EF6}" srcOrd="1" destOrd="0" presId="urn:microsoft.com/office/officeart/2008/layout/LinedList"/>
    <dgm:cxn modelId="{0F109152-3EB1-49F3-8244-FD6C418711C4}" type="presParOf" srcId="{17CB0466-B27B-4CB2-BD8C-D3CE1CB58216}" destId="{880215EA-C32C-46BF-9BCD-E5314D1D3CB8}" srcOrd="2" destOrd="0" presId="urn:microsoft.com/office/officeart/2008/layout/LinedList"/>
    <dgm:cxn modelId="{442F48E2-46E1-4C15-B968-4406B2F67CC6}" type="presParOf" srcId="{1260BD2D-C46E-4096-A892-A2D92A3B3E36}" destId="{E2FA5FA2-56B8-4979-AB07-581FB7881516}" srcOrd="14" destOrd="0" presId="urn:microsoft.com/office/officeart/2008/layout/LinedList"/>
    <dgm:cxn modelId="{A74891D5-C039-404C-BBEB-E9947442865E}" type="presParOf" srcId="{1260BD2D-C46E-4096-A892-A2D92A3B3E36}" destId="{971926AE-5992-4DD3-802A-F936ABD460BA}" srcOrd="15" destOrd="0" presId="urn:microsoft.com/office/officeart/2008/layout/LinedList"/>
    <dgm:cxn modelId="{DA5D9987-CF48-4FB1-A8DD-17DC02164F79}" type="presParOf" srcId="{1260BD2D-C46E-4096-A892-A2D92A3B3E36}" destId="{4E397F19-1EA4-4060-A495-60DA2642D2BD}" srcOrd="16" destOrd="0" presId="urn:microsoft.com/office/officeart/2008/layout/LinedList"/>
    <dgm:cxn modelId="{ABC1CFBF-E19E-4D9B-BFEF-0AC0141BF33A}" type="presParOf" srcId="{4E397F19-1EA4-4060-A495-60DA2642D2BD}" destId="{DFC42DB5-2CCF-439B-9001-B819C2E7F214}" srcOrd="0" destOrd="0" presId="urn:microsoft.com/office/officeart/2008/layout/LinedList"/>
    <dgm:cxn modelId="{367D64DE-68BC-46F4-85FF-D070FD614688}" type="presParOf" srcId="{4E397F19-1EA4-4060-A495-60DA2642D2BD}" destId="{570D95EF-72BF-46F1-A520-6BA5B5D54E65}" srcOrd="1" destOrd="0" presId="urn:microsoft.com/office/officeart/2008/layout/LinedList"/>
    <dgm:cxn modelId="{C89AF412-9886-46CA-9055-692F64A203BB}" type="presParOf" srcId="{4E397F19-1EA4-4060-A495-60DA2642D2BD}" destId="{8EA3D7EE-5DBE-4B19-B58C-EF110C361599}" srcOrd="2" destOrd="0" presId="urn:microsoft.com/office/officeart/2008/layout/LinedList"/>
    <dgm:cxn modelId="{963A055F-B479-4E0A-A550-F401486B9407}" type="presParOf" srcId="{1260BD2D-C46E-4096-A892-A2D92A3B3E36}" destId="{3CDE3DF2-6C1C-4B33-B091-62AAE39B6D89}" srcOrd="17" destOrd="0" presId="urn:microsoft.com/office/officeart/2008/layout/LinedList"/>
    <dgm:cxn modelId="{24B3B10F-14E6-4072-A5A5-F983964FD67F}" type="presParOf" srcId="{1260BD2D-C46E-4096-A892-A2D92A3B3E36}" destId="{22B7D840-C4EC-42B8-93D3-BA4F2C73428F}" srcOrd="18" destOrd="0" presId="urn:microsoft.com/office/officeart/2008/layout/LinedList"/>
    <dgm:cxn modelId="{F20C65FE-7E43-4324-83F8-7B58853D7A5D}" type="presParOf" srcId="{1260BD2D-C46E-4096-A892-A2D92A3B3E36}" destId="{84F980B1-AED4-42D4-BD40-6564FAFA6B2F}" srcOrd="19" destOrd="0" presId="urn:microsoft.com/office/officeart/2008/layout/LinedList"/>
    <dgm:cxn modelId="{96FADBCF-AC4E-4979-ABC6-A3058D9DE535}" type="presParOf" srcId="{84F980B1-AED4-42D4-BD40-6564FAFA6B2F}" destId="{413B6337-D20B-4E87-B528-7C6CE7917D7F}" srcOrd="0" destOrd="0" presId="urn:microsoft.com/office/officeart/2008/layout/LinedList"/>
    <dgm:cxn modelId="{73DDF256-D8F6-43B3-BBC8-862A11732870}" type="presParOf" srcId="{84F980B1-AED4-42D4-BD40-6564FAFA6B2F}" destId="{1433E49A-B67D-4419-AF21-2A0F02FD73AE}" srcOrd="1" destOrd="0" presId="urn:microsoft.com/office/officeart/2008/layout/LinedList"/>
    <dgm:cxn modelId="{998A86E5-92D6-41A5-A6F5-87E4BBAC0C47}" type="presParOf" srcId="{84F980B1-AED4-42D4-BD40-6564FAFA6B2F}" destId="{9A1BAD1A-451C-4CAE-A5A7-DF0A2BA298B1}" srcOrd="2" destOrd="0" presId="urn:microsoft.com/office/officeart/2008/layout/LinedList"/>
    <dgm:cxn modelId="{D685AD05-F1CB-46FC-BC7A-D50EDB99780E}" type="presParOf" srcId="{1260BD2D-C46E-4096-A892-A2D92A3B3E36}" destId="{C19CC807-917D-450F-8C92-B55F258EEC30}" srcOrd="20" destOrd="0" presId="urn:microsoft.com/office/officeart/2008/layout/LinedList"/>
    <dgm:cxn modelId="{5A3DCA94-5007-4588-BE04-852D6EBF9501}" type="presParOf" srcId="{1260BD2D-C46E-4096-A892-A2D92A3B3E36}" destId="{F78BB202-857D-4148-86D7-D9D56CC2BABE}" srcOrd="21" destOrd="0" presId="urn:microsoft.com/office/officeart/2008/layout/LinedList"/>
    <dgm:cxn modelId="{0E277608-2D02-4069-9CB8-6BBF4B9AE2A1}" type="presParOf" srcId="{1260BD2D-C46E-4096-A892-A2D92A3B3E36}" destId="{A146E884-4C8C-41A8-BF7E-A46A90DB2B37}" srcOrd="22" destOrd="0" presId="urn:microsoft.com/office/officeart/2008/layout/LinedList"/>
    <dgm:cxn modelId="{229AE93C-207B-49BE-B597-1B0BC96E892C}" type="presParOf" srcId="{A146E884-4C8C-41A8-BF7E-A46A90DB2B37}" destId="{F1A0E535-7729-4D87-8FAE-03820DD9F76B}" srcOrd="0" destOrd="0" presId="urn:microsoft.com/office/officeart/2008/layout/LinedList"/>
    <dgm:cxn modelId="{D32D2ECB-0C9F-4A6C-A7ED-8B848E43F2FC}" type="presParOf" srcId="{A146E884-4C8C-41A8-BF7E-A46A90DB2B37}" destId="{ED998024-AD3F-4E28-A74A-0F148AC212CC}" srcOrd="1" destOrd="0" presId="urn:microsoft.com/office/officeart/2008/layout/LinedList"/>
    <dgm:cxn modelId="{5FBA057D-A90A-4909-9B44-FDB046606485}" type="presParOf" srcId="{A146E884-4C8C-41A8-BF7E-A46A90DB2B37}" destId="{AAD65BD7-8C4F-4BE7-ABDB-C7E117D0FEBC}" srcOrd="2" destOrd="0" presId="urn:microsoft.com/office/officeart/2008/layout/LinedList"/>
    <dgm:cxn modelId="{6E6FAED7-0B21-47B9-BBC7-E3A5C2F263AE}" type="presParOf" srcId="{1260BD2D-C46E-4096-A892-A2D92A3B3E36}" destId="{69496CFD-7908-4512-B395-A7FBAD879429}" srcOrd="23" destOrd="0" presId="urn:microsoft.com/office/officeart/2008/layout/LinedList"/>
    <dgm:cxn modelId="{4802D105-EB2A-4108-9342-5C68EDA84CE1}" type="presParOf" srcId="{1260BD2D-C46E-4096-A892-A2D92A3B3E36}" destId="{35191DFF-0B3F-4D80-9A77-841645CE2881}" srcOrd="24"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Ευχρηστία ΕΥ</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200064A2-150F-4BD5-9E03-C7FE6E9B431B}">
      <dgm:prSet phldrT="[Κείμενο]" custT="1"/>
      <dgm:spPr/>
      <dgm:t>
        <a:bodyPr/>
        <a:lstStyle/>
        <a:p>
          <a:pPr>
            <a:buFont typeface="Arial" panose="020B0604020202020204" pitchFamily="34" charset="0"/>
            <a:buNone/>
          </a:pPr>
          <a:r>
            <a:rPr lang="el-GR" sz="1200" dirty="0"/>
            <a:t>Κατανοητά και αναγνωρίσιμα κουμπιά</a:t>
          </a:r>
        </a:p>
      </dgm:t>
    </dgm:pt>
    <dgm:pt modelId="{08750E20-A3EA-4FD5-A529-B01AC01FD3B2}" type="parTrans" cxnId="{E4399D7A-E9AC-4B73-AB02-D90C39A13D24}">
      <dgm:prSet/>
      <dgm:spPr/>
      <dgm:t>
        <a:bodyPr/>
        <a:lstStyle/>
        <a:p>
          <a:endParaRPr lang="el-GR"/>
        </a:p>
      </dgm:t>
    </dgm:pt>
    <dgm:pt modelId="{B14A39D1-8FB3-4944-BB93-17E69130E995}" type="sibTrans" cxnId="{E4399D7A-E9AC-4B73-AB02-D90C39A13D24}">
      <dgm:prSet/>
      <dgm:spPr/>
      <dgm:t>
        <a:bodyPr/>
        <a:lstStyle/>
        <a:p>
          <a:endParaRPr lang="el-GR"/>
        </a:p>
      </dgm:t>
    </dgm:pt>
    <dgm:pt modelId="{32D559D4-919C-4B3D-B3CA-3470F6FBB72D}">
      <dgm:prSet phldrT="[Κείμενο]" custT="1"/>
      <dgm:spPr/>
      <dgm:t>
        <a:bodyPr/>
        <a:lstStyle/>
        <a:p>
          <a:r>
            <a:rPr lang="el-GR" sz="1200" dirty="0"/>
            <a:t>Εύχρηστα εικονίδια</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Αξιόπιστοι υπερσύνδεσμοι</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E03655E5-DBA6-4538-A45D-23A3CAEDAC8C}">
      <dgm:prSet phldrT="[Κείμενο]" custT="1"/>
      <dgm:spPr/>
      <dgm:t>
        <a:bodyPr/>
        <a:lstStyle/>
        <a:p>
          <a:r>
            <a:rPr lang="el-GR" sz="1200" dirty="0"/>
            <a:t>Εύκολη πλοήγηση</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5" custScaleX="141638"/>
      <dgm:spPr/>
    </dgm:pt>
    <dgm:pt modelId="{1260BD2D-C46E-4096-A892-A2D92A3B3E36}" type="pres">
      <dgm:prSet presAssocID="{A6F14F88-8BBC-418A-BC80-BF243481A921}" presName="vert1" presStyleCnt="0"/>
      <dgm:spPr/>
    </dgm:pt>
    <dgm:pt modelId="{EB862338-F6BA-478D-9417-49BBF6378732}" type="pres">
      <dgm:prSet presAssocID="{200064A2-150F-4BD5-9E03-C7FE6E9B431B}" presName="vertSpace2a" presStyleCnt="0"/>
      <dgm:spPr/>
    </dgm:pt>
    <dgm:pt modelId="{ED5BD127-E457-4DD1-9AF4-8F61C04092C9}" type="pres">
      <dgm:prSet presAssocID="{200064A2-150F-4BD5-9E03-C7FE6E9B431B}" presName="horz2" presStyleCnt="0"/>
      <dgm:spPr/>
    </dgm:pt>
    <dgm:pt modelId="{44C20638-6FF4-4116-88D0-756A6042013F}" type="pres">
      <dgm:prSet presAssocID="{200064A2-150F-4BD5-9E03-C7FE6E9B431B}" presName="horzSpace2" presStyleCnt="0"/>
      <dgm:spPr/>
    </dgm:pt>
    <dgm:pt modelId="{3B4D63A0-CAFF-4250-863F-C53EBE599D73}" type="pres">
      <dgm:prSet presAssocID="{200064A2-150F-4BD5-9E03-C7FE6E9B431B}" presName="tx2" presStyleLbl="revTx" presStyleIdx="1" presStyleCnt="5" custScaleY="40401"/>
      <dgm:spPr/>
    </dgm:pt>
    <dgm:pt modelId="{397F456D-1F32-4D19-82D5-0B0C9966D7A3}" type="pres">
      <dgm:prSet presAssocID="{200064A2-150F-4BD5-9E03-C7FE6E9B431B}" presName="vert2" presStyleCnt="0"/>
      <dgm:spPr/>
    </dgm:pt>
    <dgm:pt modelId="{4A1BDF87-0607-42B2-B05D-B40D2D538E3B}" type="pres">
      <dgm:prSet presAssocID="{200064A2-150F-4BD5-9E03-C7FE6E9B431B}" presName="thinLine2b" presStyleLbl="callout" presStyleIdx="0" presStyleCnt="4"/>
      <dgm:spPr/>
    </dgm:pt>
    <dgm:pt modelId="{B5350951-5798-4025-84EC-B697B7F437EC}" type="pres">
      <dgm:prSet presAssocID="{200064A2-150F-4BD5-9E03-C7FE6E9B431B}" presName="vertSpace2b"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2" presStyleCnt="5" custScaleY="38017"/>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1" presStyleCnt="4"/>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3" presStyleCnt="5" custScaleY="37586"/>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2" presStyleCnt="4"/>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4" presStyleCnt="5" custScaleY="38650"/>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3" presStyleCnt="4"/>
      <dgm:spPr/>
    </dgm:pt>
    <dgm:pt modelId="{0505BBC9-69BC-4071-B393-D7F4751E62AD}" type="pres">
      <dgm:prSet presAssocID="{E03655E5-DBA6-4538-A45D-23A3CAEDAC8C}"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6CF74F28-2466-46BF-8E46-5FA9823DE709}" type="presOf" srcId="{200064A2-150F-4BD5-9E03-C7FE6E9B431B}" destId="{3B4D63A0-CAFF-4250-863F-C53EBE599D73}" srcOrd="0" destOrd="0" presId="urn:microsoft.com/office/officeart/2008/layout/LinedList"/>
    <dgm:cxn modelId="{4B77C937-8E1C-40B7-BA8C-061D923A06B0}" srcId="{A6F14F88-8BBC-418A-BC80-BF243481A921}" destId="{E03655E5-DBA6-4538-A45D-23A3CAEDAC8C}" srcOrd="3" destOrd="0" parTransId="{8B836023-A58A-4A3B-B2FB-AF24A68D2C06}" sibTransId="{BD2719A2-34F3-4566-8E3B-CA4B6F21B729}"/>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1" destOrd="0" parTransId="{C7F822ED-CF67-4A99-8184-43E708AB6B3C}" sibTransId="{94E2A71E-2BA2-46CD-9C7E-8C65253B4D59}"/>
    <dgm:cxn modelId="{E77B8472-2D47-4115-B059-B7D8CEB44B1A}" type="presOf" srcId="{32D559D4-919C-4B3D-B3CA-3470F6FBB72D}" destId="{1B0D2D1B-C8B1-482E-8785-2159F96A67A3}" srcOrd="0" destOrd="0" presId="urn:microsoft.com/office/officeart/2008/layout/LinedList"/>
    <dgm:cxn modelId="{E4399D7A-E9AC-4B73-AB02-D90C39A13D24}" srcId="{A6F14F88-8BBC-418A-BC80-BF243481A921}" destId="{200064A2-150F-4BD5-9E03-C7FE6E9B431B}" srcOrd="0" destOrd="0" parTransId="{08750E20-A3EA-4FD5-A529-B01AC01FD3B2}" sibTransId="{B14A39D1-8FB3-4944-BB93-17E69130E995}"/>
    <dgm:cxn modelId="{888E1C91-367C-416F-83EA-4EE4EC2E791B}" type="presOf" srcId="{D06EB9AF-4343-4189-80DA-B85D92669BAC}" destId="{F2658730-B5D1-4DB9-BAAA-8EB869016C86}" srcOrd="0" destOrd="0" presId="urn:microsoft.com/office/officeart/2008/layout/LinedList"/>
    <dgm:cxn modelId="{B9483FD1-0D3A-4141-B359-84BD6865A7DA}" srcId="{A6F14F88-8BBC-418A-BC80-BF243481A921}" destId="{D06EB9AF-4343-4189-80DA-B85D92669BAC}" srcOrd="2"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88BE5540-4000-4AB6-BA1A-035DA6AA7ADD}" type="presParOf" srcId="{1260BD2D-C46E-4096-A892-A2D92A3B3E36}" destId="{EB862338-F6BA-478D-9417-49BBF6378732}" srcOrd="0" destOrd="0" presId="urn:microsoft.com/office/officeart/2008/layout/LinedList"/>
    <dgm:cxn modelId="{9329C284-7042-4904-AA19-E47E6A5692B2}" type="presParOf" srcId="{1260BD2D-C46E-4096-A892-A2D92A3B3E36}" destId="{ED5BD127-E457-4DD1-9AF4-8F61C04092C9}" srcOrd="1" destOrd="0" presId="urn:microsoft.com/office/officeart/2008/layout/LinedList"/>
    <dgm:cxn modelId="{959F3FD6-3981-4E6A-B8C0-D2098CE4F5D5}" type="presParOf" srcId="{ED5BD127-E457-4DD1-9AF4-8F61C04092C9}" destId="{44C20638-6FF4-4116-88D0-756A6042013F}" srcOrd="0" destOrd="0" presId="urn:microsoft.com/office/officeart/2008/layout/LinedList"/>
    <dgm:cxn modelId="{8CEDF2A1-49DE-43AE-A65A-EB5668101668}" type="presParOf" srcId="{ED5BD127-E457-4DD1-9AF4-8F61C04092C9}" destId="{3B4D63A0-CAFF-4250-863F-C53EBE599D73}" srcOrd="1" destOrd="0" presId="urn:microsoft.com/office/officeart/2008/layout/LinedList"/>
    <dgm:cxn modelId="{B23556D3-5E2E-43CE-9A18-269811310326}" type="presParOf" srcId="{ED5BD127-E457-4DD1-9AF4-8F61C04092C9}" destId="{397F456D-1F32-4D19-82D5-0B0C9966D7A3}" srcOrd="2" destOrd="0" presId="urn:microsoft.com/office/officeart/2008/layout/LinedList"/>
    <dgm:cxn modelId="{D5D1BB13-2814-4302-97E5-F6EF057352C0}" type="presParOf" srcId="{1260BD2D-C46E-4096-A892-A2D92A3B3E36}" destId="{4A1BDF87-0607-42B2-B05D-B40D2D538E3B}" srcOrd="2" destOrd="0" presId="urn:microsoft.com/office/officeart/2008/layout/LinedList"/>
    <dgm:cxn modelId="{A7E00571-2498-4CD6-A302-AF3D7132857E}" type="presParOf" srcId="{1260BD2D-C46E-4096-A892-A2D92A3B3E36}" destId="{B5350951-5798-4025-84EC-B697B7F437EC}" srcOrd="3" destOrd="0" presId="urn:microsoft.com/office/officeart/2008/layout/LinedList"/>
    <dgm:cxn modelId="{DCDDE9BA-398A-44CA-82D6-C6F870A7579F}" type="presParOf" srcId="{1260BD2D-C46E-4096-A892-A2D92A3B3E36}" destId="{C836EB6E-32E0-42DF-BC86-2FCC36160B98}" srcOrd="4"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5" destOrd="0" presId="urn:microsoft.com/office/officeart/2008/layout/LinedList"/>
    <dgm:cxn modelId="{AD7BB46B-24A1-4429-B774-967FDEBFE784}" type="presParOf" srcId="{1260BD2D-C46E-4096-A892-A2D92A3B3E36}" destId="{4C8F1800-A070-4C78-9228-C8F1C52CE9D1}" srcOrd="6" destOrd="0" presId="urn:microsoft.com/office/officeart/2008/layout/LinedList"/>
    <dgm:cxn modelId="{A9F0C867-A405-4B62-908C-6A9BC0A81E9C}" type="presParOf" srcId="{1260BD2D-C46E-4096-A892-A2D92A3B3E36}" destId="{908D99B1-2FBA-4FE4-9AD9-354D21E34626}" srcOrd="7"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8" destOrd="0" presId="urn:microsoft.com/office/officeart/2008/layout/LinedList"/>
    <dgm:cxn modelId="{AAC0E309-4F70-4C44-B3AA-8D3FA40C517D}" type="presParOf" srcId="{1260BD2D-C46E-4096-A892-A2D92A3B3E36}" destId="{6E1E28E8-F831-4FA2-9136-9E6943E361FE}" srcOrd="9" destOrd="0" presId="urn:microsoft.com/office/officeart/2008/layout/LinedList"/>
    <dgm:cxn modelId="{C6EF04A7-338A-43C3-A5E0-62CD05ADBEE1}" type="presParOf" srcId="{1260BD2D-C46E-4096-A892-A2D92A3B3E36}" destId="{2B8B7E35-5D58-4E7E-88C2-E68570E43A74}" srcOrd="10"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11" destOrd="0" presId="urn:microsoft.com/office/officeart/2008/layout/LinedList"/>
    <dgm:cxn modelId="{7F9BF450-F802-4C1E-8750-D34DFAA2F41F}" type="presParOf" srcId="{1260BD2D-C46E-4096-A892-A2D92A3B3E36}" destId="{0505BBC9-69BC-4071-B393-D7F4751E62AD}"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Το ΕΥ υποστηρίζει τον εκπαιδευόμενο στη μελέτη του</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200064A2-150F-4BD5-9E03-C7FE6E9B431B}">
      <dgm:prSet phldrT="[Κείμενο]" custT="1"/>
      <dgm:spPr/>
      <dgm:t>
        <a:bodyPr/>
        <a:lstStyle/>
        <a:p>
          <a:pPr>
            <a:buFont typeface="Arial" panose="020B0604020202020204" pitchFamily="34" charset="0"/>
            <a:buNone/>
          </a:pPr>
          <a:r>
            <a:rPr lang="el-GR" sz="1200" dirty="0"/>
            <a:t>Παρέχονται συμβουλές μελέτης</a:t>
          </a:r>
        </a:p>
      </dgm:t>
    </dgm:pt>
    <dgm:pt modelId="{08750E20-A3EA-4FD5-A529-B01AC01FD3B2}" type="parTrans" cxnId="{E4399D7A-E9AC-4B73-AB02-D90C39A13D24}">
      <dgm:prSet/>
      <dgm:spPr/>
      <dgm:t>
        <a:bodyPr/>
        <a:lstStyle/>
        <a:p>
          <a:endParaRPr lang="el-GR"/>
        </a:p>
      </dgm:t>
    </dgm:pt>
    <dgm:pt modelId="{B14A39D1-8FB3-4944-BB93-17E69130E995}" type="sibTrans" cxnId="{E4399D7A-E9AC-4B73-AB02-D90C39A13D24}">
      <dgm:prSet/>
      <dgm:spPr/>
      <dgm:t>
        <a:bodyPr/>
        <a:lstStyle/>
        <a:p>
          <a:endParaRPr lang="el-GR"/>
        </a:p>
      </dgm:t>
    </dgm:pt>
    <dgm:pt modelId="{32D559D4-919C-4B3D-B3CA-3470F6FBB72D}">
      <dgm:prSet phldrT="[Κείμενο]" custT="1"/>
      <dgm:spPr/>
      <dgm:t>
        <a:bodyPr/>
        <a:lstStyle/>
        <a:p>
          <a:r>
            <a:rPr lang="el-GR" sz="1200" dirty="0"/>
            <a:t>Δίνεται έμφαση σημεία με την κατάλληλη σήμανση</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Υπάρχουν επεξηγηματικά σχόλια και </a:t>
          </a:r>
          <a:r>
            <a:rPr lang="en-US" sz="1200" dirty="0"/>
            <a:t>avatar </a:t>
          </a:r>
          <a:r>
            <a:rPr lang="el-GR" sz="1200" dirty="0"/>
            <a:t>για σωστή μελέτη</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714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4" custScaleX="141638"/>
      <dgm:spPr/>
    </dgm:pt>
    <dgm:pt modelId="{1260BD2D-C46E-4096-A892-A2D92A3B3E36}" type="pres">
      <dgm:prSet presAssocID="{A6F14F88-8BBC-418A-BC80-BF243481A921}" presName="vert1" presStyleCnt="0"/>
      <dgm:spPr/>
    </dgm:pt>
    <dgm:pt modelId="{EB862338-F6BA-478D-9417-49BBF6378732}" type="pres">
      <dgm:prSet presAssocID="{200064A2-150F-4BD5-9E03-C7FE6E9B431B}" presName="vertSpace2a" presStyleCnt="0"/>
      <dgm:spPr/>
    </dgm:pt>
    <dgm:pt modelId="{ED5BD127-E457-4DD1-9AF4-8F61C04092C9}" type="pres">
      <dgm:prSet presAssocID="{200064A2-150F-4BD5-9E03-C7FE6E9B431B}" presName="horz2" presStyleCnt="0"/>
      <dgm:spPr/>
    </dgm:pt>
    <dgm:pt modelId="{44C20638-6FF4-4116-88D0-756A6042013F}" type="pres">
      <dgm:prSet presAssocID="{200064A2-150F-4BD5-9E03-C7FE6E9B431B}" presName="horzSpace2" presStyleCnt="0"/>
      <dgm:spPr/>
    </dgm:pt>
    <dgm:pt modelId="{3B4D63A0-CAFF-4250-863F-C53EBE599D73}" type="pres">
      <dgm:prSet presAssocID="{200064A2-150F-4BD5-9E03-C7FE6E9B431B}" presName="tx2" presStyleLbl="revTx" presStyleIdx="1" presStyleCnt="4" custScaleY="48291"/>
      <dgm:spPr/>
    </dgm:pt>
    <dgm:pt modelId="{397F456D-1F32-4D19-82D5-0B0C9966D7A3}" type="pres">
      <dgm:prSet presAssocID="{200064A2-150F-4BD5-9E03-C7FE6E9B431B}" presName="vert2" presStyleCnt="0"/>
      <dgm:spPr/>
    </dgm:pt>
    <dgm:pt modelId="{4A1BDF87-0607-42B2-B05D-B40D2D538E3B}" type="pres">
      <dgm:prSet presAssocID="{200064A2-150F-4BD5-9E03-C7FE6E9B431B}" presName="thinLine2b" presStyleLbl="callout" presStyleIdx="0" presStyleCnt="3"/>
      <dgm:spPr/>
    </dgm:pt>
    <dgm:pt modelId="{B5350951-5798-4025-84EC-B697B7F437EC}" type="pres">
      <dgm:prSet presAssocID="{200064A2-150F-4BD5-9E03-C7FE6E9B431B}" presName="vertSpace2b"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2" presStyleCnt="4" custScaleY="51094"/>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1" presStyleCnt="3"/>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3" presStyleCnt="4" custScaleY="48553"/>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2" presStyleCnt="3"/>
      <dgm:spPr/>
    </dgm:pt>
    <dgm:pt modelId="{6E1E28E8-F831-4FA2-9136-9E6943E361FE}" type="pres">
      <dgm:prSet presAssocID="{D06EB9AF-4343-4189-80DA-B85D92669BAC}"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6CF74F28-2466-46BF-8E46-5FA9823DE709}" type="presOf" srcId="{200064A2-150F-4BD5-9E03-C7FE6E9B431B}" destId="{3B4D63A0-CAFF-4250-863F-C53EBE599D73}" srcOrd="0" destOrd="0" presId="urn:microsoft.com/office/officeart/2008/layout/LinedList"/>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1" destOrd="0" parTransId="{C7F822ED-CF67-4A99-8184-43E708AB6B3C}" sibTransId="{94E2A71E-2BA2-46CD-9C7E-8C65253B4D59}"/>
    <dgm:cxn modelId="{E77B8472-2D47-4115-B059-B7D8CEB44B1A}" type="presOf" srcId="{32D559D4-919C-4B3D-B3CA-3470F6FBB72D}" destId="{1B0D2D1B-C8B1-482E-8785-2159F96A67A3}" srcOrd="0" destOrd="0" presId="urn:microsoft.com/office/officeart/2008/layout/LinedList"/>
    <dgm:cxn modelId="{E4399D7A-E9AC-4B73-AB02-D90C39A13D24}" srcId="{A6F14F88-8BBC-418A-BC80-BF243481A921}" destId="{200064A2-150F-4BD5-9E03-C7FE6E9B431B}" srcOrd="0" destOrd="0" parTransId="{08750E20-A3EA-4FD5-A529-B01AC01FD3B2}" sibTransId="{B14A39D1-8FB3-4944-BB93-17E69130E995}"/>
    <dgm:cxn modelId="{888E1C91-367C-416F-83EA-4EE4EC2E791B}" type="presOf" srcId="{D06EB9AF-4343-4189-80DA-B85D92669BAC}" destId="{F2658730-B5D1-4DB9-BAAA-8EB869016C86}" srcOrd="0" destOrd="0" presId="urn:microsoft.com/office/officeart/2008/layout/LinedList"/>
    <dgm:cxn modelId="{B9483FD1-0D3A-4141-B359-84BD6865A7DA}" srcId="{A6F14F88-8BBC-418A-BC80-BF243481A921}" destId="{D06EB9AF-4343-4189-80DA-B85D92669BAC}" srcOrd="2" destOrd="0" parTransId="{06AC9702-1781-4317-925A-7527DD0B7DCB}" sibTransId="{6C035133-77E9-4460-9C66-EE771959206D}"/>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88BE5540-4000-4AB6-BA1A-035DA6AA7ADD}" type="presParOf" srcId="{1260BD2D-C46E-4096-A892-A2D92A3B3E36}" destId="{EB862338-F6BA-478D-9417-49BBF6378732}" srcOrd="0" destOrd="0" presId="urn:microsoft.com/office/officeart/2008/layout/LinedList"/>
    <dgm:cxn modelId="{9329C284-7042-4904-AA19-E47E6A5692B2}" type="presParOf" srcId="{1260BD2D-C46E-4096-A892-A2D92A3B3E36}" destId="{ED5BD127-E457-4DD1-9AF4-8F61C04092C9}" srcOrd="1" destOrd="0" presId="urn:microsoft.com/office/officeart/2008/layout/LinedList"/>
    <dgm:cxn modelId="{959F3FD6-3981-4E6A-B8C0-D2098CE4F5D5}" type="presParOf" srcId="{ED5BD127-E457-4DD1-9AF4-8F61C04092C9}" destId="{44C20638-6FF4-4116-88D0-756A6042013F}" srcOrd="0" destOrd="0" presId="urn:microsoft.com/office/officeart/2008/layout/LinedList"/>
    <dgm:cxn modelId="{8CEDF2A1-49DE-43AE-A65A-EB5668101668}" type="presParOf" srcId="{ED5BD127-E457-4DD1-9AF4-8F61C04092C9}" destId="{3B4D63A0-CAFF-4250-863F-C53EBE599D73}" srcOrd="1" destOrd="0" presId="urn:microsoft.com/office/officeart/2008/layout/LinedList"/>
    <dgm:cxn modelId="{B23556D3-5E2E-43CE-9A18-269811310326}" type="presParOf" srcId="{ED5BD127-E457-4DD1-9AF4-8F61C04092C9}" destId="{397F456D-1F32-4D19-82D5-0B0C9966D7A3}" srcOrd="2" destOrd="0" presId="urn:microsoft.com/office/officeart/2008/layout/LinedList"/>
    <dgm:cxn modelId="{D5D1BB13-2814-4302-97E5-F6EF057352C0}" type="presParOf" srcId="{1260BD2D-C46E-4096-A892-A2D92A3B3E36}" destId="{4A1BDF87-0607-42B2-B05D-B40D2D538E3B}" srcOrd="2" destOrd="0" presId="urn:microsoft.com/office/officeart/2008/layout/LinedList"/>
    <dgm:cxn modelId="{A7E00571-2498-4CD6-A302-AF3D7132857E}" type="presParOf" srcId="{1260BD2D-C46E-4096-A892-A2D92A3B3E36}" destId="{B5350951-5798-4025-84EC-B697B7F437EC}" srcOrd="3" destOrd="0" presId="urn:microsoft.com/office/officeart/2008/layout/LinedList"/>
    <dgm:cxn modelId="{DCDDE9BA-398A-44CA-82D6-C6F870A7579F}" type="presParOf" srcId="{1260BD2D-C46E-4096-A892-A2D92A3B3E36}" destId="{C836EB6E-32E0-42DF-BC86-2FCC36160B98}" srcOrd="4"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5" destOrd="0" presId="urn:microsoft.com/office/officeart/2008/layout/LinedList"/>
    <dgm:cxn modelId="{AD7BB46B-24A1-4429-B774-967FDEBFE784}" type="presParOf" srcId="{1260BD2D-C46E-4096-A892-A2D92A3B3E36}" destId="{4C8F1800-A070-4C78-9228-C8F1C52CE9D1}" srcOrd="6" destOrd="0" presId="urn:microsoft.com/office/officeart/2008/layout/LinedList"/>
    <dgm:cxn modelId="{A9F0C867-A405-4B62-908C-6A9BC0A81E9C}" type="presParOf" srcId="{1260BD2D-C46E-4096-A892-A2D92A3B3E36}" destId="{908D99B1-2FBA-4FE4-9AD9-354D21E34626}" srcOrd="7"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8" destOrd="0" presId="urn:microsoft.com/office/officeart/2008/layout/LinedList"/>
    <dgm:cxn modelId="{AAC0E309-4F70-4C44-B3AA-8D3FA40C517D}" type="presParOf" srcId="{1260BD2D-C46E-4096-A892-A2D92A3B3E36}" destId="{6E1E28E8-F831-4FA2-9136-9E6943E361FE}"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Το ΕΥ υποστηρίζει την αλληλεπίδραση με τον εκπαιδευόμενο</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32D559D4-919C-4B3D-B3CA-3470F6FBB72D}">
      <dgm:prSet phldrT="[Κείμενο]" custT="1"/>
      <dgm:spPr/>
      <dgm:t>
        <a:bodyPr/>
        <a:lstStyle/>
        <a:p>
          <a:r>
            <a:rPr lang="el-GR" sz="1200" dirty="0"/>
            <a:t>Υπάρχουν δραστηριότητες που ενθαρρύνουν τον εκπαιδευόμενο να εμπλακεί συναισθηματικά με βάση τα προσωπικά του ζητήματα, να ανταλλάξει απόψεις με τους άλλους εκπαιδευόμενους, να θεωρήσει τον εαυτό του ως μέλος μιας κοινωνική ομάδας και να εκφράσει τις δικές του απόψεις πάνω σε σημαντικά ζητήματα</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5069E49E-D1A0-4C65-9AD7-25558401E038}">
      <dgm:prSet phldrT="[Κείμενο]" custT="1"/>
      <dgm:spPr/>
      <dgm:t>
        <a:bodyPr/>
        <a:lstStyle/>
        <a:p>
          <a:r>
            <a:rPr lang="el-GR" sz="1200" dirty="0"/>
            <a:t>Δραστηριότητες διατύπωσης προσωπικών ερωτήσεων 2/3</a:t>
          </a:r>
        </a:p>
      </dgm:t>
    </dgm:pt>
    <dgm:pt modelId="{DC12D250-2B96-4166-B223-4895820D1319}" type="parTrans" cxnId="{74323C8D-5406-4DD0-A8AA-4E3FF2FCFB49}">
      <dgm:prSet/>
      <dgm:spPr/>
      <dgm:t>
        <a:bodyPr/>
        <a:lstStyle/>
        <a:p>
          <a:endParaRPr lang="el-GR"/>
        </a:p>
      </dgm:t>
    </dgm:pt>
    <dgm:pt modelId="{8CEC52F2-C8F6-42FF-8F5E-78789240194C}" type="sibTrans" cxnId="{74323C8D-5406-4DD0-A8AA-4E3FF2FCFB49}">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3" custScaleX="141061"/>
      <dgm:spPr/>
    </dgm:pt>
    <dgm:pt modelId="{1260BD2D-C46E-4096-A892-A2D92A3B3E36}" type="pres">
      <dgm:prSet presAssocID="{A6F14F88-8BBC-418A-BC80-BF243481A921}" presName="vert1" presStyleCnt="0"/>
      <dgm:spPr/>
    </dgm:pt>
    <dgm:pt modelId="{39DEEA1C-D16F-41E9-AD75-AE2B86EB8126}" type="pres">
      <dgm:prSet presAssocID="{32D559D4-919C-4B3D-B3CA-3470F6FBB72D}" presName="vertSpace2a"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1" presStyleCnt="3" custScaleY="65216" custLinFactNeighborX="41" custLinFactNeighborY="-3990"/>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0" presStyleCnt="2"/>
      <dgm:spPr/>
    </dgm:pt>
    <dgm:pt modelId="{4C8F1800-A070-4C78-9228-C8F1C52CE9D1}" type="pres">
      <dgm:prSet presAssocID="{32D559D4-919C-4B3D-B3CA-3470F6FBB72D}" presName="vertSpace2b" presStyleCnt="0"/>
      <dgm:spPr/>
    </dgm:pt>
    <dgm:pt modelId="{8816F202-3594-44CD-82B3-17B208EA8C07}" type="pres">
      <dgm:prSet presAssocID="{5069E49E-D1A0-4C65-9AD7-25558401E038}" presName="horz2" presStyleCnt="0"/>
      <dgm:spPr/>
    </dgm:pt>
    <dgm:pt modelId="{87780212-075D-4D47-AA9A-BE356EEE408F}" type="pres">
      <dgm:prSet presAssocID="{5069E49E-D1A0-4C65-9AD7-25558401E038}" presName="horzSpace2" presStyleCnt="0"/>
      <dgm:spPr/>
    </dgm:pt>
    <dgm:pt modelId="{E7E0D753-7A00-4233-AA5C-ADAEF9FCF10A}" type="pres">
      <dgm:prSet presAssocID="{5069E49E-D1A0-4C65-9AD7-25558401E038}" presName="tx2" presStyleLbl="revTx" presStyleIdx="2" presStyleCnt="3" custAng="10800000" custFlipVert="1" custScaleY="18191" custLinFactNeighborX="41" custLinFactNeighborY="148"/>
      <dgm:spPr/>
    </dgm:pt>
    <dgm:pt modelId="{CA344165-77E3-4F2F-AC1D-F1A2CBC3D997}" type="pres">
      <dgm:prSet presAssocID="{5069E49E-D1A0-4C65-9AD7-25558401E038}" presName="vert2" presStyleCnt="0"/>
      <dgm:spPr/>
    </dgm:pt>
    <dgm:pt modelId="{CF784581-8506-430E-8E53-6A5A664E74AE}" type="pres">
      <dgm:prSet presAssocID="{5069E49E-D1A0-4C65-9AD7-25558401E038}" presName="thinLine2b" presStyleLbl="callout" presStyleIdx="1" presStyleCnt="2"/>
      <dgm:spPr/>
    </dgm:pt>
    <dgm:pt modelId="{C5901328-4702-4D26-9F83-E7C4C06CEA3C}" type="pres">
      <dgm:prSet presAssocID="{5069E49E-D1A0-4C65-9AD7-25558401E038}"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0" destOrd="0" parTransId="{C7F822ED-CF67-4A99-8184-43E708AB6B3C}" sibTransId="{94E2A71E-2BA2-46CD-9C7E-8C65253B4D59}"/>
    <dgm:cxn modelId="{E77B8472-2D47-4115-B059-B7D8CEB44B1A}" type="presOf" srcId="{32D559D4-919C-4B3D-B3CA-3470F6FBB72D}" destId="{1B0D2D1B-C8B1-482E-8785-2159F96A67A3}" srcOrd="0" destOrd="0" presId="urn:microsoft.com/office/officeart/2008/layout/LinedList"/>
    <dgm:cxn modelId="{74323C8D-5406-4DD0-A8AA-4E3FF2FCFB49}" srcId="{A6F14F88-8BBC-418A-BC80-BF243481A921}" destId="{5069E49E-D1A0-4C65-9AD7-25558401E038}" srcOrd="1" destOrd="0" parTransId="{DC12D250-2B96-4166-B223-4895820D1319}" sibTransId="{8CEC52F2-C8F6-42FF-8F5E-78789240194C}"/>
    <dgm:cxn modelId="{1E1512D0-D674-4502-B1DC-81003F9CED6C}" type="presOf" srcId="{5069E49E-D1A0-4C65-9AD7-25558401E038}" destId="{E7E0D753-7A00-4233-AA5C-ADAEF9FCF10A}" srcOrd="0" destOrd="0" presId="urn:microsoft.com/office/officeart/2008/layout/LinedList"/>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59980C79-4B58-433F-9D7F-EBA773791D58}" type="presParOf" srcId="{1260BD2D-C46E-4096-A892-A2D92A3B3E36}" destId="{39DEEA1C-D16F-41E9-AD75-AE2B86EB8126}" srcOrd="0" destOrd="0" presId="urn:microsoft.com/office/officeart/2008/layout/LinedList"/>
    <dgm:cxn modelId="{DCDDE9BA-398A-44CA-82D6-C6F870A7579F}" type="presParOf" srcId="{1260BD2D-C46E-4096-A892-A2D92A3B3E36}" destId="{C836EB6E-32E0-42DF-BC86-2FCC36160B98}" srcOrd="1"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2" destOrd="0" presId="urn:microsoft.com/office/officeart/2008/layout/LinedList"/>
    <dgm:cxn modelId="{AD7BB46B-24A1-4429-B774-967FDEBFE784}" type="presParOf" srcId="{1260BD2D-C46E-4096-A892-A2D92A3B3E36}" destId="{4C8F1800-A070-4C78-9228-C8F1C52CE9D1}" srcOrd="3" destOrd="0" presId="urn:microsoft.com/office/officeart/2008/layout/LinedList"/>
    <dgm:cxn modelId="{B035BFE0-22C4-499E-8C57-8FBB2DFB2E9C}" type="presParOf" srcId="{1260BD2D-C46E-4096-A892-A2D92A3B3E36}" destId="{8816F202-3594-44CD-82B3-17B208EA8C07}" srcOrd="4" destOrd="0" presId="urn:microsoft.com/office/officeart/2008/layout/LinedList"/>
    <dgm:cxn modelId="{5C060A8C-201C-4E43-92C4-24F47A13C9A2}" type="presParOf" srcId="{8816F202-3594-44CD-82B3-17B208EA8C07}" destId="{87780212-075D-4D47-AA9A-BE356EEE408F}" srcOrd="0" destOrd="0" presId="urn:microsoft.com/office/officeart/2008/layout/LinedList"/>
    <dgm:cxn modelId="{EDF7D3C0-8100-46C2-B5AB-804D765F659E}" type="presParOf" srcId="{8816F202-3594-44CD-82B3-17B208EA8C07}" destId="{E7E0D753-7A00-4233-AA5C-ADAEF9FCF10A}" srcOrd="1" destOrd="0" presId="urn:microsoft.com/office/officeart/2008/layout/LinedList"/>
    <dgm:cxn modelId="{24F4EF2C-BA39-41AA-B2E3-E9FCE7547C17}" type="presParOf" srcId="{8816F202-3594-44CD-82B3-17B208EA8C07}" destId="{CA344165-77E3-4F2F-AC1D-F1A2CBC3D997}" srcOrd="2" destOrd="0" presId="urn:microsoft.com/office/officeart/2008/layout/LinedList"/>
    <dgm:cxn modelId="{1F583176-6944-4449-AEC8-9727BBF95738}" type="presParOf" srcId="{1260BD2D-C46E-4096-A892-A2D92A3B3E36}" destId="{CF784581-8506-430E-8E53-6A5A664E74AE}" srcOrd="5" destOrd="0" presId="urn:microsoft.com/office/officeart/2008/layout/LinedList"/>
    <dgm:cxn modelId="{ABDE0C4A-D965-4BFA-A1E7-0D87FA81C0C1}" type="presParOf" srcId="{1260BD2D-C46E-4096-A892-A2D92A3B3E36}" destId="{C5901328-4702-4D26-9F83-E7C4C06CEA3C}" srcOrd="6" destOrd="0" presId="urn:microsoft.com/office/officeart/2008/layout/LinedLis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1F6E10-D33B-4231-92DE-2888E85680B1}"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l-GR"/>
        </a:p>
      </dgm:t>
    </dgm:pt>
    <dgm:pt modelId="{919A188B-9151-469F-8823-450995482DCE}">
      <dgm:prSet phldrT="[Κείμενο]" custT="1"/>
      <dgm:spPr>
        <a:solidFill>
          <a:schemeClr val="bg1"/>
        </a:solidFill>
        <a:ln>
          <a:noFill/>
        </a:ln>
        <a:effectLst>
          <a:glow rad="101600">
            <a:schemeClr val="accent1">
              <a:alpha val="40000"/>
            </a:schemeClr>
          </a:glow>
        </a:effectLst>
        <a:scene3d>
          <a:camera prst="orthographicFront">
            <a:rot lat="0" lon="0" rev="0"/>
          </a:camera>
          <a:lightRig rig="glow" dir="t">
            <a:rot lat="0" lon="0" rev="14100000"/>
          </a:lightRig>
        </a:scene3d>
        <a:sp3d prstMaterial="softEdge">
          <a:bevelT w="127000" prst="artDeco"/>
        </a:sp3d>
      </dgm:spPr>
      <dgm:t>
        <a:bodyPr/>
        <a:lstStyle/>
        <a:p>
          <a:r>
            <a:rPr lang="el-GR" sz="2000" b="1" dirty="0">
              <a:solidFill>
                <a:schemeClr val="accent1"/>
              </a:solidFill>
              <a:latin typeface="Calibri" panose="020F0502020204030204" pitchFamily="34" charset="0"/>
              <a:cs typeface="Calibri" panose="020F0502020204030204" pitchFamily="34" charset="0"/>
            </a:rPr>
            <a:t>Διαδραστικό</a:t>
          </a:r>
          <a:r>
            <a:rPr lang="el-GR" sz="1800" b="1" dirty="0">
              <a:solidFill>
                <a:schemeClr val="accent1"/>
              </a:solidFill>
              <a:latin typeface="Calibri" panose="020F0502020204030204" pitchFamily="34" charset="0"/>
              <a:cs typeface="Calibri" panose="020F0502020204030204" pitchFamily="34" charset="0"/>
            </a:rPr>
            <a:t> Ε.Υ.</a:t>
          </a:r>
        </a:p>
      </dgm:t>
    </dgm:pt>
    <dgm:pt modelId="{280170F8-5CF8-42F3-8150-F47C80354436}" type="parTrans" cxnId="{545DD215-3C1D-4E45-B318-B8E86A82D793}">
      <dgm:prSet/>
      <dgm:spPr/>
      <dgm:t>
        <a:bodyPr/>
        <a:lstStyle/>
        <a:p>
          <a:endParaRPr lang="el-GR"/>
        </a:p>
      </dgm:t>
    </dgm:pt>
    <dgm:pt modelId="{FF8D330E-CB51-470A-8AAE-734AF761A7D5}" type="sibTrans" cxnId="{545DD215-3C1D-4E45-B318-B8E86A82D793}">
      <dgm:prSet/>
      <dgm:spPr/>
      <dgm:t>
        <a:bodyPr/>
        <a:lstStyle/>
        <a:p>
          <a:endParaRPr lang="el-GR"/>
        </a:p>
      </dgm:t>
    </dgm:pt>
    <dgm:pt modelId="{D09B2E38-06C3-4253-81BA-E5EAFF094E4E}">
      <dgm:prSet phldrT="[Κείμενο]" custT="1"/>
      <dgm:spPr/>
      <dgm:t>
        <a:bodyPr/>
        <a:lstStyle/>
        <a:p>
          <a:r>
            <a:rPr lang="el-GR" sz="1600" b="1" dirty="0">
              <a:solidFill>
                <a:schemeClr val="accent1"/>
              </a:solidFill>
            </a:rPr>
            <a:t>εξΑΕ</a:t>
          </a:r>
        </a:p>
      </dgm:t>
    </dgm:pt>
    <dgm:pt modelId="{82B4C6C0-FD1E-46A8-9BA0-4C94ED0E8C9F}" type="parTrans" cxnId="{76207E18-2393-4E95-8501-A0BB82F759A4}">
      <dgm:prSet/>
      <dgm:spPr/>
      <dgm:t>
        <a:bodyPr/>
        <a:lstStyle/>
        <a:p>
          <a:endParaRPr lang="el-GR"/>
        </a:p>
      </dgm:t>
    </dgm:pt>
    <dgm:pt modelId="{77ED50EB-38D5-4A26-A1A2-97894A03F509}" type="sibTrans" cxnId="{76207E18-2393-4E95-8501-A0BB82F759A4}">
      <dgm:prSet/>
      <dgm:spPr>
        <a:solidFill>
          <a:schemeClr val="accent1"/>
        </a:solidFill>
      </dgm:spPr>
      <dgm:t>
        <a:bodyPr/>
        <a:lstStyle/>
        <a:p>
          <a:endParaRPr lang="el-GR"/>
        </a:p>
      </dgm:t>
    </dgm:pt>
    <dgm:pt modelId="{E6345150-6790-4FA5-A0A3-AA7545EBFEEA}">
      <dgm:prSet phldrT="[Κείμενο]" custT="1"/>
      <dgm:spPr/>
      <dgm:t>
        <a:bodyPr/>
        <a:lstStyle/>
        <a:p>
          <a:r>
            <a:rPr lang="el-GR" sz="1600" b="1" dirty="0">
              <a:solidFill>
                <a:schemeClr val="accent1"/>
              </a:solidFill>
            </a:rPr>
            <a:t>ΤΠΕ</a:t>
          </a:r>
        </a:p>
      </dgm:t>
    </dgm:pt>
    <dgm:pt modelId="{CB4FEEAD-A1FF-4CAC-B54D-6E665B9732B1}" type="parTrans" cxnId="{1E4C7449-7236-430B-ADD3-16BB80A0344E}">
      <dgm:prSet/>
      <dgm:spPr/>
      <dgm:t>
        <a:bodyPr/>
        <a:lstStyle/>
        <a:p>
          <a:endParaRPr lang="el-GR"/>
        </a:p>
      </dgm:t>
    </dgm:pt>
    <dgm:pt modelId="{BAC1DE6D-6C89-4BA4-A586-F663A8266C63}" type="sibTrans" cxnId="{1E4C7449-7236-430B-ADD3-16BB80A0344E}">
      <dgm:prSet/>
      <dgm:spPr>
        <a:solidFill>
          <a:schemeClr val="accent1"/>
        </a:solidFill>
      </dgm:spPr>
      <dgm:t>
        <a:bodyPr/>
        <a:lstStyle/>
        <a:p>
          <a:endParaRPr lang="el-GR"/>
        </a:p>
      </dgm:t>
    </dgm:pt>
    <dgm:pt modelId="{73BDE9D4-1CD6-4E8A-B8E8-D4DA85F0CC98}">
      <dgm:prSet phldrT="[Κείμενο]" custT="1"/>
      <dgm:spPr/>
      <dgm:t>
        <a:bodyPr/>
        <a:lstStyle/>
        <a:p>
          <a:r>
            <a:rPr lang="el-GR" sz="1400" b="1" dirty="0">
              <a:solidFill>
                <a:schemeClr val="accent1"/>
              </a:solidFill>
            </a:rPr>
            <a:t>Φυσική Αγωγή</a:t>
          </a:r>
        </a:p>
      </dgm:t>
    </dgm:pt>
    <dgm:pt modelId="{3BFA22F4-C5A0-47BD-9ABB-842BECAD249E}" type="parTrans" cxnId="{B6C5A5A2-6FCF-44CD-9362-288C62D86CA5}">
      <dgm:prSet/>
      <dgm:spPr/>
      <dgm:t>
        <a:bodyPr/>
        <a:lstStyle/>
        <a:p>
          <a:endParaRPr lang="el-GR"/>
        </a:p>
      </dgm:t>
    </dgm:pt>
    <dgm:pt modelId="{34597140-54FC-41D9-806A-02C98E9F9CF4}" type="sibTrans" cxnId="{B6C5A5A2-6FCF-44CD-9362-288C62D86CA5}">
      <dgm:prSet/>
      <dgm:spPr>
        <a:solidFill>
          <a:schemeClr val="accent1"/>
        </a:solidFill>
      </dgm:spPr>
      <dgm:t>
        <a:bodyPr/>
        <a:lstStyle/>
        <a:p>
          <a:endParaRPr lang="el-GR"/>
        </a:p>
      </dgm:t>
    </dgm:pt>
    <dgm:pt modelId="{E6036484-1FAA-498D-B7EE-DAE00EACB82E}">
      <dgm:prSet phldrT="[Κείμενο]" custT="1"/>
      <dgm:spPr/>
      <dgm:t>
        <a:bodyPr/>
        <a:lstStyle/>
        <a:p>
          <a:r>
            <a:rPr lang="el-GR" sz="1400" b="1" dirty="0">
              <a:solidFill>
                <a:schemeClr val="accent1"/>
              </a:solidFill>
            </a:rPr>
            <a:t>Μυϊκό Σύστημα</a:t>
          </a:r>
        </a:p>
      </dgm:t>
    </dgm:pt>
    <dgm:pt modelId="{546088E0-AF3A-4B74-99DD-C98CA8FEF694}" type="parTrans" cxnId="{A4FB0CD6-99BA-43C6-9CD1-C8149E102F0A}">
      <dgm:prSet/>
      <dgm:spPr/>
      <dgm:t>
        <a:bodyPr/>
        <a:lstStyle/>
        <a:p>
          <a:endParaRPr lang="el-GR"/>
        </a:p>
      </dgm:t>
    </dgm:pt>
    <dgm:pt modelId="{37D7A67B-D37D-41A0-A416-898588D73D0D}" type="sibTrans" cxnId="{A4FB0CD6-99BA-43C6-9CD1-C8149E102F0A}">
      <dgm:prSet/>
      <dgm:spPr>
        <a:solidFill>
          <a:schemeClr val="accent1"/>
        </a:solidFill>
      </dgm:spPr>
      <dgm:t>
        <a:bodyPr/>
        <a:lstStyle/>
        <a:p>
          <a:endParaRPr lang="el-GR"/>
        </a:p>
      </dgm:t>
    </dgm:pt>
    <dgm:pt modelId="{F5A4E957-E795-4267-97F4-14E5D3D49179}" type="pres">
      <dgm:prSet presAssocID="{A51F6E10-D33B-4231-92DE-2888E85680B1}" presName="Name0" presStyleCnt="0">
        <dgm:presLayoutVars>
          <dgm:chMax val="1"/>
          <dgm:dir/>
          <dgm:animLvl val="ctr"/>
          <dgm:resizeHandles val="exact"/>
        </dgm:presLayoutVars>
      </dgm:prSet>
      <dgm:spPr/>
    </dgm:pt>
    <dgm:pt modelId="{DC72A9FC-05FE-477D-A3AF-8BAC148BF520}" type="pres">
      <dgm:prSet presAssocID="{919A188B-9151-469F-8823-450995482DCE}" presName="centerShape" presStyleLbl="node0" presStyleIdx="0" presStyleCnt="1" custScaleX="150814" custScaleY="128446"/>
      <dgm:spPr/>
    </dgm:pt>
    <dgm:pt modelId="{1F2F8B74-75DC-4A97-949B-DC4CED47E39B}" type="pres">
      <dgm:prSet presAssocID="{D09B2E38-06C3-4253-81BA-E5EAFF094E4E}" presName="node" presStyleLbl="node1" presStyleIdx="0" presStyleCnt="4" custScaleX="116307" custScaleY="113625">
        <dgm:presLayoutVars>
          <dgm:bulletEnabled val="1"/>
        </dgm:presLayoutVars>
      </dgm:prSet>
      <dgm:spPr/>
    </dgm:pt>
    <dgm:pt modelId="{82692234-BCC2-4457-8C00-07DAF17E8808}" type="pres">
      <dgm:prSet presAssocID="{D09B2E38-06C3-4253-81BA-E5EAFF094E4E}" presName="dummy" presStyleCnt="0"/>
      <dgm:spPr/>
    </dgm:pt>
    <dgm:pt modelId="{4215FCC5-FAD0-452C-A9D5-44A0E08B22AA}" type="pres">
      <dgm:prSet presAssocID="{77ED50EB-38D5-4A26-A1A2-97894A03F509}" presName="sibTrans" presStyleLbl="sibTrans2D1" presStyleIdx="0" presStyleCnt="4"/>
      <dgm:spPr/>
    </dgm:pt>
    <dgm:pt modelId="{1BEF17E4-4156-4794-A1F0-A26690AE7620}" type="pres">
      <dgm:prSet presAssocID="{E6345150-6790-4FA5-A0A3-AA7545EBFEEA}" presName="node" presStyleLbl="node1" presStyleIdx="1" presStyleCnt="4" custScaleX="115848" custScaleY="112680">
        <dgm:presLayoutVars>
          <dgm:bulletEnabled val="1"/>
        </dgm:presLayoutVars>
      </dgm:prSet>
      <dgm:spPr/>
    </dgm:pt>
    <dgm:pt modelId="{0D69E67C-5C62-4777-AE63-F39BABC93C65}" type="pres">
      <dgm:prSet presAssocID="{E6345150-6790-4FA5-A0A3-AA7545EBFEEA}" presName="dummy" presStyleCnt="0"/>
      <dgm:spPr/>
    </dgm:pt>
    <dgm:pt modelId="{22E8BA0C-B864-40AB-A6DD-F8E8BE02D2FD}" type="pres">
      <dgm:prSet presAssocID="{BAC1DE6D-6C89-4BA4-A586-F663A8266C63}" presName="sibTrans" presStyleLbl="sibTrans2D1" presStyleIdx="1" presStyleCnt="4"/>
      <dgm:spPr/>
    </dgm:pt>
    <dgm:pt modelId="{F92A679F-DB2F-4A33-81CB-A748A3FA440E}" type="pres">
      <dgm:prSet presAssocID="{73BDE9D4-1CD6-4E8A-B8E8-D4DA85F0CC98}" presName="node" presStyleLbl="node1" presStyleIdx="2" presStyleCnt="4" custScaleX="112476" custScaleY="116989">
        <dgm:presLayoutVars>
          <dgm:bulletEnabled val="1"/>
        </dgm:presLayoutVars>
      </dgm:prSet>
      <dgm:spPr/>
    </dgm:pt>
    <dgm:pt modelId="{CEB357D4-AE36-4FAF-8E7E-D5577E543AE5}" type="pres">
      <dgm:prSet presAssocID="{73BDE9D4-1CD6-4E8A-B8E8-D4DA85F0CC98}" presName="dummy" presStyleCnt="0"/>
      <dgm:spPr/>
    </dgm:pt>
    <dgm:pt modelId="{DD1140AF-CC2F-49C0-9037-4EF3230D4937}" type="pres">
      <dgm:prSet presAssocID="{34597140-54FC-41D9-806A-02C98E9F9CF4}" presName="sibTrans" presStyleLbl="sibTrans2D1" presStyleIdx="2" presStyleCnt="4"/>
      <dgm:spPr/>
    </dgm:pt>
    <dgm:pt modelId="{0F7523A3-EDCA-4A10-86A0-950B3A91E288}" type="pres">
      <dgm:prSet presAssocID="{E6036484-1FAA-498D-B7EE-DAE00EACB82E}" presName="node" presStyleLbl="node1" presStyleIdx="3" presStyleCnt="4" custScaleX="119537" custScaleY="109483" custRadScaleRad="100586">
        <dgm:presLayoutVars>
          <dgm:bulletEnabled val="1"/>
        </dgm:presLayoutVars>
      </dgm:prSet>
      <dgm:spPr/>
    </dgm:pt>
    <dgm:pt modelId="{746E6B37-83F7-4E21-BF8B-0725D6CF6200}" type="pres">
      <dgm:prSet presAssocID="{E6036484-1FAA-498D-B7EE-DAE00EACB82E}" presName="dummy" presStyleCnt="0"/>
      <dgm:spPr/>
    </dgm:pt>
    <dgm:pt modelId="{945F7BE5-D8AF-433B-89A4-2764BF097AF4}" type="pres">
      <dgm:prSet presAssocID="{37D7A67B-D37D-41A0-A416-898588D73D0D}" presName="sibTrans" presStyleLbl="sibTrans2D1" presStyleIdx="3" presStyleCnt="4"/>
      <dgm:spPr/>
    </dgm:pt>
  </dgm:ptLst>
  <dgm:cxnLst>
    <dgm:cxn modelId="{46CA2A03-D4AE-4D17-B73D-8C94DED984D4}" type="presOf" srcId="{34597140-54FC-41D9-806A-02C98E9F9CF4}" destId="{DD1140AF-CC2F-49C0-9037-4EF3230D4937}" srcOrd="0" destOrd="0" presId="urn:microsoft.com/office/officeart/2005/8/layout/radial6"/>
    <dgm:cxn modelId="{545DD215-3C1D-4E45-B318-B8E86A82D793}" srcId="{A51F6E10-D33B-4231-92DE-2888E85680B1}" destId="{919A188B-9151-469F-8823-450995482DCE}" srcOrd="0" destOrd="0" parTransId="{280170F8-5CF8-42F3-8150-F47C80354436}" sibTransId="{FF8D330E-CB51-470A-8AAE-734AF761A7D5}"/>
    <dgm:cxn modelId="{76207E18-2393-4E95-8501-A0BB82F759A4}" srcId="{919A188B-9151-469F-8823-450995482DCE}" destId="{D09B2E38-06C3-4253-81BA-E5EAFF094E4E}" srcOrd="0" destOrd="0" parTransId="{82B4C6C0-FD1E-46A8-9BA0-4C94ED0E8C9F}" sibTransId="{77ED50EB-38D5-4A26-A1A2-97894A03F509}"/>
    <dgm:cxn modelId="{1EBE1D20-D63A-4196-BFFF-4CA6D00E14F8}" type="presOf" srcId="{37D7A67B-D37D-41A0-A416-898588D73D0D}" destId="{945F7BE5-D8AF-433B-89A4-2764BF097AF4}" srcOrd="0" destOrd="0" presId="urn:microsoft.com/office/officeart/2005/8/layout/radial6"/>
    <dgm:cxn modelId="{6329F840-62BE-4A2E-B596-68F1DB59C680}" type="presOf" srcId="{E6036484-1FAA-498D-B7EE-DAE00EACB82E}" destId="{0F7523A3-EDCA-4A10-86A0-950B3A91E288}" srcOrd="0" destOrd="0" presId="urn:microsoft.com/office/officeart/2005/8/layout/radial6"/>
    <dgm:cxn modelId="{1E4C7449-7236-430B-ADD3-16BB80A0344E}" srcId="{919A188B-9151-469F-8823-450995482DCE}" destId="{E6345150-6790-4FA5-A0A3-AA7545EBFEEA}" srcOrd="1" destOrd="0" parTransId="{CB4FEEAD-A1FF-4CAC-B54D-6E665B9732B1}" sibTransId="{BAC1DE6D-6C89-4BA4-A586-F663A8266C63}"/>
    <dgm:cxn modelId="{F1D7404A-747E-444E-9392-F44EA7C4E8DB}" type="presOf" srcId="{BAC1DE6D-6C89-4BA4-A586-F663A8266C63}" destId="{22E8BA0C-B864-40AB-A6DD-F8E8BE02D2FD}" srcOrd="0" destOrd="0" presId="urn:microsoft.com/office/officeart/2005/8/layout/radial6"/>
    <dgm:cxn modelId="{B1A48951-EC29-4F9F-BB6A-9A537F957802}" type="presOf" srcId="{919A188B-9151-469F-8823-450995482DCE}" destId="{DC72A9FC-05FE-477D-A3AF-8BAC148BF520}" srcOrd="0" destOrd="0" presId="urn:microsoft.com/office/officeart/2005/8/layout/radial6"/>
    <dgm:cxn modelId="{EEB12D76-C4E5-4A02-93C5-5C2EBDD23F55}" type="presOf" srcId="{D09B2E38-06C3-4253-81BA-E5EAFF094E4E}" destId="{1F2F8B74-75DC-4A97-949B-DC4CED47E39B}" srcOrd="0" destOrd="0" presId="urn:microsoft.com/office/officeart/2005/8/layout/radial6"/>
    <dgm:cxn modelId="{8E067685-3C0F-4FD3-8780-6D49939281BA}" type="presOf" srcId="{A51F6E10-D33B-4231-92DE-2888E85680B1}" destId="{F5A4E957-E795-4267-97F4-14E5D3D49179}" srcOrd="0" destOrd="0" presId="urn:microsoft.com/office/officeart/2005/8/layout/radial6"/>
    <dgm:cxn modelId="{B6C5A5A2-6FCF-44CD-9362-288C62D86CA5}" srcId="{919A188B-9151-469F-8823-450995482DCE}" destId="{73BDE9D4-1CD6-4E8A-B8E8-D4DA85F0CC98}" srcOrd="2" destOrd="0" parTransId="{3BFA22F4-C5A0-47BD-9ABB-842BECAD249E}" sibTransId="{34597140-54FC-41D9-806A-02C98E9F9CF4}"/>
    <dgm:cxn modelId="{10D49AB2-B1A4-4C24-BE3F-1941BD150B61}" type="presOf" srcId="{77ED50EB-38D5-4A26-A1A2-97894A03F509}" destId="{4215FCC5-FAD0-452C-A9D5-44A0E08B22AA}" srcOrd="0" destOrd="0" presId="urn:microsoft.com/office/officeart/2005/8/layout/radial6"/>
    <dgm:cxn modelId="{037ABAB5-8E9D-4AD7-92B5-7B8417F98ECC}" type="presOf" srcId="{E6345150-6790-4FA5-A0A3-AA7545EBFEEA}" destId="{1BEF17E4-4156-4794-A1F0-A26690AE7620}" srcOrd="0" destOrd="0" presId="urn:microsoft.com/office/officeart/2005/8/layout/radial6"/>
    <dgm:cxn modelId="{A4FB0CD6-99BA-43C6-9CD1-C8149E102F0A}" srcId="{919A188B-9151-469F-8823-450995482DCE}" destId="{E6036484-1FAA-498D-B7EE-DAE00EACB82E}" srcOrd="3" destOrd="0" parTransId="{546088E0-AF3A-4B74-99DD-C98CA8FEF694}" sibTransId="{37D7A67B-D37D-41A0-A416-898588D73D0D}"/>
    <dgm:cxn modelId="{15680AE5-E89C-45B1-A98E-D4AD485DF037}" type="presOf" srcId="{73BDE9D4-1CD6-4E8A-B8E8-D4DA85F0CC98}" destId="{F92A679F-DB2F-4A33-81CB-A748A3FA440E}" srcOrd="0" destOrd="0" presId="urn:microsoft.com/office/officeart/2005/8/layout/radial6"/>
    <dgm:cxn modelId="{2F1BB83B-2E26-4D3F-8ED4-CFF940BEB84F}" type="presParOf" srcId="{F5A4E957-E795-4267-97F4-14E5D3D49179}" destId="{DC72A9FC-05FE-477D-A3AF-8BAC148BF520}" srcOrd="0" destOrd="0" presId="urn:microsoft.com/office/officeart/2005/8/layout/radial6"/>
    <dgm:cxn modelId="{1723E397-DCC3-4C0D-B4FC-3033BF42A63B}" type="presParOf" srcId="{F5A4E957-E795-4267-97F4-14E5D3D49179}" destId="{1F2F8B74-75DC-4A97-949B-DC4CED47E39B}" srcOrd="1" destOrd="0" presId="urn:microsoft.com/office/officeart/2005/8/layout/radial6"/>
    <dgm:cxn modelId="{55B6A79C-CC6B-47B1-8525-051E24F376C6}" type="presParOf" srcId="{F5A4E957-E795-4267-97F4-14E5D3D49179}" destId="{82692234-BCC2-4457-8C00-07DAF17E8808}" srcOrd="2" destOrd="0" presId="urn:microsoft.com/office/officeart/2005/8/layout/radial6"/>
    <dgm:cxn modelId="{021EF575-B070-4B7D-A17F-8805941B6109}" type="presParOf" srcId="{F5A4E957-E795-4267-97F4-14E5D3D49179}" destId="{4215FCC5-FAD0-452C-A9D5-44A0E08B22AA}" srcOrd="3" destOrd="0" presId="urn:microsoft.com/office/officeart/2005/8/layout/radial6"/>
    <dgm:cxn modelId="{DEF596CE-786B-4F45-B8F7-F1A863B90466}" type="presParOf" srcId="{F5A4E957-E795-4267-97F4-14E5D3D49179}" destId="{1BEF17E4-4156-4794-A1F0-A26690AE7620}" srcOrd="4" destOrd="0" presId="urn:microsoft.com/office/officeart/2005/8/layout/radial6"/>
    <dgm:cxn modelId="{2AFF29E4-545C-4757-AB13-1191B18E5BD5}" type="presParOf" srcId="{F5A4E957-E795-4267-97F4-14E5D3D49179}" destId="{0D69E67C-5C62-4777-AE63-F39BABC93C65}" srcOrd="5" destOrd="0" presId="urn:microsoft.com/office/officeart/2005/8/layout/radial6"/>
    <dgm:cxn modelId="{607BF6D5-7D61-4928-A874-E559D69AC0A0}" type="presParOf" srcId="{F5A4E957-E795-4267-97F4-14E5D3D49179}" destId="{22E8BA0C-B864-40AB-A6DD-F8E8BE02D2FD}" srcOrd="6" destOrd="0" presId="urn:microsoft.com/office/officeart/2005/8/layout/radial6"/>
    <dgm:cxn modelId="{BF8B895E-9DAB-4D60-91CF-8A3C62101019}" type="presParOf" srcId="{F5A4E957-E795-4267-97F4-14E5D3D49179}" destId="{F92A679F-DB2F-4A33-81CB-A748A3FA440E}" srcOrd="7" destOrd="0" presId="urn:microsoft.com/office/officeart/2005/8/layout/radial6"/>
    <dgm:cxn modelId="{2C12461D-FEAF-4CB4-84B6-BCC196959F81}" type="presParOf" srcId="{F5A4E957-E795-4267-97F4-14E5D3D49179}" destId="{CEB357D4-AE36-4FAF-8E7E-D5577E543AE5}" srcOrd="8" destOrd="0" presId="urn:microsoft.com/office/officeart/2005/8/layout/radial6"/>
    <dgm:cxn modelId="{3ACC693D-E44D-4DA2-A15F-FB5404C5D8EC}" type="presParOf" srcId="{F5A4E957-E795-4267-97F4-14E5D3D49179}" destId="{DD1140AF-CC2F-49C0-9037-4EF3230D4937}" srcOrd="9" destOrd="0" presId="urn:microsoft.com/office/officeart/2005/8/layout/radial6"/>
    <dgm:cxn modelId="{1B9C49C4-E3DE-47D5-B6E4-7E752B3B9C34}" type="presParOf" srcId="{F5A4E957-E795-4267-97F4-14E5D3D49179}" destId="{0F7523A3-EDCA-4A10-86A0-950B3A91E288}" srcOrd="10" destOrd="0" presId="urn:microsoft.com/office/officeart/2005/8/layout/radial6"/>
    <dgm:cxn modelId="{4B72ACA5-AE7F-4E3E-9997-7A6EAC723EB1}" type="presParOf" srcId="{F5A4E957-E795-4267-97F4-14E5D3D49179}" destId="{746E6B37-83F7-4E21-BF8B-0725D6CF6200}" srcOrd="11" destOrd="0" presId="urn:microsoft.com/office/officeart/2005/8/layout/radial6"/>
    <dgm:cxn modelId="{CF6562C5-5435-474D-A253-F867B31F8B9E}" type="presParOf" srcId="{F5A4E957-E795-4267-97F4-14E5D3D49179}" destId="{945F7BE5-D8AF-433B-89A4-2764BF097AF4}" srcOrd="12" destOrd="0" presId="urn:microsoft.com/office/officeart/2005/8/layout/radial6"/>
  </dgm:cxnLst>
  <dgm:bg>
    <a:effectLst>
      <a:glow rad="63500">
        <a:srgbClr val="BDE3B0">
          <a:alpha val="40000"/>
        </a:srgbClr>
      </a:glow>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Το ΕΥ παρέχει δυνατότητα Αναστοχασμού - Αυτοαξιολόγησης στον εκπαιδευόμενο</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32D559D4-919C-4B3D-B3CA-3470F6FBB72D}">
      <dgm:prSet phldrT="[Κείμενο]" custT="1"/>
      <dgm:spPr/>
      <dgm:t>
        <a:bodyPr/>
        <a:lstStyle/>
        <a:p>
          <a:r>
            <a:rPr lang="el-GR" sz="1200" dirty="0"/>
            <a:t>Δραστηριότητες ενθάρρυνσης αυτοαξιολόγησης</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Δραστηριότητες ανάπτυξης κριτικής σκέψης</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5C9C0F9A-721E-4363-8F6F-D814838478C2}">
      <dgm:prSet phldrT="[Κείμενο]" custT="1"/>
      <dgm:spPr/>
      <dgm:t>
        <a:bodyPr/>
        <a:lstStyle/>
        <a:p>
          <a:r>
            <a:rPr lang="el-GR" sz="1200" dirty="0"/>
            <a:t>Δραστηριότητες συσχετισμού νέων δεδομένων με την πραγματικότητα</a:t>
          </a:r>
        </a:p>
      </dgm:t>
    </dgm:pt>
    <dgm:pt modelId="{FF0B7D78-02E7-49B4-8DF5-2D7B2503738B}" type="parTrans" cxnId="{4949A44D-B083-42BD-858E-64C2341D101A}">
      <dgm:prSet/>
      <dgm:spPr/>
      <dgm:t>
        <a:bodyPr/>
        <a:lstStyle/>
        <a:p>
          <a:endParaRPr lang="el-GR"/>
        </a:p>
      </dgm:t>
    </dgm:pt>
    <dgm:pt modelId="{FDB589BE-A0C3-4B09-9C3E-B822C82F2326}" type="sibTrans" cxnId="{4949A44D-B083-42BD-858E-64C2341D101A}">
      <dgm:prSet/>
      <dgm:spPr/>
      <dgm:t>
        <a:bodyPr/>
        <a:lstStyle/>
        <a:p>
          <a:endParaRPr lang="el-GR"/>
        </a:p>
      </dgm:t>
    </dgm:pt>
    <dgm:pt modelId="{E03655E5-DBA6-4538-A45D-23A3CAEDAC8C}">
      <dgm:prSet phldrT="[Κείμενο]" custT="1"/>
      <dgm:spPr/>
      <dgm:t>
        <a:bodyPr/>
        <a:lstStyle/>
        <a:p>
          <a:r>
            <a:rPr lang="el-GR" sz="1200" dirty="0"/>
            <a:t>Δραστηριότητες ανατροφοδότησης</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7C2923D8-08FB-4B6A-9C9B-3F221214F4EF}">
      <dgm:prSet phldrT="[Κείμενο]" custT="1"/>
      <dgm:spPr/>
      <dgm:t>
        <a:bodyPr/>
        <a:lstStyle/>
        <a:p>
          <a:r>
            <a:rPr lang="el-GR" sz="1200" dirty="0"/>
            <a:t>Δραστηριότητες εφαρμογής νέας γνώσης</a:t>
          </a:r>
        </a:p>
      </dgm:t>
    </dgm:pt>
    <dgm:pt modelId="{57DF12EF-2CC4-4841-86A6-452790B70633}" type="parTrans" cxnId="{C5BCB66C-8197-417B-BEFF-0437045F8FAB}">
      <dgm:prSet/>
      <dgm:spPr/>
      <dgm:t>
        <a:bodyPr/>
        <a:lstStyle/>
        <a:p>
          <a:endParaRPr lang="el-GR"/>
        </a:p>
      </dgm:t>
    </dgm:pt>
    <dgm:pt modelId="{8B5327DB-E4D3-4983-8F9A-0A1798828925}" type="sibTrans" cxnId="{C5BCB66C-8197-417B-BEFF-0437045F8FAB}">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6" custScaleX="141638"/>
      <dgm:spPr/>
    </dgm:pt>
    <dgm:pt modelId="{1260BD2D-C46E-4096-A892-A2D92A3B3E36}" type="pres">
      <dgm:prSet presAssocID="{A6F14F88-8BBC-418A-BC80-BF243481A921}" presName="vert1" presStyleCnt="0"/>
      <dgm:spPr/>
    </dgm:pt>
    <dgm:pt modelId="{54DD5AAA-DC01-4FC8-9F4F-6AB92E4AE212}" type="pres">
      <dgm:prSet presAssocID="{32D559D4-919C-4B3D-B3CA-3470F6FBB72D}" presName="vertSpace2a"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1" presStyleCnt="6" custScaleY="98688"/>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0" presStyleCnt="5"/>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2" presStyleCnt="6" custScaleY="91555"/>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1" presStyleCnt="5"/>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3" presStyleCnt="6" custScaleY="94138"/>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2" presStyleCnt="5"/>
      <dgm:spPr/>
    </dgm:pt>
    <dgm:pt modelId="{0505BBC9-69BC-4071-B393-D7F4751E62AD}" type="pres">
      <dgm:prSet presAssocID="{E03655E5-DBA6-4538-A45D-23A3CAEDAC8C}" presName="vertSpace2b" presStyleCnt="0"/>
      <dgm:spPr/>
    </dgm:pt>
    <dgm:pt modelId="{17CB0466-B27B-4CB2-BD8C-D3CE1CB58216}" type="pres">
      <dgm:prSet presAssocID="{5C9C0F9A-721E-4363-8F6F-D814838478C2}" presName="horz2" presStyleCnt="0"/>
      <dgm:spPr/>
    </dgm:pt>
    <dgm:pt modelId="{4BD44606-4DF7-4002-97D5-84A9FE1B86D2}" type="pres">
      <dgm:prSet presAssocID="{5C9C0F9A-721E-4363-8F6F-D814838478C2}" presName="horzSpace2" presStyleCnt="0"/>
      <dgm:spPr/>
    </dgm:pt>
    <dgm:pt modelId="{A0F35D73-FB00-41D4-90B4-167449014EF6}" type="pres">
      <dgm:prSet presAssocID="{5C9C0F9A-721E-4363-8F6F-D814838478C2}" presName="tx2" presStyleLbl="revTx" presStyleIdx="4" presStyleCnt="6" custScaleY="99125"/>
      <dgm:spPr/>
    </dgm:pt>
    <dgm:pt modelId="{880215EA-C32C-46BF-9BCD-E5314D1D3CB8}" type="pres">
      <dgm:prSet presAssocID="{5C9C0F9A-721E-4363-8F6F-D814838478C2}" presName="vert2" presStyleCnt="0"/>
      <dgm:spPr/>
    </dgm:pt>
    <dgm:pt modelId="{E2FA5FA2-56B8-4979-AB07-581FB7881516}" type="pres">
      <dgm:prSet presAssocID="{5C9C0F9A-721E-4363-8F6F-D814838478C2}" presName="thinLine2b" presStyleLbl="callout" presStyleIdx="3" presStyleCnt="5"/>
      <dgm:spPr/>
    </dgm:pt>
    <dgm:pt modelId="{971926AE-5992-4DD3-802A-F936ABD460BA}" type="pres">
      <dgm:prSet presAssocID="{5C9C0F9A-721E-4363-8F6F-D814838478C2}" presName="vertSpace2b" presStyleCnt="0"/>
      <dgm:spPr/>
    </dgm:pt>
    <dgm:pt modelId="{747ABB0F-4066-4294-8916-2DFF0BCEFF40}" type="pres">
      <dgm:prSet presAssocID="{7C2923D8-08FB-4B6A-9C9B-3F221214F4EF}" presName="horz2" presStyleCnt="0"/>
      <dgm:spPr/>
    </dgm:pt>
    <dgm:pt modelId="{7641E26A-518E-456D-9D34-55ACD4B4EA8E}" type="pres">
      <dgm:prSet presAssocID="{7C2923D8-08FB-4B6A-9C9B-3F221214F4EF}" presName="horzSpace2" presStyleCnt="0"/>
      <dgm:spPr/>
    </dgm:pt>
    <dgm:pt modelId="{189D20C3-02B5-4303-894F-243D390C4A79}" type="pres">
      <dgm:prSet presAssocID="{7C2923D8-08FB-4B6A-9C9B-3F221214F4EF}" presName="tx2" presStyleLbl="revTx" presStyleIdx="5" presStyleCnt="6" custScaleY="97498"/>
      <dgm:spPr/>
    </dgm:pt>
    <dgm:pt modelId="{B27EB36D-AA06-4A4C-AA23-C1E375F5541B}" type="pres">
      <dgm:prSet presAssocID="{7C2923D8-08FB-4B6A-9C9B-3F221214F4EF}" presName="vert2" presStyleCnt="0"/>
      <dgm:spPr/>
    </dgm:pt>
    <dgm:pt modelId="{DDE31819-0B69-4EB6-957B-95940C90F1B4}" type="pres">
      <dgm:prSet presAssocID="{7C2923D8-08FB-4B6A-9C9B-3F221214F4EF}" presName="thinLine2b" presStyleLbl="callout" presStyleIdx="4" presStyleCnt="5"/>
      <dgm:spPr/>
    </dgm:pt>
    <dgm:pt modelId="{7740797B-6168-4C3E-84DF-5843F40AFA10}" type="pres">
      <dgm:prSet presAssocID="{7C2923D8-08FB-4B6A-9C9B-3F221214F4EF}"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4B77C937-8E1C-40B7-BA8C-061D923A06B0}" srcId="{A6F14F88-8BBC-418A-BC80-BF243481A921}" destId="{E03655E5-DBA6-4538-A45D-23A3CAEDAC8C}" srcOrd="2" destOrd="0" parTransId="{8B836023-A58A-4A3B-B2FB-AF24A68D2C06}" sibTransId="{BD2719A2-34F3-4566-8E3B-CA4B6F21B729}"/>
    <dgm:cxn modelId="{17F7723F-4C09-44EE-ACC9-47E798D2707D}" type="presOf" srcId="{5C9C0F9A-721E-4363-8F6F-D814838478C2}" destId="{A0F35D73-FB00-41D4-90B4-167449014EF6}" srcOrd="0" destOrd="0" presId="urn:microsoft.com/office/officeart/2008/layout/LinedList"/>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0" destOrd="0" parTransId="{C7F822ED-CF67-4A99-8184-43E708AB6B3C}" sibTransId="{94E2A71E-2BA2-46CD-9C7E-8C65253B4D59}"/>
    <dgm:cxn modelId="{62A36A6A-FCBE-4899-BEDC-92C0FDC14CA4}" type="presOf" srcId="{7C2923D8-08FB-4B6A-9C9B-3F221214F4EF}" destId="{189D20C3-02B5-4303-894F-243D390C4A79}" srcOrd="0" destOrd="0" presId="urn:microsoft.com/office/officeart/2008/layout/LinedList"/>
    <dgm:cxn modelId="{C5BCB66C-8197-417B-BEFF-0437045F8FAB}" srcId="{A6F14F88-8BBC-418A-BC80-BF243481A921}" destId="{7C2923D8-08FB-4B6A-9C9B-3F221214F4EF}" srcOrd="4" destOrd="0" parTransId="{57DF12EF-2CC4-4841-86A6-452790B70633}" sibTransId="{8B5327DB-E4D3-4983-8F9A-0A1798828925}"/>
    <dgm:cxn modelId="{4949A44D-B083-42BD-858E-64C2341D101A}" srcId="{A6F14F88-8BBC-418A-BC80-BF243481A921}" destId="{5C9C0F9A-721E-4363-8F6F-D814838478C2}" srcOrd="3" destOrd="0" parTransId="{FF0B7D78-02E7-49B4-8DF5-2D7B2503738B}" sibTransId="{FDB589BE-A0C3-4B09-9C3E-B822C82F2326}"/>
    <dgm:cxn modelId="{E77B8472-2D47-4115-B059-B7D8CEB44B1A}" type="presOf" srcId="{32D559D4-919C-4B3D-B3CA-3470F6FBB72D}" destId="{1B0D2D1B-C8B1-482E-8785-2159F96A67A3}" srcOrd="0" destOrd="0" presId="urn:microsoft.com/office/officeart/2008/layout/LinedList"/>
    <dgm:cxn modelId="{888E1C91-367C-416F-83EA-4EE4EC2E791B}" type="presOf" srcId="{D06EB9AF-4343-4189-80DA-B85D92669BAC}" destId="{F2658730-B5D1-4DB9-BAAA-8EB869016C86}" srcOrd="0" destOrd="0" presId="urn:microsoft.com/office/officeart/2008/layout/LinedList"/>
    <dgm:cxn modelId="{B9483FD1-0D3A-4141-B359-84BD6865A7DA}" srcId="{A6F14F88-8BBC-418A-BC80-BF243481A921}" destId="{D06EB9AF-4343-4189-80DA-B85D92669BAC}" srcOrd="1"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462FAC63-99F7-4C14-A0A5-AF36D7BE59BB}" type="presParOf" srcId="{1260BD2D-C46E-4096-A892-A2D92A3B3E36}" destId="{54DD5AAA-DC01-4FC8-9F4F-6AB92E4AE212}" srcOrd="0" destOrd="0" presId="urn:microsoft.com/office/officeart/2008/layout/LinedList"/>
    <dgm:cxn modelId="{DCDDE9BA-398A-44CA-82D6-C6F870A7579F}" type="presParOf" srcId="{1260BD2D-C46E-4096-A892-A2D92A3B3E36}" destId="{C836EB6E-32E0-42DF-BC86-2FCC36160B98}" srcOrd="1"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2" destOrd="0" presId="urn:microsoft.com/office/officeart/2008/layout/LinedList"/>
    <dgm:cxn modelId="{AD7BB46B-24A1-4429-B774-967FDEBFE784}" type="presParOf" srcId="{1260BD2D-C46E-4096-A892-A2D92A3B3E36}" destId="{4C8F1800-A070-4C78-9228-C8F1C52CE9D1}" srcOrd="3" destOrd="0" presId="urn:microsoft.com/office/officeart/2008/layout/LinedList"/>
    <dgm:cxn modelId="{A9F0C867-A405-4B62-908C-6A9BC0A81E9C}" type="presParOf" srcId="{1260BD2D-C46E-4096-A892-A2D92A3B3E36}" destId="{908D99B1-2FBA-4FE4-9AD9-354D21E34626}" srcOrd="4"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5" destOrd="0" presId="urn:microsoft.com/office/officeart/2008/layout/LinedList"/>
    <dgm:cxn modelId="{AAC0E309-4F70-4C44-B3AA-8D3FA40C517D}" type="presParOf" srcId="{1260BD2D-C46E-4096-A892-A2D92A3B3E36}" destId="{6E1E28E8-F831-4FA2-9136-9E6943E361FE}" srcOrd="6" destOrd="0" presId="urn:microsoft.com/office/officeart/2008/layout/LinedList"/>
    <dgm:cxn modelId="{C6EF04A7-338A-43C3-A5E0-62CD05ADBEE1}" type="presParOf" srcId="{1260BD2D-C46E-4096-A892-A2D92A3B3E36}" destId="{2B8B7E35-5D58-4E7E-88C2-E68570E43A74}" srcOrd="7"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8" destOrd="0" presId="urn:microsoft.com/office/officeart/2008/layout/LinedList"/>
    <dgm:cxn modelId="{7F9BF450-F802-4C1E-8750-D34DFAA2F41F}" type="presParOf" srcId="{1260BD2D-C46E-4096-A892-A2D92A3B3E36}" destId="{0505BBC9-69BC-4071-B393-D7F4751E62AD}" srcOrd="9" destOrd="0" presId="urn:microsoft.com/office/officeart/2008/layout/LinedList"/>
    <dgm:cxn modelId="{6E029B71-1A84-4BF7-A668-389F8BDAE0D0}" type="presParOf" srcId="{1260BD2D-C46E-4096-A892-A2D92A3B3E36}" destId="{17CB0466-B27B-4CB2-BD8C-D3CE1CB58216}" srcOrd="10" destOrd="0" presId="urn:microsoft.com/office/officeart/2008/layout/LinedList"/>
    <dgm:cxn modelId="{E1911561-8456-473A-BCC7-7B075A05E307}" type="presParOf" srcId="{17CB0466-B27B-4CB2-BD8C-D3CE1CB58216}" destId="{4BD44606-4DF7-4002-97D5-84A9FE1B86D2}" srcOrd="0" destOrd="0" presId="urn:microsoft.com/office/officeart/2008/layout/LinedList"/>
    <dgm:cxn modelId="{E8CDE177-CA60-4651-BCE1-4B97C7E28D40}" type="presParOf" srcId="{17CB0466-B27B-4CB2-BD8C-D3CE1CB58216}" destId="{A0F35D73-FB00-41D4-90B4-167449014EF6}" srcOrd="1" destOrd="0" presId="urn:microsoft.com/office/officeart/2008/layout/LinedList"/>
    <dgm:cxn modelId="{0F109152-3EB1-49F3-8244-FD6C418711C4}" type="presParOf" srcId="{17CB0466-B27B-4CB2-BD8C-D3CE1CB58216}" destId="{880215EA-C32C-46BF-9BCD-E5314D1D3CB8}" srcOrd="2" destOrd="0" presId="urn:microsoft.com/office/officeart/2008/layout/LinedList"/>
    <dgm:cxn modelId="{442F48E2-46E1-4C15-B968-4406B2F67CC6}" type="presParOf" srcId="{1260BD2D-C46E-4096-A892-A2D92A3B3E36}" destId="{E2FA5FA2-56B8-4979-AB07-581FB7881516}" srcOrd="11" destOrd="0" presId="urn:microsoft.com/office/officeart/2008/layout/LinedList"/>
    <dgm:cxn modelId="{A74891D5-C039-404C-BBEB-E9947442865E}" type="presParOf" srcId="{1260BD2D-C46E-4096-A892-A2D92A3B3E36}" destId="{971926AE-5992-4DD3-802A-F936ABD460BA}" srcOrd="12" destOrd="0" presId="urn:microsoft.com/office/officeart/2008/layout/LinedList"/>
    <dgm:cxn modelId="{93983F64-A625-4491-AA37-9C361CE7E476}" type="presParOf" srcId="{1260BD2D-C46E-4096-A892-A2D92A3B3E36}" destId="{747ABB0F-4066-4294-8916-2DFF0BCEFF40}" srcOrd="13" destOrd="0" presId="urn:microsoft.com/office/officeart/2008/layout/LinedList"/>
    <dgm:cxn modelId="{4EC5585F-4766-46B4-9B7D-35FDDB38A558}" type="presParOf" srcId="{747ABB0F-4066-4294-8916-2DFF0BCEFF40}" destId="{7641E26A-518E-456D-9D34-55ACD4B4EA8E}" srcOrd="0" destOrd="0" presId="urn:microsoft.com/office/officeart/2008/layout/LinedList"/>
    <dgm:cxn modelId="{0E70CB16-51D6-481A-93F6-3F8E0628EFF5}" type="presParOf" srcId="{747ABB0F-4066-4294-8916-2DFF0BCEFF40}" destId="{189D20C3-02B5-4303-894F-243D390C4A79}" srcOrd="1" destOrd="0" presId="urn:microsoft.com/office/officeart/2008/layout/LinedList"/>
    <dgm:cxn modelId="{6643E45E-94C0-4E14-8257-25CD434B611A}" type="presParOf" srcId="{747ABB0F-4066-4294-8916-2DFF0BCEFF40}" destId="{B27EB36D-AA06-4A4C-AA23-C1E375F5541B}" srcOrd="2" destOrd="0" presId="urn:microsoft.com/office/officeart/2008/layout/LinedList"/>
    <dgm:cxn modelId="{3F32C883-D2BC-44D1-BCB2-B086E97B112C}" type="presParOf" srcId="{1260BD2D-C46E-4096-A892-A2D92A3B3E36}" destId="{DDE31819-0B69-4EB6-957B-95940C90F1B4}" srcOrd="14" destOrd="0" presId="urn:microsoft.com/office/officeart/2008/layout/LinedList"/>
    <dgm:cxn modelId="{5F8D3012-E1BE-490C-BE48-1E6BC6497ADD}" type="presParOf" srcId="{1260BD2D-C46E-4096-A892-A2D92A3B3E36}" destId="{7740797B-6168-4C3E-84DF-5843F40AFA10}" srcOrd="15" destOrd="0" presId="urn:microsoft.com/office/officeart/2008/layout/LinedLis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Σκοπός/ προσδοκώμενα αποτελέσματα</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32D559D4-919C-4B3D-B3CA-3470F6FBB72D}">
      <dgm:prSet phldrT="[Κείμενο]" custT="1"/>
      <dgm:spPr/>
      <dgm:t>
        <a:bodyPr/>
        <a:lstStyle/>
        <a:p>
          <a:r>
            <a:rPr lang="el-GR" sz="1200" dirty="0"/>
            <a:t>Σαφής σκοπός και προσδοκώμενα αποτελέσματα</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Παρακινούν σε επίπεδο γνώσεων, δεξιοτήτων και στάσεων</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E03655E5-DBA6-4538-A45D-23A3CAEDAC8C}">
      <dgm:prSet phldrT="[Κείμενο]" custT="1"/>
      <dgm:spPr/>
      <dgm:t>
        <a:bodyPr/>
        <a:lstStyle/>
        <a:p>
          <a:r>
            <a:rPr lang="el-GR" sz="1200" dirty="0"/>
            <a:t>Παρέχεται η δυνατότητα ελέγχου της προόδου με βάση τα προσδ. αποτελέσμ.</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4" custScaleX="141638"/>
      <dgm:spPr/>
    </dgm:pt>
    <dgm:pt modelId="{1260BD2D-C46E-4096-A892-A2D92A3B3E36}" type="pres">
      <dgm:prSet presAssocID="{A6F14F88-8BBC-418A-BC80-BF243481A921}" presName="vert1" presStyleCnt="0"/>
      <dgm:spPr/>
    </dgm:pt>
    <dgm:pt modelId="{54DD5AAA-DC01-4FC8-9F4F-6AB92E4AE212}" type="pres">
      <dgm:prSet presAssocID="{32D559D4-919C-4B3D-B3CA-3470F6FBB72D}" presName="vertSpace2a"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1" presStyleCnt="4" custScaleY="98688"/>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0" presStyleCnt="3"/>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2" presStyleCnt="4" custScaleY="91555"/>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1" presStyleCnt="3"/>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3" presStyleCnt="4" custScaleY="104900"/>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2" presStyleCnt="3"/>
      <dgm:spPr/>
    </dgm:pt>
    <dgm:pt modelId="{0505BBC9-69BC-4071-B393-D7F4751E62AD}" type="pres">
      <dgm:prSet presAssocID="{E03655E5-DBA6-4538-A45D-23A3CAEDAC8C}"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4B77C937-8E1C-40B7-BA8C-061D923A06B0}" srcId="{A6F14F88-8BBC-418A-BC80-BF243481A921}" destId="{E03655E5-DBA6-4538-A45D-23A3CAEDAC8C}" srcOrd="2" destOrd="0" parTransId="{8B836023-A58A-4A3B-B2FB-AF24A68D2C06}" sibTransId="{BD2719A2-34F3-4566-8E3B-CA4B6F21B729}"/>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0" destOrd="0" parTransId="{C7F822ED-CF67-4A99-8184-43E708AB6B3C}" sibTransId="{94E2A71E-2BA2-46CD-9C7E-8C65253B4D59}"/>
    <dgm:cxn modelId="{E77B8472-2D47-4115-B059-B7D8CEB44B1A}" type="presOf" srcId="{32D559D4-919C-4B3D-B3CA-3470F6FBB72D}" destId="{1B0D2D1B-C8B1-482E-8785-2159F96A67A3}" srcOrd="0" destOrd="0" presId="urn:microsoft.com/office/officeart/2008/layout/LinedList"/>
    <dgm:cxn modelId="{888E1C91-367C-416F-83EA-4EE4EC2E791B}" type="presOf" srcId="{D06EB9AF-4343-4189-80DA-B85D92669BAC}" destId="{F2658730-B5D1-4DB9-BAAA-8EB869016C86}" srcOrd="0" destOrd="0" presId="urn:microsoft.com/office/officeart/2008/layout/LinedList"/>
    <dgm:cxn modelId="{B9483FD1-0D3A-4141-B359-84BD6865A7DA}" srcId="{A6F14F88-8BBC-418A-BC80-BF243481A921}" destId="{D06EB9AF-4343-4189-80DA-B85D92669BAC}" srcOrd="1"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462FAC63-99F7-4C14-A0A5-AF36D7BE59BB}" type="presParOf" srcId="{1260BD2D-C46E-4096-A892-A2D92A3B3E36}" destId="{54DD5AAA-DC01-4FC8-9F4F-6AB92E4AE212}" srcOrd="0" destOrd="0" presId="urn:microsoft.com/office/officeart/2008/layout/LinedList"/>
    <dgm:cxn modelId="{DCDDE9BA-398A-44CA-82D6-C6F870A7579F}" type="presParOf" srcId="{1260BD2D-C46E-4096-A892-A2D92A3B3E36}" destId="{C836EB6E-32E0-42DF-BC86-2FCC36160B98}" srcOrd="1"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2" destOrd="0" presId="urn:microsoft.com/office/officeart/2008/layout/LinedList"/>
    <dgm:cxn modelId="{AD7BB46B-24A1-4429-B774-967FDEBFE784}" type="presParOf" srcId="{1260BD2D-C46E-4096-A892-A2D92A3B3E36}" destId="{4C8F1800-A070-4C78-9228-C8F1C52CE9D1}" srcOrd="3" destOrd="0" presId="urn:microsoft.com/office/officeart/2008/layout/LinedList"/>
    <dgm:cxn modelId="{A9F0C867-A405-4B62-908C-6A9BC0A81E9C}" type="presParOf" srcId="{1260BD2D-C46E-4096-A892-A2D92A3B3E36}" destId="{908D99B1-2FBA-4FE4-9AD9-354D21E34626}" srcOrd="4"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5" destOrd="0" presId="urn:microsoft.com/office/officeart/2008/layout/LinedList"/>
    <dgm:cxn modelId="{AAC0E309-4F70-4C44-B3AA-8D3FA40C517D}" type="presParOf" srcId="{1260BD2D-C46E-4096-A892-A2D92A3B3E36}" destId="{6E1E28E8-F831-4FA2-9136-9E6943E361FE}" srcOrd="6" destOrd="0" presId="urn:microsoft.com/office/officeart/2008/layout/LinedList"/>
    <dgm:cxn modelId="{C6EF04A7-338A-43C3-A5E0-62CD05ADBEE1}" type="presParOf" srcId="{1260BD2D-C46E-4096-A892-A2D92A3B3E36}" destId="{2B8B7E35-5D58-4E7E-88C2-E68570E43A74}" srcOrd="7"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8" destOrd="0" presId="urn:microsoft.com/office/officeart/2008/layout/LinedList"/>
    <dgm:cxn modelId="{7F9BF450-F802-4C1E-8750-D34DFAA2F41F}" type="presParOf" srcId="{1260BD2D-C46E-4096-A892-A2D92A3B3E36}" destId="{0505BBC9-69BC-4071-B393-D7F4751E62AD}" srcOrd="9" destOrd="0" presId="urn:microsoft.com/office/officeart/2008/layout/LinedList"/>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Εφαρμογή αρχών πολυμεσικής μάθησης</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32D559D4-919C-4B3D-B3CA-3470F6FBB72D}">
      <dgm:prSet phldrT="[Κείμενο]" custT="1"/>
      <dgm:spPr/>
      <dgm:t>
        <a:bodyPr/>
        <a:lstStyle/>
        <a:p>
          <a:r>
            <a:rPr lang="el-GR" sz="1200" dirty="0"/>
            <a:t>Πολυμεσική αρχή,</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22E24725-767A-41F3-B0BD-B5261755C4BF}">
      <dgm:prSet phldrT="[Κείμενο]" custT="1"/>
      <dgm:spPr/>
      <dgm:t>
        <a:bodyPr/>
        <a:lstStyle/>
        <a:p>
          <a:r>
            <a:rPr lang="el-GR" sz="1200" dirty="0"/>
            <a:t>Αρχή της τροπικότητας</a:t>
          </a:r>
        </a:p>
      </dgm:t>
    </dgm:pt>
    <dgm:pt modelId="{B158C7D8-76D8-429F-9DFA-F72DA78F53DE}" type="parTrans" cxnId="{8F87FE9B-DAB3-4AB3-BBA6-4FDF65B13D35}">
      <dgm:prSet/>
      <dgm:spPr/>
      <dgm:t>
        <a:bodyPr/>
        <a:lstStyle/>
        <a:p>
          <a:endParaRPr lang="el-GR"/>
        </a:p>
      </dgm:t>
    </dgm:pt>
    <dgm:pt modelId="{09C2BF32-3180-428B-BA84-7088BDA60692}" type="sibTrans" cxnId="{8F87FE9B-DAB3-4AB3-BBA6-4FDF65B13D35}">
      <dgm:prSet/>
      <dgm:spPr/>
      <dgm:t>
        <a:bodyPr/>
        <a:lstStyle/>
        <a:p>
          <a:endParaRPr lang="el-GR"/>
        </a:p>
      </dgm:t>
    </dgm:pt>
    <dgm:pt modelId="{4FA54806-BA64-4695-8A26-AD9DE56BA8A0}">
      <dgm:prSet phldrT="[Κείμενο]" custT="1"/>
      <dgm:spPr/>
      <dgm:t>
        <a:bodyPr/>
        <a:lstStyle/>
        <a:p>
          <a:r>
            <a:rPr lang="el-GR" sz="1200" dirty="0"/>
            <a:t>Αρχή της Συνοχής </a:t>
          </a:r>
        </a:p>
      </dgm:t>
    </dgm:pt>
    <dgm:pt modelId="{B6E9B0D1-DA68-4090-AAE2-045BFFD3113C}" type="parTrans" cxnId="{48C894B7-6A92-4CCB-A889-D2ED470C0CBF}">
      <dgm:prSet/>
      <dgm:spPr/>
      <dgm:t>
        <a:bodyPr/>
        <a:lstStyle/>
        <a:p>
          <a:endParaRPr lang="el-GR"/>
        </a:p>
      </dgm:t>
    </dgm:pt>
    <dgm:pt modelId="{30D848D1-72E0-48D8-8B02-9686DCFB07D8}" type="sibTrans" cxnId="{48C894B7-6A92-4CCB-A889-D2ED470C0CBF}">
      <dgm:prSet/>
      <dgm:spPr/>
      <dgm:t>
        <a:bodyPr/>
        <a:lstStyle/>
        <a:p>
          <a:endParaRPr lang="el-GR"/>
        </a:p>
      </dgm:t>
    </dgm:pt>
    <dgm:pt modelId="{122B1DD7-0B6F-4E28-9169-4CFC0D4C7F5B}">
      <dgm:prSet phldrT="[Κείμενο]" custT="1"/>
      <dgm:spPr/>
      <dgm:t>
        <a:bodyPr/>
        <a:lstStyle/>
        <a:p>
          <a:r>
            <a:rPr lang="el-GR" sz="1200" dirty="0"/>
            <a:t>Αρχή της Προσωποποίησης </a:t>
          </a:r>
        </a:p>
      </dgm:t>
    </dgm:pt>
    <dgm:pt modelId="{4614E344-E7D7-498B-9DE0-3807828B4520}" type="parTrans" cxnId="{CE2AF554-E01D-44DF-A6A9-3303A1682227}">
      <dgm:prSet/>
      <dgm:spPr/>
      <dgm:t>
        <a:bodyPr/>
        <a:lstStyle/>
        <a:p>
          <a:endParaRPr lang="el-GR"/>
        </a:p>
      </dgm:t>
    </dgm:pt>
    <dgm:pt modelId="{72870CCC-FD55-406F-B80F-9756B76BC636}" type="sibTrans" cxnId="{CE2AF554-E01D-44DF-A6A9-3303A1682227}">
      <dgm:prSet/>
      <dgm:spPr/>
      <dgm:t>
        <a:bodyPr/>
        <a:lstStyle/>
        <a:p>
          <a:endParaRPr lang="el-GR"/>
        </a:p>
      </dgm:t>
    </dgm:pt>
    <dgm:pt modelId="{5578EC0D-3095-4240-8254-8B6350A5D0A7}">
      <dgm:prSet phldrT="[Κείμενο]" custT="1"/>
      <dgm:spPr/>
      <dgm:t>
        <a:bodyPr/>
        <a:lstStyle/>
        <a:p>
          <a:r>
            <a:rPr lang="el-GR" sz="1200" dirty="0"/>
            <a:t>Αρχή της Φωνής </a:t>
          </a:r>
        </a:p>
      </dgm:t>
    </dgm:pt>
    <dgm:pt modelId="{5D59F818-220B-4D17-B349-EC3D94E905CD}" type="parTrans" cxnId="{BB8736A2-CD66-476F-B18F-F4D145E6C11E}">
      <dgm:prSet/>
      <dgm:spPr/>
      <dgm:t>
        <a:bodyPr/>
        <a:lstStyle/>
        <a:p>
          <a:endParaRPr lang="el-GR"/>
        </a:p>
      </dgm:t>
    </dgm:pt>
    <dgm:pt modelId="{63035A76-40E3-43F1-9485-BEEF70C7CF0F}" type="sibTrans" cxnId="{BB8736A2-CD66-476F-B18F-F4D145E6C11E}">
      <dgm:prSet/>
      <dgm:spPr/>
      <dgm:t>
        <a:bodyPr/>
        <a:lstStyle/>
        <a:p>
          <a:endParaRPr lang="el-GR"/>
        </a:p>
      </dgm:t>
    </dgm:pt>
    <dgm:pt modelId="{7D0E1A0C-7AFA-46A8-A76D-4D37666761F2}">
      <dgm:prSet phldrT="[Κείμενο]" custT="1"/>
      <dgm:spPr/>
      <dgm:t>
        <a:bodyPr/>
        <a:lstStyle/>
        <a:p>
          <a:r>
            <a:rPr lang="el-GR" sz="1200" dirty="0"/>
            <a:t>Αρχή της Εικόνας</a:t>
          </a:r>
        </a:p>
      </dgm:t>
    </dgm:pt>
    <dgm:pt modelId="{ABFD7821-14F8-42AC-BFAE-B4B40BAEC135}" type="parTrans" cxnId="{FE6DA0DF-4CA2-4A8B-87DB-596156C02862}">
      <dgm:prSet/>
      <dgm:spPr/>
      <dgm:t>
        <a:bodyPr/>
        <a:lstStyle/>
        <a:p>
          <a:endParaRPr lang="el-GR"/>
        </a:p>
      </dgm:t>
    </dgm:pt>
    <dgm:pt modelId="{FA330F07-D450-46DD-9E22-67EC6DEF1C56}" type="sibTrans" cxnId="{FE6DA0DF-4CA2-4A8B-87DB-596156C02862}">
      <dgm:prSet/>
      <dgm:spPr/>
      <dgm:t>
        <a:bodyPr/>
        <a:lstStyle/>
        <a:p>
          <a:endParaRPr lang="el-GR"/>
        </a:p>
      </dgm:t>
    </dgm:pt>
    <dgm:pt modelId="{52B5047C-4746-40C1-B859-FC81978A38EB}">
      <dgm:prSet phldrT="[Κείμενο]" custT="1"/>
      <dgm:spPr/>
      <dgm:t>
        <a:bodyPr/>
        <a:lstStyle/>
        <a:p>
          <a:r>
            <a:rPr lang="el-GR" sz="1200" dirty="0"/>
            <a:t>Αρχή της Κατάτμησης</a:t>
          </a:r>
        </a:p>
      </dgm:t>
    </dgm:pt>
    <dgm:pt modelId="{F7BF759A-7A84-4E7A-B146-FDA5A31C1370}" type="parTrans" cxnId="{B02ED1CA-DECD-42A3-9E6B-3F72924B748A}">
      <dgm:prSet/>
      <dgm:spPr/>
      <dgm:t>
        <a:bodyPr/>
        <a:lstStyle/>
        <a:p>
          <a:endParaRPr lang="el-GR"/>
        </a:p>
      </dgm:t>
    </dgm:pt>
    <dgm:pt modelId="{1E39CDD2-2A7B-4E84-923B-C518AC7F9AA7}" type="sibTrans" cxnId="{B02ED1CA-DECD-42A3-9E6B-3F72924B748A}">
      <dgm:prSet/>
      <dgm:spPr/>
      <dgm:t>
        <a:bodyPr/>
        <a:lstStyle/>
        <a:p>
          <a:endParaRPr lang="el-GR"/>
        </a:p>
      </dgm:t>
    </dgm:pt>
    <dgm:pt modelId="{03595AFA-0C6B-4599-8485-C8BE801B56F8}">
      <dgm:prSet phldrT="[Κείμενο]" custT="1"/>
      <dgm:spPr/>
      <dgm:t>
        <a:bodyPr/>
        <a:lstStyle/>
        <a:p>
          <a:r>
            <a:rPr lang="el-GR" sz="1200" dirty="0"/>
            <a:t> Αρχή Σηματοδότησης</a:t>
          </a:r>
        </a:p>
      </dgm:t>
    </dgm:pt>
    <dgm:pt modelId="{ECA25438-60C2-4938-BFED-42FD005803A7}" type="parTrans" cxnId="{D806C2EA-EC75-4C19-AF44-68F142E0716F}">
      <dgm:prSet/>
      <dgm:spPr/>
      <dgm:t>
        <a:bodyPr/>
        <a:lstStyle/>
        <a:p>
          <a:endParaRPr lang="el-GR"/>
        </a:p>
      </dgm:t>
    </dgm:pt>
    <dgm:pt modelId="{804B55E1-88C1-4452-9ECE-D0D4F9EE9B04}" type="sibTrans" cxnId="{D806C2EA-EC75-4C19-AF44-68F142E0716F}">
      <dgm:prSet/>
      <dgm:spPr/>
      <dgm:t>
        <a:bodyPr/>
        <a:lstStyle/>
        <a:p>
          <a:endParaRPr lang="el-GR"/>
        </a:p>
      </dgm:t>
    </dgm:pt>
    <dgm:pt modelId="{1BB8C7F3-46A4-405B-A018-DB674AEE9203}">
      <dgm:prSet phldrT="[Κείμενο]" custT="1"/>
      <dgm:spPr/>
      <dgm:t>
        <a:bodyPr/>
        <a:lstStyle/>
        <a:p>
          <a:r>
            <a:rPr lang="el-GR" sz="1200" dirty="0"/>
            <a:t>Αρχή της Προπαίδευσης</a:t>
          </a:r>
        </a:p>
      </dgm:t>
    </dgm:pt>
    <dgm:pt modelId="{BF5470A1-99DA-4FD6-865F-463FEAE72DF7}" type="parTrans" cxnId="{A2B9AA4F-4BE5-40FB-9C20-6D02AC83AD9D}">
      <dgm:prSet/>
      <dgm:spPr/>
      <dgm:t>
        <a:bodyPr/>
        <a:lstStyle/>
        <a:p>
          <a:endParaRPr lang="el-GR"/>
        </a:p>
      </dgm:t>
    </dgm:pt>
    <dgm:pt modelId="{11E10F71-BE17-4DBF-9044-8AE64882675A}" type="sibTrans" cxnId="{A2B9AA4F-4BE5-40FB-9C20-6D02AC83AD9D}">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X="880" custLinFactNeighborY="-2759"/>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10" custScaleX="141638"/>
      <dgm:spPr/>
    </dgm:pt>
    <dgm:pt modelId="{1260BD2D-C46E-4096-A892-A2D92A3B3E36}" type="pres">
      <dgm:prSet presAssocID="{A6F14F88-8BBC-418A-BC80-BF243481A921}" presName="vert1" presStyleCnt="0"/>
      <dgm:spPr/>
    </dgm:pt>
    <dgm:pt modelId="{54DD5AAA-DC01-4FC8-9F4F-6AB92E4AE212}" type="pres">
      <dgm:prSet presAssocID="{32D559D4-919C-4B3D-B3CA-3470F6FBB72D}" presName="vertSpace2a"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1" presStyleCnt="10" custScaleY="102327"/>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0" presStyleCnt="9"/>
      <dgm:spPr/>
    </dgm:pt>
    <dgm:pt modelId="{4C8F1800-A070-4C78-9228-C8F1C52CE9D1}" type="pres">
      <dgm:prSet presAssocID="{32D559D4-919C-4B3D-B3CA-3470F6FBB72D}" presName="vertSpace2b" presStyleCnt="0"/>
      <dgm:spPr/>
    </dgm:pt>
    <dgm:pt modelId="{43E219BD-45C2-4AD3-BC57-AFEAA2BFEA40}" type="pres">
      <dgm:prSet presAssocID="{22E24725-767A-41F3-B0BD-B5261755C4BF}" presName="horz2" presStyleCnt="0"/>
      <dgm:spPr/>
    </dgm:pt>
    <dgm:pt modelId="{482C6F01-24D9-4773-9444-7AAA9226D888}" type="pres">
      <dgm:prSet presAssocID="{22E24725-767A-41F3-B0BD-B5261755C4BF}" presName="horzSpace2" presStyleCnt="0"/>
      <dgm:spPr/>
    </dgm:pt>
    <dgm:pt modelId="{68CC4E00-E42F-4445-989D-90026B06E4C7}" type="pres">
      <dgm:prSet presAssocID="{22E24725-767A-41F3-B0BD-B5261755C4BF}" presName="tx2" presStyleLbl="revTx" presStyleIdx="2" presStyleCnt="10" custScaleY="117353"/>
      <dgm:spPr/>
    </dgm:pt>
    <dgm:pt modelId="{4760548A-C7ED-4091-ADBD-B1A35DF2744C}" type="pres">
      <dgm:prSet presAssocID="{22E24725-767A-41F3-B0BD-B5261755C4BF}" presName="vert2" presStyleCnt="0"/>
      <dgm:spPr/>
    </dgm:pt>
    <dgm:pt modelId="{AA30534D-3331-41A0-9FAB-499217D3FEDA}" type="pres">
      <dgm:prSet presAssocID="{22E24725-767A-41F3-B0BD-B5261755C4BF}" presName="thinLine2b" presStyleLbl="callout" presStyleIdx="1" presStyleCnt="9"/>
      <dgm:spPr/>
    </dgm:pt>
    <dgm:pt modelId="{1D6AD9E4-0753-4463-85A9-ACD3B0DCA62B}" type="pres">
      <dgm:prSet presAssocID="{22E24725-767A-41F3-B0BD-B5261755C4BF}" presName="vertSpace2b" presStyleCnt="0"/>
      <dgm:spPr/>
    </dgm:pt>
    <dgm:pt modelId="{01C812F6-88E3-4F63-8C77-CF9F6380C4FD}" type="pres">
      <dgm:prSet presAssocID="{4FA54806-BA64-4695-8A26-AD9DE56BA8A0}" presName="horz2" presStyleCnt="0"/>
      <dgm:spPr/>
    </dgm:pt>
    <dgm:pt modelId="{711D77BF-C30F-4908-9C0E-F8EA0C9900EF}" type="pres">
      <dgm:prSet presAssocID="{4FA54806-BA64-4695-8A26-AD9DE56BA8A0}" presName="horzSpace2" presStyleCnt="0"/>
      <dgm:spPr/>
    </dgm:pt>
    <dgm:pt modelId="{2ADF0709-D35C-466D-ABBB-FA5DC230D90B}" type="pres">
      <dgm:prSet presAssocID="{4FA54806-BA64-4695-8A26-AD9DE56BA8A0}" presName="tx2" presStyleLbl="revTx" presStyleIdx="3" presStyleCnt="10" custScaleY="104630"/>
      <dgm:spPr/>
    </dgm:pt>
    <dgm:pt modelId="{D61CFB73-9BEB-491C-AAE3-5273F426B5B5}" type="pres">
      <dgm:prSet presAssocID="{4FA54806-BA64-4695-8A26-AD9DE56BA8A0}" presName="vert2" presStyleCnt="0"/>
      <dgm:spPr/>
    </dgm:pt>
    <dgm:pt modelId="{D6869F2B-0053-44B1-A867-6DB70F3D296F}" type="pres">
      <dgm:prSet presAssocID="{4FA54806-BA64-4695-8A26-AD9DE56BA8A0}" presName="thinLine2b" presStyleLbl="callout" presStyleIdx="2" presStyleCnt="9"/>
      <dgm:spPr/>
    </dgm:pt>
    <dgm:pt modelId="{FE44B7A1-1A41-4626-AF31-9DEC7C52DC9D}" type="pres">
      <dgm:prSet presAssocID="{4FA54806-BA64-4695-8A26-AD9DE56BA8A0}" presName="vertSpace2b" presStyleCnt="0"/>
      <dgm:spPr/>
    </dgm:pt>
    <dgm:pt modelId="{6B939007-4715-4CB6-A680-2713CA4EACA2}" type="pres">
      <dgm:prSet presAssocID="{122B1DD7-0B6F-4E28-9169-4CFC0D4C7F5B}" presName="horz2" presStyleCnt="0"/>
      <dgm:spPr/>
    </dgm:pt>
    <dgm:pt modelId="{79A954C1-ECF8-4493-8CC4-2B33BA19E50C}" type="pres">
      <dgm:prSet presAssocID="{122B1DD7-0B6F-4E28-9169-4CFC0D4C7F5B}" presName="horzSpace2" presStyleCnt="0"/>
      <dgm:spPr/>
    </dgm:pt>
    <dgm:pt modelId="{F23519B6-C652-40CF-AC3D-25AAD19BFCFD}" type="pres">
      <dgm:prSet presAssocID="{122B1DD7-0B6F-4E28-9169-4CFC0D4C7F5B}" presName="tx2" presStyleLbl="revTx" presStyleIdx="4" presStyleCnt="10" custScaleY="105128"/>
      <dgm:spPr/>
    </dgm:pt>
    <dgm:pt modelId="{0F5F4D7D-1730-438D-BCCC-A896944EA998}" type="pres">
      <dgm:prSet presAssocID="{122B1DD7-0B6F-4E28-9169-4CFC0D4C7F5B}" presName="vert2" presStyleCnt="0"/>
      <dgm:spPr/>
    </dgm:pt>
    <dgm:pt modelId="{5E3F6F37-9C81-4825-A9FE-F75B00B3FA6C}" type="pres">
      <dgm:prSet presAssocID="{122B1DD7-0B6F-4E28-9169-4CFC0D4C7F5B}" presName="thinLine2b" presStyleLbl="callout" presStyleIdx="3" presStyleCnt="9"/>
      <dgm:spPr/>
    </dgm:pt>
    <dgm:pt modelId="{C714366F-9C35-469F-8099-76A73429A589}" type="pres">
      <dgm:prSet presAssocID="{122B1DD7-0B6F-4E28-9169-4CFC0D4C7F5B}" presName="vertSpace2b" presStyleCnt="0"/>
      <dgm:spPr/>
    </dgm:pt>
    <dgm:pt modelId="{6A72E2EC-755A-48ED-A5CE-C840A67E39D4}" type="pres">
      <dgm:prSet presAssocID="{5578EC0D-3095-4240-8254-8B6350A5D0A7}" presName="horz2" presStyleCnt="0"/>
      <dgm:spPr/>
    </dgm:pt>
    <dgm:pt modelId="{C2E2E72A-A706-4C7A-BA01-DA36950B2C53}" type="pres">
      <dgm:prSet presAssocID="{5578EC0D-3095-4240-8254-8B6350A5D0A7}" presName="horzSpace2" presStyleCnt="0"/>
      <dgm:spPr/>
    </dgm:pt>
    <dgm:pt modelId="{7A5788F2-54D7-42E6-B957-8B0E12E03AB9}" type="pres">
      <dgm:prSet presAssocID="{5578EC0D-3095-4240-8254-8B6350A5D0A7}" presName="tx2" presStyleLbl="revTx" presStyleIdx="5" presStyleCnt="10" custScaleY="105631"/>
      <dgm:spPr/>
    </dgm:pt>
    <dgm:pt modelId="{CB6A49C4-B4F6-4C63-B70D-D52F462164DD}" type="pres">
      <dgm:prSet presAssocID="{5578EC0D-3095-4240-8254-8B6350A5D0A7}" presName="vert2" presStyleCnt="0"/>
      <dgm:spPr/>
    </dgm:pt>
    <dgm:pt modelId="{F4552218-CBA4-4901-ACD8-6A76235C8A35}" type="pres">
      <dgm:prSet presAssocID="{5578EC0D-3095-4240-8254-8B6350A5D0A7}" presName="thinLine2b" presStyleLbl="callout" presStyleIdx="4" presStyleCnt="9"/>
      <dgm:spPr/>
    </dgm:pt>
    <dgm:pt modelId="{6A861F69-EA82-4D01-84A3-B4AD63477384}" type="pres">
      <dgm:prSet presAssocID="{5578EC0D-3095-4240-8254-8B6350A5D0A7}" presName="vertSpace2b" presStyleCnt="0"/>
      <dgm:spPr/>
    </dgm:pt>
    <dgm:pt modelId="{5C2BAE16-2F6F-44D7-A25D-782D06733881}" type="pres">
      <dgm:prSet presAssocID="{7D0E1A0C-7AFA-46A8-A76D-4D37666761F2}" presName="horz2" presStyleCnt="0"/>
      <dgm:spPr/>
    </dgm:pt>
    <dgm:pt modelId="{72E5A76D-C180-432B-A718-64A616A9992A}" type="pres">
      <dgm:prSet presAssocID="{7D0E1A0C-7AFA-46A8-A76D-4D37666761F2}" presName="horzSpace2" presStyleCnt="0"/>
      <dgm:spPr/>
    </dgm:pt>
    <dgm:pt modelId="{6C83985A-287F-4475-B574-DFF3C1EF4C88}" type="pres">
      <dgm:prSet presAssocID="{7D0E1A0C-7AFA-46A8-A76D-4D37666761F2}" presName="tx2" presStyleLbl="revTx" presStyleIdx="6" presStyleCnt="10" custScaleY="106267"/>
      <dgm:spPr/>
    </dgm:pt>
    <dgm:pt modelId="{D79AE8E9-30C8-44A3-92E1-304AAE461D30}" type="pres">
      <dgm:prSet presAssocID="{7D0E1A0C-7AFA-46A8-A76D-4D37666761F2}" presName="vert2" presStyleCnt="0"/>
      <dgm:spPr/>
    </dgm:pt>
    <dgm:pt modelId="{269416F0-902B-45DC-A4B2-E710646B530C}" type="pres">
      <dgm:prSet presAssocID="{7D0E1A0C-7AFA-46A8-A76D-4D37666761F2}" presName="thinLine2b" presStyleLbl="callout" presStyleIdx="5" presStyleCnt="9"/>
      <dgm:spPr/>
    </dgm:pt>
    <dgm:pt modelId="{BF5EFE6C-7429-466E-9DD1-AA8FD49BA13D}" type="pres">
      <dgm:prSet presAssocID="{7D0E1A0C-7AFA-46A8-A76D-4D37666761F2}" presName="vertSpace2b" presStyleCnt="0"/>
      <dgm:spPr/>
    </dgm:pt>
    <dgm:pt modelId="{2A81CA3D-6E8B-4C76-A0FB-85E56B1B387E}" type="pres">
      <dgm:prSet presAssocID="{52B5047C-4746-40C1-B859-FC81978A38EB}" presName="horz2" presStyleCnt="0"/>
      <dgm:spPr/>
    </dgm:pt>
    <dgm:pt modelId="{136A5018-5428-4E94-84C8-A3FCB2C0D90E}" type="pres">
      <dgm:prSet presAssocID="{52B5047C-4746-40C1-B859-FC81978A38EB}" presName="horzSpace2" presStyleCnt="0"/>
      <dgm:spPr/>
    </dgm:pt>
    <dgm:pt modelId="{932E5EF1-FCF0-4C6C-8F4A-3F41DE4EFAD9}" type="pres">
      <dgm:prSet presAssocID="{52B5047C-4746-40C1-B859-FC81978A38EB}" presName="tx2" presStyleLbl="revTx" presStyleIdx="7" presStyleCnt="10" custScaleY="106911"/>
      <dgm:spPr/>
    </dgm:pt>
    <dgm:pt modelId="{B00E696C-C84C-4AB8-9167-868337A08200}" type="pres">
      <dgm:prSet presAssocID="{52B5047C-4746-40C1-B859-FC81978A38EB}" presName="vert2" presStyleCnt="0"/>
      <dgm:spPr/>
    </dgm:pt>
    <dgm:pt modelId="{872735EB-F628-443E-805E-DDAD3F3DB3CC}" type="pres">
      <dgm:prSet presAssocID="{52B5047C-4746-40C1-B859-FC81978A38EB}" presName="thinLine2b" presStyleLbl="callout" presStyleIdx="6" presStyleCnt="9"/>
      <dgm:spPr/>
    </dgm:pt>
    <dgm:pt modelId="{CA8F1621-4660-4E6B-8847-2527DF474C8B}" type="pres">
      <dgm:prSet presAssocID="{52B5047C-4746-40C1-B859-FC81978A38EB}" presName="vertSpace2b" presStyleCnt="0"/>
      <dgm:spPr/>
    </dgm:pt>
    <dgm:pt modelId="{8BED4F3F-51AE-41B2-ABBC-3394FBF863C3}" type="pres">
      <dgm:prSet presAssocID="{03595AFA-0C6B-4599-8485-C8BE801B56F8}" presName="horz2" presStyleCnt="0"/>
      <dgm:spPr/>
    </dgm:pt>
    <dgm:pt modelId="{1F068199-24C3-4307-9E8C-A6D5728BD50F}" type="pres">
      <dgm:prSet presAssocID="{03595AFA-0C6B-4599-8485-C8BE801B56F8}" presName="horzSpace2" presStyleCnt="0"/>
      <dgm:spPr/>
    </dgm:pt>
    <dgm:pt modelId="{C8EB5F51-AD50-4898-9FAF-870A5BCCF1C9}" type="pres">
      <dgm:prSet presAssocID="{03595AFA-0C6B-4599-8485-C8BE801B56F8}" presName="tx2" presStyleLbl="revTx" presStyleIdx="8" presStyleCnt="10" custScaleY="107692"/>
      <dgm:spPr/>
    </dgm:pt>
    <dgm:pt modelId="{273294C8-3B06-4DC6-9D7A-0AE8B4642944}" type="pres">
      <dgm:prSet presAssocID="{03595AFA-0C6B-4599-8485-C8BE801B56F8}" presName="vert2" presStyleCnt="0"/>
      <dgm:spPr/>
    </dgm:pt>
    <dgm:pt modelId="{65079ABB-1139-4345-AC5C-9B7D1E18773C}" type="pres">
      <dgm:prSet presAssocID="{03595AFA-0C6B-4599-8485-C8BE801B56F8}" presName="thinLine2b" presStyleLbl="callout" presStyleIdx="7" presStyleCnt="9"/>
      <dgm:spPr/>
    </dgm:pt>
    <dgm:pt modelId="{03737620-1ED2-4931-8624-CA5BA2F82A87}" type="pres">
      <dgm:prSet presAssocID="{03595AFA-0C6B-4599-8485-C8BE801B56F8}" presName="vertSpace2b" presStyleCnt="0"/>
      <dgm:spPr/>
    </dgm:pt>
    <dgm:pt modelId="{465D7BAE-9A05-4C1B-9469-5B8E348B130F}" type="pres">
      <dgm:prSet presAssocID="{1BB8C7F3-46A4-405B-A018-DB674AEE9203}" presName="horz2" presStyleCnt="0"/>
      <dgm:spPr/>
    </dgm:pt>
    <dgm:pt modelId="{F855E253-42BE-4EAE-9F87-A4500527ECE5}" type="pres">
      <dgm:prSet presAssocID="{1BB8C7F3-46A4-405B-A018-DB674AEE9203}" presName="horzSpace2" presStyleCnt="0"/>
      <dgm:spPr/>
    </dgm:pt>
    <dgm:pt modelId="{C10CC3A1-29EF-47E4-985C-87E8D9121BF8}" type="pres">
      <dgm:prSet presAssocID="{1BB8C7F3-46A4-405B-A018-DB674AEE9203}" presName="tx2" presStyleLbl="revTx" presStyleIdx="9" presStyleCnt="10" custScaleY="108486"/>
      <dgm:spPr/>
    </dgm:pt>
    <dgm:pt modelId="{143ABF09-BFA4-4030-A43E-134B4F97A8FB}" type="pres">
      <dgm:prSet presAssocID="{1BB8C7F3-46A4-405B-A018-DB674AEE9203}" presName="vert2" presStyleCnt="0"/>
      <dgm:spPr/>
    </dgm:pt>
    <dgm:pt modelId="{B6D90CF0-644E-449F-B210-ED5BC9A64B24}" type="pres">
      <dgm:prSet presAssocID="{1BB8C7F3-46A4-405B-A018-DB674AEE9203}" presName="thinLine2b" presStyleLbl="callout" presStyleIdx="8" presStyleCnt="9"/>
      <dgm:spPr/>
    </dgm:pt>
    <dgm:pt modelId="{C2CF89AF-3A07-45DA-B4AE-7D8D9E2E8A83}" type="pres">
      <dgm:prSet presAssocID="{1BB8C7F3-46A4-405B-A018-DB674AEE9203}" presName="vertSpace2b" presStyleCnt="0"/>
      <dgm:spPr/>
    </dgm:pt>
  </dgm:ptLst>
  <dgm:cxnLst>
    <dgm:cxn modelId="{BC598B01-FB12-49AE-9245-E07205F8DDBD}" type="presOf" srcId="{1BB8C7F3-46A4-405B-A018-DB674AEE9203}" destId="{C10CC3A1-29EF-47E4-985C-87E8D9121BF8}" srcOrd="0" destOrd="0" presId="urn:microsoft.com/office/officeart/2008/layout/LinedList"/>
    <dgm:cxn modelId="{5BEE2208-5E85-40E0-B92B-F7FEEDA3EE61}" type="presOf" srcId="{4BDF5025-0925-427F-AA48-63CEE6ED5973}" destId="{F22B0D0E-A432-4201-B7B1-81588F5C67B6}" srcOrd="0" destOrd="0" presId="urn:microsoft.com/office/officeart/2008/layout/LinedList"/>
    <dgm:cxn modelId="{13D74016-EE50-4427-A259-99017D38712A}" type="presOf" srcId="{22E24725-767A-41F3-B0BD-B5261755C4BF}" destId="{68CC4E00-E42F-4445-989D-90026B06E4C7}"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EDBD9E2A-69AB-4A7D-A3AA-769D7FFFBB08}" type="presOf" srcId="{03595AFA-0C6B-4599-8485-C8BE801B56F8}" destId="{C8EB5F51-AD50-4898-9FAF-870A5BCCF1C9}" srcOrd="0" destOrd="0" presId="urn:microsoft.com/office/officeart/2008/layout/LinedList"/>
    <dgm:cxn modelId="{39FF6D2F-DE72-4436-9887-A3852D07B172}" type="presOf" srcId="{52B5047C-4746-40C1-B859-FC81978A38EB}" destId="{932E5EF1-FCF0-4C6C-8F4A-3F41DE4EFAD9}" srcOrd="0" destOrd="0" presId="urn:microsoft.com/office/officeart/2008/layout/LinedList"/>
    <dgm:cxn modelId="{31B9FB36-698B-4CA9-8224-0C8F4D102415}" type="presOf" srcId="{5578EC0D-3095-4240-8254-8B6350A5D0A7}" destId="{7A5788F2-54D7-42E6-B957-8B0E12E03AB9}" srcOrd="0" destOrd="0" presId="urn:microsoft.com/office/officeart/2008/layout/LinedList"/>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0" destOrd="0" parTransId="{C7F822ED-CF67-4A99-8184-43E708AB6B3C}" sibTransId="{94E2A71E-2BA2-46CD-9C7E-8C65253B4D59}"/>
    <dgm:cxn modelId="{A2B9AA4F-4BE5-40FB-9C20-6D02AC83AD9D}" srcId="{A6F14F88-8BBC-418A-BC80-BF243481A921}" destId="{1BB8C7F3-46A4-405B-A018-DB674AEE9203}" srcOrd="8" destOrd="0" parTransId="{BF5470A1-99DA-4FD6-865F-463FEAE72DF7}" sibTransId="{11E10F71-BE17-4DBF-9044-8AE64882675A}"/>
    <dgm:cxn modelId="{E77B8472-2D47-4115-B059-B7D8CEB44B1A}" type="presOf" srcId="{32D559D4-919C-4B3D-B3CA-3470F6FBB72D}" destId="{1B0D2D1B-C8B1-482E-8785-2159F96A67A3}" srcOrd="0" destOrd="0" presId="urn:microsoft.com/office/officeart/2008/layout/LinedList"/>
    <dgm:cxn modelId="{CE2AF554-E01D-44DF-A6A9-3303A1682227}" srcId="{A6F14F88-8BBC-418A-BC80-BF243481A921}" destId="{122B1DD7-0B6F-4E28-9169-4CFC0D4C7F5B}" srcOrd="3" destOrd="0" parTransId="{4614E344-E7D7-498B-9DE0-3807828B4520}" sibTransId="{72870CCC-FD55-406F-B80F-9756B76BC636}"/>
    <dgm:cxn modelId="{ECE49382-D6EA-4E1A-A153-4F39E770485B}" type="presOf" srcId="{122B1DD7-0B6F-4E28-9169-4CFC0D4C7F5B}" destId="{F23519B6-C652-40CF-AC3D-25AAD19BFCFD}" srcOrd="0" destOrd="0" presId="urn:microsoft.com/office/officeart/2008/layout/LinedList"/>
    <dgm:cxn modelId="{8F87FE9B-DAB3-4AB3-BBA6-4FDF65B13D35}" srcId="{A6F14F88-8BBC-418A-BC80-BF243481A921}" destId="{22E24725-767A-41F3-B0BD-B5261755C4BF}" srcOrd="1" destOrd="0" parTransId="{B158C7D8-76D8-429F-9DFA-F72DA78F53DE}" sibTransId="{09C2BF32-3180-428B-BA84-7088BDA60692}"/>
    <dgm:cxn modelId="{BB8736A2-CD66-476F-B18F-F4D145E6C11E}" srcId="{A6F14F88-8BBC-418A-BC80-BF243481A921}" destId="{5578EC0D-3095-4240-8254-8B6350A5D0A7}" srcOrd="4" destOrd="0" parTransId="{5D59F818-220B-4D17-B349-EC3D94E905CD}" sibTransId="{63035A76-40E3-43F1-9485-BEEF70C7CF0F}"/>
    <dgm:cxn modelId="{48C894B7-6A92-4CCB-A889-D2ED470C0CBF}" srcId="{A6F14F88-8BBC-418A-BC80-BF243481A921}" destId="{4FA54806-BA64-4695-8A26-AD9DE56BA8A0}" srcOrd="2" destOrd="0" parTransId="{B6E9B0D1-DA68-4090-AAE2-045BFFD3113C}" sibTransId="{30D848D1-72E0-48D8-8B02-9686DCFB07D8}"/>
    <dgm:cxn modelId="{4B254ACA-8D01-483C-93CD-5D528C8728D5}" type="presOf" srcId="{4FA54806-BA64-4695-8A26-AD9DE56BA8A0}" destId="{2ADF0709-D35C-466D-ABBB-FA5DC230D90B}" srcOrd="0" destOrd="0" presId="urn:microsoft.com/office/officeart/2008/layout/LinedList"/>
    <dgm:cxn modelId="{B02ED1CA-DECD-42A3-9E6B-3F72924B748A}" srcId="{A6F14F88-8BBC-418A-BC80-BF243481A921}" destId="{52B5047C-4746-40C1-B859-FC81978A38EB}" srcOrd="6" destOrd="0" parTransId="{F7BF759A-7A84-4E7A-B146-FDA5A31C1370}" sibTransId="{1E39CDD2-2A7B-4E84-923B-C518AC7F9AA7}"/>
    <dgm:cxn modelId="{2C66F4D5-EE21-4E71-9366-C317628E9BD8}" type="presOf" srcId="{7D0E1A0C-7AFA-46A8-A76D-4D37666761F2}" destId="{6C83985A-287F-4475-B574-DFF3C1EF4C88}" srcOrd="0" destOrd="0" presId="urn:microsoft.com/office/officeart/2008/layout/LinedList"/>
    <dgm:cxn modelId="{FE6DA0DF-4CA2-4A8B-87DB-596156C02862}" srcId="{A6F14F88-8BBC-418A-BC80-BF243481A921}" destId="{7D0E1A0C-7AFA-46A8-A76D-4D37666761F2}" srcOrd="5" destOrd="0" parTransId="{ABFD7821-14F8-42AC-BFAE-B4B40BAEC135}" sibTransId="{FA330F07-D450-46DD-9E22-67EC6DEF1C56}"/>
    <dgm:cxn modelId="{D806C2EA-EC75-4C19-AF44-68F142E0716F}" srcId="{A6F14F88-8BBC-418A-BC80-BF243481A921}" destId="{03595AFA-0C6B-4599-8485-C8BE801B56F8}" srcOrd="7" destOrd="0" parTransId="{ECA25438-60C2-4938-BFED-42FD005803A7}" sibTransId="{804B55E1-88C1-4452-9ECE-D0D4F9EE9B04}"/>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462FAC63-99F7-4C14-A0A5-AF36D7BE59BB}" type="presParOf" srcId="{1260BD2D-C46E-4096-A892-A2D92A3B3E36}" destId="{54DD5AAA-DC01-4FC8-9F4F-6AB92E4AE212}" srcOrd="0" destOrd="0" presId="urn:microsoft.com/office/officeart/2008/layout/LinedList"/>
    <dgm:cxn modelId="{DCDDE9BA-398A-44CA-82D6-C6F870A7579F}" type="presParOf" srcId="{1260BD2D-C46E-4096-A892-A2D92A3B3E36}" destId="{C836EB6E-32E0-42DF-BC86-2FCC36160B98}" srcOrd="1"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2" destOrd="0" presId="urn:microsoft.com/office/officeart/2008/layout/LinedList"/>
    <dgm:cxn modelId="{AD7BB46B-24A1-4429-B774-967FDEBFE784}" type="presParOf" srcId="{1260BD2D-C46E-4096-A892-A2D92A3B3E36}" destId="{4C8F1800-A070-4C78-9228-C8F1C52CE9D1}" srcOrd="3" destOrd="0" presId="urn:microsoft.com/office/officeart/2008/layout/LinedList"/>
    <dgm:cxn modelId="{DAEEC8F2-12A3-4FAC-A238-61FD6597FA72}" type="presParOf" srcId="{1260BD2D-C46E-4096-A892-A2D92A3B3E36}" destId="{43E219BD-45C2-4AD3-BC57-AFEAA2BFEA40}" srcOrd="4" destOrd="0" presId="urn:microsoft.com/office/officeart/2008/layout/LinedList"/>
    <dgm:cxn modelId="{86B4F1F2-C1A2-4F4F-8B0E-7FBB1C1D9F65}" type="presParOf" srcId="{43E219BD-45C2-4AD3-BC57-AFEAA2BFEA40}" destId="{482C6F01-24D9-4773-9444-7AAA9226D888}" srcOrd="0" destOrd="0" presId="urn:microsoft.com/office/officeart/2008/layout/LinedList"/>
    <dgm:cxn modelId="{DCF39C77-B511-425F-BCAE-EB0833CF3DA7}" type="presParOf" srcId="{43E219BD-45C2-4AD3-BC57-AFEAA2BFEA40}" destId="{68CC4E00-E42F-4445-989D-90026B06E4C7}" srcOrd="1" destOrd="0" presId="urn:microsoft.com/office/officeart/2008/layout/LinedList"/>
    <dgm:cxn modelId="{9BFCD761-5424-49C2-8D3A-CCD044C778AA}" type="presParOf" srcId="{43E219BD-45C2-4AD3-BC57-AFEAA2BFEA40}" destId="{4760548A-C7ED-4091-ADBD-B1A35DF2744C}" srcOrd="2" destOrd="0" presId="urn:microsoft.com/office/officeart/2008/layout/LinedList"/>
    <dgm:cxn modelId="{246F86F0-3533-4D5D-A3C1-2F5CF97F8577}" type="presParOf" srcId="{1260BD2D-C46E-4096-A892-A2D92A3B3E36}" destId="{AA30534D-3331-41A0-9FAB-499217D3FEDA}" srcOrd="5" destOrd="0" presId="urn:microsoft.com/office/officeart/2008/layout/LinedList"/>
    <dgm:cxn modelId="{53EA260C-C4D0-474F-8255-260D0BD9D59D}" type="presParOf" srcId="{1260BD2D-C46E-4096-A892-A2D92A3B3E36}" destId="{1D6AD9E4-0753-4463-85A9-ACD3B0DCA62B}" srcOrd="6" destOrd="0" presId="urn:microsoft.com/office/officeart/2008/layout/LinedList"/>
    <dgm:cxn modelId="{3488A823-627B-4517-B57E-8DFE00686B0A}" type="presParOf" srcId="{1260BD2D-C46E-4096-A892-A2D92A3B3E36}" destId="{01C812F6-88E3-4F63-8C77-CF9F6380C4FD}" srcOrd="7" destOrd="0" presId="urn:microsoft.com/office/officeart/2008/layout/LinedList"/>
    <dgm:cxn modelId="{E6CEB9B3-725F-4A33-B197-3C4581E63D79}" type="presParOf" srcId="{01C812F6-88E3-4F63-8C77-CF9F6380C4FD}" destId="{711D77BF-C30F-4908-9C0E-F8EA0C9900EF}" srcOrd="0" destOrd="0" presId="urn:microsoft.com/office/officeart/2008/layout/LinedList"/>
    <dgm:cxn modelId="{7FCA4072-5703-43C1-835D-B6AAA85272D0}" type="presParOf" srcId="{01C812F6-88E3-4F63-8C77-CF9F6380C4FD}" destId="{2ADF0709-D35C-466D-ABBB-FA5DC230D90B}" srcOrd="1" destOrd="0" presId="urn:microsoft.com/office/officeart/2008/layout/LinedList"/>
    <dgm:cxn modelId="{25081CD5-472E-4CE8-9279-B50A0328455C}" type="presParOf" srcId="{01C812F6-88E3-4F63-8C77-CF9F6380C4FD}" destId="{D61CFB73-9BEB-491C-AAE3-5273F426B5B5}" srcOrd="2" destOrd="0" presId="urn:microsoft.com/office/officeart/2008/layout/LinedList"/>
    <dgm:cxn modelId="{A968C611-09D6-43F6-A4EE-3AEBCBD4D9A2}" type="presParOf" srcId="{1260BD2D-C46E-4096-A892-A2D92A3B3E36}" destId="{D6869F2B-0053-44B1-A867-6DB70F3D296F}" srcOrd="8" destOrd="0" presId="urn:microsoft.com/office/officeart/2008/layout/LinedList"/>
    <dgm:cxn modelId="{0DC5941F-2153-4F86-8621-85DF211E6395}" type="presParOf" srcId="{1260BD2D-C46E-4096-A892-A2D92A3B3E36}" destId="{FE44B7A1-1A41-4626-AF31-9DEC7C52DC9D}" srcOrd="9" destOrd="0" presId="urn:microsoft.com/office/officeart/2008/layout/LinedList"/>
    <dgm:cxn modelId="{A5BC07FF-CAA0-426E-8D2F-7F41F80FCAC7}" type="presParOf" srcId="{1260BD2D-C46E-4096-A892-A2D92A3B3E36}" destId="{6B939007-4715-4CB6-A680-2713CA4EACA2}" srcOrd="10" destOrd="0" presId="urn:microsoft.com/office/officeart/2008/layout/LinedList"/>
    <dgm:cxn modelId="{CFFF2810-B214-4D2F-BDCE-5F5D2906C17D}" type="presParOf" srcId="{6B939007-4715-4CB6-A680-2713CA4EACA2}" destId="{79A954C1-ECF8-4493-8CC4-2B33BA19E50C}" srcOrd="0" destOrd="0" presId="urn:microsoft.com/office/officeart/2008/layout/LinedList"/>
    <dgm:cxn modelId="{C2C366A3-2834-4124-B838-0B8BBEC687FA}" type="presParOf" srcId="{6B939007-4715-4CB6-A680-2713CA4EACA2}" destId="{F23519B6-C652-40CF-AC3D-25AAD19BFCFD}" srcOrd="1" destOrd="0" presId="urn:microsoft.com/office/officeart/2008/layout/LinedList"/>
    <dgm:cxn modelId="{01220CA8-8FF8-4ED1-95B7-8C48181E4DB5}" type="presParOf" srcId="{6B939007-4715-4CB6-A680-2713CA4EACA2}" destId="{0F5F4D7D-1730-438D-BCCC-A896944EA998}" srcOrd="2" destOrd="0" presId="urn:microsoft.com/office/officeart/2008/layout/LinedList"/>
    <dgm:cxn modelId="{F0FFB3AD-272C-4769-BF1B-94AD88F83812}" type="presParOf" srcId="{1260BD2D-C46E-4096-A892-A2D92A3B3E36}" destId="{5E3F6F37-9C81-4825-A9FE-F75B00B3FA6C}" srcOrd="11" destOrd="0" presId="urn:microsoft.com/office/officeart/2008/layout/LinedList"/>
    <dgm:cxn modelId="{8B359D5E-6A20-4807-B17C-7065EE3929FD}" type="presParOf" srcId="{1260BD2D-C46E-4096-A892-A2D92A3B3E36}" destId="{C714366F-9C35-469F-8099-76A73429A589}" srcOrd="12" destOrd="0" presId="urn:microsoft.com/office/officeart/2008/layout/LinedList"/>
    <dgm:cxn modelId="{48F1D8F8-91F7-4175-AD0E-6B6168E575D2}" type="presParOf" srcId="{1260BD2D-C46E-4096-A892-A2D92A3B3E36}" destId="{6A72E2EC-755A-48ED-A5CE-C840A67E39D4}" srcOrd="13" destOrd="0" presId="urn:microsoft.com/office/officeart/2008/layout/LinedList"/>
    <dgm:cxn modelId="{4FDE7243-2999-49E3-9526-4532C8CDE74A}" type="presParOf" srcId="{6A72E2EC-755A-48ED-A5CE-C840A67E39D4}" destId="{C2E2E72A-A706-4C7A-BA01-DA36950B2C53}" srcOrd="0" destOrd="0" presId="urn:microsoft.com/office/officeart/2008/layout/LinedList"/>
    <dgm:cxn modelId="{332C3EF6-B774-44D8-A4B0-D27D93CA0DE2}" type="presParOf" srcId="{6A72E2EC-755A-48ED-A5CE-C840A67E39D4}" destId="{7A5788F2-54D7-42E6-B957-8B0E12E03AB9}" srcOrd="1" destOrd="0" presId="urn:microsoft.com/office/officeart/2008/layout/LinedList"/>
    <dgm:cxn modelId="{20285680-5F70-410E-B4CD-CCFEB40F7E12}" type="presParOf" srcId="{6A72E2EC-755A-48ED-A5CE-C840A67E39D4}" destId="{CB6A49C4-B4F6-4C63-B70D-D52F462164DD}" srcOrd="2" destOrd="0" presId="urn:microsoft.com/office/officeart/2008/layout/LinedList"/>
    <dgm:cxn modelId="{02B82649-DA59-4794-B9A0-F5C870519E2A}" type="presParOf" srcId="{1260BD2D-C46E-4096-A892-A2D92A3B3E36}" destId="{F4552218-CBA4-4901-ACD8-6A76235C8A35}" srcOrd="14" destOrd="0" presId="urn:microsoft.com/office/officeart/2008/layout/LinedList"/>
    <dgm:cxn modelId="{3625E26F-055C-49D7-B0A1-F8A770F5EC3A}" type="presParOf" srcId="{1260BD2D-C46E-4096-A892-A2D92A3B3E36}" destId="{6A861F69-EA82-4D01-84A3-B4AD63477384}" srcOrd="15" destOrd="0" presId="urn:microsoft.com/office/officeart/2008/layout/LinedList"/>
    <dgm:cxn modelId="{AE5D9E24-7746-4328-B050-18138E7B9B6A}" type="presParOf" srcId="{1260BD2D-C46E-4096-A892-A2D92A3B3E36}" destId="{5C2BAE16-2F6F-44D7-A25D-782D06733881}" srcOrd="16" destOrd="0" presId="urn:microsoft.com/office/officeart/2008/layout/LinedList"/>
    <dgm:cxn modelId="{070D5419-AAB4-46BD-8E98-40CD6A70F9A3}" type="presParOf" srcId="{5C2BAE16-2F6F-44D7-A25D-782D06733881}" destId="{72E5A76D-C180-432B-A718-64A616A9992A}" srcOrd="0" destOrd="0" presId="urn:microsoft.com/office/officeart/2008/layout/LinedList"/>
    <dgm:cxn modelId="{8AD088BD-8306-4F70-A052-72872ED8F0C1}" type="presParOf" srcId="{5C2BAE16-2F6F-44D7-A25D-782D06733881}" destId="{6C83985A-287F-4475-B574-DFF3C1EF4C88}" srcOrd="1" destOrd="0" presId="urn:microsoft.com/office/officeart/2008/layout/LinedList"/>
    <dgm:cxn modelId="{E13A242E-CA5E-43E6-95E0-542B030DFAC6}" type="presParOf" srcId="{5C2BAE16-2F6F-44D7-A25D-782D06733881}" destId="{D79AE8E9-30C8-44A3-92E1-304AAE461D30}" srcOrd="2" destOrd="0" presId="urn:microsoft.com/office/officeart/2008/layout/LinedList"/>
    <dgm:cxn modelId="{FE5A63C6-8AEC-4400-BF03-0919383216D7}" type="presParOf" srcId="{1260BD2D-C46E-4096-A892-A2D92A3B3E36}" destId="{269416F0-902B-45DC-A4B2-E710646B530C}" srcOrd="17" destOrd="0" presId="urn:microsoft.com/office/officeart/2008/layout/LinedList"/>
    <dgm:cxn modelId="{91C79E3B-4F93-4F88-B327-8753295E8E32}" type="presParOf" srcId="{1260BD2D-C46E-4096-A892-A2D92A3B3E36}" destId="{BF5EFE6C-7429-466E-9DD1-AA8FD49BA13D}" srcOrd="18" destOrd="0" presId="urn:microsoft.com/office/officeart/2008/layout/LinedList"/>
    <dgm:cxn modelId="{C506D1F6-42FE-4D16-B407-B404350BAE78}" type="presParOf" srcId="{1260BD2D-C46E-4096-A892-A2D92A3B3E36}" destId="{2A81CA3D-6E8B-4C76-A0FB-85E56B1B387E}" srcOrd="19" destOrd="0" presId="urn:microsoft.com/office/officeart/2008/layout/LinedList"/>
    <dgm:cxn modelId="{E302285A-2A93-4816-83EB-D7433D093529}" type="presParOf" srcId="{2A81CA3D-6E8B-4C76-A0FB-85E56B1B387E}" destId="{136A5018-5428-4E94-84C8-A3FCB2C0D90E}" srcOrd="0" destOrd="0" presId="urn:microsoft.com/office/officeart/2008/layout/LinedList"/>
    <dgm:cxn modelId="{E1057C89-61CE-4E4C-A59D-C826B2D71FD8}" type="presParOf" srcId="{2A81CA3D-6E8B-4C76-A0FB-85E56B1B387E}" destId="{932E5EF1-FCF0-4C6C-8F4A-3F41DE4EFAD9}" srcOrd="1" destOrd="0" presId="urn:microsoft.com/office/officeart/2008/layout/LinedList"/>
    <dgm:cxn modelId="{FA309944-E207-4E7C-8B63-B2BF72F7FBDE}" type="presParOf" srcId="{2A81CA3D-6E8B-4C76-A0FB-85E56B1B387E}" destId="{B00E696C-C84C-4AB8-9167-868337A08200}" srcOrd="2" destOrd="0" presId="urn:microsoft.com/office/officeart/2008/layout/LinedList"/>
    <dgm:cxn modelId="{61B2E350-196E-4708-859E-50897A65AB07}" type="presParOf" srcId="{1260BD2D-C46E-4096-A892-A2D92A3B3E36}" destId="{872735EB-F628-443E-805E-DDAD3F3DB3CC}" srcOrd="20" destOrd="0" presId="urn:microsoft.com/office/officeart/2008/layout/LinedList"/>
    <dgm:cxn modelId="{9E6073DA-A801-4838-922E-F9F1EFC7332D}" type="presParOf" srcId="{1260BD2D-C46E-4096-A892-A2D92A3B3E36}" destId="{CA8F1621-4660-4E6B-8847-2527DF474C8B}" srcOrd="21" destOrd="0" presId="urn:microsoft.com/office/officeart/2008/layout/LinedList"/>
    <dgm:cxn modelId="{4987E25F-DCA3-4059-B8A9-500D5C12DF7E}" type="presParOf" srcId="{1260BD2D-C46E-4096-A892-A2D92A3B3E36}" destId="{8BED4F3F-51AE-41B2-ABBC-3394FBF863C3}" srcOrd="22" destOrd="0" presId="urn:microsoft.com/office/officeart/2008/layout/LinedList"/>
    <dgm:cxn modelId="{11252F85-A73E-4F2F-9989-C04B51814571}" type="presParOf" srcId="{8BED4F3F-51AE-41B2-ABBC-3394FBF863C3}" destId="{1F068199-24C3-4307-9E8C-A6D5728BD50F}" srcOrd="0" destOrd="0" presId="urn:microsoft.com/office/officeart/2008/layout/LinedList"/>
    <dgm:cxn modelId="{7F4C47A3-A054-48AA-8404-261CAA7CAE15}" type="presParOf" srcId="{8BED4F3F-51AE-41B2-ABBC-3394FBF863C3}" destId="{C8EB5F51-AD50-4898-9FAF-870A5BCCF1C9}" srcOrd="1" destOrd="0" presId="urn:microsoft.com/office/officeart/2008/layout/LinedList"/>
    <dgm:cxn modelId="{DEF024C5-1727-496E-AA3A-48AF9CB5C006}" type="presParOf" srcId="{8BED4F3F-51AE-41B2-ABBC-3394FBF863C3}" destId="{273294C8-3B06-4DC6-9D7A-0AE8B4642944}" srcOrd="2" destOrd="0" presId="urn:microsoft.com/office/officeart/2008/layout/LinedList"/>
    <dgm:cxn modelId="{07F51D88-53E8-4656-909D-854BF972201D}" type="presParOf" srcId="{1260BD2D-C46E-4096-A892-A2D92A3B3E36}" destId="{65079ABB-1139-4345-AC5C-9B7D1E18773C}" srcOrd="23" destOrd="0" presId="urn:microsoft.com/office/officeart/2008/layout/LinedList"/>
    <dgm:cxn modelId="{B62DF7F0-66DD-4301-8841-E3B625B348D3}" type="presParOf" srcId="{1260BD2D-C46E-4096-A892-A2D92A3B3E36}" destId="{03737620-1ED2-4931-8624-CA5BA2F82A87}" srcOrd="24" destOrd="0" presId="urn:microsoft.com/office/officeart/2008/layout/LinedList"/>
    <dgm:cxn modelId="{91086007-B5AE-4609-AD5C-E2C5DE68F91D}" type="presParOf" srcId="{1260BD2D-C46E-4096-A892-A2D92A3B3E36}" destId="{465D7BAE-9A05-4C1B-9469-5B8E348B130F}" srcOrd="25" destOrd="0" presId="urn:microsoft.com/office/officeart/2008/layout/LinedList"/>
    <dgm:cxn modelId="{905EEA5B-835F-4D76-86B1-D871C2885F47}" type="presParOf" srcId="{465D7BAE-9A05-4C1B-9469-5B8E348B130F}" destId="{F855E253-42BE-4EAE-9F87-A4500527ECE5}" srcOrd="0" destOrd="0" presId="urn:microsoft.com/office/officeart/2008/layout/LinedList"/>
    <dgm:cxn modelId="{BAE85893-2E3F-4D85-AB5F-DE61F959E6C5}" type="presParOf" srcId="{465D7BAE-9A05-4C1B-9469-5B8E348B130F}" destId="{C10CC3A1-29EF-47E4-985C-87E8D9121BF8}" srcOrd="1" destOrd="0" presId="urn:microsoft.com/office/officeart/2008/layout/LinedList"/>
    <dgm:cxn modelId="{A8E05347-AFBA-44FC-A49C-DF9AB4FBC2A3}" type="presParOf" srcId="{465D7BAE-9A05-4C1B-9469-5B8E348B130F}" destId="{143ABF09-BFA4-4030-A43E-134B4F97A8FB}" srcOrd="2" destOrd="0" presId="urn:microsoft.com/office/officeart/2008/layout/LinedList"/>
    <dgm:cxn modelId="{3379E5BD-88E1-4070-9578-82D9CBBB7FAC}" type="presParOf" srcId="{1260BD2D-C46E-4096-A892-A2D92A3B3E36}" destId="{B6D90CF0-644E-449F-B210-ED5BC9A64B24}" srcOrd="26" destOrd="0" presId="urn:microsoft.com/office/officeart/2008/layout/LinedList"/>
    <dgm:cxn modelId="{E9C617F1-CE71-4879-863D-51050FBE8114}" type="presParOf" srcId="{1260BD2D-C46E-4096-A892-A2D92A3B3E36}" destId="{C2CF89AF-3A07-45DA-B4AE-7D8D9E2E8A83}" srcOrd="27"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Απλή και κατανοητή παρουσίαση γνωστικού αντικειμένου</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200064A2-150F-4BD5-9E03-C7FE6E9B431B}">
      <dgm:prSet phldrT="[Κείμενο]" custT="1"/>
      <dgm:spPr/>
      <dgm:t>
        <a:bodyPr/>
        <a:lstStyle/>
        <a:p>
          <a:pPr>
            <a:buFont typeface="Arial" panose="020B0604020202020204" pitchFamily="34" charset="0"/>
            <a:buNone/>
          </a:pPr>
          <a:r>
            <a:rPr lang="el-GR" sz="1200" dirty="0"/>
            <a:t>Φιλικό ύφος γραφής </a:t>
          </a:r>
        </a:p>
      </dgm:t>
    </dgm:pt>
    <dgm:pt modelId="{08750E20-A3EA-4FD5-A529-B01AC01FD3B2}" type="parTrans" cxnId="{E4399D7A-E9AC-4B73-AB02-D90C39A13D24}">
      <dgm:prSet/>
      <dgm:spPr/>
      <dgm:t>
        <a:bodyPr/>
        <a:lstStyle/>
        <a:p>
          <a:endParaRPr lang="el-GR"/>
        </a:p>
      </dgm:t>
    </dgm:pt>
    <dgm:pt modelId="{B14A39D1-8FB3-4944-BB93-17E69130E995}" type="sibTrans" cxnId="{E4399D7A-E9AC-4B73-AB02-D90C39A13D24}">
      <dgm:prSet/>
      <dgm:spPr/>
      <dgm:t>
        <a:bodyPr/>
        <a:lstStyle/>
        <a:p>
          <a:endParaRPr lang="el-GR"/>
        </a:p>
      </dgm:t>
    </dgm:pt>
    <dgm:pt modelId="{32D559D4-919C-4B3D-B3CA-3470F6FBB72D}">
      <dgm:prSet phldrT="[Κείμενο]" custT="1"/>
      <dgm:spPr/>
      <dgm:t>
        <a:bodyPr/>
        <a:lstStyle/>
        <a:p>
          <a:r>
            <a:rPr lang="el-GR" sz="1200" dirty="0"/>
            <a:t>Εκτεταμένη χρήση προσωπικών και κτητικών αντωνυμιών</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Απλή και κατανοητή γλώσσα με πολύ καλό ύφος</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5C9C0F9A-721E-4363-8F6F-D814838478C2}">
      <dgm:prSet phldrT="[Κείμενο]" custT="1"/>
      <dgm:spPr/>
      <dgm:t>
        <a:bodyPr/>
        <a:lstStyle/>
        <a:p>
          <a:r>
            <a:rPr lang="el-GR" sz="1200" dirty="0"/>
            <a:t>Υπερ αρκετή και ικανοποιητική πυκνότητα πληροφοριών. </a:t>
          </a:r>
        </a:p>
      </dgm:t>
    </dgm:pt>
    <dgm:pt modelId="{FF0B7D78-02E7-49B4-8DF5-2D7B2503738B}" type="parTrans" cxnId="{4949A44D-B083-42BD-858E-64C2341D101A}">
      <dgm:prSet/>
      <dgm:spPr/>
      <dgm:t>
        <a:bodyPr/>
        <a:lstStyle/>
        <a:p>
          <a:endParaRPr lang="el-GR"/>
        </a:p>
      </dgm:t>
    </dgm:pt>
    <dgm:pt modelId="{FDB589BE-A0C3-4B09-9C3E-B822C82F2326}" type="sibTrans" cxnId="{4949A44D-B083-42BD-858E-64C2341D101A}">
      <dgm:prSet/>
      <dgm:spPr/>
      <dgm:t>
        <a:bodyPr/>
        <a:lstStyle/>
        <a:p>
          <a:endParaRPr lang="el-GR"/>
        </a:p>
      </dgm:t>
    </dgm:pt>
    <dgm:pt modelId="{E03655E5-DBA6-4538-A45D-23A3CAEDAC8C}">
      <dgm:prSet phldrT="[Κείμενο]" custT="1"/>
      <dgm:spPr/>
      <dgm:t>
        <a:bodyPr/>
        <a:lstStyle/>
        <a:p>
          <a:r>
            <a:rPr lang="el-GR" sz="1200" dirty="0"/>
            <a:t>Ευανάγνωστη γραφή, με ωραίες γραμματοσειρές και σωστό μέγεθος</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7C3A80DC-E63A-4495-A746-F258626713D7}">
      <dgm:prSet phldrT="[Κείμενο]" custT="1"/>
      <dgm:spPr/>
      <dgm:t>
        <a:bodyPr/>
        <a:lstStyle/>
        <a:p>
          <a:r>
            <a:rPr lang="el-GR" sz="1200" dirty="0"/>
            <a:t>Τμηματική παρουσίαση ΕΥ</a:t>
          </a:r>
        </a:p>
      </dgm:t>
    </dgm:pt>
    <dgm:pt modelId="{56549CAC-448E-4DFE-83E8-5AFD26766E8E}" type="parTrans" cxnId="{C74694FD-A121-421C-8B96-B8D6D277EBF9}">
      <dgm:prSet/>
      <dgm:spPr/>
      <dgm:t>
        <a:bodyPr/>
        <a:lstStyle/>
        <a:p>
          <a:endParaRPr lang="el-GR"/>
        </a:p>
      </dgm:t>
    </dgm:pt>
    <dgm:pt modelId="{74A602D9-64B4-43B9-A540-F2EF49BADF11}" type="sibTrans" cxnId="{C74694FD-A121-421C-8B96-B8D6D277EBF9}">
      <dgm:prSet/>
      <dgm:spPr/>
      <dgm:t>
        <a:bodyPr/>
        <a:lstStyle/>
        <a:p>
          <a:endParaRPr lang="el-GR"/>
        </a:p>
      </dgm:t>
    </dgm:pt>
    <dgm:pt modelId="{3921F919-7DC9-4FF0-941A-559F8F50455E}">
      <dgm:prSet phldrT="[Κείμενο]" custT="1"/>
      <dgm:spPr/>
      <dgm:t>
        <a:bodyPr/>
        <a:lstStyle/>
        <a:p>
          <a:r>
            <a:rPr lang="el-GR" sz="1200" dirty="0"/>
            <a:t>Παρουσίαση ΕΥ μέσω κειμένου, εικόνας και βίντεο</a:t>
          </a:r>
        </a:p>
      </dgm:t>
    </dgm:pt>
    <dgm:pt modelId="{BB8C442F-555E-4EF3-9A69-796080ED62E7}" type="parTrans" cxnId="{07E2896D-CD74-4BB2-AB78-388E9DD1BF5F}">
      <dgm:prSet/>
      <dgm:spPr/>
      <dgm:t>
        <a:bodyPr/>
        <a:lstStyle/>
        <a:p>
          <a:endParaRPr lang="el-GR"/>
        </a:p>
      </dgm:t>
    </dgm:pt>
    <dgm:pt modelId="{FA43F74D-47C7-46DF-A7CD-A904B1C59C09}" type="sibTrans" cxnId="{07E2896D-CD74-4BB2-AB78-388E9DD1BF5F}">
      <dgm:prSet/>
      <dgm:spPr/>
      <dgm:t>
        <a:bodyPr/>
        <a:lstStyle/>
        <a:p>
          <a:endParaRPr lang="el-GR"/>
        </a:p>
      </dgm:t>
    </dgm:pt>
    <dgm:pt modelId="{4CA46356-5A32-4D42-8335-8A95F1031FBA}">
      <dgm:prSet phldrT="[Κείμενο]" custT="1"/>
      <dgm:spPr/>
      <dgm:t>
        <a:bodyPr/>
        <a:lstStyle/>
        <a:p>
          <a:r>
            <a:rPr lang="el-GR" sz="1200" dirty="0"/>
            <a:t>Άνετη αλληλεπίδραση και ευχάριστη παρακολούθηση μέσω χρωματικών συνθέσεων </a:t>
          </a:r>
        </a:p>
      </dgm:t>
    </dgm:pt>
    <dgm:pt modelId="{CA8C3476-92E3-4F71-AF07-3E6EA11FC937}" type="parTrans" cxnId="{504F42CF-110C-4A4B-8ECA-A2C845AB0283}">
      <dgm:prSet/>
      <dgm:spPr/>
      <dgm:t>
        <a:bodyPr/>
        <a:lstStyle/>
        <a:p>
          <a:endParaRPr lang="el-GR"/>
        </a:p>
      </dgm:t>
    </dgm:pt>
    <dgm:pt modelId="{A1C4B25A-81C0-41A9-83B9-AFE3B8E24676}" type="sibTrans" cxnId="{504F42CF-110C-4A4B-8ECA-A2C845AB0283}">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14936"/>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9" custScaleX="141638"/>
      <dgm:spPr/>
    </dgm:pt>
    <dgm:pt modelId="{1260BD2D-C46E-4096-A892-A2D92A3B3E36}" type="pres">
      <dgm:prSet presAssocID="{A6F14F88-8BBC-418A-BC80-BF243481A921}" presName="vert1" presStyleCnt="0"/>
      <dgm:spPr/>
    </dgm:pt>
    <dgm:pt modelId="{EB862338-F6BA-478D-9417-49BBF6378732}" type="pres">
      <dgm:prSet presAssocID="{200064A2-150F-4BD5-9E03-C7FE6E9B431B}" presName="vertSpace2a" presStyleCnt="0"/>
      <dgm:spPr/>
    </dgm:pt>
    <dgm:pt modelId="{ED5BD127-E457-4DD1-9AF4-8F61C04092C9}" type="pres">
      <dgm:prSet presAssocID="{200064A2-150F-4BD5-9E03-C7FE6E9B431B}" presName="horz2" presStyleCnt="0"/>
      <dgm:spPr/>
    </dgm:pt>
    <dgm:pt modelId="{44C20638-6FF4-4116-88D0-756A6042013F}" type="pres">
      <dgm:prSet presAssocID="{200064A2-150F-4BD5-9E03-C7FE6E9B431B}" presName="horzSpace2" presStyleCnt="0"/>
      <dgm:spPr/>
    </dgm:pt>
    <dgm:pt modelId="{3B4D63A0-CAFF-4250-863F-C53EBE599D73}" type="pres">
      <dgm:prSet presAssocID="{200064A2-150F-4BD5-9E03-C7FE6E9B431B}" presName="tx2" presStyleLbl="revTx" presStyleIdx="1" presStyleCnt="9" custScaleY="47072"/>
      <dgm:spPr/>
    </dgm:pt>
    <dgm:pt modelId="{397F456D-1F32-4D19-82D5-0B0C9966D7A3}" type="pres">
      <dgm:prSet presAssocID="{200064A2-150F-4BD5-9E03-C7FE6E9B431B}" presName="vert2" presStyleCnt="0"/>
      <dgm:spPr/>
    </dgm:pt>
    <dgm:pt modelId="{4A1BDF87-0607-42B2-B05D-B40D2D538E3B}" type="pres">
      <dgm:prSet presAssocID="{200064A2-150F-4BD5-9E03-C7FE6E9B431B}" presName="thinLine2b" presStyleLbl="callout" presStyleIdx="0" presStyleCnt="8"/>
      <dgm:spPr/>
    </dgm:pt>
    <dgm:pt modelId="{B5350951-5798-4025-84EC-B697B7F437EC}" type="pres">
      <dgm:prSet presAssocID="{200064A2-150F-4BD5-9E03-C7FE6E9B431B}" presName="vertSpace2b"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2" presStyleCnt="9" custScaleY="49906"/>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1" presStyleCnt="8"/>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3" presStyleCnt="9" custScaleY="52446"/>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2" presStyleCnt="8"/>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4" presStyleCnt="9" custScaleY="55179"/>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3" presStyleCnt="8"/>
      <dgm:spPr/>
    </dgm:pt>
    <dgm:pt modelId="{0505BBC9-69BC-4071-B393-D7F4751E62AD}" type="pres">
      <dgm:prSet presAssocID="{E03655E5-DBA6-4538-A45D-23A3CAEDAC8C}" presName="vertSpace2b" presStyleCnt="0"/>
      <dgm:spPr/>
    </dgm:pt>
    <dgm:pt modelId="{17CB0466-B27B-4CB2-BD8C-D3CE1CB58216}" type="pres">
      <dgm:prSet presAssocID="{5C9C0F9A-721E-4363-8F6F-D814838478C2}" presName="horz2" presStyleCnt="0"/>
      <dgm:spPr/>
    </dgm:pt>
    <dgm:pt modelId="{4BD44606-4DF7-4002-97D5-84A9FE1B86D2}" type="pres">
      <dgm:prSet presAssocID="{5C9C0F9A-721E-4363-8F6F-D814838478C2}" presName="horzSpace2" presStyleCnt="0"/>
      <dgm:spPr/>
    </dgm:pt>
    <dgm:pt modelId="{A0F35D73-FB00-41D4-90B4-167449014EF6}" type="pres">
      <dgm:prSet presAssocID="{5C9C0F9A-721E-4363-8F6F-D814838478C2}" presName="tx2" presStyleLbl="revTx" presStyleIdx="5" presStyleCnt="9" custScaleY="57596"/>
      <dgm:spPr/>
    </dgm:pt>
    <dgm:pt modelId="{880215EA-C32C-46BF-9BCD-E5314D1D3CB8}" type="pres">
      <dgm:prSet presAssocID="{5C9C0F9A-721E-4363-8F6F-D814838478C2}" presName="vert2" presStyleCnt="0"/>
      <dgm:spPr/>
    </dgm:pt>
    <dgm:pt modelId="{E2FA5FA2-56B8-4979-AB07-581FB7881516}" type="pres">
      <dgm:prSet presAssocID="{5C9C0F9A-721E-4363-8F6F-D814838478C2}" presName="thinLine2b" presStyleLbl="callout" presStyleIdx="4" presStyleCnt="8"/>
      <dgm:spPr/>
    </dgm:pt>
    <dgm:pt modelId="{971926AE-5992-4DD3-802A-F936ABD460BA}" type="pres">
      <dgm:prSet presAssocID="{5C9C0F9A-721E-4363-8F6F-D814838478C2}" presName="vertSpace2b" presStyleCnt="0"/>
      <dgm:spPr/>
    </dgm:pt>
    <dgm:pt modelId="{4E397F19-1EA4-4060-A495-60DA2642D2BD}" type="pres">
      <dgm:prSet presAssocID="{7C3A80DC-E63A-4495-A746-F258626713D7}" presName="horz2" presStyleCnt="0"/>
      <dgm:spPr/>
    </dgm:pt>
    <dgm:pt modelId="{DFC42DB5-2CCF-439B-9001-B819C2E7F214}" type="pres">
      <dgm:prSet presAssocID="{7C3A80DC-E63A-4495-A746-F258626713D7}" presName="horzSpace2" presStyleCnt="0"/>
      <dgm:spPr/>
    </dgm:pt>
    <dgm:pt modelId="{570D95EF-72BF-46F1-A520-6BA5B5D54E65}" type="pres">
      <dgm:prSet presAssocID="{7C3A80DC-E63A-4495-A746-F258626713D7}" presName="tx2" presStyleLbl="revTx" presStyleIdx="6" presStyleCnt="9" custScaleY="59298"/>
      <dgm:spPr/>
    </dgm:pt>
    <dgm:pt modelId="{8EA3D7EE-5DBE-4B19-B58C-EF110C361599}" type="pres">
      <dgm:prSet presAssocID="{7C3A80DC-E63A-4495-A746-F258626713D7}" presName="vert2" presStyleCnt="0"/>
      <dgm:spPr/>
    </dgm:pt>
    <dgm:pt modelId="{3CDE3DF2-6C1C-4B33-B091-62AAE39B6D89}" type="pres">
      <dgm:prSet presAssocID="{7C3A80DC-E63A-4495-A746-F258626713D7}" presName="thinLine2b" presStyleLbl="callout" presStyleIdx="5" presStyleCnt="8"/>
      <dgm:spPr/>
    </dgm:pt>
    <dgm:pt modelId="{22B7D840-C4EC-42B8-93D3-BA4F2C73428F}" type="pres">
      <dgm:prSet presAssocID="{7C3A80DC-E63A-4495-A746-F258626713D7}" presName="vertSpace2b" presStyleCnt="0"/>
      <dgm:spPr/>
    </dgm:pt>
    <dgm:pt modelId="{84F980B1-AED4-42D4-BD40-6564FAFA6B2F}" type="pres">
      <dgm:prSet presAssocID="{3921F919-7DC9-4FF0-941A-559F8F50455E}" presName="horz2" presStyleCnt="0"/>
      <dgm:spPr/>
    </dgm:pt>
    <dgm:pt modelId="{413B6337-D20B-4E87-B528-7C6CE7917D7F}" type="pres">
      <dgm:prSet presAssocID="{3921F919-7DC9-4FF0-941A-559F8F50455E}" presName="horzSpace2" presStyleCnt="0"/>
      <dgm:spPr/>
    </dgm:pt>
    <dgm:pt modelId="{1433E49A-B67D-4419-AF21-2A0F02FD73AE}" type="pres">
      <dgm:prSet presAssocID="{3921F919-7DC9-4FF0-941A-559F8F50455E}" presName="tx2" presStyleLbl="revTx" presStyleIdx="7" presStyleCnt="9" custScaleY="63231"/>
      <dgm:spPr/>
    </dgm:pt>
    <dgm:pt modelId="{9A1BAD1A-451C-4CAE-A5A7-DF0A2BA298B1}" type="pres">
      <dgm:prSet presAssocID="{3921F919-7DC9-4FF0-941A-559F8F50455E}" presName="vert2" presStyleCnt="0"/>
      <dgm:spPr/>
    </dgm:pt>
    <dgm:pt modelId="{C19CC807-917D-450F-8C92-B55F258EEC30}" type="pres">
      <dgm:prSet presAssocID="{3921F919-7DC9-4FF0-941A-559F8F50455E}" presName="thinLine2b" presStyleLbl="callout" presStyleIdx="6" presStyleCnt="8"/>
      <dgm:spPr/>
    </dgm:pt>
    <dgm:pt modelId="{F78BB202-857D-4148-86D7-D9D56CC2BABE}" type="pres">
      <dgm:prSet presAssocID="{3921F919-7DC9-4FF0-941A-559F8F50455E}" presName="vertSpace2b" presStyleCnt="0"/>
      <dgm:spPr/>
    </dgm:pt>
    <dgm:pt modelId="{A146E884-4C8C-41A8-BF7E-A46A90DB2B37}" type="pres">
      <dgm:prSet presAssocID="{4CA46356-5A32-4D42-8335-8A95F1031FBA}" presName="horz2" presStyleCnt="0"/>
      <dgm:spPr/>
    </dgm:pt>
    <dgm:pt modelId="{F1A0E535-7729-4D87-8FAE-03820DD9F76B}" type="pres">
      <dgm:prSet presAssocID="{4CA46356-5A32-4D42-8335-8A95F1031FBA}" presName="horzSpace2" presStyleCnt="0"/>
      <dgm:spPr/>
    </dgm:pt>
    <dgm:pt modelId="{ED998024-AD3F-4E28-A74A-0F148AC212CC}" type="pres">
      <dgm:prSet presAssocID="{4CA46356-5A32-4D42-8335-8A95F1031FBA}" presName="tx2" presStyleLbl="revTx" presStyleIdx="8" presStyleCnt="9" custScaleY="66658"/>
      <dgm:spPr/>
    </dgm:pt>
    <dgm:pt modelId="{AAD65BD7-8C4F-4BE7-ABDB-C7E117D0FEBC}" type="pres">
      <dgm:prSet presAssocID="{4CA46356-5A32-4D42-8335-8A95F1031FBA}" presName="vert2" presStyleCnt="0"/>
      <dgm:spPr/>
    </dgm:pt>
    <dgm:pt modelId="{69496CFD-7908-4512-B395-A7FBAD879429}" type="pres">
      <dgm:prSet presAssocID="{4CA46356-5A32-4D42-8335-8A95F1031FBA}" presName="thinLine2b" presStyleLbl="callout" presStyleIdx="7" presStyleCnt="8"/>
      <dgm:spPr/>
    </dgm:pt>
    <dgm:pt modelId="{35191DFF-0B3F-4D80-9A77-841645CE2881}" type="pres">
      <dgm:prSet presAssocID="{4CA46356-5A32-4D42-8335-8A95F1031FBA}"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96BC2919-DC98-4EE8-A606-DC1FB3CB454D}" type="presOf" srcId="{7C3A80DC-E63A-4495-A746-F258626713D7}" destId="{570D95EF-72BF-46F1-A520-6BA5B5D54E65}" srcOrd="0" destOrd="0" presId="urn:microsoft.com/office/officeart/2008/layout/LinedList"/>
    <dgm:cxn modelId="{6CF74F28-2466-46BF-8E46-5FA9823DE709}" type="presOf" srcId="{200064A2-150F-4BD5-9E03-C7FE6E9B431B}" destId="{3B4D63A0-CAFF-4250-863F-C53EBE599D73}" srcOrd="0" destOrd="0" presId="urn:microsoft.com/office/officeart/2008/layout/LinedList"/>
    <dgm:cxn modelId="{4B77C937-8E1C-40B7-BA8C-061D923A06B0}" srcId="{A6F14F88-8BBC-418A-BC80-BF243481A921}" destId="{E03655E5-DBA6-4538-A45D-23A3CAEDAC8C}" srcOrd="3" destOrd="0" parTransId="{8B836023-A58A-4A3B-B2FB-AF24A68D2C06}" sibTransId="{BD2719A2-34F3-4566-8E3B-CA4B6F21B729}"/>
    <dgm:cxn modelId="{17F7723F-4C09-44EE-ACC9-47E798D2707D}" type="presOf" srcId="{5C9C0F9A-721E-4363-8F6F-D814838478C2}" destId="{A0F35D73-FB00-41D4-90B4-167449014EF6}" srcOrd="0" destOrd="0" presId="urn:microsoft.com/office/officeart/2008/layout/LinedList"/>
    <dgm:cxn modelId="{01C71F62-1D4B-4B9A-8CB4-474488DFA1A1}" type="presOf" srcId="{3921F919-7DC9-4FF0-941A-559F8F50455E}" destId="{1433E49A-B67D-4419-AF21-2A0F02FD73AE}" srcOrd="0" destOrd="0" presId="urn:microsoft.com/office/officeart/2008/layout/LinedList"/>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1" destOrd="0" parTransId="{C7F822ED-CF67-4A99-8184-43E708AB6B3C}" sibTransId="{94E2A71E-2BA2-46CD-9C7E-8C65253B4D59}"/>
    <dgm:cxn modelId="{07E2896D-CD74-4BB2-AB78-388E9DD1BF5F}" srcId="{A6F14F88-8BBC-418A-BC80-BF243481A921}" destId="{3921F919-7DC9-4FF0-941A-559F8F50455E}" srcOrd="6" destOrd="0" parTransId="{BB8C442F-555E-4EF3-9A69-796080ED62E7}" sibTransId="{FA43F74D-47C7-46DF-A7CD-A904B1C59C09}"/>
    <dgm:cxn modelId="{4949A44D-B083-42BD-858E-64C2341D101A}" srcId="{A6F14F88-8BBC-418A-BC80-BF243481A921}" destId="{5C9C0F9A-721E-4363-8F6F-D814838478C2}" srcOrd="4" destOrd="0" parTransId="{FF0B7D78-02E7-49B4-8DF5-2D7B2503738B}" sibTransId="{FDB589BE-A0C3-4B09-9C3E-B822C82F2326}"/>
    <dgm:cxn modelId="{E77B8472-2D47-4115-B059-B7D8CEB44B1A}" type="presOf" srcId="{32D559D4-919C-4B3D-B3CA-3470F6FBB72D}" destId="{1B0D2D1B-C8B1-482E-8785-2159F96A67A3}" srcOrd="0" destOrd="0" presId="urn:microsoft.com/office/officeart/2008/layout/LinedList"/>
    <dgm:cxn modelId="{E4399D7A-E9AC-4B73-AB02-D90C39A13D24}" srcId="{A6F14F88-8BBC-418A-BC80-BF243481A921}" destId="{200064A2-150F-4BD5-9E03-C7FE6E9B431B}" srcOrd="0" destOrd="0" parTransId="{08750E20-A3EA-4FD5-A529-B01AC01FD3B2}" sibTransId="{B14A39D1-8FB3-4944-BB93-17E69130E995}"/>
    <dgm:cxn modelId="{888E1C91-367C-416F-83EA-4EE4EC2E791B}" type="presOf" srcId="{D06EB9AF-4343-4189-80DA-B85D92669BAC}" destId="{F2658730-B5D1-4DB9-BAAA-8EB869016C86}" srcOrd="0" destOrd="0" presId="urn:microsoft.com/office/officeart/2008/layout/LinedList"/>
    <dgm:cxn modelId="{82678F98-AC83-4397-8104-A70A8EF40117}" type="presOf" srcId="{4CA46356-5A32-4D42-8335-8A95F1031FBA}" destId="{ED998024-AD3F-4E28-A74A-0F148AC212CC}" srcOrd="0" destOrd="0" presId="urn:microsoft.com/office/officeart/2008/layout/LinedList"/>
    <dgm:cxn modelId="{504F42CF-110C-4A4B-8ECA-A2C845AB0283}" srcId="{A6F14F88-8BBC-418A-BC80-BF243481A921}" destId="{4CA46356-5A32-4D42-8335-8A95F1031FBA}" srcOrd="7" destOrd="0" parTransId="{CA8C3476-92E3-4F71-AF07-3E6EA11FC937}" sibTransId="{A1C4B25A-81C0-41A9-83B9-AFE3B8E24676}"/>
    <dgm:cxn modelId="{B9483FD1-0D3A-4141-B359-84BD6865A7DA}" srcId="{A6F14F88-8BBC-418A-BC80-BF243481A921}" destId="{D06EB9AF-4343-4189-80DA-B85D92669BAC}" srcOrd="2"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C74694FD-A121-421C-8B96-B8D6D277EBF9}" srcId="{A6F14F88-8BBC-418A-BC80-BF243481A921}" destId="{7C3A80DC-E63A-4495-A746-F258626713D7}" srcOrd="5" destOrd="0" parTransId="{56549CAC-448E-4DFE-83E8-5AFD26766E8E}" sibTransId="{74A602D9-64B4-43B9-A540-F2EF49BADF11}"/>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88BE5540-4000-4AB6-BA1A-035DA6AA7ADD}" type="presParOf" srcId="{1260BD2D-C46E-4096-A892-A2D92A3B3E36}" destId="{EB862338-F6BA-478D-9417-49BBF6378732}" srcOrd="0" destOrd="0" presId="urn:microsoft.com/office/officeart/2008/layout/LinedList"/>
    <dgm:cxn modelId="{9329C284-7042-4904-AA19-E47E6A5692B2}" type="presParOf" srcId="{1260BD2D-C46E-4096-A892-A2D92A3B3E36}" destId="{ED5BD127-E457-4DD1-9AF4-8F61C04092C9}" srcOrd="1" destOrd="0" presId="urn:microsoft.com/office/officeart/2008/layout/LinedList"/>
    <dgm:cxn modelId="{959F3FD6-3981-4E6A-B8C0-D2098CE4F5D5}" type="presParOf" srcId="{ED5BD127-E457-4DD1-9AF4-8F61C04092C9}" destId="{44C20638-6FF4-4116-88D0-756A6042013F}" srcOrd="0" destOrd="0" presId="urn:microsoft.com/office/officeart/2008/layout/LinedList"/>
    <dgm:cxn modelId="{8CEDF2A1-49DE-43AE-A65A-EB5668101668}" type="presParOf" srcId="{ED5BD127-E457-4DD1-9AF4-8F61C04092C9}" destId="{3B4D63A0-CAFF-4250-863F-C53EBE599D73}" srcOrd="1" destOrd="0" presId="urn:microsoft.com/office/officeart/2008/layout/LinedList"/>
    <dgm:cxn modelId="{B23556D3-5E2E-43CE-9A18-269811310326}" type="presParOf" srcId="{ED5BD127-E457-4DD1-9AF4-8F61C04092C9}" destId="{397F456D-1F32-4D19-82D5-0B0C9966D7A3}" srcOrd="2" destOrd="0" presId="urn:microsoft.com/office/officeart/2008/layout/LinedList"/>
    <dgm:cxn modelId="{D5D1BB13-2814-4302-97E5-F6EF057352C0}" type="presParOf" srcId="{1260BD2D-C46E-4096-A892-A2D92A3B3E36}" destId="{4A1BDF87-0607-42B2-B05D-B40D2D538E3B}" srcOrd="2" destOrd="0" presId="urn:microsoft.com/office/officeart/2008/layout/LinedList"/>
    <dgm:cxn modelId="{A7E00571-2498-4CD6-A302-AF3D7132857E}" type="presParOf" srcId="{1260BD2D-C46E-4096-A892-A2D92A3B3E36}" destId="{B5350951-5798-4025-84EC-B697B7F437EC}" srcOrd="3" destOrd="0" presId="urn:microsoft.com/office/officeart/2008/layout/LinedList"/>
    <dgm:cxn modelId="{DCDDE9BA-398A-44CA-82D6-C6F870A7579F}" type="presParOf" srcId="{1260BD2D-C46E-4096-A892-A2D92A3B3E36}" destId="{C836EB6E-32E0-42DF-BC86-2FCC36160B98}" srcOrd="4"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5" destOrd="0" presId="urn:microsoft.com/office/officeart/2008/layout/LinedList"/>
    <dgm:cxn modelId="{AD7BB46B-24A1-4429-B774-967FDEBFE784}" type="presParOf" srcId="{1260BD2D-C46E-4096-A892-A2D92A3B3E36}" destId="{4C8F1800-A070-4C78-9228-C8F1C52CE9D1}" srcOrd="6" destOrd="0" presId="urn:microsoft.com/office/officeart/2008/layout/LinedList"/>
    <dgm:cxn modelId="{A9F0C867-A405-4B62-908C-6A9BC0A81E9C}" type="presParOf" srcId="{1260BD2D-C46E-4096-A892-A2D92A3B3E36}" destId="{908D99B1-2FBA-4FE4-9AD9-354D21E34626}" srcOrd="7"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8" destOrd="0" presId="urn:microsoft.com/office/officeart/2008/layout/LinedList"/>
    <dgm:cxn modelId="{AAC0E309-4F70-4C44-B3AA-8D3FA40C517D}" type="presParOf" srcId="{1260BD2D-C46E-4096-A892-A2D92A3B3E36}" destId="{6E1E28E8-F831-4FA2-9136-9E6943E361FE}" srcOrd="9" destOrd="0" presId="urn:microsoft.com/office/officeart/2008/layout/LinedList"/>
    <dgm:cxn modelId="{C6EF04A7-338A-43C3-A5E0-62CD05ADBEE1}" type="presParOf" srcId="{1260BD2D-C46E-4096-A892-A2D92A3B3E36}" destId="{2B8B7E35-5D58-4E7E-88C2-E68570E43A74}" srcOrd="10"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11" destOrd="0" presId="urn:microsoft.com/office/officeart/2008/layout/LinedList"/>
    <dgm:cxn modelId="{7F9BF450-F802-4C1E-8750-D34DFAA2F41F}" type="presParOf" srcId="{1260BD2D-C46E-4096-A892-A2D92A3B3E36}" destId="{0505BBC9-69BC-4071-B393-D7F4751E62AD}" srcOrd="12" destOrd="0" presId="urn:microsoft.com/office/officeart/2008/layout/LinedList"/>
    <dgm:cxn modelId="{6E029B71-1A84-4BF7-A668-389F8BDAE0D0}" type="presParOf" srcId="{1260BD2D-C46E-4096-A892-A2D92A3B3E36}" destId="{17CB0466-B27B-4CB2-BD8C-D3CE1CB58216}" srcOrd="13" destOrd="0" presId="urn:microsoft.com/office/officeart/2008/layout/LinedList"/>
    <dgm:cxn modelId="{E1911561-8456-473A-BCC7-7B075A05E307}" type="presParOf" srcId="{17CB0466-B27B-4CB2-BD8C-D3CE1CB58216}" destId="{4BD44606-4DF7-4002-97D5-84A9FE1B86D2}" srcOrd="0" destOrd="0" presId="urn:microsoft.com/office/officeart/2008/layout/LinedList"/>
    <dgm:cxn modelId="{E8CDE177-CA60-4651-BCE1-4B97C7E28D40}" type="presParOf" srcId="{17CB0466-B27B-4CB2-BD8C-D3CE1CB58216}" destId="{A0F35D73-FB00-41D4-90B4-167449014EF6}" srcOrd="1" destOrd="0" presId="urn:microsoft.com/office/officeart/2008/layout/LinedList"/>
    <dgm:cxn modelId="{0F109152-3EB1-49F3-8244-FD6C418711C4}" type="presParOf" srcId="{17CB0466-B27B-4CB2-BD8C-D3CE1CB58216}" destId="{880215EA-C32C-46BF-9BCD-E5314D1D3CB8}" srcOrd="2" destOrd="0" presId="urn:microsoft.com/office/officeart/2008/layout/LinedList"/>
    <dgm:cxn modelId="{442F48E2-46E1-4C15-B968-4406B2F67CC6}" type="presParOf" srcId="{1260BD2D-C46E-4096-A892-A2D92A3B3E36}" destId="{E2FA5FA2-56B8-4979-AB07-581FB7881516}" srcOrd="14" destOrd="0" presId="urn:microsoft.com/office/officeart/2008/layout/LinedList"/>
    <dgm:cxn modelId="{A74891D5-C039-404C-BBEB-E9947442865E}" type="presParOf" srcId="{1260BD2D-C46E-4096-A892-A2D92A3B3E36}" destId="{971926AE-5992-4DD3-802A-F936ABD460BA}" srcOrd="15" destOrd="0" presId="urn:microsoft.com/office/officeart/2008/layout/LinedList"/>
    <dgm:cxn modelId="{DA5D9987-CF48-4FB1-A8DD-17DC02164F79}" type="presParOf" srcId="{1260BD2D-C46E-4096-A892-A2D92A3B3E36}" destId="{4E397F19-1EA4-4060-A495-60DA2642D2BD}" srcOrd="16" destOrd="0" presId="urn:microsoft.com/office/officeart/2008/layout/LinedList"/>
    <dgm:cxn modelId="{ABC1CFBF-E19E-4D9B-BFEF-0AC0141BF33A}" type="presParOf" srcId="{4E397F19-1EA4-4060-A495-60DA2642D2BD}" destId="{DFC42DB5-2CCF-439B-9001-B819C2E7F214}" srcOrd="0" destOrd="0" presId="urn:microsoft.com/office/officeart/2008/layout/LinedList"/>
    <dgm:cxn modelId="{367D64DE-68BC-46F4-85FF-D070FD614688}" type="presParOf" srcId="{4E397F19-1EA4-4060-A495-60DA2642D2BD}" destId="{570D95EF-72BF-46F1-A520-6BA5B5D54E65}" srcOrd="1" destOrd="0" presId="urn:microsoft.com/office/officeart/2008/layout/LinedList"/>
    <dgm:cxn modelId="{C89AF412-9886-46CA-9055-692F64A203BB}" type="presParOf" srcId="{4E397F19-1EA4-4060-A495-60DA2642D2BD}" destId="{8EA3D7EE-5DBE-4B19-B58C-EF110C361599}" srcOrd="2" destOrd="0" presId="urn:microsoft.com/office/officeart/2008/layout/LinedList"/>
    <dgm:cxn modelId="{963A055F-B479-4E0A-A550-F401486B9407}" type="presParOf" srcId="{1260BD2D-C46E-4096-A892-A2D92A3B3E36}" destId="{3CDE3DF2-6C1C-4B33-B091-62AAE39B6D89}" srcOrd="17" destOrd="0" presId="urn:microsoft.com/office/officeart/2008/layout/LinedList"/>
    <dgm:cxn modelId="{24B3B10F-14E6-4072-A5A5-F983964FD67F}" type="presParOf" srcId="{1260BD2D-C46E-4096-A892-A2D92A3B3E36}" destId="{22B7D840-C4EC-42B8-93D3-BA4F2C73428F}" srcOrd="18" destOrd="0" presId="urn:microsoft.com/office/officeart/2008/layout/LinedList"/>
    <dgm:cxn modelId="{F20C65FE-7E43-4324-83F8-7B58853D7A5D}" type="presParOf" srcId="{1260BD2D-C46E-4096-A892-A2D92A3B3E36}" destId="{84F980B1-AED4-42D4-BD40-6564FAFA6B2F}" srcOrd="19" destOrd="0" presId="urn:microsoft.com/office/officeart/2008/layout/LinedList"/>
    <dgm:cxn modelId="{96FADBCF-AC4E-4979-ABC6-A3058D9DE535}" type="presParOf" srcId="{84F980B1-AED4-42D4-BD40-6564FAFA6B2F}" destId="{413B6337-D20B-4E87-B528-7C6CE7917D7F}" srcOrd="0" destOrd="0" presId="urn:microsoft.com/office/officeart/2008/layout/LinedList"/>
    <dgm:cxn modelId="{73DDF256-D8F6-43B3-BBC8-862A11732870}" type="presParOf" srcId="{84F980B1-AED4-42D4-BD40-6564FAFA6B2F}" destId="{1433E49A-B67D-4419-AF21-2A0F02FD73AE}" srcOrd="1" destOrd="0" presId="urn:microsoft.com/office/officeart/2008/layout/LinedList"/>
    <dgm:cxn modelId="{998A86E5-92D6-41A5-A6F5-87E4BBAC0C47}" type="presParOf" srcId="{84F980B1-AED4-42D4-BD40-6564FAFA6B2F}" destId="{9A1BAD1A-451C-4CAE-A5A7-DF0A2BA298B1}" srcOrd="2" destOrd="0" presId="urn:microsoft.com/office/officeart/2008/layout/LinedList"/>
    <dgm:cxn modelId="{D685AD05-F1CB-46FC-BC7A-D50EDB99780E}" type="presParOf" srcId="{1260BD2D-C46E-4096-A892-A2D92A3B3E36}" destId="{C19CC807-917D-450F-8C92-B55F258EEC30}" srcOrd="20" destOrd="0" presId="urn:microsoft.com/office/officeart/2008/layout/LinedList"/>
    <dgm:cxn modelId="{5A3DCA94-5007-4588-BE04-852D6EBF9501}" type="presParOf" srcId="{1260BD2D-C46E-4096-A892-A2D92A3B3E36}" destId="{F78BB202-857D-4148-86D7-D9D56CC2BABE}" srcOrd="21" destOrd="0" presId="urn:microsoft.com/office/officeart/2008/layout/LinedList"/>
    <dgm:cxn modelId="{0E277608-2D02-4069-9CB8-6BBF4B9AE2A1}" type="presParOf" srcId="{1260BD2D-C46E-4096-A892-A2D92A3B3E36}" destId="{A146E884-4C8C-41A8-BF7E-A46A90DB2B37}" srcOrd="22" destOrd="0" presId="urn:microsoft.com/office/officeart/2008/layout/LinedList"/>
    <dgm:cxn modelId="{229AE93C-207B-49BE-B597-1B0BC96E892C}" type="presParOf" srcId="{A146E884-4C8C-41A8-BF7E-A46A90DB2B37}" destId="{F1A0E535-7729-4D87-8FAE-03820DD9F76B}" srcOrd="0" destOrd="0" presId="urn:microsoft.com/office/officeart/2008/layout/LinedList"/>
    <dgm:cxn modelId="{D32D2ECB-0C9F-4A6C-A7ED-8B848E43F2FC}" type="presParOf" srcId="{A146E884-4C8C-41A8-BF7E-A46A90DB2B37}" destId="{ED998024-AD3F-4E28-A74A-0F148AC212CC}" srcOrd="1" destOrd="0" presId="urn:microsoft.com/office/officeart/2008/layout/LinedList"/>
    <dgm:cxn modelId="{5FBA057D-A90A-4909-9B44-FDB046606485}" type="presParOf" srcId="{A146E884-4C8C-41A8-BF7E-A46A90DB2B37}" destId="{AAD65BD7-8C4F-4BE7-ABDB-C7E117D0FEBC}" srcOrd="2" destOrd="0" presId="urn:microsoft.com/office/officeart/2008/layout/LinedList"/>
    <dgm:cxn modelId="{6E6FAED7-0B21-47B9-BBC7-E3A5C2F263AE}" type="presParOf" srcId="{1260BD2D-C46E-4096-A892-A2D92A3B3E36}" destId="{69496CFD-7908-4512-B395-A7FBAD879429}" srcOrd="23" destOrd="0" presId="urn:microsoft.com/office/officeart/2008/layout/LinedList"/>
    <dgm:cxn modelId="{4802D105-EB2A-4108-9342-5C68EDA84CE1}" type="presParOf" srcId="{1260BD2D-C46E-4096-A892-A2D92A3B3E36}" destId="{35191DFF-0B3F-4D80-9A77-841645CE2881}" srcOrd="24"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BDF5025-0925-427F-AA48-63CEE6ED597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l-GR"/>
        </a:p>
      </dgm:t>
    </dgm:pt>
    <dgm:pt modelId="{A6F14F88-8BBC-418A-BC80-BF243481A921}">
      <dgm:prSet phldrT="[Κείμενο]" custT="1"/>
      <dgm:spPr/>
      <dgm:t>
        <a:bodyPr/>
        <a:lstStyle/>
        <a:p>
          <a:r>
            <a:rPr lang="el-GR" sz="1600" b="1" dirty="0">
              <a:solidFill>
                <a:schemeClr val="accent4"/>
              </a:solidFill>
            </a:rPr>
            <a:t>Ευχρηστία ΕΥ</a:t>
          </a:r>
        </a:p>
      </dgm:t>
    </dgm:pt>
    <dgm:pt modelId="{69707C60-1BDC-4EE3-9AE8-8E4B11AFD64F}" type="parTrans" cxnId="{ACB5D317-9DBF-434B-B442-1FDD3898B238}">
      <dgm:prSet/>
      <dgm:spPr/>
      <dgm:t>
        <a:bodyPr/>
        <a:lstStyle/>
        <a:p>
          <a:endParaRPr lang="el-GR"/>
        </a:p>
      </dgm:t>
    </dgm:pt>
    <dgm:pt modelId="{0EFA1048-9E3C-4712-B702-30F08F16601E}" type="sibTrans" cxnId="{ACB5D317-9DBF-434B-B442-1FDD3898B238}">
      <dgm:prSet/>
      <dgm:spPr/>
      <dgm:t>
        <a:bodyPr/>
        <a:lstStyle/>
        <a:p>
          <a:endParaRPr lang="el-GR"/>
        </a:p>
      </dgm:t>
    </dgm:pt>
    <dgm:pt modelId="{200064A2-150F-4BD5-9E03-C7FE6E9B431B}">
      <dgm:prSet phldrT="[Κείμενο]" custT="1"/>
      <dgm:spPr/>
      <dgm:t>
        <a:bodyPr/>
        <a:lstStyle/>
        <a:p>
          <a:pPr>
            <a:buFont typeface="Arial" panose="020B0604020202020204" pitchFamily="34" charset="0"/>
            <a:buNone/>
          </a:pPr>
          <a:r>
            <a:rPr lang="el-GR" sz="1200" dirty="0"/>
            <a:t>Κατανοητά και αναγνωρίσιμα κουμπιά</a:t>
          </a:r>
        </a:p>
      </dgm:t>
    </dgm:pt>
    <dgm:pt modelId="{08750E20-A3EA-4FD5-A529-B01AC01FD3B2}" type="parTrans" cxnId="{E4399D7A-E9AC-4B73-AB02-D90C39A13D24}">
      <dgm:prSet/>
      <dgm:spPr/>
      <dgm:t>
        <a:bodyPr/>
        <a:lstStyle/>
        <a:p>
          <a:endParaRPr lang="el-GR"/>
        </a:p>
      </dgm:t>
    </dgm:pt>
    <dgm:pt modelId="{B14A39D1-8FB3-4944-BB93-17E69130E995}" type="sibTrans" cxnId="{E4399D7A-E9AC-4B73-AB02-D90C39A13D24}">
      <dgm:prSet/>
      <dgm:spPr/>
      <dgm:t>
        <a:bodyPr/>
        <a:lstStyle/>
        <a:p>
          <a:endParaRPr lang="el-GR"/>
        </a:p>
      </dgm:t>
    </dgm:pt>
    <dgm:pt modelId="{32D559D4-919C-4B3D-B3CA-3470F6FBB72D}">
      <dgm:prSet phldrT="[Κείμενο]" custT="1"/>
      <dgm:spPr/>
      <dgm:t>
        <a:bodyPr/>
        <a:lstStyle/>
        <a:p>
          <a:r>
            <a:rPr lang="el-GR" sz="1200" dirty="0"/>
            <a:t>Κατανοητά και αναγνωρίσιμα εικονίδια</a:t>
          </a:r>
        </a:p>
      </dgm:t>
    </dgm:pt>
    <dgm:pt modelId="{C7F822ED-CF67-4A99-8184-43E708AB6B3C}" type="parTrans" cxnId="{FA794348-99D6-4C12-BE0F-E304E6022952}">
      <dgm:prSet/>
      <dgm:spPr/>
      <dgm:t>
        <a:bodyPr/>
        <a:lstStyle/>
        <a:p>
          <a:endParaRPr lang="el-GR"/>
        </a:p>
      </dgm:t>
    </dgm:pt>
    <dgm:pt modelId="{94E2A71E-2BA2-46CD-9C7E-8C65253B4D59}" type="sibTrans" cxnId="{FA794348-99D6-4C12-BE0F-E304E6022952}">
      <dgm:prSet/>
      <dgm:spPr/>
      <dgm:t>
        <a:bodyPr/>
        <a:lstStyle/>
        <a:p>
          <a:endParaRPr lang="el-GR"/>
        </a:p>
      </dgm:t>
    </dgm:pt>
    <dgm:pt modelId="{D06EB9AF-4343-4189-80DA-B85D92669BAC}">
      <dgm:prSet phldrT="[Κείμενο]" custT="1"/>
      <dgm:spPr/>
      <dgm:t>
        <a:bodyPr/>
        <a:lstStyle/>
        <a:p>
          <a:r>
            <a:rPr lang="el-GR" sz="1200" dirty="0"/>
            <a:t>Πάρα πολύ εύκολη και άνετη πλοήγηση</a:t>
          </a:r>
        </a:p>
      </dgm:t>
    </dgm:pt>
    <dgm:pt modelId="{06AC9702-1781-4317-925A-7527DD0B7DCB}" type="parTrans" cxnId="{B9483FD1-0D3A-4141-B359-84BD6865A7DA}">
      <dgm:prSet/>
      <dgm:spPr/>
      <dgm:t>
        <a:bodyPr/>
        <a:lstStyle/>
        <a:p>
          <a:endParaRPr lang="el-GR"/>
        </a:p>
      </dgm:t>
    </dgm:pt>
    <dgm:pt modelId="{6C035133-77E9-4460-9C66-EE771959206D}" type="sibTrans" cxnId="{B9483FD1-0D3A-4141-B359-84BD6865A7DA}">
      <dgm:prSet/>
      <dgm:spPr/>
      <dgm:t>
        <a:bodyPr/>
        <a:lstStyle/>
        <a:p>
          <a:endParaRPr lang="el-GR"/>
        </a:p>
      </dgm:t>
    </dgm:pt>
    <dgm:pt modelId="{E03655E5-DBA6-4538-A45D-23A3CAEDAC8C}">
      <dgm:prSet phldrT="[Κείμενο]" custT="1"/>
      <dgm:spPr/>
      <dgm:t>
        <a:bodyPr/>
        <a:lstStyle/>
        <a:p>
          <a:r>
            <a:rPr lang="el-GR" sz="1200" dirty="0"/>
            <a:t>Οι υπερσύνδεσμοι οδηγούν στο αναμενόμενο περιεχόμενο</a:t>
          </a:r>
        </a:p>
      </dgm:t>
    </dgm:pt>
    <dgm:pt modelId="{8B836023-A58A-4A3B-B2FB-AF24A68D2C06}" type="parTrans" cxnId="{4B77C937-8E1C-40B7-BA8C-061D923A06B0}">
      <dgm:prSet/>
      <dgm:spPr/>
      <dgm:t>
        <a:bodyPr/>
        <a:lstStyle/>
        <a:p>
          <a:endParaRPr lang="el-GR"/>
        </a:p>
      </dgm:t>
    </dgm:pt>
    <dgm:pt modelId="{BD2719A2-34F3-4566-8E3B-CA4B6F21B729}" type="sibTrans" cxnId="{4B77C937-8E1C-40B7-BA8C-061D923A06B0}">
      <dgm:prSet/>
      <dgm:spPr/>
      <dgm:t>
        <a:bodyPr/>
        <a:lstStyle/>
        <a:p>
          <a:endParaRPr lang="el-GR"/>
        </a:p>
      </dgm:t>
    </dgm:pt>
    <dgm:pt modelId="{F22B0D0E-A432-4201-B7B1-81588F5C67B6}" type="pres">
      <dgm:prSet presAssocID="{4BDF5025-0925-427F-AA48-63CEE6ED5973}" presName="vert0" presStyleCnt="0">
        <dgm:presLayoutVars>
          <dgm:dir/>
          <dgm:animOne val="branch"/>
          <dgm:animLvl val="lvl"/>
        </dgm:presLayoutVars>
      </dgm:prSet>
      <dgm:spPr/>
    </dgm:pt>
    <dgm:pt modelId="{9D906535-0A5D-4773-8B74-0FADE1570DAB}" type="pres">
      <dgm:prSet presAssocID="{A6F14F88-8BBC-418A-BC80-BF243481A921}" presName="thickLine" presStyleLbl="alignNode1" presStyleIdx="0" presStyleCnt="1" custLinFactNeighborY="-20315"/>
      <dgm:spPr/>
    </dgm:pt>
    <dgm:pt modelId="{00CCD2F6-BB42-4AFB-ADD3-A71D14393B3E}" type="pres">
      <dgm:prSet presAssocID="{A6F14F88-8BBC-418A-BC80-BF243481A921}" presName="horz1" presStyleCnt="0"/>
      <dgm:spPr/>
    </dgm:pt>
    <dgm:pt modelId="{3A584EE8-6A53-4824-85BB-4073DE865439}" type="pres">
      <dgm:prSet presAssocID="{A6F14F88-8BBC-418A-BC80-BF243481A921}" presName="tx1" presStyleLbl="revTx" presStyleIdx="0" presStyleCnt="5" custScaleX="141638"/>
      <dgm:spPr/>
    </dgm:pt>
    <dgm:pt modelId="{1260BD2D-C46E-4096-A892-A2D92A3B3E36}" type="pres">
      <dgm:prSet presAssocID="{A6F14F88-8BBC-418A-BC80-BF243481A921}" presName="vert1" presStyleCnt="0"/>
      <dgm:spPr/>
    </dgm:pt>
    <dgm:pt modelId="{EB862338-F6BA-478D-9417-49BBF6378732}" type="pres">
      <dgm:prSet presAssocID="{200064A2-150F-4BD5-9E03-C7FE6E9B431B}" presName="vertSpace2a" presStyleCnt="0"/>
      <dgm:spPr/>
    </dgm:pt>
    <dgm:pt modelId="{ED5BD127-E457-4DD1-9AF4-8F61C04092C9}" type="pres">
      <dgm:prSet presAssocID="{200064A2-150F-4BD5-9E03-C7FE6E9B431B}" presName="horz2" presStyleCnt="0"/>
      <dgm:spPr/>
    </dgm:pt>
    <dgm:pt modelId="{44C20638-6FF4-4116-88D0-756A6042013F}" type="pres">
      <dgm:prSet presAssocID="{200064A2-150F-4BD5-9E03-C7FE6E9B431B}" presName="horzSpace2" presStyleCnt="0"/>
      <dgm:spPr/>
    </dgm:pt>
    <dgm:pt modelId="{3B4D63A0-CAFF-4250-863F-C53EBE599D73}" type="pres">
      <dgm:prSet presAssocID="{200064A2-150F-4BD5-9E03-C7FE6E9B431B}" presName="tx2" presStyleLbl="revTx" presStyleIdx="1" presStyleCnt="5" custScaleY="40401"/>
      <dgm:spPr/>
    </dgm:pt>
    <dgm:pt modelId="{397F456D-1F32-4D19-82D5-0B0C9966D7A3}" type="pres">
      <dgm:prSet presAssocID="{200064A2-150F-4BD5-9E03-C7FE6E9B431B}" presName="vert2" presStyleCnt="0"/>
      <dgm:spPr/>
    </dgm:pt>
    <dgm:pt modelId="{4A1BDF87-0607-42B2-B05D-B40D2D538E3B}" type="pres">
      <dgm:prSet presAssocID="{200064A2-150F-4BD5-9E03-C7FE6E9B431B}" presName="thinLine2b" presStyleLbl="callout" presStyleIdx="0" presStyleCnt="4"/>
      <dgm:spPr/>
    </dgm:pt>
    <dgm:pt modelId="{B5350951-5798-4025-84EC-B697B7F437EC}" type="pres">
      <dgm:prSet presAssocID="{200064A2-150F-4BD5-9E03-C7FE6E9B431B}" presName="vertSpace2b" presStyleCnt="0"/>
      <dgm:spPr/>
    </dgm:pt>
    <dgm:pt modelId="{C836EB6E-32E0-42DF-BC86-2FCC36160B98}" type="pres">
      <dgm:prSet presAssocID="{32D559D4-919C-4B3D-B3CA-3470F6FBB72D}" presName="horz2" presStyleCnt="0"/>
      <dgm:spPr/>
    </dgm:pt>
    <dgm:pt modelId="{5C83EC9F-55F4-4419-9B2C-86ECC80D87F1}" type="pres">
      <dgm:prSet presAssocID="{32D559D4-919C-4B3D-B3CA-3470F6FBB72D}" presName="horzSpace2" presStyleCnt="0"/>
      <dgm:spPr/>
    </dgm:pt>
    <dgm:pt modelId="{1B0D2D1B-C8B1-482E-8785-2159F96A67A3}" type="pres">
      <dgm:prSet presAssocID="{32D559D4-919C-4B3D-B3CA-3470F6FBB72D}" presName="tx2" presStyleLbl="revTx" presStyleIdx="2" presStyleCnt="5" custScaleY="38017"/>
      <dgm:spPr/>
    </dgm:pt>
    <dgm:pt modelId="{006A3B02-9A1E-4D20-B3C1-DF8088FEB0C2}" type="pres">
      <dgm:prSet presAssocID="{32D559D4-919C-4B3D-B3CA-3470F6FBB72D}" presName="vert2" presStyleCnt="0"/>
      <dgm:spPr/>
    </dgm:pt>
    <dgm:pt modelId="{9F139C05-E4F7-4884-B042-71D371A3C569}" type="pres">
      <dgm:prSet presAssocID="{32D559D4-919C-4B3D-B3CA-3470F6FBB72D}" presName="thinLine2b" presStyleLbl="callout" presStyleIdx="1" presStyleCnt="4"/>
      <dgm:spPr/>
    </dgm:pt>
    <dgm:pt modelId="{4C8F1800-A070-4C78-9228-C8F1C52CE9D1}" type="pres">
      <dgm:prSet presAssocID="{32D559D4-919C-4B3D-B3CA-3470F6FBB72D}" presName="vertSpace2b" presStyleCnt="0"/>
      <dgm:spPr/>
    </dgm:pt>
    <dgm:pt modelId="{908D99B1-2FBA-4FE4-9AD9-354D21E34626}" type="pres">
      <dgm:prSet presAssocID="{D06EB9AF-4343-4189-80DA-B85D92669BAC}" presName="horz2" presStyleCnt="0"/>
      <dgm:spPr/>
    </dgm:pt>
    <dgm:pt modelId="{9D913158-0765-46DC-8725-85B13220526A}" type="pres">
      <dgm:prSet presAssocID="{D06EB9AF-4343-4189-80DA-B85D92669BAC}" presName="horzSpace2" presStyleCnt="0"/>
      <dgm:spPr/>
    </dgm:pt>
    <dgm:pt modelId="{F2658730-B5D1-4DB9-BAAA-8EB869016C86}" type="pres">
      <dgm:prSet presAssocID="{D06EB9AF-4343-4189-80DA-B85D92669BAC}" presName="tx2" presStyleLbl="revTx" presStyleIdx="3" presStyleCnt="5" custScaleY="37586"/>
      <dgm:spPr/>
    </dgm:pt>
    <dgm:pt modelId="{3262A10C-468F-42DE-A9D6-F9F7CAD1E5AA}" type="pres">
      <dgm:prSet presAssocID="{D06EB9AF-4343-4189-80DA-B85D92669BAC}" presName="vert2" presStyleCnt="0"/>
      <dgm:spPr/>
    </dgm:pt>
    <dgm:pt modelId="{ABBDD710-1CF5-44FC-87EA-712AFAED9AA5}" type="pres">
      <dgm:prSet presAssocID="{D06EB9AF-4343-4189-80DA-B85D92669BAC}" presName="thinLine2b" presStyleLbl="callout" presStyleIdx="2" presStyleCnt="4"/>
      <dgm:spPr/>
    </dgm:pt>
    <dgm:pt modelId="{6E1E28E8-F831-4FA2-9136-9E6943E361FE}" type="pres">
      <dgm:prSet presAssocID="{D06EB9AF-4343-4189-80DA-B85D92669BAC}" presName="vertSpace2b" presStyleCnt="0"/>
      <dgm:spPr/>
    </dgm:pt>
    <dgm:pt modelId="{2B8B7E35-5D58-4E7E-88C2-E68570E43A74}" type="pres">
      <dgm:prSet presAssocID="{E03655E5-DBA6-4538-A45D-23A3CAEDAC8C}" presName="horz2" presStyleCnt="0"/>
      <dgm:spPr/>
    </dgm:pt>
    <dgm:pt modelId="{DCAC3C00-8A38-41F9-9887-AF799038A3BF}" type="pres">
      <dgm:prSet presAssocID="{E03655E5-DBA6-4538-A45D-23A3CAEDAC8C}" presName="horzSpace2" presStyleCnt="0"/>
      <dgm:spPr/>
    </dgm:pt>
    <dgm:pt modelId="{FA0A2B3D-41D3-4F7F-8385-22F36D583805}" type="pres">
      <dgm:prSet presAssocID="{E03655E5-DBA6-4538-A45D-23A3CAEDAC8C}" presName="tx2" presStyleLbl="revTx" presStyleIdx="4" presStyleCnt="5" custScaleY="38650"/>
      <dgm:spPr/>
    </dgm:pt>
    <dgm:pt modelId="{7E6681DD-D9F1-41BA-A5E3-A4AB9AE7F35F}" type="pres">
      <dgm:prSet presAssocID="{E03655E5-DBA6-4538-A45D-23A3CAEDAC8C}" presName="vert2" presStyleCnt="0"/>
      <dgm:spPr/>
    </dgm:pt>
    <dgm:pt modelId="{DBAF4CDF-5A3D-42F7-A3AA-05C8F3FB9F3B}" type="pres">
      <dgm:prSet presAssocID="{E03655E5-DBA6-4538-A45D-23A3CAEDAC8C}" presName="thinLine2b" presStyleLbl="callout" presStyleIdx="3" presStyleCnt="4"/>
      <dgm:spPr/>
    </dgm:pt>
    <dgm:pt modelId="{0505BBC9-69BC-4071-B393-D7F4751E62AD}" type="pres">
      <dgm:prSet presAssocID="{E03655E5-DBA6-4538-A45D-23A3CAEDAC8C}" presName="vertSpace2b" presStyleCnt="0"/>
      <dgm:spPr/>
    </dgm:pt>
  </dgm:ptLst>
  <dgm:cxnLst>
    <dgm:cxn modelId="{5BEE2208-5E85-40E0-B92B-F7FEEDA3EE61}" type="presOf" srcId="{4BDF5025-0925-427F-AA48-63CEE6ED5973}" destId="{F22B0D0E-A432-4201-B7B1-81588F5C67B6}" srcOrd="0" destOrd="0" presId="urn:microsoft.com/office/officeart/2008/layout/LinedList"/>
    <dgm:cxn modelId="{ACB5D317-9DBF-434B-B442-1FDD3898B238}" srcId="{4BDF5025-0925-427F-AA48-63CEE6ED5973}" destId="{A6F14F88-8BBC-418A-BC80-BF243481A921}" srcOrd="0" destOrd="0" parTransId="{69707C60-1BDC-4EE3-9AE8-8E4B11AFD64F}" sibTransId="{0EFA1048-9E3C-4712-B702-30F08F16601E}"/>
    <dgm:cxn modelId="{6CF74F28-2466-46BF-8E46-5FA9823DE709}" type="presOf" srcId="{200064A2-150F-4BD5-9E03-C7FE6E9B431B}" destId="{3B4D63A0-CAFF-4250-863F-C53EBE599D73}" srcOrd="0" destOrd="0" presId="urn:microsoft.com/office/officeart/2008/layout/LinedList"/>
    <dgm:cxn modelId="{4B77C937-8E1C-40B7-BA8C-061D923A06B0}" srcId="{A6F14F88-8BBC-418A-BC80-BF243481A921}" destId="{E03655E5-DBA6-4538-A45D-23A3CAEDAC8C}" srcOrd="3" destOrd="0" parTransId="{8B836023-A58A-4A3B-B2FB-AF24A68D2C06}" sibTransId="{BD2719A2-34F3-4566-8E3B-CA4B6F21B729}"/>
    <dgm:cxn modelId="{14327A64-4709-4248-AD96-372CD0AF3A11}" type="presOf" srcId="{A6F14F88-8BBC-418A-BC80-BF243481A921}" destId="{3A584EE8-6A53-4824-85BB-4073DE865439}" srcOrd="0" destOrd="0" presId="urn:microsoft.com/office/officeart/2008/layout/LinedList"/>
    <dgm:cxn modelId="{FA794348-99D6-4C12-BE0F-E304E6022952}" srcId="{A6F14F88-8BBC-418A-BC80-BF243481A921}" destId="{32D559D4-919C-4B3D-B3CA-3470F6FBB72D}" srcOrd="1" destOrd="0" parTransId="{C7F822ED-CF67-4A99-8184-43E708AB6B3C}" sibTransId="{94E2A71E-2BA2-46CD-9C7E-8C65253B4D59}"/>
    <dgm:cxn modelId="{E77B8472-2D47-4115-B059-B7D8CEB44B1A}" type="presOf" srcId="{32D559D4-919C-4B3D-B3CA-3470F6FBB72D}" destId="{1B0D2D1B-C8B1-482E-8785-2159F96A67A3}" srcOrd="0" destOrd="0" presId="urn:microsoft.com/office/officeart/2008/layout/LinedList"/>
    <dgm:cxn modelId="{E4399D7A-E9AC-4B73-AB02-D90C39A13D24}" srcId="{A6F14F88-8BBC-418A-BC80-BF243481A921}" destId="{200064A2-150F-4BD5-9E03-C7FE6E9B431B}" srcOrd="0" destOrd="0" parTransId="{08750E20-A3EA-4FD5-A529-B01AC01FD3B2}" sibTransId="{B14A39D1-8FB3-4944-BB93-17E69130E995}"/>
    <dgm:cxn modelId="{888E1C91-367C-416F-83EA-4EE4EC2E791B}" type="presOf" srcId="{D06EB9AF-4343-4189-80DA-B85D92669BAC}" destId="{F2658730-B5D1-4DB9-BAAA-8EB869016C86}" srcOrd="0" destOrd="0" presId="urn:microsoft.com/office/officeart/2008/layout/LinedList"/>
    <dgm:cxn modelId="{B9483FD1-0D3A-4141-B359-84BD6865A7DA}" srcId="{A6F14F88-8BBC-418A-BC80-BF243481A921}" destId="{D06EB9AF-4343-4189-80DA-B85D92669BAC}" srcOrd="2" destOrd="0" parTransId="{06AC9702-1781-4317-925A-7527DD0B7DCB}" sibTransId="{6C035133-77E9-4460-9C66-EE771959206D}"/>
    <dgm:cxn modelId="{122778EA-B3DC-4912-85BB-2CC528BF9782}" type="presOf" srcId="{E03655E5-DBA6-4538-A45D-23A3CAEDAC8C}" destId="{FA0A2B3D-41D3-4F7F-8385-22F36D583805}" srcOrd="0" destOrd="0" presId="urn:microsoft.com/office/officeart/2008/layout/LinedList"/>
    <dgm:cxn modelId="{A79940B1-B0E1-44BF-8F03-8935C0D11C54}" type="presParOf" srcId="{F22B0D0E-A432-4201-B7B1-81588F5C67B6}" destId="{9D906535-0A5D-4773-8B74-0FADE1570DAB}" srcOrd="0" destOrd="0" presId="urn:microsoft.com/office/officeart/2008/layout/LinedList"/>
    <dgm:cxn modelId="{ED5A1937-0DCE-4F89-B442-2623CA305546}" type="presParOf" srcId="{F22B0D0E-A432-4201-B7B1-81588F5C67B6}" destId="{00CCD2F6-BB42-4AFB-ADD3-A71D14393B3E}" srcOrd="1" destOrd="0" presId="urn:microsoft.com/office/officeart/2008/layout/LinedList"/>
    <dgm:cxn modelId="{9DCFE037-B0F5-4511-9810-113B8068C0B4}" type="presParOf" srcId="{00CCD2F6-BB42-4AFB-ADD3-A71D14393B3E}" destId="{3A584EE8-6A53-4824-85BB-4073DE865439}" srcOrd="0" destOrd="0" presId="urn:microsoft.com/office/officeart/2008/layout/LinedList"/>
    <dgm:cxn modelId="{1EA22FF7-96EE-4057-AA0F-0B2D2FA1C974}" type="presParOf" srcId="{00CCD2F6-BB42-4AFB-ADD3-A71D14393B3E}" destId="{1260BD2D-C46E-4096-A892-A2D92A3B3E36}" srcOrd="1" destOrd="0" presId="urn:microsoft.com/office/officeart/2008/layout/LinedList"/>
    <dgm:cxn modelId="{88BE5540-4000-4AB6-BA1A-035DA6AA7ADD}" type="presParOf" srcId="{1260BD2D-C46E-4096-A892-A2D92A3B3E36}" destId="{EB862338-F6BA-478D-9417-49BBF6378732}" srcOrd="0" destOrd="0" presId="urn:microsoft.com/office/officeart/2008/layout/LinedList"/>
    <dgm:cxn modelId="{9329C284-7042-4904-AA19-E47E6A5692B2}" type="presParOf" srcId="{1260BD2D-C46E-4096-A892-A2D92A3B3E36}" destId="{ED5BD127-E457-4DD1-9AF4-8F61C04092C9}" srcOrd="1" destOrd="0" presId="urn:microsoft.com/office/officeart/2008/layout/LinedList"/>
    <dgm:cxn modelId="{959F3FD6-3981-4E6A-B8C0-D2098CE4F5D5}" type="presParOf" srcId="{ED5BD127-E457-4DD1-9AF4-8F61C04092C9}" destId="{44C20638-6FF4-4116-88D0-756A6042013F}" srcOrd="0" destOrd="0" presId="urn:microsoft.com/office/officeart/2008/layout/LinedList"/>
    <dgm:cxn modelId="{8CEDF2A1-49DE-43AE-A65A-EB5668101668}" type="presParOf" srcId="{ED5BD127-E457-4DD1-9AF4-8F61C04092C9}" destId="{3B4D63A0-CAFF-4250-863F-C53EBE599D73}" srcOrd="1" destOrd="0" presId="urn:microsoft.com/office/officeart/2008/layout/LinedList"/>
    <dgm:cxn modelId="{B23556D3-5E2E-43CE-9A18-269811310326}" type="presParOf" srcId="{ED5BD127-E457-4DD1-9AF4-8F61C04092C9}" destId="{397F456D-1F32-4D19-82D5-0B0C9966D7A3}" srcOrd="2" destOrd="0" presId="urn:microsoft.com/office/officeart/2008/layout/LinedList"/>
    <dgm:cxn modelId="{D5D1BB13-2814-4302-97E5-F6EF057352C0}" type="presParOf" srcId="{1260BD2D-C46E-4096-A892-A2D92A3B3E36}" destId="{4A1BDF87-0607-42B2-B05D-B40D2D538E3B}" srcOrd="2" destOrd="0" presId="urn:microsoft.com/office/officeart/2008/layout/LinedList"/>
    <dgm:cxn modelId="{A7E00571-2498-4CD6-A302-AF3D7132857E}" type="presParOf" srcId="{1260BD2D-C46E-4096-A892-A2D92A3B3E36}" destId="{B5350951-5798-4025-84EC-B697B7F437EC}" srcOrd="3" destOrd="0" presId="urn:microsoft.com/office/officeart/2008/layout/LinedList"/>
    <dgm:cxn modelId="{DCDDE9BA-398A-44CA-82D6-C6F870A7579F}" type="presParOf" srcId="{1260BD2D-C46E-4096-A892-A2D92A3B3E36}" destId="{C836EB6E-32E0-42DF-BC86-2FCC36160B98}" srcOrd="4" destOrd="0" presId="urn:microsoft.com/office/officeart/2008/layout/LinedList"/>
    <dgm:cxn modelId="{9E84A4C8-58A0-4A82-9069-69410CBC4A5F}" type="presParOf" srcId="{C836EB6E-32E0-42DF-BC86-2FCC36160B98}" destId="{5C83EC9F-55F4-4419-9B2C-86ECC80D87F1}" srcOrd="0" destOrd="0" presId="urn:microsoft.com/office/officeart/2008/layout/LinedList"/>
    <dgm:cxn modelId="{C56C28C2-C61E-4231-A815-E56787300084}" type="presParOf" srcId="{C836EB6E-32E0-42DF-BC86-2FCC36160B98}" destId="{1B0D2D1B-C8B1-482E-8785-2159F96A67A3}" srcOrd="1" destOrd="0" presId="urn:microsoft.com/office/officeart/2008/layout/LinedList"/>
    <dgm:cxn modelId="{D41FF4EF-1FA9-46CE-9A5F-1B82B6CFC536}" type="presParOf" srcId="{C836EB6E-32E0-42DF-BC86-2FCC36160B98}" destId="{006A3B02-9A1E-4D20-B3C1-DF8088FEB0C2}" srcOrd="2" destOrd="0" presId="urn:microsoft.com/office/officeart/2008/layout/LinedList"/>
    <dgm:cxn modelId="{D273931B-E9CB-46BB-8ABC-ECE5C2FCFC27}" type="presParOf" srcId="{1260BD2D-C46E-4096-A892-A2D92A3B3E36}" destId="{9F139C05-E4F7-4884-B042-71D371A3C569}" srcOrd="5" destOrd="0" presId="urn:microsoft.com/office/officeart/2008/layout/LinedList"/>
    <dgm:cxn modelId="{AD7BB46B-24A1-4429-B774-967FDEBFE784}" type="presParOf" srcId="{1260BD2D-C46E-4096-A892-A2D92A3B3E36}" destId="{4C8F1800-A070-4C78-9228-C8F1C52CE9D1}" srcOrd="6" destOrd="0" presId="urn:microsoft.com/office/officeart/2008/layout/LinedList"/>
    <dgm:cxn modelId="{A9F0C867-A405-4B62-908C-6A9BC0A81E9C}" type="presParOf" srcId="{1260BD2D-C46E-4096-A892-A2D92A3B3E36}" destId="{908D99B1-2FBA-4FE4-9AD9-354D21E34626}" srcOrd="7" destOrd="0" presId="urn:microsoft.com/office/officeart/2008/layout/LinedList"/>
    <dgm:cxn modelId="{8BA58CA7-DDC6-4B33-8084-8B59E4E8B089}" type="presParOf" srcId="{908D99B1-2FBA-4FE4-9AD9-354D21E34626}" destId="{9D913158-0765-46DC-8725-85B13220526A}" srcOrd="0" destOrd="0" presId="urn:microsoft.com/office/officeart/2008/layout/LinedList"/>
    <dgm:cxn modelId="{2EB94603-6980-4B3D-AC7C-D657F9EFE363}" type="presParOf" srcId="{908D99B1-2FBA-4FE4-9AD9-354D21E34626}" destId="{F2658730-B5D1-4DB9-BAAA-8EB869016C86}" srcOrd="1" destOrd="0" presId="urn:microsoft.com/office/officeart/2008/layout/LinedList"/>
    <dgm:cxn modelId="{860E4B7C-79E0-4F65-91E3-D4C8343C1467}" type="presParOf" srcId="{908D99B1-2FBA-4FE4-9AD9-354D21E34626}" destId="{3262A10C-468F-42DE-A9D6-F9F7CAD1E5AA}" srcOrd="2" destOrd="0" presId="urn:microsoft.com/office/officeart/2008/layout/LinedList"/>
    <dgm:cxn modelId="{E36DE8FE-6561-4557-8228-ABF72E0FB12B}" type="presParOf" srcId="{1260BD2D-C46E-4096-A892-A2D92A3B3E36}" destId="{ABBDD710-1CF5-44FC-87EA-712AFAED9AA5}" srcOrd="8" destOrd="0" presId="urn:microsoft.com/office/officeart/2008/layout/LinedList"/>
    <dgm:cxn modelId="{AAC0E309-4F70-4C44-B3AA-8D3FA40C517D}" type="presParOf" srcId="{1260BD2D-C46E-4096-A892-A2D92A3B3E36}" destId="{6E1E28E8-F831-4FA2-9136-9E6943E361FE}" srcOrd="9" destOrd="0" presId="urn:microsoft.com/office/officeart/2008/layout/LinedList"/>
    <dgm:cxn modelId="{C6EF04A7-338A-43C3-A5E0-62CD05ADBEE1}" type="presParOf" srcId="{1260BD2D-C46E-4096-A892-A2D92A3B3E36}" destId="{2B8B7E35-5D58-4E7E-88C2-E68570E43A74}" srcOrd="10" destOrd="0" presId="urn:microsoft.com/office/officeart/2008/layout/LinedList"/>
    <dgm:cxn modelId="{6D068E1E-1FE0-4072-A51A-AB315A9CC59D}" type="presParOf" srcId="{2B8B7E35-5D58-4E7E-88C2-E68570E43A74}" destId="{DCAC3C00-8A38-41F9-9887-AF799038A3BF}" srcOrd="0" destOrd="0" presId="urn:microsoft.com/office/officeart/2008/layout/LinedList"/>
    <dgm:cxn modelId="{FF4759C1-BEF8-4360-844A-E750E345F434}" type="presParOf" srcId="{2B8B7E35-5D58-4E7E-88C2-E68570E43A74}" destId="{FA0A2B3D-41D3-4F7F-8385-22F36D583805}" srcOrd="1" destOrd="0" presId="urn:microsoft.com/office/officeart/2008/layout/LinedList"/>
    <dgm:cxn modelId="{C33CAAAD-75A6-4927-B175-6F58772380C2}" type="presParOf" srcId="{2B8B7E35-5D58-4E7E-88C2-E68570E43A74}" destId="{7E6681DD-D9F1-41BA-A5E3-A4AB9AE7F35F}" srcOrd="2" destOrd="0" presId="urn:microsoft.com/office/officeart/2008/layout/LinedList"/>
    <dgm:cxn modelId="{D24A7523-B961-41B7-BCCB-36AB5EC6B6FC}" type="presParOf" srcId="{1260BD2D-C46E-4096-A892-A2D92A3B3E36}" destId="{DBAF4CDF-5A3D-42F7-A3AA-05C8F3FB9F3B}" srcOrd="11" destOrd="0" presId="urn:microsoft.com/office/officeart/2008/layout/LinedList"/>
    <dgm:cxn modelId="{7F9BF450-F802-4C1E-8750-D34DFAA2F41F}" type="presParOf" srcId="{1260BD2D-C46E-4096-A892-A2D92A3B3E36}" destId="{0505BBC9-69BC-4071-B393-D7F4751E62AD}"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45C0FD5-E188-4782-9CE1-B6C12CBD3123}" type="doc">
      <dgm:prSet loTypeId="urn:microsoft.com/office/officeart/2005/8/layout/list1" loCatId="list" qsTypeId="urn:microsoft.com/office/officeart/2005/8/quickstyle/3d3" qsCatId="3D" csTypeId="urn:microsoft.com/office/officeart/2005/8/colors/accent4_1" csCatId="accent4" phldr="1"/>
      <dgm:spPr/>
      <dgm:t>
        <a:bodyPr/>
        <a:lstStyle/>
        <a:p>
          <a:endParaRPr lang="el-GR"/>
        </a:p>
      </dgm:t>
    </dgm:pt>
    <dgm:pt modelId="{5A23792D-8339-4AAD-8BC7-327402C8860A}">
      <dgm:prSet phldrT="[Κείμενο]" custT="1"/>
      <dgm:spPr/>
      <dgm:t>
        <a:bodyPr/>
        <a:lstStyle/>
        <a:p>
          <a:r>
            <a:rPr lang="el-GR" sz="2400" b="1" dirty="0">
              <a:solidFill>
                <a:schemeClr val="tx2">
                  <a:lumMod val="50000"/>
                </a:schemeClr>
              </a:solidFill>
            </a:rPr>
            <a:t>Συζήτηση-Συμπεράσματα</a:t>
          </a:r>
        </a:p>
      </dgm:t>
    </dgm:pt>
    <dgm:pt modelId="{17CB55D6-1D2C-40D4-A6C4-14652BB8874B}" type="parTrans" cxnId="{2DA96146-63B3-473A-A758-DCAD33B6EE2D}">
      <dgm:prSet/>
      <dgm:spPr/>
      <dgm:t>
        <a:bodyPr/>
        <a:lstStyle/>
        <a:p>
          <a:endParaRPr lang="el-GR" b="1"/>
        </a:p>
      </dgm:t>
    </dgm:pt>
    <dgm:pt modelId="{4CA6E01A-38FC-4C86-A9D4-7588F2BC9AA2}" type="sibTrans" cxnId="{2DA96146-63B3-473A-A758-DCAD33B6EE2D}">
      <dgm:prSet/>
      <dgm:spPr/>
      <dgm:t>
        <a:bodyPr/>
        <a:lstStyle/>
        <a:p>
          <a:endParaRPr lang="el-GR" b="1"/>
        </a:p>
      </dgm:t>
    </dgm:pt>
    <dgm:pt modelId="{A78C4940-A093-4279-B02F-7BB4C971E54E}" type="pres">
      <dgm:prSet presAssocID="{B45C0FD5-E188-4782-9CE1-B6C12CBD3123}" presName="linear" presStyleCnt="0">
        <dgm:presLayoutVars>
          <dgm:dir/>
          <dgm:animLvl val="lvl"/>
          <dgm:resizeHandles val="exact"/>
        </dgm:presLayoutVars>
      </dgm:prSet>
      <dgm:spPr/>
    </dgm:pt>
    <dgm:pt modelId="{E780EB6C-F348-4636-9DA5-D3AD63B6D78A}" type="pres">
      <dgm:prSet presAssocID="{5A23792D-8339-4AAD-8BC7-327402C8860A}" presName="parentLin" presStyleCnt="0"/>
      <dgm:spPr/>
    </dgm:pt>
    <dgm:pt modelId="{9332C791-C68E-4666-8461-25DC6926602A}" type="pres">
      <dgm:prSet presAssocID="{5A23792D-8339-4AAD-8BC7-327402C8860A}" presName="parentLeftMargin" presStyleLbl="node1" presStyleIdx="0" presStyleCnt="1"/>
      <dgm:spPr/>
    </dgm:pt>
    <dgm:pt modelId="{0DC58FB9-4BE6-45A1-AB9C-9EA9AC09BEE4}" type="pres">
      <dgm:prSet presAssocID="{5A23792D-8339-4AAD-8BC7-327402C8860A}" presName="parentText" presStyleLbl="node1" presStyleIdx="0" presStyleCnt="1" custLinFactNeighborX="-6772" custLinFactNeighborY="-48">
        <dgm:presLayoutVars>
          <dgm:chMax val="0"/>
          <dgm:bulletEnabled val="1"/>
        </dgm:presLayoutVars>
      </dgm:prSet>
      <dgm:spPr/>
    </dgm:pt>
    <dgm:pt modelId="{9068CDDE-4DED-4608-BAC4-EE2E57AC29AA}" type="pres">
      <dgm:prSet presAssocID="{5A23792D-8339-4AAD-8BC7-327402C8860A}" presName="negativeSpace" presStyleCnt="0"/>
      <dgm:spPr/>
    </dgm:pt>
    <dgm:pt modelId="{594D50FF-C34D-479E-9DA4-B979830298D5}" type="pres">
      <dgm:prSet presAssocID="{5A23792D-8339-4AAD-8BC7-327402C8860A}" presName="childText" presStyleLbl="conFgAcc1" presStyleIdx="0" presStyleCnt="1">
        <dgm:presLayoutVars>
          <dgm:bulletEnabled val="1"/>
        </dgm:presLayoutVars>
      </dgm:prSet>
      <dgm:spPr>
        <a:solidFill>
          <a:srgbClr val="BDE3B0">
            <a:alpha val="90000"/>
          </a:srgbClr>
        </a:solidFill>
      </dgm:spPr>
    </dgm:pt>
  </dgm:ptLst>
  <dgm:cxnLst>
    <dgm:cxn modelId="{A837B936-739F-4332-BF6A-121207E24036}" type="presOf" srcId="{5A23792D-8339-4AAD-8BC7-327402C8860A}" destId="{9332C791-C68E-4666-8461-25DC6926602A}" srcOrd="0" destOrd="0" presId="urn:microsoft.com/office/officeart/2005/8/layout/list1"/>
    <dgm:cxn modelId="{2DA96146-63B3-473A-A758-DCAD33B6EE2D}" srcId="{B45C0FD5-E188-4782-9CE1-B6C12CBD3123}" destId="{5A23792D-8339-4AAD-8BC7-327402C8860A}" srcOrd="0" destOrd="0" parTransId="{17CB55D6-1D2C-40D4-A6C4-14652BB8874B}" sibTransId="{4CA6E01A-38FC-4C86-A9D4-7588F2BC9AA2}"/>
    <dgm:cxn modelId="{C780CFC4-6935-4291-936D-6EDAF473C199}" type="presOf" srcId="{5A23792D-8339-4AAD-8BC7-327402C8860A}" destId="{0DC58FB9-4BE6-45A1-AB9C-9EA9AC09BEE4}" srcOrd="1" destOrd="0" presId="urn:microsoft.com/office/officeart/2005/8/layout/list1"/>
    <dgm:cxn modelId="{0B656FE0-4AF1-43E7-B475-19A8CEC1A6EB}" type="presOf" srcId="{B45C0FD5-E188-4782-9CE1-B6C12CBD3123}" destId="{A78C4940-A093-4279-B02F-7BB4C971E54E}" srcOrd="0" destOrd="0" presId="urn:microsoft.com/office/officeart/2005/8/layout/list1"/>
    <dgm:cxn modelId="{E5798C8D-E949-455A-8ACE-5FC9A79736D9}" type="presParOf" srcId="{A78C4940-A093-4279-B02F-7BB4C971E54E}" destId="{E780EB6C-F348-4636-9DA5-D3AD63B6D78A}" srcOrd="0" destOrd="0" presId="urn:microsoft.com/office/officeart/2005/8/layout/list1"/>
    <dgm:cxn modelId="{E61DDADE-7213-4EDE-A0A0-C95E37B11F41}" type="presParOf" srcId="{E780EB6C-F348-4636-9DA5-D3AD63B6D78A}" destId="{9332C791-C68E-4666-8461-25DC6926602A}" srcOrd="0" destOrd="0" presId="urn:microsoft.com/office/officeart/2005/8/layout/list1"/>
    <dgm:cxn modelId="{C82020FF-C380-4C82-B819-1898C95D4762}" type="presParOf" srcId="{E780EB6C-F348-4636-9DA5-D3AD63B6D78A}" destId="{0DC58FB9-4BE6-45A1-AB9C-9EA9AC09BEE4}" srcOrd="1" destOrd="0" presId="urn:microsoft.com/office/officeart/2005/8/layout/list1"/>
    <dgm:cxn modelId="{7F51BF38-6FAB-4D5A-9955-AD413BDC8E5A}" type="presParOf" srcId="{A78C4940-A093-4279-B02F-7BB4C971E54E}" destId="{9068CDDE-4DED-4608-BAC4-EE2E57AC29AA}" srcOrd="1" destOrd="0" presId="urn:microsoft.com/office/officeart/2005/8/layout/list1"/>
    <dgm:cxn modelId="{CBF6C3D7-162A-4EF4-A72E-1BCF0FDF71B7}" type="presParOf" srcId="{A78C4940-A093-4279-B02F-7BB4C971E54E}" destId="{594D50FF-C34D-479E-9DA4-B979830298D5}"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0E305E-58C2-4F04-9DA6-95F1DC0FE309}"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l-GR"/>
        </a:p>
      </dgm:t>
    </dgm:pt>
    <dgm:pt modelId="{52CE19DA-016B-4BD1-9BC9-55F0D58514F5}">
      <dgm:prSet phldrT="[Κείμενο]" custT="1"/>
      <dgm:spPr>
        <a:solidFill>
          <a:schemeClr val="accent1">
            <a:lumMod val="40000"/>
            <a:lumOff val="60000"/>
            <a:alpha val="40000"/>
          </a:schemeClr>
        </a:solidFill>
      </dgm:spPr>
      <dgm:t>
        <a:bodyPr/>
        <a:lstStyle/>
        <a:p>
          <a:pPr algn="just">
            <a:lnSpc>
              <a:spcPct val="150000"/>
            </a:lnSpc>
          </a:pPr>
          <a:r>
            <a:rPr lang="el-GR" sz="1800" b="1" dirty="0">
              <a:solidFill>
                <a:schemeClr val="accent1"/>
              </a:solidFill>
            </a:rPr>
            <a:t>Εκπαιδευτική</a:t>
          </a:r>
          <a:r>
            <a:rPr lang="el-GR" sz="1400" dirty="0">
              <a:solidFill>
                <a:schemeClr val="accent1"/>
              </a:solidFill>
            </a:rPr>
            <a:t>:</a:t>
          </a:r>
          <a:r>
            <a:rPr lang="el-GR" sz="1400" dirty="0"/>
            <a:t> Δημιουργία εξ αποστάσεως εκπαιδευτικού υλικού για τη διδασκαλία του μυϊκού συστήματος στην Ε΄ και ΣΤ δημοτικού.</a:t>
          </a:r>
          <a:endParaRPr lang="el-GR" sz="1300" dirty="0"/>
        </a:p>
      </dgm:t>
    </dgm:pt>
    <dgm:pt modelId="{8F8094F7-9562-47EF-8647-E52823EAF742}" type="parTrans" cxnId="{A3E396A6-88B4-4AE5-A0DF-0E66C9F8216D}">
      <dgm:prSet/>
      <dgm:spPr/>
      <dgm:t>
        <a:bodyPr/>
        <a:lstStyle/>
        <a:p>
          <a:pPr algn="just"/>
          <a:endParaRPr lang="el-GR"/>
        </a:p>
      </dgm:t>
    </dgm:pt>
    <dgm:pt modelId="{14CC216D-AA1C-47E3-9F29-D4B0AEF55EDE}" type="sibTrans" cxnId="{A3E396A6-88B4-4AE5-A0DF-0E66C9F8216D}">
      <dgm:prSet/>
      <dgm:spPr/>
      <dgm:t>
        <a:bodyPr/>
        <a:lstStyle/>
        <a:p>
          <a:pPr algn="just"/>
          <a:endParaRPr lang="el-GR"/>
        </a:p>
      </dgm:t>
    </dgm:pt>
    <dgm:pt modelId="{C131E281-CE19-47CA-AECD-3B694A83478B}">
      <dgm:prSet phldrT="[Κείμενο]" custT="1"/>
      <dgm:spPr>
        <a:solidFill>
          <a:schemeClr val="accent1">
            <a:lumMod val="40000"/>
            <a:lumOff val="60000"/>
            <a:alpha val="40000"/>
          </a:schemeClr>
        </a:solidFill>
      </dgm:spPr>
      <dgm:t>
        <a:bodyPr/>
        <a:lstStyle/>
        <a:p>
          <a:pPr algn="just">
            <a:lnSpc>
              <a:spcPct val="150000"/>
            </a:lnSpc>
          </a:pPr>
          <a:r>
            <a:rPr lang="el-GR" sz="1800" b="1" dirty="0">
              <a:solidFill>
                <a:schemeClr val="accent1"/>
              </a:solidFill>
            </a:rPr>
            <a:t>Ερευνητική</a:t>
          </a:r>
          <a:r>
            <a:rPr lang="el-GR" sz="1400" dirty="0">
              <a:solidFill>
                <a:schemeClr val="accent1"/>
              </a:solidFill>
            </a:rPr>
            <a:t>:</a:t>
          </a:r>
          <a:r>
            <a:rPr lang="el-GR" sz="2000" dirty="0">
              <a:solidFill>
                <a:schemeClr val="accent1"/>
              </a:solidFill>
            </a:rPr>
            <a:t> </a:t>
          </a:r>
          <a:r>
            <a:rPr lang="el-GR" sz="1400" b="0" dirty="0">
              <a:solidFill>
                <a:schemeClr val="tx1"/>
              </a:solidFill>
              <a:latin typeface="Open Sans"/>
            </a:rPr>
            <a:t>Εμπλουτισμός της ερευνητικής βιβλιογραφίας για το ΕΥ στα </a:t>
          </a:r>
          <a:r>
            <a:rPr lang="en-US" sz="1400" b="0" dirty="0">
              <a:solidFill>
                <a:schemeClr val="tx1"/>
              </a:solidFill>
              <a:latin typeface="Open Sans"/>
            </a:rPr>
            <a:t>e-learning</a:t>
          </a:r>
          <a:r>
            <a:rPr lang="el-GR" sz="1400" b="0" dirty="0">
              <a:solidFill>
                <a:schemeClr val="tx1"/>
              </a:solidFill>
              <a:latin typeface="Open Sans"/>
            </a:rPr>
            <a:t> περιβάλλοντα</a:t>
          </a:r>
          <a:r>
            <a:rPr lang="el-GR" sz="1400" dirty="0"/>
            <a:t>.</a:t>
          </a:r>
          <a:endParaRPr lang="el-GR" sz="1300" dirty="0"/>
        </a:p>
      </dgm:t>
    </dgm:pt>
    <dgm:pt modelId="{E3CFD80F-C385-4453-AF15-17307AED2F50}" type="parTrans" cxnId="{73F3987E-5F26-4959-B808-A820106DC0C2}">
      <dgm:prSet/>
      <dgm:spPr/>
      <dgm:t>
        <a:bodyPr/>
        <a:lstStyle/>
        <a:p>
          <a:pPr algn="just"/>
          <a:endParaRPr lang="el-GR"/>
        </a:p>
      </dgm:t>
    </dgm:pt>
    <dgm:pt modelId="{7F8AAE0C-3258-4EBA-A015-49F357B3C402}" type="sibTrans" cxnId="{73F3987E-5F26-4959-B808-A820106DC0C2}">
      <dgm:prSet/>
      <dgm:spPr/>
      <dgm:t>
        <a:bodyPr/>
        <a:lstStyle/>
        <a:p>
          <a:pPr algn="just"/>
          <a:endParaRPr lang="el-GR"/>
        </a:p>
      </dgm:t>
    </dgm:pt>
    <dgm:pt modelId="{51B38CB5-F857-40B9-B5B3-BCC1E3BC1824}">
      <dgm:prSet phldrT="[Κείμενο]" custT="1"/>
      <dgm:spPr>
        <a:solidFill>
          <a:schemeClr val="accent1">
            <a:lumMod val="40000"/>
            <a:lumOff val="60000"/>
            <a:alpha val="40000"/>
          </a:schemeClr>
        </a:solidFill>
      </dgm:spPr>
      <dgm:t>
        <a:bodyPr/>
        <a:lstStyle/>
        <a:p>
          <a:pPr algn="just">
            <a:lnSpc>
              <a:spcPct val="150000"/>
            </a:lnSpc>
          </a:pPr>
          <a:r>
            <a:rPr lang="el-GR" sz="1800" b="1" dirty="0">
              <a:solidFill>
                <a:schemeClr val="accent1"/>
              </a:solidFill>
            </a:rPr>
            <a:t>Κοινωνική</a:t>
          </a:r>
          <a:r>
            <a:rPr lang="el-GR" sz="1400" dirty="0">
              <a:solidFill>
                <a:schemeClr val="accent1"/>
              </a:solidFill>
            </a:rPr>
            <a:t>: </a:t>
          </a:r>
          <a:r>
            <a:rPr lang="el-GR" sz="1400" b="0" dirty="0">
              <a:solidFill>
                <a:schemeClr val="tx1"/>
              </a:solidFill>
              <a:latin typeface="Open Sans"/>
            </a:rPr>
            <a:t>Εκσυγχρονισμός και αναβάθμιση εκπαιδευτικού συστήματος. Πολυμορφικός εμπλουτισμός Φυσικής Αγωγής μέσω αξιοποίησης των ΤΠΕ στο πλαίσιο της σχολικής εξΑΕ.</a:t>
          </a:r>
          <a:endParaRPr lang="el-GR" sz="1400" dirty="0"/>
        </a:p>
      </dgm:t>
    </dgm:pt>
    <dgm:pt modelId="{76983EEE-CE6B-43A0-8585-533BC58ECB74}" type="parTrans" cxnId="{CDCC5D68-68CD-4983-9325-94D3C60175C3}">
      <dgm:prSet/>
      <dgm:spPr/>
      <dgm:t>
        <a:bodyPr/>
        <a:lstStyle/>
        <a:p>
          <a:pPr algn="just"/>
          <a:endParaRPr lang="el-GR"/>
        </a:p>
      </dgm:t>
    </dgm:pt>
    <dgm:pt modelId="{1F6A78FB-5245-4E4E-AC0D-0BA620E1D5ED}" type="sibTrans" cxnId="{CDCC5D68-68CD-4983-9325-94D3C60175C3}">
      <dgm:prSet/>
      <dgm:spPr/>
      <dgm:t>
        <a:bodyPr/>
        <a:lstStyle/>
        <a:p>
          <a:pPr algn="just"/>
          <a:endParaRPr lang="el-GR"/>
        </a:p>
      </dgm:t>
    </dgm:pt>
    <dgm:pt modelId="{0CCC9514-B63D-473A-B762-1D573B9D0295}" type="pres">
      <dgm:prSet presAssocID="{9E0E305E-58C2-4F04-9DA6-95F1DC0FE309}" presName="Name0" presStyleCnt="0">
        <dgm:presLayoutVars>
          <dgm:dir/>
          <dgm:resizeHandles val="exact"/>
        </dgm:presLayoutVars>
      </dgm:prSet>
      <dgm:spPr/>
    </dgm:pt>
    <dgm:pt modelId="{AC8038E9-2E3E-49BA-9084-7E813F0732CA}" type="pres">
      <dgm:prSet presAssocID="{52CE19DA-016B-4BD1-9BC9-55F0D58514F5}" presName="composite" presStyleCnt="0"/>
      <dgm:spPr/>
    </dgm:pt>
    <dgm:pt modelId="{196B7C21-2F89-4853-B8AB-5237427E86AC}" type="pres">
      <dgm:prSet presAssocID="{52CE19DA-016B-4BD1-9BC9-55F0D58514F5}" presName="rect1" presStyleLbl="trAlignAcc1" presStyleIdx="0" presStyleCnt="3" custScaleX="151369" custScaleY="75409">
        <dgm:presLayoutVars>
          <dgm:bulletEnabled val="1"/>
        </dgm:presLayoutVars>
      </dgm:prSet>
      <dgm:spPr/>
    </dgm:pt>
    <dgm:pt modelId="{8DC276F1-A3E8-41D2-956B-A6A462B69726}" type="pres">
      <dgm:prSet presAssocID="{52CE19DA-016B-4BD1-9BC9-55F0D58514F5}" presName="rect2" presStyleLbl="fgImgPlace1" presStyleIdx="0" presStyleCnt="3" custScaleX="137193" custScaleY="80150" custLinFactX="-92818" custLinFactNeighborX="-100000" custLinFactNeighborY="11498"/>
      <dgm:spPr>
        <a:blipFill rotWithShape="1">
          <a:blip xmlns:r="http://schemas.openxmlformats.org/officeDocument/2006/relationships" r:embed="rId1"/>
          <a:srcRect/>
          <a:stretch>
            <a:fillRect t="-2000" b="-2000"/>
          </a:stretch>
        </a:blipFill>
        <a:ln>
          <a:solidFill>
            <a:schemeClr val="accent1">
              <a:lumMod val="60000"/>
              <a:lumOff val="40000"/>
            </a:schemeClr>
          </a:solidFill>
        </a:ln>
      </dgm:spPr>
    </dgm:pt>
    <dgm:pt modelId="{F89E3B16-4F39-40E8-8B74-4126DD7916BC}" type="pres">
      <dgm:prSet presAssocID="{14CC216D-AA1C-47E3-9F29-D4B0AEF55EDE}" presName="sibTrans" presStyleCnt="0"/>
      <dgm:spPr/>
    </dgm:pt>
    <dgm:pt modelId="{D65AEC50-FFB3-46B8-A2B0-DB859705CB2C}" type="pres">
      <dgm:prSet presAssocID="{C131E281-CE19-47CA-AECD-3B694A83478B}" presName="composite" presStyleCnt="0"/>
      <dgm:spPr/>
    </dgm:pt>
    <dgm:pt modelId="{EA75BCAA-1526-4513-85B8-F64AE85C89B5}" type="pres">
      <dgm:prSet presAssocID="{C131E281-CE19-47CA-AECD-3B694A83478B}" presName="rect1" presStyleLbl="trAlignAcc1" presStyleIdx="1" presStyleCnt="3" custScaleX="151369" custScaleY="75409">
        <dgm:presLayoutVars>
          <dgm:bulletEnabled val="1"/>
        </dgm:presLayoutVars>
      </dgm:prSet>
      <dgm:spPr/>
    </dgm:pt>
    <dgm:pt modelId="{060594B6-2912-4D34-80E3-FDCD24683E50}" type="pres">
      <dgm:prSet presAssocID="{C131E281-CE19-47CA-AECD-3B694A83478B}" presName="rect2" presStyleLbl="fgImgPlace1" presStyleIdx="1" presStyleCnt="3" custScaleX="137826" custScaleY="83570" custLinFactX="-33156" custLinFactNeighborX="-100000" custLinFactNeighborY="11364"/>
      <dgm:spPr>
        <a:blipFill>
          <a:blip xmlns:r="http://schemas.openxmlformats.org/officeDocument/2006/relationships" r:embed="rId2"/>
          <a:srcRect/>
          <a:stretch>
            <a:fillRect l="-12000" r="-12000"/>
          </a:stretch>
        </a:blipFill>
        <a:ln>
          <a:solidFill>
            <a:schemeClr val="accent1">
              <a:lumMod val="60000"/>
              <a:lumOff val="40000"/>
            </a:schemeClr>
          </a:solidFill>
        </a:ln>
      </dgm:spPr>
    </dgm:pt>
    <dgm:pt modelId="{8BF0844D-94F8-4C32-BA55-5837856F4CC4}" type="pres">
      <dgm:prSet presAssocID="{7F8AAE0C-3258-4EBA-A015-49F357B3C402}" presName="sibTrans" presStyleCnt="0"/>
      <dgm:spPr/>
    </dgm:pt>
    <dgm:pt modelId="{9ECF76F3-DA56-4C91-B92F-EA35BB54D6E1}" type="pres">
      <dgm:prSet presAssocID="{51B38CB5-F857-40B9-B5B3-BCC1E3BC1824}" presName="composite" presStyleCnt="0"/>
      <dgm:spPr/>
    </dgm:pt>
    <dgm:pt modelId="{EC0F0999-5BF1-45A6-A72C-64553AB95BCD}" type="pres">
      <dgm:prSet presAssocID="{51B38CB5-F857-40B9-B5B3-BCC1E3BC1824}" presName="rect1" presStyleLbl="trAlignAcc1" presStyleIdx="2" presStyleCnt="3" custScaleX="151369" custScaleY="85163" custLinFactNeighborY="-5713">
        <dgm:presLayoutVars>
          <dgm:bulletEnabled val="1"/>
        </dgm:presLayoutVars>
      </dgm:prSet>
      <dgm:spPr/>
    </dgm:pt>
    <dgm:pt modelId="{8078E598-426E-4A91-97CB-A63639D3DE90}" type="pres">
      <dgm:prSet presAssocID="{51B38CB5-F857-40B9-B5B3-BCC1E3BC1824}" presName="rect2" presStyleLbl="fgImgPlace1" presStyleIdx="2" presStyleCnt="3" custScaleX="137608" custScaleY="87630" custLinFactX="-45417" custLinFactNeighborX="-100000" custLinFactNeighborY="7435"/>
      <dgm:spPr>
        <a:blipFill>
          <a:blip xmlns:r="http://schemas.openxmlformats.org/officeDocument/2006/relationships" r:embed="rId3"/>
          <a:srcRect/>
          <a:stretch>
            <a:fillRect l="-29000" r="-29000"/>
          </a:stretch>
        </a:blipFill>
        <a:ln>
          <a:solidFill>
            <a:schemeClr val="accent1">
              <a:lumMod val="60000"/>
              <a:lumOff val="40000"/>
            </a:schemeClr>
          </a:solidFill>
        </a:ln>
      </dgm:spPr>
    </dgm:pt>
  </dgm:ptLst>
  <dgm:cxnLst>
    <dgm:cxn modelId="{CDCC5D68-68CD-4983-9325-94D3C60175C3}" srcId="{9E0E305E-58C2-4F04-9DA6-95F1DC0FE309}" destId="{51B38CB5-F857-40B9-B5B3-BCC1E3BC1824}" srcOrd="2" destOrd="0" parTransId="{76983EEE-CE6B-43A0-8585-533BC58ECB74}" sibTransId="{1F6A78FB-5245-4E4E-AC0D-0BA620E1D5ED}"/>
    <dgm:cxn modelId="{73F3987E-5F26-4959-B808-A820106DC0C2}" srcId="{9E0E305E-58C2-4F04-9DA6-95F1DC0FE309}" destId="{C131E281-CE19-47CA-AECD-3B694A83478B}" srcOrd="1" destOrd="0" parTransId="{E3CFD80F-C385-4453-AF15-17307AED2F50}" sibTransId="{7F8AAE0C-3258-4EBA-A015-49F357B3C402}"/>
    <dgm:cxn modelId="{AC0EC585-0E49-40BE-B5AD-3A9A2D83ACE4}" type="presOf" srcId="{52CE19DA-016B-4BD1-9BC9-55F0D58514F5}" destId="{196B7C21-2F89-4853-B8AB-5237427E86AC}" srcOrd="0" destOrd="0" presId="urn:microsoft.com/office/officeart/2008/layout/PictureStrips"/>
    <dgm:cxn modelId="{99BFADA1-DDC6-4134-9D72-B85345B9D2F6}" type="presOf" srcId="{51B38CB5-F857-40B9-B5B3-BCC1E3BC1824}" destId="{EC0F0999-5BF1-45A6-A72C-64553AB95BCD}" srcOrd="0" destOrd="0" presId="urn:microsoft.com/office/officeart/2008/layout/PictureStrips"/>
    <dgm:cxn modelId="{A3E396A6-88B4-4AE5-A0DF-0E66C9F8216D}" srcId="{9E0E305E-58C2-4F04-9DA6-95F1DC0FE309}" destId="{52CE19DA-016B-4BD1-9BC9-55F0D58514F5}" srcOrd="0" destOrd="0" parTransId="{8F8094F7-9562-47EF-8647-E52823EAF742}" sibTransId="{14CC216D-AA1C-47E3-9F29-D4B0AEF55EDE}"/>
    <dgm:cxn modelId="{145EFDA7-9B16-4756-8187-79AD169917C2}" type="presOf" srcId="{9E0E305E-58C2-4F04-9DA6-95F1DC0FE309}" destId="{0CCC9514-B63D-473A-B762-1D573B9D0295}" srcOrd="0" destOrd="0" presId="urn:microsoft.com/office/officeart/2008/layout/PictureStrips"/>
    <dgm:cxn modelId="{44B394CF-7E7F-4982-9516-38F9BCB5E4FD}" type="presOf" srcId="{C131E281-CE19-47CA-AECD-3B694A83478B}" destId="{EA75BCAA-1526-4513-85B8-F64AE85C89B5}" srcOrd="0" destOrd="0" presId="urn:microsoft.com/office/officeart/2008/layout/PictureStrips"/>
    <dgm:cxn modelId="{9BAB093C-8A56-43C6-B65B-61B612381317}" type="presParOf" srcId="{0CCC9514-B63D-473A-B762-1D573B9D0295}" destId="{AC8038E9-2E3E-49BA-9084-7E813F0732CA}" srcOrd="0" destOrd="0" presId="urn:microsoft.com/office/officeart/2008/layout/PictureStrips"/>
    <dgm:cxn modelId="{F94255D1-0408-4D25-9319-7E2FB08AE07A}" type="presParOf" srcId="{AC8038E9-2E3E-49BA-9084-7E813F0732CA}" destId="{196B7C21-2F89-4853-B8AB-5237427E86AC}" srcOrd="0" destOrd="0" presId="urn:microsoft.com/office/officeart/2008/layout/PictureStrips"/>
    <dgm:cxn modelId="{BA7A0413-C68D-40DD-85F2-170DBE030E4A}" type="presParOf" srcId="{AC8038E9-2E3E-49BA-9084-7E813F0732CA}" destId="{8DC276F1-A3E8-41D2-956B-A6A462B69726}" srcOrd="1" destOrd="0" presId="urn:microsoft.com/office/officeart/2008/layout/PictureStrips"/>
    <dgm:cxn modelId="{01779815-29E7-4F8A-A509-9926079E2EBD}" type="presParOf" srcId="{0CCC9514-B63D-473A-B762-1D573B9D0295}" destId="{F89E3B16-4F39-40E8-8B74-4126DD7916BC}" srcOrd="1" destOrd="0" presId="urn:microsoft.com/office/officeart/2008/layout/PictureStrips"/>
    <dgm:cxn modelId="{5D281F6D-7562-4160-9FDD-CFD32484C401}" type="presParOf" srcId="{0CCC9514-B63D-473A-B762-1D573B9D0295}" destId="{D65AEC50-FFB3-46B8-A2B0-DB859705CB2C}" srcOrd="2" destOrd="0" presId="urn:microsoft.com/office/officeart/2008/layout/PictureStrips"/>
    <dgm:cxn modelId="{66AC7BAC-2A15-42C2-A82A-9CBF0E13A88E}" type="presParOf" srcId="{D65AEC50-FFB3-46B8-A2B0-DB859705CB2C}" destId="{EA75BCAA-1526-4513-85B8-F64AE85C89B5}" srcOrd="0" destOrd="0" presId="urn:microsoft.com/office/officeart/2008/layout/PictureStrips"/>
    <dgm:cxn modelId="{C8D0F017-79C7-4348-BF54-808264E9278B}" type="presParOf" srcId="{D65AEC50-FFB3-46B8-A2B0-DB859705CB2C}" destId="{060594B6-2912-4D34-80E3-FDCD24683E50}" srcOrd="1" destOrd="0" presId="urn:microsoft.com/office/officeart/2008/layout/PictureStrips"/>
    <dgm:cxn modelId="{DD5E7653-A606-4B99-9FD5-E69ABCA6D953}" type="presParOf" srcId="{0CCC9514-B63D-473A-B762-1D573B9D0295}" destId="{8BF0844D-94F8-4C32-BA55-5837856F4CC4}" srcOrd="3" destOrd="0" presId="urn:microsoft.com/office/officeart/2008/layout/PictureStrips"/>
    <dgm:cxn modelId="{6C5E991E-3D2A-4EDA-A531-C8C328B0096E}" type="presParOf" srcId="{0CCC9514-B63D-473A-B762-1D573B9D0295}" destId="{9ECF76F3-DA56-4C91-B92F-EA35BB54D6E1}" srcOrd="4" destOrd="0" presId="urn:microsoft.com/office/officeart/2008/layout/PictureStrips"/>
    <dgm:cxn modelId="{5CB28536-EE0C-432F-B46B-D5C6BDA71D3D}" type="presParOf" srcId="{9ECF76F3-DA56-4C91-B92F-EA35BB54D6E1}" destId="{EC0F0999-5BF1-45A6-A72C-64553AB95BCD}" srcOrd="0" destOrd="0" presId="urn:microsoft.com/office/officeart/2008/layout/PictureStrips"/>
    <dgm:cxn modelId="{145BAE9A-B660-4BCA-ABFC-F9715023CE81}" type="presParOf" srcId="{9ECF76F3-DA56-4C91-B92F-EA35BB54D6E1}" destId="{8078E598-426E-4A91-97CB-A63639D3DE9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5C0FD5-E188-4782-9CE1-B6C12CBD3123}" type="doc">
      <dgm:prSet loTypeId="urn:microsoft.com/office/officeart/2005/8/layout/list1" loCatId="list" qsTypeId="urn:microsoft.com/office/officeart/2005/8/quickstyle/3d3" qsCatId="3D" csTypeId="urn:microsoft.com/office/officeart/2005/8/colors/accent4_1" csCatId="accent4" phldr="1"/>
      <dgm:spPr/>
      <dgm:t>
        <a:bodyPr/>
        <a:lstStyle/>
        <a:p>
          <a:endParaRPr lang="el-GR"/>
        </a:p>
      </dgm:t>
    </dgm:pt>
    <dgm:pt modelId="{5EBAAAB7-3A28-40E0-A85F-CF6BA2293887}">
      <dgm:prSet phldrT="[Κείμενο]" custT="1"/>
      <dgm:spPr/>
      <dgm:t>
        <a:bodyPr/>
        <a:lstStyle/>
        <a:p>
          <a:r>
            <a:rPr lang="el-GR" sz="2000" dirty="0"/>
            <a:t>Επισκόπηση Βιβλιογραφίας</a:t>
          </a:r>
        </a:p>
      </dgm:t>
    </dgm:pt>
    <dgm:pt modelId="{990430A6-3D14-4245-B663-A9F8EF34E3FD}" type="parTrans" cxnId="{088828CD-AB48-466C-AB44-24D106AEC2E0}">
      <dgm:prSet/>
      <dgm:spPr/>
      <dgm:t>
        <a:bodyPr/>
        <a:lstStyle/>
        <a:p>
          <a:endParaRPr lang="el-GR"/>
        </a:p>
      </dgm:t>
    </dgm:pt>
    <dgm:pt modelId="{80727B52-2116-4A06-AF28-EC442357E189}" type="sibTrans" cxnId="{088828CD-AB48-466C-AB44-24D106AEC2E0}">
      <dgm:prSet/>
      <dgm:spPr/>
      <dgm:t>
        <a:bodyPr/>
        <a:lstStyle/>
        <a:p>
          <a:endParaRPr lang="el-GR"/>
        </a:p>
      </dgm:t>
    </dgm:pt>
    <dgm:pt modelId="{BE6252CF-E2DD-4C8E-BC66-17E48FE23BBA}">
      <dgm:prSet phldrT="[Κείμενο]" custT="1"/>
      <dgm:spPr/>
      <dgm:t>
        <a:bodyPr/>
        <a:lstStyle/>
        <a:p>
          <a:r>
            <a:rPr lang="el-GR" sz="2000" dirty="0"/>
            <a:t>Μεθοδολογία</a:t>
          </a:r>
        </a:p>
      </dgm:t>
    </dgm:pt>
    <dgm:pt modelId="{0E8484A1-CBE1-43A6-905E-1FBB1CB9D935}" type="parTrans" cxnId="{42E4A8C6-D15E-4C6B-A9C9-8C3488E860C6}">
      <dgm:prSet/>
      <dgm:spPr/>
      <dgm:t>
        <a:bodyPr/>
        <a:lstStyle/>
        <a:p>
          <a:endParaRPr lang="el-GR"/>
        </a:p>
      </dgm:t>
    </dgm:pt>
    <dgm:pt modelId="{BC9CD7E3-5671-4286-9A50-23448096FC2A}" type="sibTrans" cxnId="{42E4A8C6-D15E-4C6B-A9C9-8C3488E860C6}">
      <dgm:prSet/>
      <dgm:spPr/>
      <dgm:t>
        <a:bodyPr/>
        <a:lstStyle/>
        <a:p>
          <a:endParaRPr lang="el-GR"/>
        </a:p>
      </dgm:t>
    </dgm:pt>
    <dgm:pt modelId="{5A23792D-8339-4AAD-8BC7-327402C8860A}">
      <dgm:prSet phldrT="[Κείμενο]" custT="1"/>
      <dgm:spPr/>
      <dgm:t>
        <a:bodyPr/>
        <a:lstStyle/>
        <a:p>
          <a:r>
            <a:rPr lang="el-GR" sz="2000" dirty="0"/>
            <a:t>Συζήτηση-Συμπεράσματα</a:t>
          </a:r>
        </a:p>
      </dgm:t>
    </dgm:pt>
    <dgm:pt modelId="{17CB55D6-1D2C-40D4-A6C4-14652BB8874B}" type="parTrans" cxnId="{2DA96146-63B3-473A-A758-DCAD33B6EE2D}">
      <dgm:prSet/>
      <dgm:spPr/>
      <dgm:t>
        <a:bodyPr/>
        <a:lstStyle/>
        <a:p>
          <a:endParaRPr lang="el-GR"/>
        </a:p>
      </dgm:t>
    </dgm:pt>
    <dgm:pt modelId="{4CA6E01A-38FC-4C86-A9D4-7588F2BC9AA2}" type="sibTrans" cxnId="{2DA96146-63B3-473A-A758-DCAD33B6EE2D}">
      <dgm:prSet/>
      <dgm:spPr/>
      <dgm:t>
        <a:bodyPr/>
        <a:lstStyle/>
        <a:p>
          <a:endParaRPr lang="el-GR"/>
        </a:p>
      </dgm:t>
    </dgm:pt>
    <dgm:pt modelId="{D8D3864D-655B-48C1-BAD7-783A48B65D8F}">
      <dgm:prSet phldrT="[Κείμενο]" custT="1"/>
      <dgm:spPr/>
      <dgm:t>
        <a:bodyPr/>
        <a:lstStyle/>
        <a:p>
          <a:r>
            <a:rPr lang="el-GR" sz="2000" dirty="0"/>
            <a:t>Αποτελέσματα (Δημιουργία &amp; αποτίμηση ΕΥ)</a:t>
          </a:r>
        </a:p>
      </dgm:t>
    </dgm:pt>
    <dgm:pt modelId="{F3001DE6-6446-486B-92EB-9F2D7ED538B2}" type="sibTrans" cxnId="{3A1040A4-9FB0-4CDB-8674-FC5FA048A84E}">
      <dgm:prSet/>
      <dgm:spPr/>
      <dgm:t>
        <a:bodyPr/>
        <a:lstStyle/>
        <a:p>
          <a:endParaRPr lang="el-GR"/>
        </a:p>
      </dgm:t>
    </dgm:pt>
    <dgm:pt modelId="{CBD55106-12B6-4755-A753-E1AA04E25BD9}" type="parTrans" cxnId="{3A1040A4-9FB0-4CDB-8674-FC5FA048A84E}">
      <dgm:prSet/>
      <dgm:spPr/>
      <dgm:t>
        <a:bodyPr/>
        <a:lstStyle/>
        <a:p>
          <a:endParaRPr lang="el-GR"/>
        </a:p>
      </dgm:t>
    </dgm:pt>
    <dgm:pt modelId="{A78C4940-A093-4279-B02F-7BB4C971E54E}" type="pres">
      <dgm:prSet presAssocID="{B45C0FD5-E188-4782-9CE1-B6C12CBD3123}" presName="linear" presStyleCnt="0">
        <dgm:presLayoutVars>
          <dgm:dir/>
          <dgm:animLvl val="lvl"/>
          <dgm:resizeHandles val="exact"/>
        </dgm:presLayoutVars>
      </dgm:prSet>
      <dgm:spPr/>
    </dgm:pt>
    <dgm:pt modelId="{44613CA8-8306-409C-B143-D346B90DCC72}" type="pres">
      <dgm:prSet presAssocID="{5EBAAAB7-3A28-40E0-A85F-CF6BA2293887}" presName="parentLin" presStyleCnt="0"/>
      <dgm:spPr/>
    </dgm:pt>
    <dgm:pt modelId="{7AB58C3F-8B47-4056-A841-71E93ECEA670}" type="pres">
      <dgm:prSet presAssocID="{5EBAAAB7-3A28-40E0-A85F-CF6BA2293887}" presName="parentLeftMargin" presStyleLbl="node1" presStyleIdx="0" presStyleCnt="4"/>
      <dgm:spPr/>
    </dgm:pt>
    <dgm:pt modelId="{DA2EFEEA-0786-44D1-B766-2BADED092086}" type="pres">
      <dgm:prSet presAssocID="{5EBAAAB7-3A28-40E0-A85F-CF6BA2293887}" presName="parentText" presStyleLbl="node1" presStyleIdx="0" presStyleCnt="4" custLinFactNeighborY="14051">
        <dgm:presLayoutVars>
          <dgm:chMax val="0"/>
          <dgm:bulletEnabled val="1"/>
        </dgm:presLayoutVars>
      </dgm:prSet>
      <dgm:spPr/>
    </dgm:pt>
    <dgm:pt modelId="{112A24FA-259A-447E-A097-AEBA9046830A}" type="pres">
      <dgm:prSet presAssocID="{5EBAAAB7-3A28-40E0-A85F-CF6BA2293887}" presName="negativeSpace" presStyleCnt="0"/>
      <dgm:spPr/>
    </dgm:pt>
    <dgm:pt modelId="{F9508DE1-6B56-4640-976D-230AE40CE50A}" type="pres">
      <dgm:prSet presAssocID="{5EBAAAB7-3A28-40E0-A85F-CF6BA2293887}" presName="childText" presStyleLbl="conFgAcc1" presStyleIdx="0" presStyleCnt="4" custScaleX="100000" custScaleY="107163">
        <dgm:presLayoutVars>
          <dgm:bulletEnabled val="1"/>
        </dgm:presLayoutVars>
      </dgm:prSet>
      <dgm:spPr>
        <a:solidFill>
          <a:schemeClr val="accent1">
            <a:lumMod val="40000"/>
            <a:lumOff val="60000"/>
            <a:alpha val="90000"/>
          </a:schemeClr>
        </a:solidFill>
      </dgm:spPr>
    </dgm:pt>
    <dgm:pt modelId="{2D9452A8-3873-4BB6-904A-36908584B289}" type="pres">
      <dgm:prSet presAssocID="{80727B52-2116-4A06-AF28-EC442357E189}" presName="spaceBetweenRectangles" presStyleCnt="0"/>
      <dgm:spPr/>
    </dgm:pt>
    <dgm:pt modelId="{E178C512-D3FC-494D-AF47-D009DFDED575}" type="pres">
      <dgm:prSet presAssocID="{BE6252CF-E2DD-4C8E-BC66-17E48FE23BBA}" presName="parentLin" presStyleCnt="0"/>
      <dgm:spPr/>
    </dgm:pt>
    <dgm:pt modelId="{96E915E5-4ABE-47E6-829D-6AF80DDD841A}" type="pres">
      <dgm:prSet presAssocID="{BE6252CF-E2DD-4C8E-BC66-17E48FE23BBA}" presName="parentLeftMargin" presStyleLbl="node1" presStyleIdx="0" presStyleCnt="4"/>
      <dgm:spPr/>
    </dgm:pt>
    <dgm:pt modelId="{74CC4777-B042-4CE1-B24B-EF2B35E96B81}" type="pres">
      <dgm:prSet presAssocID="{BE6252CF-E2DD-4C8E-BC66-17E48FE23BBA}" presName="parentText" presStyleLbl="node1" presStyleIdx="1" presStyleCnt="4">
        <dgm:presLayoutVars>
          <dgm:chMax val="0"/>
          <dgm:bulletEnabled val="1"/>
        </dgm:presLayoutVars>
      </dgm:prSet>
      <dgm:spPr/>
    </dgm:pt>
    <dgm:pt modelId="{D5102BDF-8154-4445-A12D-2552EBF2DDDE}" type="pres">
      <dgm:prSet presAssocID="{BE6252CF-E2DD-4C8E-BC66-17E48FE23BBA}" presName="negativeSpace" presStyleCnt="0"/>
      <dgm:spPr/>
    </dgm:pt>
    <dgm:pt modelId="{D1459722-8DFA-4388-8B79-C00D82285FFE}" type="pres">
      <dgm:prSet presAssocID="{BE6252CF-E2DD-4C8E-BC66-17E48FE23BBA}" presName="childText" presStyleLbl="conFgAcc1" presStyleIdx="1" presStyleCnt="4">
        <dgm:presLayoutVars>
          <dgm:bulletEnabled val="1"/>
        </dgm:presLayoutVars>
      </dgm:prSet>
      <dgm:spPr>
        <a:solidFill>
          <a:srgbClr val="BDE3B0">
            <a:alpha val="90000"/>
          </a:srgbClr>
        </a:solidFill>
      </dgm:spPr>
    </dgm:pt>
    <dgm:pt modelId="{DAC1FF52-DFF2-44F5-9983-6A885F586939}" type="pres">
      <dgm:prSet presAssocID="{BC9CD7E3-5671-4286-9A50-23448096FC2A}" presName="spaceBetweenRectangles" presStyleCnt="0"/>
      <dgm:spPr/>
    </dgm:pt>
    <dgm:pt modelId="{80FD93D6-0278-44B3-9D75-0E57CDC3BC81}" type="pres">
      <dgm:prSet presAssocID="{D8D3864D-655B-48C1-BAD7-783A48B65D8F}" presName="parentLin" presStyleCnt="0"/>
      <dgm:spPr/>
    </dgm:pt>
    <dgm:pt modelId="{46703221-F65E-4329-BFE7-3BE3A31D797B}" type="pres">
      <dgm:prSet presAssocID="{D8D3864D-655B-48C1-BAD7-783A48B65D8F}" presName="parentLeftMargin" presStyleLbl="node1" presStyleIdx="1" presStyleCnt="4"/>
      <dgm:spPr/>
    </dgm:pt>
    <dgm:pt modelId="{AF0327E3-1D53-4CF2-8974-77C1CBE16D9D}" type="pres">
      <dgm:prSet presAssocID="{D8D3864D-655B-48C1-BAD7-783A48B65D8F}" presName="parentText" presStyleLbl="node1" presStyleIdx="2" presStyleCnt="4">
        <dgm:presLayoutVars>
          <dgm:chMax val="0"/>
          <dgm:bulletEnabled val="1"/>
        </dgm:presLayoutVars>
      </dgm:prSet>
      <dgm:spPr/>
    </dgm:pt>
    <dgm:pt modelId="{E224394B-4DDB-4C0B-878D-4703164C58C8}" type="pres">
      <dgm:prSet presAssocID="{D8D3864D-655B-48C1-BAD7-783A48B65D8F}" presName="negativeSpace" presStyleCnt="0"/>
      <dgm:spPr/>
    </dgm:pt>
    <dgm:pt modelId="{EEF91DCE-9D2B-4895-8758-B9BEFFD70344}" type="pres">
      <dgm:prSet presAssocID="{D8D3864D-655B-48C1-BAD7-783A48B65D8F}" presName="childText" presStyleLbl="conFgAcc1" presStyleIdx="2" presStyleCnt="4">
        <dgm:presLayoutVars>
          <dgm:bulletEnabled val="1"/>
        </dgm:presLayoutVars>
      </dgm:prSet>
      <dgm:spPr>
        <a:solidFill>
          <a:srgbClr val="BDE3B0">
            <a:alpha val="90000"/>
          </a:srgbClr>
        </a:solidFill>
      </dgm:spPr>
    </dgm:pt>
    <dgm:pt modelId="{3B38575C-49E6-4AFA-A4C4-5B46F96851BA}" type="pres">
      <dgm:prSet presAssocID="{F3001DE6-6446-486B-92EB-9F2D7ED538B2}" presName="spaceBetweenRectangles" presStyleCnt="0"/>
      <dgm:spPr/>
    </dgm:pt>
    <dgm:pt modelId="{E780EB6C-F348-4636-9DA5-D3AD63B6D78A}" type="pres">
      <dgm:prSet presAssocID="{5A23792D-8339-4AAD-8BC7-327402C8860A}" presName="parentLin" presStyleCnt="0"/>
      <dgm:spPr/>
    </dgm:pt>
    <dgm:pt modelId="{9332C791-C68E-4666-8461-25DC6926602A}" type="pres">
      <dgm:prSet presAssocID="{5A23792D-8339-4AAD-8BC7-327402C8860A}" presName="parentLeftMargin" presStyleLbl="node1" presStyleIdx="2" presStyleCnt="4"/>
      <dgm:spPr/>
    </dgm:pt>
    <dgm:pt modelId="{0DC58FB9-4BE6-45A1-AB9C-9EA9AC09BEE4}" type="pres">
      <dgm:prSet presAssocID="{5A23792D-8339-4AAD-8BC7-327402C8860A}" presName="parentText" presStyleLbl="node1" presStyleIdx="3" presStyleCnt="4">
        <dgm:presLayoutVars>
          <dgm:chMax val="0"/>
          <dgm:bulletEnabled val="1"/>
        </dgm:presLayoutVars>
      </dgm:prSet>
      <dgm:spPr/>
    </dgm:pt>
    <dgm:pt modelId="{9068CDDE-4DED-4608-BAC4-EE2E57AC29AA}" type="pres">
      <dgm:prSet presAssocID="{5A23792D-8339-4AAD-8BC7-327402C8860A}" presName="negativeSpace" presStyleCnt="0"/>
      <dgm:spPr/>
    </dgm:pt>
    <dgm:pt modelId="{594D50FF-C34D-479E-9DA4-B979830298D5}" type="pres">
      <dgm:prSet presAssocID="{5A23792D-8339-4AAD-8BC7-327402C8860A}" presName="childText" presStyleLbl="conFgAcc1" presStyleIdx="3" presStyleCnt="4">
        <dgm:presLayoutVars>
          <dgm:bulletEnabled val="1"/>
        </dgm:presLayoutVars>
      </dgm:prSet>
      <dgm:spPr>
        <a:solidFill>
          <a:srgbClr val="BDE3B0">
            <a:alpha val="90000"/>
          </a:srgbClr>
        </a:solidFill>
      </dgm:spPr>
    </dgm:pt>
  </dgm:ptLst>
  <dgm:cxnLst>
    <dgm:cxn modelId="{D009041B-F491-4E4D-9CCD-08B01AC71A23}" type="presOf" srcId="{BE6252CF-E2DD-4C8E-BC66-17E48FE23BBA}" destId="{74CC4777-B042-4CE1-B24B-EF2B35E96B81}" srcOrd="1" destOrd="0" presId="urn:microsoft.com/office/officeart/2005/8/layout/list1"/>
    <dgm:cxn modelId="{A837B936-739F-4332-BF6A-121207E24036}" type="presOf" srcId="{5A23792D-8339-4AAD-8BC7-327402C8860A}" destId="{9332C791-C68E-4666-8461-25DC6926602A}" srcOrd="0" destOrd="0" presId="urn:microsoft.com/office/officeart/2005/8/layout/list1"/>
    <dgm:cxn modelId="{AC5BE440-3432-4DD9-A1F4-9B6821BE8F76}" type="presOf" srcId="{BE6252CF-E2DD-4C8E-BC66-17E48FE23BBA}" destId="{96E915E5-4ABE-47E6-829D-6AF80DDD841A}" srcOrd="0" destOrd="0" presId="urn:microsoft.com/office/officeart/2005/8/layout/list1"/>
    <dgm:cxn modelId="{2DA96146-63B3-473A-A758-DCAD33B6EE2D}" srcId="{B45C0FD5-E188-4782-9CE1-B6C12CBD3123}" destId="{5A23792D-8339-4AAD-8BC7-327402C8860A}" srcOrd="3" destOrd="0" parTransId="{17CB55D6-1D2C-40D4-A6C4-14652BB8874B}" sibTransId="{4CA6E01A-38FC-4C86-A9D4-7588F2BC9AA2}"/>
    <dgm:cxn modelId="{55B0FB4D-A4A6-47D2-AE62-AD2613CE140A}" type="presOf" srcId="{D8D3864D-655B-48C1-BAD7-783A48B65D8F}" destId="{46703221-F65E-4329-BFE7-3BE3A31D797B}" srcOrd="0" destOrd="0" presId="urn:microsoft.com/office/officeart/2005/8/layout/list1"/>
    <dgm:cxn modelId="{3A1040A4-9FB0-4CDB-8674-FC5FA048A84E}" srcId="{B45C0FD5-E188-4782-9CE1-B6C12CBD3123}" destId="{D8D3864D-655B-48C1-BAD7-783A48B65D8F}" srcOrd="2" destOrd="0" parTransId="{CBD55106-12B6-4755-A753-E1AA04E25BD9}" sibTransId="{F3001DE6-6446-486B-92EB-9F2D7ED538B2}"/>
    <dgm:cxn modelId="{5218CDAC-261B-49B9-8E47-41AEE1020236}" type="presOf" srcId="{5EBAAAB7-3A28-40E0-A85F-CF6BA2293887}" destId="{DA2EFEEA-0786-44D1-B766-2BADED092086}" srcOrd="1" destOrd="0" presId="urn:microsoft.com/office/officeart/2005/8/layout/list1"/>
    <dgm:cxn modelId="{C780CFC4-6935-4291-936D-6EDAF473C199}" type="presOf" srcId="{5A23792D-8339-4AAD-8BC7-327402C8860A}" destId="{0DC58FB9-4BE6-45A1-AB9C-9EA9AC09BEE4}" srcOrd="1" destOrd="0" presId="urn:microsoft.com/office/officeart/2005/8/layout/list1"/>
    <dgm:cxn modelId="{42E4A8C6-D15E-4C6B-A9C9-8C3488E860C6}" srcId="{B45C0FD5-E188-4782-9CE1-B6C12CBD3123}" destId="{BE6252CF-E2DD-4C8E-BC66-17E48FE23BBA}" srcOrd="1" destOrd="0" parTransId="{0E8484A1-CBE1-43A6-905E-1FBB1CB9D935}" sibTransId="{BC9CD7E3-5671-4286-9A50-23448096FC2A}"/>
    <dgm:cxn modelId="{088828CD-AB48-466C-AB44-24D106AEC2E0}" srcId="{B45C0FD5-E188-4782-9CE1-B6C12CBD3123}" destId="{5EBAAAB7-3A28-40E0-A85F-CF6BA2293887}" srcOrd="0" destOrd="0" parTransId="{990430A6-3D14-4245-B663-A9F8EF34E3FD}" sibTransId="{80727B52-2116-4A06-AF28-EC442357E189}"/>
    <dgm:cxn modelId="{0B656FE0-4AF1-43E7-B475-19A8CEC1A6EB}" type="presOf" srcId="{B45C0FD5-E188-4782-9CE1-B6C12CBD3123}" destId="{A78C4940-A093-4279-B02F-7BB4C971E54E}" srcOrd="0" destOrd="0" presId="urn:microsoft.com/office/officeart/2005/8/layout/list1"/>
    <dgm:cxn modelId="{EEE7E3E0-4BDE-44A9-B91D-C0540C868636}" type="presOf" srcId="{5EBAAAB7-3A28-40E0-A85F-CF6BA2293887}" destId="{7AB58C3F-8B47-4056-A841-71E93ECEA670}" srcOrd="0" destOrd="0" presId="urn:microsoft.com/office/officeart/2005/8/layout/list1"/>
    <dgm:cxn modelId="{32FE23F8-76F3-4E94-9DC3-562C58A32C31}" type="presOf" srcId="{D8D3864D-655B-48C1-BAD7-783A48B65D8F}" destId="{AF0327E3-1D53-4CF2-8974-77C1CBE16D9D}" srcOrd="1" destOrd="0" presId="urn:microsoft.com/office/officeart/2005/8/layout/list1"/>
    <dgm:cxn modelId="{9DC35A40-A4BF-4579-88F6-AD1F397774DE}" type="presParOf" srcId="{A78C4940-A093-4279-B02F-7BB4C971E54E}" destId="{44613CA8-8306-409C-B143-D346B90DCC72}" srcOrd="0" destOrd="0" presId="urn:microsoft.com/office/officeart/2005/8/layout/list1"/>
    <dgm:cxn modelId="{660E2300-8BD0-4DD9-A64C-3736FA873EBF}" type="presParOf" srcId="{44613CA8-8306-409C-B143-D346B90DCC72}" destId="{7AB58C3F-8B47-4056-A841-71E93ECEA670}" srcOrd="0" destOrd="0" presId="urn:microsoft.com/office/officeart/2005/8/layout/list1"/>
    <dgm:cxn modelId="{D7CD0BEB-21C2-4C5B-87F1-7CE055B62F9A}" type="presParOf" srcId="{44613CA8-8306-409C-B143-D346B90DCC72}" destId="{DA2EFEEA-0786-44D1-B766-2BADED092086}" srcOrd="1" destOrd="0" presId="urn:microsoft.com/office/officeart/2005/8/layout/list1"/>
    <dgm:cxn modelId="{69A89C16-80BD-4401-A731-62CABEEA858A}" type="presParOf" srcId="{A78C4940-A093-4279-B02F-7BB4C971E54E}" destId="{112A24FA-259A-447E-A097-AEBA9046830A}" srcOrd="1" destOrd="0" presId="urn:microsoft.com/office/officeart/2005/8/layout/list1"/>
    <dgm:cxn modelId="{9A88B5B6-52A4-432F-9DBE-CDF6896C3205}" type="presParOf" srcId="{A78C4940-A093-4279-B02F-7BB4C971E54E}" destId="{F9508DE1-6B56-4640-976D-230AE40CE50A}" srcOrd="2" destOrd="0" presId="urn:microsoft.com/office/officeart/2005/8/layout/list1"/>
    <dgm:cxn modelId="{DD4C90BD-D7B4-4AED-B3BB-71F9CCE16837}" type="presParOf" srcId="{A78C4940-A093-4279-B02F-7BB4C971E54E}" destId="{2D9452A8-3873-4BB6-904A-36908584B289}" srcOrd="3" destOrd="0" presId="urn:microsoft.com/office/officeart/2005/8/layout/list1"/>
    <dgm:cxn modelId="{5AF83715-E06D-4909-95CD-DAA9B181F37F}" type="presParOf" srcId="{A78C4940-A093-4279-B02F-7BB4C971E54E}" destId="{E178C512-D3FC-494D-AF47-D009DFDED575}" srcOrd="4" destOrd="0" presId="urn:microsoft.com/office/officeart/2005/8/layout/list1"/>
    <dgm:cxn modelId="{D271D1BE-6114-4084-BB3F-64318DEEF933}" type="presParOf" srcId="{E178C512-D3FC-494D-AF47-D009DFDED575}" destId="{96E915E5-4ABE-47E6-829D-6AF80DDD841A}" srcOrd="0" destOrd="0" presId="urn:microsoft.com/office/officeart/2005/8/layout/list1"/>
    <dgm:cxn modelId="{8797FD14-8741-4D8E-A42A-6CC5795AF22A}" type="presParOf" srcId="{E178C512-D3FC-494D-AF47-D009DFDED575}" destId="{74CC4777-B042-4CE1-B24B-EF2B35E96B81}" srcOrd="1" destOrd="0" presId="urn:microsoft.com/office/officeart/2005/8/layout/list1"/>
    <dgm:cxn modelId="{9D431BD0-944A-4B2E-AA8A-C115DA509F21}" type="presParOf" srcId="{A78C4940-A093-4279-B02F-7BB4C971E54E}" destId="{D5102BDF-8154-4445-A12D-2552EBF2DDDE}" srcOrd="5" destOrd="0" presId="urn:microsoft.com/office/officeart/2005/8/layout/list1"/>
    <dgm:cxn modelId="{618DA0EC-7B4A-4109-BBE0-6F0C7E9941BB}" type="presParOf" srcId="{A78C4940-A093-4279-B02F-7BB4C971E54E}" destId="{D1459722-8DFA-4388-8B79-C00D82285FFE}" srcOrd="6" destOrd="0" presId="urn:microsoft.com/office/officeart/2005/8/layout/list1"/>
    <dgm:cxn modelId="{421BCA28-E94A-4B7B-B46F-456D22358C25}" type="presParOf" srcId="{A78C4940-A093-4279-B02F-7BB4C971E54E}" destId="{DAC1FF52-DFF2-44F5-9983-6A885F586939}" srcOrd="7" destOrd="0" presId="urn:microsoft.com/office/officeart/2005/8/layout/list1"/>
    <dgm:cxn modelId="{FC750F90-0449-44DE-898D-6CC2E615379B}" type="presParOf" srcId="{A78C4940-A093-4279-B02F-7BB4C971E54E}" destId="{80FD93D6-0278-44B3-9D75-0E57CDC3BC81}" srcOrd="8" destOrd="0" presId="urn:microsoft.com/office/officeart/2005/8/layout/list1"/>
    <dgm:cxn modelId="{8F6CC09A-5231-4341-B1FC-8181B11F5BC1}" type="presParOf" srcId="{80FD93D6-0278-44B3-9D75-0E57CDC3BC81}" destId="{46703221-F65E-4329-BFE7-3BE3A31D797B}" srcOrd="0" destOrd="0" presId="urn:microsoft.com/office/officeart/2005/8/layout/list1"/>
    <dgm:cxn modelId="{B5E7990F-4806-44EE-BC26-1016A3941277}" type="presParOf" srcId="{80FD93D6-0278-44B3-9D75-0E57CDC3BC81}" destId="{AF0327E3-1D53-4CF2-8974-77C1CBE16D9D}" srcOrd="1" destOrd="0" presId="urn:microsoft.com/office/officeart/2005/8/layout/list1"/>
    <dgm:cxn modelId="{0E1F3168-1308-4CBF-A99C-384D450FFC4A}" type="presParOf" srcId="{A78C4940-A093-4279-B02F-7BB4C971E54E}" destId="{E224394B-4DDB-4C0B-878D-4703164C58C8}" srcOrd="9" destOrd="0" presId="urn:microsoft.com/office/officeart/2005/8/layout/list1"/>
    <dgm:cxn modelId="{2CF03540-971F-45C0-8212-89392B909EE8}" type="presParOf" srcId="{A78C4940-A093-4279-B02F-7BB4C971E54E}" destId="{EEF91DCE-9D2B-4895-8758-B9BEFFD70344}" srcOrd="10" destOrd="0" presId="urn:microsoft.com/office/officeart/2005/8/layout/list1"/>
    <dgm:cxn modelId="{44010F37-7D95-4F27-948D-27785575FDCD}" type="presParOf" srcId="{A78C4940-A093-4279-B02F-7BB4C971E54E}" destId="{3B38575C-49E6-4AFA-A4C4-5B46F96851BA}" srcOrd="11" destOrd="0" presId="urn:microsoft.com/office/officeart/2005/8/layout/list1"/>
    <dgm:cxn modelId="{E5798C8D-E949-455A-8ACE-5FC9A79736D9}" type="presParOf" srcId="{A78C4940-A093-4279-B02F-7BB4C971E54E}" destId="{E780EB6C-F348-4636-9DA5-D3AD63B6D78A}" srcOrd="12" destOrd="0" presId="urn:microsoft.com/office/officeart/2005/8/layout/list1"/>
    <dgm:cxn modelId="{E61DDADE-7213-4EDE-A0A0-C95E37B11F41}" type="presParOf" srcId="{E780EB6C-F348-4636-9DA5-D3AD63B6D78A}" destId="{9332C791-C68E-4666-8461-25DC6926602A}" srcOrd="0" destOrd="0" presId="urn:microsoft.com/office/officeart/2005/8/layout/list1"/>
    <dgm:cxn modelId="{C82020FF-C380-4C82-B819-1898C95D4762}" type="presParOf" srcId="{E780EB6C-F348-4636-9DA5-D3AD63B6D78A}" destId="{0DC58FB9-4BE6-45A1-AB9C-9EA9AC09BEE4}" srcOrd="1" destOrd="0" presId="urn:microsoft.com/office/officeart/2005/8/layout/list1"/>
    <dgm:cxn modelId="{7F51BF38-6FAB-4D5A-9955-AD413BDC8E5A}" type="presParOf" srcId="{A78C4940-A093-4279-B02F-7BB4C971E54E}" destId="{9068CDDE-4DED-4608-BAC4-EE2E57AC29AA}" srcOrd="13" destOrd="0" presId="urn:microsoft.com/office/officeart/2005/8/layout/list1"/>
    <dgm:cxn modelId="{CBF6C3D7-162A-4EF4-A72E-1BCF0FDF71B7}" type="presParOf" srcId="{A78C4940-A093-4279-B02F-7BB4C971E54E}" destId="{594D50FF-C34D-479E-9DA4-B979830298D5}" srcOrd="14"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C0FD5-E188-4782-9CE1-B6C12CBD3123}" type="doc">
      <dgm:prSet loTypeId="urn:microsoft.com/office/officeart/2005/8/layout/list1" loCatId="list" qsTypeId="urn:microsoft.com/office/officeart/2005/8/quickstyle/3d3" qsCatId="3D" csTypeId="urn:microsoft.com/office/officeart/2005/8/colors/accent4_1" csCatId="accent4" phldr="1"/>
      <dgm:spPr/>
      <dgm:t>
        <a:bodyPr/>
        <a:lstStyle/>
        <a:p>
          <a:endParaRPr lang="el-GR"/>
        </a:p>
      </dgm:t>
    </dgm:pt>
    <dgm:pt modelId="{5EBAAAB7-3A28-40E0-A85F-CF6BA2293887}">
      <dgm:prSet phldrT="[Κείμενο]" custT="1"/>
      <dgm:spPr/>
      <dgm:t>
        <a:bodyPr/>
        <a:lstStyle/>
        <a:p>
          <a:r>
            <a:rPr lang="el-GR" sz="2400" b="1" dirty="0">
              <a:solidFill>
                <a:schemeClr val="tx2">
                  <a:lumMod val="50000"/>
                </a:schemeClr>
              </a:solidFill>
            </a:rPr>
            <a:t>Επισκόπηση Βιβλιογραφίας</a:t>
          </a:r>
        </a:p>
      </dgm:t>
    </dgm:pt>
    <dgm:pt modelId="{990430A6-3D14-4245-B663-A9F8EF34E3FD}" type="parTrans" cxnId="{088828CD-AB48-466C-AB44-24D106AEC2E0}">
      <dgm:prSet/>
      <dgm:spPr/>
      <dgm:t>
        <a:bodyPr/>
        <a:lstStyle/>
        <a:p>
          <a:endParaRPr lang="el-GR" b="1"/>
        </a:p>
      </dgm:t>
    </dgm:pt>
    <dgm:pt modelId="{80727B52-2116-4A06-AF28-EC442357E189}" type="sibTrans" cxnId="{088828CD-AB48-466C-AB44-24D106AEC2E0}">
      <dgm:prSet/>
      <dgm:spPr/>
      <dgm:t>
        <a:bodyPr/>
        <a:lstStyle/>
        <a:p>
          <a:endParaRPr lang="el-GR" b="1"/>
        </a:p>
      </dgm:t>
    </dgm:pt>
    <dgm:pt modelId="{A78C4940-A093-4279-B02F-7BB4C971E54E}" type="pres">
      <dgm:prSet presAssocID="{B45C0FD5-E188-4782-9CE1-B6C12CBD3123}" presName="linear" presStyleCnt="0">
        <dgm:presLayoutVars>
          <dgm:dir/>
          <dgm:animLvl val="lvl"/>
          <dgm:resizeHandles val="exact"/>
        </dgm:presLayoutVars>
      </dgm:prSet>
      <dgm:spPr/>
    </dgm:pt>
    <dgm:pt modelId="{44613CA8-8306-409C-B143-D346B90DCC72}" type="pres">
      <dgm:prSet presAssocID="{5EBAAAB7-3A28-40E0-A85F-CF6BA2293887}" presName="parentLin" presStyleCnt="0"/>
      <dgm:spPr/>
    </dgm:pt>
    <dgm:pt modelId="{7AB58C3F-8B47-4056-A841-71E93ECEA670}" type="pres">
      <dgm:prSet presAssocID="{5EBAAAB7-3A28-40E0-A85F-CF6BA2293887}" presName="parentLeftMargin" presStyleLbl="node1" presStyleIdx="0" presStyleCnt="1"/>
      <dgm:spPr/>
    </dgm:pt>
    <dgm:pt modelId="{DA2EFEEA-0786-44D1-B766-2BADED092086}" type="pres">
      <dgm:prSet presAssocID="{5EBAAAB7-3A28-40E0-A85F-CF6BA2293887}" presName="parentText" presStyleLbl="node1" presStyleIdx="0" presStyleCnt="1" custLinFactNeighborX="-9279" custLinFactNeighborY="-26725">
        <dgm:presLayoutVars>
          <dgm:chMax val="0"/>
          <dgm:bulletEnabled val="1"/>
        </dgm:presLayoutVars>
      </dgm:prSet>
      <dgm:spPr/>
    </dgm:pt>
    <dgm:pt modelId="{112A24FA-259A-447E-A097-AEBA9046830A}" type="pres">
      <dgm:prSet presAssocID="{5EBAAAB7-3A28-40E0-A85F-CF6BA2293887}" presName="negativeSpace" presStyleCnt="0"/>
      <dgm:spPr/>
    </dgm:pt>
    <dgm:pt modelId="{F9508DE1-6B56-4640-976D-230AE40CE50A}" type="pres">
      <dgm:prSet presAssocID="{5EBAAAB7-3A28-40E0-A85F-CF6BA2293887}" presName="childText" presStyleLbl="conFgAcc1" presStyleIdx="0" presStyleCnt="1" custScaleX="100000" custScaleY="100000" custLinFactNeighborX="-523" custLinFactNeighborY="-50979">
        <dgm:presLayoutVars>
          <dgm:bulletEnabled val="1"/>
        </dgm:presLayoutVars>
      </dgm:prSet>
      <dgm:spPr>
        <a:solidFill>
          <a:schemeClr val="accent1">
            <a:lumMod val="40000"/>
            <a:lumOff val="60000"/>
            <a:alpha val="90000"/>
          </a:schemeClr>
        </a:solidFill>
      </dgm:spPr>
    </dgm:pt>
  </dgm:ptLst>
  <dgm:cxnLst>
    <dgm:cxn modelId="{5218CDAC-261B-49B9-8E47-41AEE1020236}" type="presOf" srcId="{5EBAAAB7-3A28-40E0-A85F-CF6BA2293887}" destId="{DA2EFEEA-0786-44D1-B766-2BADED092086}" srcOrd="1" destOrd="0" presId="urn:microsoft.com/office/officeart/2005/8/layout/list1"/>
    <dgm:cxn modelId="{088828CD-AB48-466C-AB44-24D106AEC2E0}" srcId="{B45C0FD5-E188-4782-9CE1-B6C12CBD3123}" destId="{5EBAAAB7-3A28-40E0-A85F-CF6BA2293887}" srcOrd="0" destOrd="0" parTransId="{990430A6-3D14-4245-B663-A9F8EF34E3FD}" sibTransId="{80727B52-2116-4A06-AF28-EC442357E189}"/>
    <dgm:cxn modelId="{0B656FE0-4AF1-43E7-B475-19A8CEC1A6EB}" type="presOf" srcId="{B45C0FD5-E188-4782-9CE1-B6C12CBD3123}" destId="{A78C4940-A093-4279-B02F-7BB4C971E54E}" srcOrd="0" destOrd="0" presId="urn:microsoft.com/office/officeart/2005/8/layout/list1"/>
    <dgm:cxn modelId="{EEE7E3E0-4BDE-44A9-B91D-C0540C868636}" type="presOf" srcId="{5EBAAAB7-3A28-40E0-A85F-CF6BA2293887}" destId="{7AB58C3F-8B47-4056-A841-71E93ECEA670}" srcOrd="0" destOrd="0" presId="urn:microsoft.com/office/officeart/2005/8/layout/list1"/>
    <dgm:cxn modelId="{9DC35A40-A4BF-4579-88F6-AD1F397774DE}" type="presParOf" srcId="{A78C4940-A093-4279-B02F-7BB4C971E54E}" destId="{44613CA8-8306-409C-B143-D346B90DCC72}" srcOrd="0" destOrd="0" presId="urn:microsoft.com/office/officeart/2005/8/layout/list1"/>
    <dgm:cxn modelId="{660E2300-8BD0-4DD9-A64C-3736FA873EBF}" type="presParOf" srcId="{44613CA8-8306-409C-B143-D346B90DCC72}" destId="{7AB58C3F-8B47-4056-A841-71E93ECEA670}" srcOrd="0" destOrd="0" presId="urn:microsoft.com/office/officeart/2005/8/layout/list1"/>
    <dgm:cxn modelId="{D7CD0BEB-21C2-4C5B-87F1-7CE055B62F9A}" type="presParOf" srcId="{44613CA8-8306-409C-B143-D346B90DCC72}" destId="{DA2EFEEA-0786-44D1-B766-2BADED092086}" srcOrd="1" destOrd="0" presId="urn:microsoft.com/office/officeart/2005/8/layout/list1"/>
    <dgm:cxn modelId="{69A89C16-80BD-4401-A731-62CABEEA858A}" type="presParOf" srcId="{A78C4940-A093-4279-B02F-7BB4C971E54E}" destId="{112A24FA-259A-447E-A097-AEBA9046830A}" srcOrd="1" destOrd="0" presId="urn:microsoft.com/office/officeart/2005/8/layout/list1"/>
    <dgm:cxn modelId="{9A88B5B6-52A4-432F-9DBE-CDF6896C3205}" type="presParOf" srcId="{A78C4940-A093-4279-B02F-7BB4C971E54E}" destId="{F9508DE1-6B56-4640-976D-230AE40CE50A}" srcOrd="2"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DC0E1B-B5B5-4538-9B3D-21CC56BD406E}"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l-GR"/>
        </a:p>
      </dgm:t>
    </dgm:pt>
    <dgm:pt modelId="{D9421439-8F79-433D-819C-94D9512EBDD6}">
      <dgm:prSet phldrT="[Κείμενο]"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1800" b="1" dirty="0"/>
            <a:t>εξΑΕ</a:t>
          </a:r>
        </a:p>
      </dgm:t>
    </dgm:pt>
    <dgm:pt modelId="{7656264D-F8B6-4310-B9CD-57A238385840}" type="parTrans" cxnId="{16DEEAFA-BE19-4C4A-8DE8-DA3188317B62}">
      <dgm:prSet/>
      <dgm:spPr/>
      <dgm:t>
        <a:bodyPr/>
        <a:lstStyle/>
        <a:p>
          <a:endParaRPr lang="el-GR"/>
        </a:p>
      </dgm:t>
    </dgm:pt>
    <dgm:pt modelId="{529749B4-34CC-4EC6-8358-6C500DB3F4FB}" type="sibTrans" cxnId="{16DEEAFA-BE19-4C4A-8DE8-DA3188317B62}">
      <dgm:prSet/>
      <dgm:spPr/>
      <dgm:t>
        <a:bodyPr/>
        <a:lstStyle/>
        <a:p>
          <a:endParaRPr lang="el-GR"/>
        </a:p>
      </dgm:t>
    </dgm:pt>
    <dgm:pt modelId="{6E3C7BFC-C44E-4D8B-9186-26680F901D2A}">
      <dgm:prSet phldrT="[Κείμενο]" custT="1"/>
      <dgm:spPr/>
      <dgm:t>
        <a:bodyPr/>
        <a:lstStyle/>
        <a:p>
          <a:r>
            <a:rPr lang="en-US" sz="1000" dirty="0"/>
            <a:t>Moore</a:t>
          </a:r>
          <a:endParaRPr lang="el-GR" sz="1000" dirty="0"/>
        </a:p>
      </dgm:t>
    </dgm:pt>
    <dgm:pt modelId="{6115DB04-1868-4EE3-A689-E384D8B94DD6}" type="parTrans" cxnId="{E9752A38-6CAB-468F-B652-CB979BEEB2AB}">
      <dgm:prSet/>
      <dgm:spPr/>
      <dgm:t>
        <a:bodyPr/>
        <a:lstStyle/>
        <a:p>
          <a:endParaRPr lang="el-GR"/>
        </a:p>
      </dgm:t>
    </dgm:pt>
    <dgm:pt modelId="{28DC3692-B2B6-4369-9473-18FF85372219}" type="sibTrans" cxnId="{E9752A38-6CAB-468F-B652-CB979BEEB2AB}">
      <dgm:prSet/>
      <dgm:spPr/>
      <dgm:t>
        <a:bodyPr/>
        <a:lstStyle/>
        <a:p>
          <a:endParaRPr lang="el-GR"/>
        </a:p>
      </dgm:t>
    </dgm:pt>
    <dgm:pt modelId="{1A3C8F7C-5074-45F3-9DEC-EFE37E1BDDED}">
      <dgm:prSet phldrT="[Κείμενο]" custT="1"/>
      <dgm:spPr/>
      <dgm:t>
        <a:bodyPr/>
        <a:lstStyle/>
        <a:p>
          <a:r>
            <a:rPr lang="en-US" sz="1000" dirty="0"/>
            <a:t>Peters</a:t>
          </a:r>
          <a:endParaRPr lang="el-GR" sz="1000" dirty="0"/>
        </a:p>
      </dgm:t>
    </dgm:pt>
    <dgm:pt modelId="{A39B4B89-62EB-4BAE-BB15-2350917B847A}" type="parTrans" cxnId="{F14AAA8C-CD59-41A6-B22A-FF65A4FD6803}">
      <dgm:prSet/>
      <dgm:spPr/>
      <dgm:t>
        <a:bodyPr/>
        <a:lstStyle/>
        <a:p>
          <a:endParaRPr lang="el-GR"/>
        </a:p>
      </dgm:t>
    </dgm:pt>
    <dgm:pt modelId="{D8310AB0-E611-4007-9CC6-2D1A72C27918}" type="sibTrans" cxnId="{F14AAA8C-CD59-41A6-B22A-FF65A4FD6803}">
      <dgm:prSet/>
      <dgm:spPr/>
      <dgm:t>
        <a:bodyPr/>
        <a:lstStyle/>
        <a:p>
          <a:endParaRPr lang="el-GR"/>
        </a:p>
      </dgm:t>
    </dgm:pt>
    <dgm:pt modelId="{999A3A22-8CF5-4303-AA31-1FAE1C601FF1}">
      <dgm:prSet phldrT="[Κείμενο]" custT="1"/>
      <dgm:spPr>
        <a:solidFill>
          <a:srgbClr val="C0CF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1600" b="1" dirty="0">
              <a:solidFill>
                <a:schemeClr val="bg1"/>
              </a:solidFill>
            </a:rPr>
            <a:t>ΤΠΕ και εξΑΕ</a:t>
          </a:r>
        </a:p>
      </dgm:t>
    </dgm:pt>
    <dgm:pt modelId="{21B1EDC0-95E9-4254-9FD3-05D8E9294239}" type="parTrans" cxnId="{42892E9F-18B2-482F-BDE6-2F2B9B434513}">
      <dgm:prSet/>
      <dgm:spPr/>
      <dgm:t>
        <a:bodyPr/>
        <a:lstStyle/>
        <a:p>
          <a:endParaRPr lang="el-GR"/>
        </a:p>
      </dgm:t>
    </dgm:pt>
    <dgm:pt modelId="{BECC51E1-68EB-4011-9729-19483FD40304}" type="sibTrans" cxnId="{42892E9F-18B2-482F-BDE6-2F2B9B434513}">
      <dgm:prSet/>
      <dgm:spPr/>
      <dgm:t>
        <a:bodyPr/>
        <a:lstStyle/>
        <a:p>
          <a:endParaRPr lang="el-GR"/>
        </a:p>
      </dgm:t>
    </dgm:pt>
    <dgm:pt modelId="{360594CE-0E95-4500-9985-2678720CF475}">
      <dgm:prSet phldrT="[Κείμενο]" custT="1"/>
      <dgm:spPr/>
      <dgm:t>
        <a:bodyPr/>
        <a:lstStyle/>
        <a:p>
          <a:r>
            <a:rPr lang="el-GR" sz="1000" dirty="0"/>
            <a:t>Αυτοδύναμη</a:t>
          </a:r>
          <a:endParaRPr lang="el-GR" sz="700" dirty="0"/>
        </a:p>
      </dgm:t>
    </dgm:pt>
    <dgm:pt modelId="{D0879993-7F07-4C2C-9841-B917A6C9735B}" type="parTrans" cxnId="{43B3B606-2BCC-4FC6-A4B3-A2D0A9477DF1}">
      <dgm:prSet/>
      <dgm:spPr/>
      <dgm:t>
        <a:bodyPr/>
        <a:lstStyle/>
        <a:p>
          <a:endParaRPr lang="el-GR"/>
        </a:p>
      </dgm:t>
    </dgm:pt>
    <dgm:pt modelId="{CF265540-245C-40F2-AE1C-F614A7B10C7A}" type="sibTrans" cxnId="{43B3B606-2BCC-4FC6-A4B3-A2D0A9477DF1}">
      <dgm:prSet/>
      <dgm:spPr/>
      <dgm:t>
        <a:bodyPr/>
        <a:lstStyle/>
        <a:p>
          <a:endParaRPr lang="el-GR"/>
        </a:p>
      </dgm:t>
    </dgm:pt>
    <dgm:pt modelId="{BB57BBF1-758C-4A97-9BA1-19B35D25E867}">
      <dgm:prSet phldrT="[Κείμενο]" custT="1"/>
      <dgm:spPr/>
      <dgm:t>
        <a:bodyPr/>
        <a:lstStyle/>
        <a:p>
          <a:r>
            <a:rPr lang="el-GR" sz="1000" dirty="0"/>
            <a:t>Συμπληρωματική</a:t>
          </a:r>
          <a:endParaRPr lang="el-GR" sz="700" dirty="0"/>
        </a:p>
      </dgm:t>
    </dgm:pt>
    <dgm:pt modelId="{DAA595AC-6C2A-4466-AA9A-85028795705D}" type="parTrans" cxnId="{1A9F831A-8ED9-4478-891F-F415EF08B160}">
      <dgm:prSet/>
      <dgm:spPr/>
      <dgm:t>
        <a:bodyPr/>
        <a:lstStyle/>
        <a:p>
          <a:endParaRPr lang="el-GR"/>
        </a:p>
      </dgm:t>
    </dgm:pt>
    <dgm:pt modelId="{8F29EF90-C294-4995-B75F-D853AA6E8A23}" type="sibTrans" cxnId="{1A9F831A-8ED9-4478-891F-F415EF08B160}">
      <dgm:prSet/>
      <dgm:spPr/>
      <dgm:t>
        <a:bodyPr/>
        <a:lstStyle/>
        <a:p>
          <a:endParaRPr lang="el-GR"/>
        </a:p>
      </dgm:t>
    </dgm:pt>
    <dgm:pt modelId="{453A0EC8-201D-4F6F-95B5-0142C7ECAD9D}">
      <dgm:prSet custT="1"/>
      <dgm:spPr/>
      <dgm:t>
        <a:bodyPr/>
        <a:lstStyle/>
        <a:p>
          <a:r>
            <a:rPr lang="en-US" sz="1000" dirty="0"/>
            <a:t>Delling</a:t>
          </a:r>
          <a:endParaRPr lang="el-GR" sz="700" dirty="0"/>
        </a:p>
      </dgm:t>
    </dgm:pt>
    <dgm:pt modelId="{B339A9CD-76F5-4D89-B253-34F2E8F662C6}" type="parTrans" cxnId="{2E8CF2AB-A05C-4BA9-A210-00D2D6B5B6AA}">
      <dgm:prSet/>
      <dgm:spPr/>
      <dgm:t>
        <a:bodyPr/>
        <a:lstStyle/>
        <a:p>
          <a:endParaRPr lang="el-GR"/>
        </a:p>
      </dgm:t>
    </dgm:pt>
    <dgm:pt modelId="{429D3B5C-DD2C-44A4-A92F-A145EA5E5901}" type="sibTrans" cxnId="{2E8CF2AB-A05C-4BA9-A210-00D2D6B5B6AA}">
      <dgm:prSet/>
      <dgm:spPr/>
      <dgm:t>
        <a:bodyPr/>
        <a:lstStyle/>
        <a:p>
          <a:endParaRPr lang="el-GR"/>
        </a:p>
      </dgm:t>
    </dgm:pt>
    <dgm:pt modelId="{F72D5124-256C-4A6A-9987-1547BC6151DB}">
      <dgm:prSet custT="1"/>
      <dgm:spPr/>
      <dgm:t>
        <a:bodyPr/>
        <a:lstStyle/>
        <a:p>
          <a:r>
            <a:rPr lang="en-US" sz="900" dirty="0"/>
            <a:t>Holmberg</a:t>
          </a:r>
          <a:endParaRPr lang="el-GR" sz="900" dirty="0"/>
        </a:p>
      </dgm:t>
    </dgm:pt>
    <dgm:pt modelId="{AF870192-8C62-4C73-8D50-7BAB0DE2FBC3}" type="parTrans" cxnId="{8FE20496-BA95-4269-A2D1-5E8164837CE6}">
      <dgm:prSet/>
      <dgm:spPr/>
      <dgm:t>
        <a:bodyPr/>
        <a:lstStyle/>
        <a:p>
          <a:endParaRPr lang="el-GR"/>
        </a:p>
      </dgm:t>
    </dgm:pt>
    <dgm:pt modelId="{681F629D-55B2-4F05-997B-96F8030810EC}" type="sibTrans" cxnId="{8FE20496-BA95-4269-A2D1-5E8164837CE6}">
      <dgm:prSet/>
      <dgm:spPr/>
      <dgm:t>
        <a:bodyPr/>
        <a:lstStyle/>
        <a:p>
          <a:endParaRPr lang="el-GR"/>
        </a:p>
      </dgm:t>
    </dgm:pt>
    <dgm:pt modelId="{93C0EEDF-5B35-478C-A258-34D0DED06E61}">
      <dgm:prSet custT="1"/>
      <dgm:spPr/>
      <dgm:t>
        <a:bodyPr/>
        <a:lstStyle/>
        <a:p>
          <a:r>
            <a:rPr lang="en-US" sz="1000" dirty="0"/>
            <a:t>Perraton</a:t>
          </a:r>
          <a:endParaRPr lang="el-GR" sz="700" dirty="0"/>
        </a:p>
      </dgm:t>
    </dgm:pt>
    <dgm:pt modelId="{AB0FF963-3907-4823-B955-9A24D52B7BEB}" type="parTrans" cxnId="{C5F039D7-AAAF-49AB-95B8-3F2899080902}">
      <dgm:prSet/>
      <dgm:spPr/>
      <dgm:t>
        <a:bodyPr/>
        <a:lstStyle/>
        <a:p>
          <a:endParaRPr lang="el-GR"/>
        </a:p>
      </dgm:t>
    </dgm:pt>
    <dgm:pt modelId="{A2EA4C3D-25F1-4707-AD06-10AE391CC7AB}" type="sibTrans" cxnId="{C5F039D7-AAAF-49AB-95B8-3F2899080902}">
      <dgm:prSet/>
      <dgm:spPr/>
      <dgm:t>
        <a:bodyPr/>
        <a:lstStyle/>
        <a:p>
          <a:endParaRPr lang="el-GR"/>
        </a:p>
      </dgm:t>
    </dgm:pt>
    <dgm:pt modelId="{25E038F1-41ED-43D6-A896-5F2200A6B197}">
      <dgm:prSet custT="1"/>
      <dgm:spPr/>
      <dgm:t>
        <a:bodyPr/>
        <a:lstStyle/>
        <a:p>
          <a:r>
            <a:rPr lang="el-GR" sz="1100" dirty="0"/>
            <a:t>Λιοναράκης</a:t>
          </a:r>
          <a:endParaRPr lang="el-GR" sz="1000" dirty="0"/>
        </a:p>
      </dgm:t>
    </dgm:pt>
    <dgm:pt modelId="{58F1AF86-4A89-4E17-88F7-C74C7F304D45}" type="parTrans" cxnId="{23F0744C-D12A-49FF-88D1-DD942511D2AA}">
      <dgm:prSet/>
      <dgm:spPr/>
      <dgm:t>
        <a:bodyPr/>
        <a:lstStyle/>
        <a:p>
          <a:endParaRPr lang="el-GR"/>
        </a:p>
      </dgm:t>
    </dgm:pt>
    <dgm:pt modelId="{077C4F9A-E173-497D-8617-B26F54ED4C5B}" type="sibTrans" cxnId="{23F0744C-D12A-49FF-88D1-DD942511D2AA}">
      <dgm:prSet/>
      <dgm:spPr/>
      <dgm:t>
        <a:bodyPr/>
        <a:lstStyle/>
        <a:p>
          <a:endParaRPr lang="el-GR"/>
        </a:p>
      </dgm:t>
    </dgm:pt>
    <dgm:pt modelId="{CD860F0F-4A0C-4521-B646-1E0932D9E664}">
      <dgm:prSet custT="1"/>
      <dgm:spPr/>
      <dgm:t>
        <a:bodyPr/>
        <a:lstStyle/>
        <a:p>
          <a:r>
            <a:rPr lang="el-GR" sz="1000" dirty="0"/>
            <a:t>Ασύγχρονη</a:t>
          </a:r>
          <a:endParaRPr lang="el-GR" sz="900" dirty="0"/>
        </a:p>
      </dgm:t>
    </dgm:pt>
    <dgm:pt modelId="{F1DC4C4E-15BF-41A5-9A3C-6F17EB9862F4}" type="parTrans" cxnId="{D75CCA0C-BAA7-49FA-B050-38171A5158CF}">
      <dgm:prSet/>
      <dgm:spPr/>
      <dgm:t>
        <a:bodyPr/>
        <a:lstStyle/>
        <a:p>
          <a:endParaRPr lang="el-GR"/>
        </a:p>
      </dgm:t>
    </dgm:pt>
    <dgm:pt modelId="{F53D85B2-BA3C-4FA0-ACE9-999E489748BB}" type="sibTrans" cxnId="{D75CCA0C-BAA7-49FA-B050-38171A5158CF}">
      <dgm:prSet/>
      <dgm:spPr/>
      <dgm:t>
        <a:bodyPr/>
        <a:lstStyle/>
        <a:p>
          <a:endParaRPr lang="el-GR"/>
        </a:p>
      </dgm:t>
    </dgm:pt>
    <dgm:pt modelId="{1CFD1A0B-7854-49C0-A765-2374C72B7BB0}">
      <dgm:prSet custT="1"/>
      <dgm:spPr/>
      <dgm:t>
        <a:bodyPr/>
        <a:lstStyle/>
        <a:p>
          <a:r>
            <a:rPr lang="el-GR" sz="1050" dirty="0"/>
            <a:t>Σύγχρονη</a:t>
          </a:r>
          <a:endParaRPr lang="el-GR" sz="1500" dirty="0"/>
        </a:p>
      </dgm:t>
    </dgm:pt>
    <dgm:pt modelId="{07DA472F-3958-46CB-BACD-B76C2C4B4FD2}" type="parTrans" cxnId="{DBEC61A2-7119-447D-BF32-1A2EDEA998A4}">
      <dgm:prSet/>
      <dgm:spPr/>
      <dgm:t>
        <a:bodyPr/>
        <a:lstStyle/>
        <a:p>
          <a:endParaRPr lang="el-GR"/>
        </a:p>
      </dgm:t>
    </dgm:pt>
    <dgm:pt modelId="{C673EA29-5C6A-42F9-9318-85C533E5B069}" type="sibTrans" cxnId="{DBEC61A2-7119-447D-BF32-1A2EDEA998A4}">
      <dgm:prSet/>
      <dgm:spPr/>
      <dgm:t>
        <a:bodyPr/>
        <a:lstStyle/>
        <a:p>
          <a:endParaRPr lang="el-GR"/>
        </a:p>
      </dgm:t>
    </dgm:pt>
    <dgm:pt modelId="{5F4F4A1C-E166-4A8A-BE0F-0CDE59A63684}">
      <dgm:prSet custT="1"/>
      <dgm:spPr/>
      <dgm:t>
        <a:bodyPr/>
        <a:lstStyle/>
        <a:p>
          <a:r>
            <a:rPr lang="el-GR" sz="1050" dirty="0"/>
            <a:t>Μεικτή - Συνδυαστική</a:t>
          </a:r>
        </a:p>
      </dgm:t>
    </dgm:pt>
    <dgm:pt modelId="{4F4950B1-940D-4A34-BAAB-D2A9A036458D}" type="parTrans" cxnId="{177663D0-0889-42C1-B992-5DE49370773D}">
      <dgm:prSet/>
      <dgm:spPr/>
      <dgm:t>
        <a:bodyPr/>
        <a:lstStyle/>
        <a:p>
          <a:endParaRPr lang="el-GR"/>
        </a:p>
      </dgm:t>
    </dgm:pt>
    <dgm:pt modelId="{BAE05A3A-A65B-42FB-84A6-1D06C33C1AB2}" type="sibTrans" cxnId="{177663D0-0889-42C1-B992-5DE49370773D}">
      <dgm:prSet/>
      <dgm:spPr/>
      <dgm:t>
        <a:bodyPr/>
        <a:lstStyle/>
        <a:p>
          <a:endParaRPr lang="el-GR"/>
        </a:p>
      </dgm:t>
    </dgm:pt>
    <dgm:pt modelId="{DE353A37-9D7A-47FE-8059-2149177DA92E}" type="pres">
      <dgm:prSet presAssocID="{63DC0E1B-B5B5-4538-9B3D-21CC56BD406E}" presName="diagram" presStyleCnt="0">
        <dgm:presLayoutVars>
          <dgm:chPref val="1"/>
          <dgm:dir/>
          <dgm:animOne val="branch"/>
          <dgm:animLvl val="lvl"/>
          <dgm:resizeHandles/>
        </dgm:presLayoutVars>
      </dgm:prSet>
      <dgm:spPr/>
    </dgm:pt>
    <dgm:pt modelId="{0464C1B3-22A5-4057-85B7-C20E1B869E48}" type="pres">
      <dgm:prSet presAssocID="{D9421439-8F79-433D-819C-94D9512EBDD6}" presName="root" presStyleCnt="0"/>
      <dgm:spPr/>
    </dgm:pt>
    <dgm:pt modelId="{7FDAA7D4-5A4A-4106-B770-2C191374680F}" type="pres">
      <dgm:prSet presAssocID="{D9421439-8F79-433D-819C-94D9512EBDD6}" presName="rootComposite" presStyleCnt="0"/>
      <dgm:spPr/>
    </dgm:pt>
    <dgm:pt modelId="{B988F000-A85A-41CB-A180-DC6DA51E8F9A}" type="pres">
      <dgm:prSet presAssocID="{D9421439-8F79-433D-819C-94D9512EBDD6}" presName="rootText" presStyleLbl="node1" presStyleIdx="0" presStyleCnt="2" custScaleX="148169" custScaleY="111019"/>
      <dgm:spPr/>
    </dgm:pt>
    <dgm:pt modelId="{0B6113F0-BA73-4662-893F-20C628BAA77D}" type="pres">
      <dgm:prSet presAssocID="{D9421439-8F79-433D-819C-94D9512EBDD6}" presName="rootConnector" presStyleLbl="node1" presStyleIdx="0" presStyleCnt="2"/>
      <dgm:spPr/>
    </dgm:pt>
    <dgm:pt modelId="{D1D77B36-E2BF-4FAD-AA33-3C39C34183BB}" type="pres">
      <dgm:prSet presAssocID="{D9421439-8F79-433D-819C-94D9512EBDD6}" presName="childShape" presStyleCnt="0"/>
      <dgm:spPr/>
    </dgm:pt>
    <dgm:pt modelId="{37E536ED-E60D-44B7-9180-EB6DE4D9205A}" type="pres">
      <dgm:prSet presAssocID="{6115DB04-1868-4EE3-A689-E384D8B94DD6}" presName="Name13" presStyleLbl="parChTrans1D2" presStyleIdx="0" presStyleCnt="11"/>
      <dgm:spPr/>
    </dgm:pt>
    <dgm:pt modelId="{4629BB0B-AE81-4C76-84AB-3CE7A64638A8}" type="pres">
      <dgm:prSet presAssocID="{6E3C7BFC-C44E-4D8B-9186-26680F901D2A}" presName="childText" presStyleLbl="bgAcc1" presStyleIdx="0" presStyleCnt="11" custScaleX="125256">
        <dgm:presLayoutVars>
          <dgm:bulletEnabled val="1"/>
        </dgm:presLayoutVars>
      </dgm:prSet>
      <dgm:spPr/>
    </dgm:pt>
    <dgm:pt modelId="{8DC3536E-80B5-40DA-AF8A-39F66D176CE2}" type="pres">
      <dgm:prSet presAssocID="{A39B4B89-62EB-4BAE-BB15-2350917B847A}" presName="Name13" presStyleLbl="parChTrans1D2" presStyleIdx="1" presStyleCnt="11"/>
      <dgm:spPr/>
    </dgm:pt>
    <dgm:pt modelId="{9501ADD0-EBDF-47DE-B9D8-4AF6932006F3}" type="pres">
      <dgm:prSet presAssocID="{1A3C8F7C-5074-45F3-9DEC-EFE37E1BDDED}" presName="childText" presStyleLbl="bgAcc1" presStyleIdx="1" presStyleCnt="11" custScaleX="125256">
        <dgm:presLayoutVars>
          <dgm:bulletEnabled val="1"/>
        </dgm:presLayoutVars>
      </dgm:prSet>
      <dgm:spPr/>
    </dgm:pt>
    <dgm:pt modelId="{F235CA68-77AE-4306-9657-2700D494A4F2}" type="pres">
      <dgm:prSet presAssocID="{B339A9CD-76F5-4D89-B253-34F2E8F662C6}" presName="Name13" presStyleLbl="parChTrans1D2" presStyleIdx="2" presStyleCnt="11"/>
      <dgm:spPr/>
    </dgm:pt>
    <dgm:pt modelId="{A5E90865-0361-488C-8F19-22B8665B2027}" type="pres">
      <dgm:prSet presAssocID="{453A0EC8-201D-4F6F-95B5-0142C7ECAD9D}" presName="childText" presStyleLbl="bgAcc1" presStyleIdx="2" presStyleCnt="11" custScaleX="125256">
        <dgm:presLayoutVars>
          <dgm:bulletEnabled val="1"/>
        </dgm:presLayoutVars>
      </dgm:prSet>
      <dgm:spPr/>
    </dgm:pt>
    <dgm:pt modelId="{8CB2FC8F-626F-433F-A644-939198799962}" type="pres">
      <dgm:prSet presAssocID="{AF870192-8C62-4C73-8D50-7BAB0DE2FBC3}" presName="Name13" presStyleLbl="parChTrans1D2" presStyleIdx="3" presStyleCnt="11"/>
      <dgm:spPr/>
    </dgm:pt>
    <dgm:pt modelId="{2653E40C-370C-478F-B213-B95F118166DC}" type="pres">
      <dgm:prSet presAssocID="{F72D5124-256C-4A6A-9987-1547BC6151DB}" presName="childText" presStyleLbl="bgAcc1" presStyleIdx="3" presStyleCnt="11" custScaleX="125256">
        <dgm:presLayoutVars>
          <dgm:bulletEnabled val="1"/>
        </dgm:presLayoutVars>
      </dgm:prSet>
      <dgm:spPr/>
    </dgm:pt>
    <dgm:pt modelId="{93A24586-FAD0-4F17-BABE-D512D9DCD41A}" type="pres">
      <dgm:prSet presAssocID="{AB0FF963-3907-4823-B955-9A24D52B7BEB}" presName="Name13" presStyleLbl="parChTrans1D2" presStyleIdx="4" presStyleCnt="11"/>
      <dgm:spPr/>
    </dgm:pt>
    <dgm:pt modelId="{344F011B-6A7D-48BC-8D93-FE5588D812C3}" type="pres">
      <dgm:prSet presAssocID="{93C0EEDF-5B35-478C-A258-34D0DED06E61}" presName="childText" presStyleLbl="bgAcc1" presStyleIdx="4" presStyleCnt="11" custScaleX="125256">
        <dgm:presLayoutVars>
          <dgm:bulletEnabled val="1"/>
        </dgm:presLayoutVars>
      </dgm:prSet>
      <dgm:spPr/>
    </dgm:pt>
    <dgm:pt modelId="{741FB320-03E7-473C-A7CD-239A44F67846}" type="pres">
      <dgm:prSet presAssocID="{58F1AF86-4A89-4E17-88F7-C74C7F304D45}" presName="Name13" presStyleLbl="parChTrans1D2" presStyleIdx="5" presStyleCnt="11"/>
      <dgm:spPr/>
    </dgm:pt>
    <dgm:pt modelId="{E3B84331-7D0F-4A79-A77D-9FB38EFBCEF5}" type="pres">
      <dgm:prSet presAssocID="{25E038F1-41ED-43D6-A896-5F2200A6B197}" presName="childText" presStyleLbl="bgAcc1" presStyleIdx="5" presStyleCnt="11" custScaleX="125256">
        <dgm:presLayoutVars>
          <dgm:bulletEnabled val="1"/>
        </dgm:presLayoutVars>
      </dgm:prSet>
      <dgm:spPr/>
    </dgm:pt>
    <dgm:pt modelId="{B6A69288-338B-4A25-8C27-197FD569E5FF}" type="pres">
      <dgm:prSet presAssocID="{999A3A22-8CF5-4303-AA31-1FAE1C601FF1}" presName="root" presStyleCnt="0"/>
      <dgm:spPr/>
    </dgm:pt>
    <dgm:pt modelId="{B1A18E0B-1AE8-4A94-9CAD-C574867A5A94}" type="pres">
      <dgm:prSet presAssocID="{999A3A22-8CF5-4303-AA31-1FAE1C601FF1}" presName="rootComposite" presStyleCnt="0"/>
      <dgm:spPr/>
    </dgm:pt>
    <dgm:pt modelId="{DA460372-D067-4563-A96A-9381C871E9F7}" type="pres">
      <dgm:prSet presAssocID="{999A3A22-8CF5-4303-AA31-1FAE1C601FF1}" presName="rootText" presStyleLbl="node1" presStyleIdx="1" presStyleCnt="2" custScaleX="148034" custScaleY="111329"/>
      <dgm:spPr/>
    </dgm:pt>
    <dgm:pt modelId="{A52E7442-0032-4924-8199-1653837C78BA}" type="pres">
      <dgm:prSet presAssocID="{999A3A22-8CF5-4303-AA31-1FAE1C601FF1}" presName="rootConnector" presStyleLbl="node1" presStyleIdx="1" presStyleCnt="2"/>
      <dgm:spPr/>
    </dgm:pt>
    <dgm:pt modelId="{9B848757-5D9D-4D51-A37C-2F61A7D8EFD8}" type="pres">
      <dgm:prSet presAssocID="{999A3A22-8CF5-4303-AA31-1FAE1C601FF1}" presName="childShape" presStyleCnt="0"/>
      <dgm:spPr/>
    </dgm:pt>
    <dgm:pt modelId="{5E9E70E5-16DD-4043-8ACB-E0126A61DF11}" type="pres">
      <dgm:prSet presAssocID="{D0879993-7F07-4C2C-9841-B917A6C9735B}" presName="Name13" presStyleLbl="parChTrans1D2" presStyleIdx="6" presStyleCnt="11"/>
      <dgm:spPr/>
    </dgm:pt>
    <dgm:pt modelId="{F1C33D9A-FCE1-4485-B931-E1DBDDA18501}" type="pres">
      <dgm:prSet presAssocID="{360594CE-0E95-4500-9985-2678720CF475}" presName="childText" presStyleLbl="bgAcc1" presStyleIdx="6" presStyleCnt="11" custScaleX="125614">
        <dgm:presLayoutVars>
          <dgm:bulletEnabled val="1"/>
        </dgm:presLayoutVars>
      </dgm:prSet>
      <dgm:spPr/>
    </dgm:pt>
    <dgm:pt modelId="{0188322B-936D-4947-896E-3854E1836F27}" type="pres">
      <dgm:prSet presAssocID="{DAA595AC-6C2A-4466-AA9A-85028795705D}" presName="Name13" presStyleLbl="parChTrans1D2" presStyleIdx="7" presStyleCnt="11"/>
      <dgm:spPr/>
    </dgm:pt>
    <dgm:pt modelId="{D017D5AB-3F59-40D9-A98E-28EA233EFF38}" type="pres">
      <dgm:prSet presAssocID="{BB57BBF1-758C-4A97-9BA1-19B35D25E867}" presName="childText" presStyleLbl="bgAcc1" presStyleIdx="7" presStyleCnt="11" custScaleX="125433">
        <dgm:presLayoutVars>
          <dgm:bulletEnabled val="1"/>
        </dgm:presLayoutVars>
      </dgm:prSet>
      <dgm:spPr/>
    </dgm:pt>
    <dgm:pt modelId="{01BF0DE3-BA33-4D8E-944D-973D4E623672}" type="pres">
      <dgm:prSet presAssocID="{F1DC4C4E-15BF-41A5-9A3C-6F17EB9862F4}" presName="Name13" presStyleLbl="parChTrans1D2" presStyleIdx="8" presStyleCnt="11"/>
      <dgm:spPr/>
    </dgm:pt>
    <dgm:pt modelId="{FDCF2404-E6A2-47B0-97CB-05BF86B4F192}" type="pres">
      <dgm:prSet presAssocID="{CD860F0F-4A0C-4521-B646-1E0932D9E664}" presName="childText" presStyleLbl="bgAcc1" presStyleIdx="8" presStyleCnt="11" custScaleX="125256">
        <dgm:presLayoutVars>
          <dgm:bulletEnabled val="1"/>
        </dgm:presLayoutVars>
      </dgm:prSet>
      <dgm:spPr/>
    </dgm:pt>
    <dgm:pt modelId="{729D1AB5-9A04-4CB3-9701-DFA2943B68B9}" type="pres">
      <dgm:prSet presAssocID="{07DA472F-3958-46CB-BACD-B76C2C4B4FD2}" presName="Name13" presStyleLbl="parChTrans1D2" presStyleIdx="9" presStyleCnt="11"/>
      <dgm:spPr/>
    </dgm:pt>
    <dgm:pt modelId="{60509407-3A54-48BA-9A1A-A3DE9CEBA022}" type="pres">
      <dgm:prSet presAssocID="{1CFD1A0B-7854-49C0-A765-2374C72B7BB0}" presName="childText" presStyleLbl="bgAcc1" presStyleIdx="9" presStyleCnt="11" custScaleX="125256">
        <dgm:presLayoutVars>
          <dgm:bulletEnabled val="1"/>
        </dgm:presLayoutVars>
      </dgm:prSet>
      <dgm:spPr/>
    </dgm:pt>
    <dgm:pt modelId="{EC134934-5B68-4C66-B531-54A845E79990}" type="pres">
      <dgm:prSet presAssocID="{4F4950B1-940D-4A34-BAAB-D2A9A036458D}" presName="Name13" presStyleLbl="parChTrans1D2" presStyleIdx="10" presStyleCnt="11"/>
      <dgm:spPr/>
    </dgm:pt>
    <dgm:pt modelId="{608E9024-DEED-4C6E-877C-C1657A39EC6E}" type="pres">
      <dgm:prSet presAssocID="{5F4F4A1C-E166-4A8A-BE0F-0CDE59A63684}" presName="childText" presStyleLbl="bgAcc1" presStyleIdx="10" presStyleCnt="11" custScaleX="125256">
        <dgm:presLayoutVars>
          <dgm:bulletEnabled val="1"/>
        </dgm:presLayoutVars>
      </dgm:prSet>
      <dgm:spPr/>
    </dgm:pt>
  </dgm:ptLst>
  <dgm:cxnLst>
    <dgm:cxn modelId="{D42D7902-860C-43D5-9F65-28274E51F8ED}" type="presOf" srcId="{BB57BBF1-758C-4A97-9BA1-19B35D25E867}" destId="{D017D5AB-3F59-40D9-A98E-28EA233EFF38}" srcOrd="0" destOrd="0" presId="urn:microsoft.com/office/officeart/2005/8/layout/hierarchy3"/>
    <dgm:cxn modelId="{43B3B606-2BCC-4FC6-A4B3-A2D0A9477DF1}" srcId="{999A3A22-8CF5-4303-AA31-1FAE1C601FF1}" destId="{360594CE-0E95-4500-9985-2678720CF475}" srcOrd="0" destOrd="0" parTransId="{D0879993-7F07-4C2C-9841-B917A6C9735B}" sibTransId="{CF265540-245C-40F2-AE1C-F614A7B10C7A}"/>
    <dgm:cxn modelId="{99113008-0462-4B56-B7BD-5E00ED590CB0}" type="presOf" srcId="{F72D5124-256C-4A6A-9987-1547BC6151DB}" destId="{2653E40C-370C-478F-B213-B95F118166DC}" srcOrd="0" destOrd="0" presId="urn:microsoft.com/office/officeart/2005/8/layout/hierarchy3"/>
    <dgm:cxn modelId="{D75CCA0C-BAA7-49FA-B050-38171A5158CF}" srcId="{999A3A22-8CF5-4303-AA31-1FAE1C601FF1}" destId="{CD860F0F-4A0C-4521-B646-1E0932D9E664}" srcOrd="2" destOrd="0" parTransId="{F1DC4C4E-15BF-41A5-9A3C-6F17EB9862F4}" sibTransId="{F53D85B2-BA3C-4FA0-ACE9-999E489748BB}"/>
    <dgm:cxn modelId="{1A9F831A-8ED9-4478-891F-F415EF08B160}" srcId="{999A3A22-8CF5-4303-AA31-1FAE1C601FF1}" destId="{BB57BBF1-758C-4A97-9BA1-19B35D25E867}" srcOrd="1" destOrd="0" parTransId="{DAA595AC-6C2A-4466-AA9A-85028795705D}" sibTransId="{8F29EF90-C294-4995-B75F-D853AA6E8A23}"/>
    <dgm:cxn modelId="{8111F424-58AF-488B-A8B7-73BE5C4FD25C}" type="presOf" srcId="{AB0FF963-3907-4823-B955-9A24D52B7BEB}" destId="{93A24586-FAD0-4F17-BABE-D512D9DCD41A}" srcOrd="0" destOrd="0" presId="urn:microsoft.com/office/officeart/2005/8/layout/hierarchy3"/>
    <dgm:cxn modelId="{EA249126-12E9-4E8F-95DB-3E61DB421E4A}" type="presOf" srcId="{D9421439-8F79-433D-819C-94D9512EBDD6}" destId="{0B6113F0-BA73-4662-893F-20C628BAA77D}" srcOrd="1" destOrd="0" presId="urn:microsoft.com/office/officeart/2005/8/layout/hierarchy3"/>
    <dgm:cxn modelId="{158E3027-1B25-4D67-9647-9ADC7239E4F2}" type="presOf" srcId="{360594CE-0E95-4500-9985-2678720CF475}" destId="{F1C33D9A-FCE1-4485-B931-E1DBDDA18501}" srcOrd="0" destOrd="0" presId="urn:microsoft.com/office/officeart/2005/8/layout/hierarchy3"/>
    <dgm:cxn modelId="{3DEEEC29-9047-4F32-A232-AC2F7A109821}" type="presOf" srcId="{6115DB04-1868-4EE3-A689-E384D8B94DD6}" destId="{37E536ED-E60D-44B7-9180-EB6DE4D9205A}" srcOrd="0" destOrd="0" presId="urn:microsoft.com/office/officeart/2005/8/layout/hierarchy3"/>
    <dgm:cxn modelId="{E9752A38-6CAB-468F-B652-CB979BEEB2AB}" srcId="{D9421439-8F79-433D-819C-94D9512EBDD6}" destId="{6E3C7BFC-C44E-4D8B-9186-26680F901D2A}" srcOrd="0" destOrd="0" parTransId="{6115DB04-1868-4EE3-A689-E384D8B94DD6}" sibTransId="{28DC3692-B2B6-4369-9473-18FF85372219}"/>
    <dgm:cxn modelId="{F3385B5E-0A21-4969-9136-295541787010}" type="presOf" srcId="{DAA595AC-6C2A-4466-AA9A-85028795705D}" destId="{0188322B-936D-4947-896E-3854E1836F27}" srcOrd="0" destOrd="0" presId="urn:microsoft.com/office/officeart/2005/8/layout/hierarchy3"/>
    <dgm:cxn modelId="{95E1F041-A42E-453A-850B-4AEE7C76D968}" type="presOf" srcId="{1CFD1A0B-7854-49C0-A765-2374C72B7BB0}" destId="{60509407-3A54-48BA-9A1A-A3DE9CEBA022}" srcOrd="0" destOrd="0" presId="urn:microsoft.com/office/officeart/2005/8/layout/hierarchy3"/>
    <dgm:cxn modelId="{106D4946-D082-4F9F-8850-6DE0D02149E8}" type="presOf" srcId="{6E3C7BFC-C44E-4D8B-9186-26680F901D2A}" destId="{4629BB0B-AE81-4C76-84AB-3CE7A64638A8}" srcOrd="0" destOrd="0" presId="urn:microsoft.com/office/officeart/2005/8/layout/hierarchy3"/>
    <dgm:cxn modelId="{23F0744C-D12A-49FF-88D1-DD942511D2AA}" srcId="{D9421439-8F79-433D-819C-94D9512EBDD6}" destId="{25E038F1-41ED-43D6-A896-5F2200A6B197}" srcOrd="5" destOrd="0" parTransId="{58F1AF86-4A89-4E17-88F7-C74C7F304D45}" sibTransId="{077C4F9A-E173-497D-8617-B26F54ED4C5B}"/>
    <dgm:cxn modelId="{97D3AF6C-1C10-4EE5-8BD2-BDCB451EE6B7}" type="presOf" srcId="{4F4950B1-940D-4A34-BAAB-D2A9A036458D}" destId="{EC134934-5B68-4C66-B531-54A845E79990}" srcOrd="0" destOrd="0" presId="urn:microsoft.com/office/officeart/2005/8/layout/hierarchy3"/>
    <dgm:cxn modelId="{D46CEA4C-8A8B-4445-B92F-221F62ACEF43}" type="presOf" srcId="{58F1AF86-4A89-4E17-88F7-C74C7F304D45}" destId="{741FB320-03E7-473C-A7CD-239A44F67846}" srcOrd="0" destOrd="0" presId="urn:microsoft.com/office/officeart/2005/8/layout/hierarchy3"/>
    <dgm:cxn modelId="{71D6EB4F-8B8F-4BC0-9F8E-3D20A22CCC0A}" type="presOf" srcId="{453A0EC8-201D-4F6F-95B5-0142C7ECAD9D}" destId="{A5E90865-0361-488C-8F19-22B8665B2027}" srcOrd="0" destOrd="0" presId="urn:microsoft.com/office/officeart/2005/8/layout/hierarchy3"/>
    <dgm:cxn modelId="{F1F5E371-1A64-4E35-BF30-FD9959E473AA}" type="presOf" srcId="{AF870192-8C62-4C73-8D50-7BAB0DE2FBC3}" destId="{8CB2FC8F-626F-433F-A644-939198799962}" srcOrd="0" destOrd="0" presId="urn:microsoft.com/office/officeart/2005/8/layout/hierarchy3"/>
    <dgm:cxn modelId="{8E4D9052-75C8-4B97-BDE3-4FFE90558EDA}" type="presOf" srcId="{999A3A22-8CF5-4303-AA31-1FAE1C601FF1}" destId="{DA460372-D067-4563-A96A-9381C871E9F7}" srcOrd="0" destOrd="0" presId="urn:microsoft.com/office/officeart/2005/8/layout/hierarchy3"/>
    <dgm:cxn modelId="{0B3D8D57-9FD0-480E-8B6F-AB0B8CAC43F5}" type="presOf" srcId="{F1DC4C4E-15BF-41A5-9A3C-6F17EB9862F4}" destId="{01BF0DE3-BA33-4D8E-944D-973D4E623672}" srcOrd="0" destOrd="0" presId="urn:microsoft.com/office/officeart/2005/8/layout/hierarchy3"/>
    <dgm:cxn modelId="{071E4458-A245-4B34-8864-D435DA726C68}" type="presOf" srcId="{D9421439-8F79-433D-819C-94D9512EBDD6}" destId="{B988F000-A85A-41CB-A180-DC6DA51E8F9A}" srcOrd="0" destOrd="0" presId="urn:microsoft.com/office/officeart/2005/8/layout/hierarchy3"/>
    <dgm:cxn modelId="{F0859D5A-8B7B-4771-AF30-541D9D285EF0}" type="presOf" srcId="{07DA472F-3958-46CB-BACD-B76C2C4B4FD2}" destId="{729D1AB5-9A04-4CB3-9701-DFA2943B68B9}" srcOrd="0" destOrd="0" presId="urn:microsoft.com/office/officeart/2005/8/layout/hierarchy3"/>
    <dgm:cxn modelId="{F14AAA8C-CD59-41A6-B22A-FF65A4FD6803}" srcId="{D9421439-8F79-433D-819C-94D9512EBDD6}" destId="{1A3C8F7C-5074-45F3-9DEC-EFE37E1BDDED}" srcOrd="1" destOrd="0" parTransId="{A39B4B89-62EB-4BAE-BB15-2350917B847A}" sibTransId="{D8310AB0-E611-4007-9CC6-2D1A72C27918}"/>
    <dgm:cxn modelId="{08941D8D-1D49-4603-8788-D73F42BFD4DE}" type="presOf" srcId="{25E038F1-41ED-43D6-A896-5F2200A6B197}" destId="{E3B84331-7D0F-4A79-A77D-9FB38EFBCEF5}" srcOrd="0" destOrd="0" presId="urn:microsoft.com/office/officeart/2005/8/layout/hierarchy3"/>
    <dgm:cxn modelId="{528A128E-9782-4507-ADBC-8658D63B7265}" type="presOf" srcId="{A39B4B89-62EB-4BAE-BB15-2350917B847A}" destId="{8DC3536E-80B5-40DA-AF8A-39F66D176CE2}" srcOrd="0" destOrd="0" presId="urn:microsoft.com/office/officeart/2005/8/layout/hierarchy3"/>
    <dgm:cxn modelId="{09FE3F95-5C3F-4C38-A15C-B8CC5536F155}" type="presOf" srcId="{5F4F4A1C-E166-4A8A-BE0F-0CDE59A63684}" destId="{608E9024-DEED-4C6E-877C-C1657A39EC6E}" srcOrd="0" destOrd="0" presId="urn:microsoft.com/office/officeart/2005/8/layout/hierarchy3"/>
    <dgm:cxn modelId="{8FE20496-BA95-4269-A2D1-5E8164837CE6}" srcId="{D9421439-8F79-433D-819C-94D9512EBDD6}" destId="{F72D5124-256C-4A6A-9987-1547BC6151DB}" srcOrd="3" destOrd="0" parTransId="{AF870192-8C62-4C73-8D50-7BAB0DE2FBC3}" sibTransId="{681F629D-55B2-4F05-997B-96F8030810EC}"/>
    <dgm:cxn modelId="{B8C5CC9D-0D9C-424A-AC0D-7DB74A531CF3}" type="presOf" srcId="{93C0EEDF-5B35-478C-A258-34D0DED06E61}" destId="{344F011B-6A7D-48BC-8D93-FE5588D812C3}" srcOrd="0" destOrd="0" presId="urn:microsoft.com/office/officeart/2005/8/layout/hierarchy3"/>
    <dgm:cxn modelId="{42892E9F-18B2-482F-BDE6-2F2B9B434513}" srcId="{63DC0E1B-B5B5-4538-9B3D-21CC56BD406E}" destId="{999A3A22-8CF5-4303-AA31-1FAE1C601FF1}" srcOrd="1" destOrd="0" parTransId="{21B1EDC0-95E9-4254-9FD3-05D8E9294239}" sibTransId="{BECC51E1-68EB-4011-9729-19483FD40304}"/>
    <dgm:cxn modelId="{DBEC61A2-7119-447D-BF32-1A2EDEA998A4}" srcId="{999A3A22-8CF5-4303-AA31-1FAE1C601FF1}" destId="{1CFD1A0B-7854-49C0-A765-2374C72B7BB0}" srcOrd="3" destOrd="0" parTransId="{07DA472F-3958-46CB-BACD-B76C2C4B4FD2}" sibTransId="{C673EA29-5C6A-42F9-9318-85C533E5B069}"/>
    <dgm:cxn modelId="{2E8CF2AB-A05C-4BA9-A210-00D2D6B5B6AA}" srcId="{D9421439-8F79-433D-819C-94D9512EBDD6}" destId="{453A0EC8-201D-4F6F-95B5-0142C7ECAD9D}" srcOrd="2" destOrd="0" parTransId="{B339A9CD-76F5-4D89-B253-34F2E8F662C6}" sibTransId="{429D3B5C-DD2C-44A4-A92F-A145EA5E5901}"/>
    <dgm:cxn modelId="{4F960EAE-D9F3-491E-A9FB-87A4C976586A}" type="presOf" srcId="{999A3A22-8CF5-4303-AA31-1FAE1C601FF1}" destId="{A52E7442-0032-4924-8199-1653837C78BA}" srcOrd="1" destOrd="0" presId="urn:microsoft.com/office/officeart/2005/8/layout/hierarchy3"/>
    <dgm:cxn modelId="{F565D7BF-9F05-4236-9AD7-74EB8091899C}" type="presOf" srcId="{CD860F0F-4A0C-4521-B646-1E0932D9E664}" destId="{FDCF2404-E6A2-47B0-97CB-05BF86B4F192}" srcOrd="0" destOrd="0" presId="urn:microsoft.com/office/officeart/2005/8/layout/hierarchy3"/>
    <dgm:cxn modelId="{270C10C2-1834-4C75-BB0E-3D9B2069A996}" type="presOf" srcId="{B339A9CD-76F5-4D89-B253-34F2E8F662C6}" destId="{F235CA68-77AE-4306-9657-2700D494A4F2}" srcOrd="0" destOrd="0" presId="urn:microsoft.com/office/officeart/2005/8/layout/hierarchy3"/>
    <dgm:cxn modelId="{177663D0-0889-42C1-B992-5DE49370773D}" srcId="{999A3A22-8CF5-4303-AA31-1FAE1C601FF1}" destId="{5F4F4A1C-E166-4A8A-BE0F-0CDE59A63684}" srcOrd="4" destOrd="0" parTransId="{4F4950B1-940D-4A34-BAAB-D2A9A036458D}" sibTransId="{BAE05A3A-A65B-42FB-84A6-1D06C33C1AB2}"/>
    <dgm:cxn modelId="{C5F039D7-AAAF-49AB-95B8-3F2899080902}" srcId="{D9421439-8F79-433D-819C-94D9512EBDD6}" destId="{93C0EEDF-5B35-478C-A258-34D0DED06E61}" srcOrd="4" destOrd="0" parTransId="{AB0FF963-3907-4823-B955-9A24D52B7BEB}" sibTransId="{A2EA4C3D-25F1-4707-AD06-10AE391CC7AB}"/>
    <dgm:cxn modelId="{5AE088ED-D9C5-4CEE-B7E1-0D2764D0F034}" type="presOf" srcId="{D0879993-7F07-4C2C-9841-B917A6C9735B}" destId="{5E9E70E5-16DD-4043-8ACB-E0126A61DF11}" srcOrd="0" destOrd="0" presId="urn:microsoft.com/office/officeart/2005/8/layout/hierarchy3"/>
    <dgm:cxn modelId="{E3111CF2-0BE0-494C-905C-7C5D093BD70C}" type="presOf" srcId="{1A3C8F7C-5074-45F3-9DEC-EFE37E1BDDED}" destId="{9501ADD0-EBDF-47DE-B9D8-4AF6932006F3}" srcOrd="0" destOrd="0" presId="urn:microsoft.com/office/officeart/2005/8/layout/hierarchy3"/>
    <dgm:cxn modelId="{16DEEAFA-BE19-4C4A-8DE8-DA3188317B62}" srcId="{63DC0E1B-B5B5-4538-9B3D-21CC56BD406E}" destId="{D9421439-8F79-433D-819C-94D9512EBDD6}" srcOrd="0" destOrd="0" parTransId="{7656264D-F8B6-4310-B9CD-57A238385840}" sibTransId="{529749B4-34CC-4EC6-8358-6C500DB3F4FB}"/>
    <dgm:cxn modelId="{01551CFC-8832-454B-A495-2E395A58B661}" type="presOf" srcId="{63DC0E1B-B5B5-4538-9B3D-21CC56BD406E}" destId="{DE353A37-9D7A-47FE-8059-2149177DA92E}" srcOrd="0" destOrd="0" presId="urn:microsoft.com/office/officeart/2005/8/layout/hierarchy3"/>
    <dgm:cxn modelId="{5F607325-3F36-4E1E-A0C2-5366CB5B5870}" type="presParOf" srcId="{DE353A37-9D7A-47FE-8059-2149177DA92E}" destId="{0464C1B3-22A5-4057-85B7-C20E1B869E48}" srcOrd="0" destOrd="0" presId="urn:microsoft.com/office/officeart/2005/8/layout/hierarchy3"/>
    <dgm:cxn modelId="{A6A94024-7A5D-4AAA-B0F2-9DA558508B00}" type="presParOf" srcId="{0464C1B3-22A5-4057-85B7-C20E1B869E48}" destId="{7FDAA7D4-5A4A-4106-B770-2C191374680F}" srcOrd="0" destOrd="0" presId="urn:microsoft.com/office/officeart/2005/8/layout/hierarchy3"/>
    <dgm:cxn modelId="{45FDBC66-C3A0-42D5-B59B-DD5B72889ABE}" type="presParOf" srcId="{7FDAA7D4-5A4A-4106-B770-2C191374680F}" destId="{B988F000-A85A-41CB-A180-DC6DA51E8F9A}" srcOrd="0" destOrd="0" presId="urn:microsoft.com/office/officeart/2005/8/layout/hierarchy3"/>
    <dgm:cxn modelId="{E95D9C35-B96E-4A75-AC40-5261B9164A42}" type="presParOf" srcId="{7FDAA7D4-5A4A-4106-B770-2C191374680F}" destId="{0B6113F0-BA73-4662-893F-20C628BAA77D}" srcOrd="1" destOrd="0" presId="urn:microsoft.com/office/officeart/2005/8/layout/hierarchy3"/>
    <dgm:cxn modelId="{E6BED9E2-65D1-4F7E-8251-5985F377F795}" type="presParOf" srcId="{0464C1B3-22A5-4057-85B7-C20E1B869E48}" destId="{D1D77B36-E2BF-4FAD-AA33-3C39C34183BB}" srcOrd="1" destOrd="0" presId="urn:microsoft.com/office/officeart/2005/8/layout/hierarchy3"/>
    <dgm:cxn modelId="{B5C70A8D-C351-47C4-9EC6-051935F244D8}" type="presParOf" srcId="{D1D77B36-E2BF-4FAD-AA33-3C39C34183BB}" destId="{37E536ED-E60D-44B7-9180-EB6DE4D9205A}" srcOrd="0" destOrd="0" presId="urn:microsoft.com/office/officeart/2005/8/layout/hierarchy3"/>
    <dgm:cxn modelId="{9E8B53FC-235E-4CFA-AD33-5D6244453493}" type="presParOf" srcId="{D1D77B36-E2BF-4FAD-AA33-3C39C34183BB}" destId="{4629BB0B-AE81-4C76-84AB-3CE7A64638A8}" srcOrd="1" destOrd="0" presId="urn:microsoft.com/office/officeart/2005/8/layout/hierarchy3"/>
    <dgm:cxn modelId="{7C11DF74-D9AE-4144-8032-42F1EA42FAD3}" type="presParOf" srcId="{D1D77B36-E2BF-4FAD-AA33-3C39C34183BB}" destId="{8DC3536E-80B5-40DA-AF8A-39F66D176CE2}" srcOrd="2" destOrd="0" presId="urn:microsoft.com/office/officeart/2005/8/layout/hierarchy3"/>
    <dgm:cxn modelId="{ECB07522-504B-4FC7-BC03-12AF9F2B2A76}" type="presParOf" srcId="{D1D77B36-E2BF-4FAD-AA33-3C39C34183BB}" destId="{9501ADD0-EBDF-47DE-B9D8-4AF6932006F3}" srcOrd="3" destOrd="0" presId="urn:microsoft.com/office/officeart/2005/8/layout/hierarchy3"/>
    <dgm:cxn modelId="{B1A9B0B8-263A-4A11-9689-087013B581CA}" type="presParOf" srcId="{D1D77B36-E2BF-4FAD-AA33-3C39C34183BB}" destId="{F235CA68-77AE-4306-9657-2700D494A4F2}" srcOrd="4" destOrd="0" presId="urn:microsoft.com/office/officeart/2005/8/layout/hierarchy3"/>
    <dgm:cxn modelId="{207B7E00-9E2A-455A-9D87-196028BA3FDC}" type="presParOf" srcId="{D1D77B36-E2BF-4FAD-AA33-3C39C34183BB}" destId="{A5E90865-0361-488C-8F19-22B8665B2027}" srcOrd="5" destOrd="0" presId="urn:microsoft.com/office/officeart/2005/8/layout/hierarchy3"/>
    <dgm:cxn modelId="{B72B8900-2E46-487D-8B13-42CB0B757862}" type="presParOf" srcId="{D1D77B36-E2BF-4FAD-AA33-3C39C34183BB}" destId="{8CB2FC8F-626F-433F-A644-939198799962}" srcOrd="6" destOrd="0" presId="urn:microsoft.com/office/officeart/2005/8/layout/hierarchy3"/>
    <dgm:cxn modelId="{86F4EF3D-C0C0-4352-A303-98C7FC4F4A80}" type="presParOf" srcId="{D1D77B36-E2BF-4FAD-AA33-3C39C34183BB}" destId="{2653E40C-370C-478F-B213-B95F118166DC}" srcOrd="7" destOrd="0" presId="urn:microsoft.com/office/officeart/2005/8/layout/hierarchy3"/>
    <dgm:cxn modelId="{AC7DD92F-7464-40F2-A101-FEDF00452F25}" type="presParOf" srcId="{D1D77B36-E2BF-4FAD-AA33-3C39C34183BB}" destId="{93A24586-FAD0-4F17-BABE-D512D9DCD41A}" srcOrd="8" destOrd="0" presId="urn:microsoft.com/office/officeart/2005/8/layout/hierarchy3"/>
    <dgm:cxn modelId="{FF75890B-3711-4619-AD31-6AACE787583C}" type="presParOf" srcId="{D1D77B36-E2BF-4FAD-AA33-3C39C34183BB}" destId="{344F011B-6A7D-48BC-8D93-FE5588D812C3}" srcOrd="9" destOrd="0" presId="urn:microsoft.com/office/officeart/2005/8/layout/hierarchy3"/>
    <dgm:cxn modelId="{C73FF539-6B34-45AB-B247-547028DA1B6A}" type="presParOf" srcId="{D1D77B36-E2BF-4FAD-AA33-3C39C34183BB}" destId="{741FB320-03E7-473C-A7CD-239A44F67846}" srcOrd="10" destOrd="0" presId="urn:microsoft.com/office/officeart/2005/8/layout/hierarchy3"/>
    <dgm:cxn modelId="{C959840B-C036-4B30-9C13-355EE4B9D1FA}" type="presParOf" srcId="{D1D77B36-E2BF-4FAD-AA33-3C39C34183BB}" destId="{E3B84331-7D0F-4A79-A77D-9FB38EFBCEF5}" srcOrd="11" destOrd="0" presId="urn:microsoft.com/office/officeart/2005/8/layout/hierarchy3"/>
    <dgm:cxn modelId="{7C116EF3-DA73-40A1-BBD8-02BE697002E2}" type="presParOf" srcId="{DE353A37-9D7A-47FE-8059-2149177DA92E}" destId="{B6A69288-338B-4A25-8C27-197FD569E5FF}" srcOrd="1" destOrd="0" presId="urn:microsoft.com/office/officeart/2005/8/layout/hierarchy3"/>
    <dgm:cxn modelId="{5E9D449D-6441-4338-A8D6-2E1F13B428E1}" type="presParOf" srcId="{B6A69288-338B-4A25-8C27-197FD569E5FF}" destId="{B1A18E0B-1AE8-4A94-9CAD-C574867A5A94}" srcOrd="0" destOrd="0" presId="urn:microsoft.com/office/officeart/2005/8/layout/hierarchy3"/>
    <dgm:cxn modelId="{1F447103-C9A5-484C-A84F-6624BE64BE2E}" type="presParOf" srcId="{B1A18E0B-1AE8-4A94-9CAD-C574867A5A94}" destId="{DA460372-D067-4563-A96A-9381C871E9F7}" srcOrd="0" destOrd="0" presId="urn:microsoft.com/office/officeart/2005/8/layout/hierarchy3"/>
    <dgm:cxn modelId="{14549FD1-AE2E-4FBD-9BD6-6D2C6A9D06DA}" type="presParOf" srcId="{B1A18E0B-1AE8-4A94-9CAD-C574867A5A94}" destId="{A52E7442-0032-4924-8199-1653837C78BA}" srcOrd="1" destOrd="0" presId="urn:microsoft.com/office/officeart/2005/8/layout/hierarchy3"/>
    <dgm:cxn modelId="{BE1FBA85-874F-4A37-954A-57654979F83B}" type="presParOf" srcId="{B6A69288-338B-4A25-8C27-197FD569E5FF}" destId="{9B848757-5D9D-4D51-A37C-2F61A7D8EFD8}" srcOrd="1" destOrd="0" presId="urn:microsoft.com/office/officeart/2005/8/layout/hierarchy3"/>
    <dgm:cxn modelId="{71BF3904-565C-465E-8119-D75FB3AAFB75}" type="presParOf" srcId="{9B848757-5D9D-4D51-A37C-2F61A7D8EFD8}" destId="{5E9E70E5-16DD-4043-8ACB-E0126A61DF11}" srcOrd="0" destOrd="0" presId="urn:microsoft.com/office/officeart/2005/8/layout/hierarchy3"/>
    <dgm:cxn modelId="{E8C672B7-8C05-4216-B1D8-FC4E02E5FDCE}" type="presParOf" srcId="{9B848757-5D9D-4D51-A37C-2F61A7D8EFD8}" destId="{F1C33D9A-FCE1-4485-B931-E1DBDDA18501}" srcOrd="1" destOrd="0" presId="urn:microsoft.com/office/officeart/2005/8/layout/hierarchy3"/>
    <dgm:cxn modelId="{70BC5395-CC01-4665-B7ED-721AC6B1F600}" type="presParOf" srcId="{9B848757-5D9D-4D51-A37C-2F61A7D8EFD8}" destId="{0188322B-936D-4947-896E-3854E1836F27}" srcOrd="2" destOrd="0" presId="urn:microsoft.com/office/officeart/2005/8/layout/hierarchy3"/>
    <dgm:cxn modelId="{1C5C7786-E645-457F-8EC8-36FE0E53CAB5}" type="presParOf" srcId="{9B848757-5D9D-4D51-A37C-2F61A7D8EFD8}" destId="{D017D5AB-3F59-40D9-A98E-28EA233EFF38}" srcOrd="3" destOrd="0" presId="urn:microsoft.com/office/officeart/2005/8/layout/hierarchy3"/>
    <dgm:cxn modelId="{D5F91686-65EE-4F15-B42B-306DD81D6612}" type="presParOf" srcId="{9B848757-5D9D-4D51-A37C-2F61A7D8EFD8}" destId="{01BF0DE3-BA33-4D8E-944D-973D4E623672}" srcOrd="4" destOrd="0" presId="urn:microsoft.com/office/officeart/2005/8/layout/hierarchy3"/>
    <dgm:cxn modelId="{D453E4B3-86DF-48CF-B607-7B2657370781}" type="presParOf" srcId="{9B848757-5D9D-4D51-A37C-2F61A7D8EFD8}" destId="{FDCF2404-E6A2-47B0-97CB-05BF86B4F192}" srcOrd="5" destOrd="0" presId="urn:microsoft.com/office/officeart/2005/8/layout/hierarchy3"/>
    <dgm:cxn modelId="{58831A52-DBED-49BF-8CF3-0A59602CE177}" type="presParOf" srcId="{9B848757-5D9D-4D51-A37C-2F61A7D8EFD8}" destId="{729D1AB5-9A04-4CB3-9701-DFA2943B68B9}" srcOrd="6" destOrd="0" presId="urn:microsoft.com/office/officeart/2005/8/layout/hierarchy3"/>
    <dgm:cxn modelId="{C48560EC-000E-4B74-8EAE-8A86D9AD9574}" type="presParOf" srcId="{9B848757-5D9D-4D51-A37C-2F61A7D8EFD8}" destId="{60509407-3A54-48BA-9A1A-A3DE9CEBA022}" srcOrd="7" destOrd="0" presId="urn:microsoft.com/office/officeart/2005/8/layout/hierarchy3"/>
    <dgm:cxn modelId="{E8662F1B-447E-4FBB-A699-A14576E759ED}" type="presParOf" srcId="{9B848757-5D9D-4D51-A37C-2F61A7D8EFD8}" destId="{EC134934-5B68-4C66-B531-54A845E79990}" srcOrd="8" destOrd="0" presId="urn:microsoft.com/office/officeart/2005/8/layout/hierarchy3"/>
    <dgm:cxn modelId="{22B58326-76BA-41C4-8612-7593DF3E3716}" type="presParOf" srcId="{9B848757-5D9D-4D51-A37C-2F61A7D8EFD8}" destId="{608E9024-DEED-4C6E-877C-C1657A39EC6E}"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DC0E1B-B5B5-4538-9B3D-21CC56BD406E}"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l-GR"/>
        </a:p>
      </dgm:t>
    </dgm:pt>
    <dgm:pt modelId="{D9421439-8F79-433D-819C-94D9512EBDD6}">
      <dgm:prSet phldrT="[Κείμενο]"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1400" b="1" dirty="0"/>
            <a:t>Αρχές εξ αποστάσεως ΕΥ</a:t>
          </a:r>
        </a:p>
      </dgm:t>
    </dgm:pt>
    <dgm:pt modelId="{7656264D-F8B6-4310-B9CD-57A238385840}" type="parTrans" cxnId="{16DEEAFA-BE19-4C4A-8DE8-DA3188317B62}">
      <dgm:prSet/>
      <dgm:spPr/>
      <dgm:t>
        <a:bodyPr/>
        <a:lstStyle/>
        <a:p>
          <a:endParaRPr lang="el-GR"/>
        </a:p>
      </dgm:t>
    </dgm:pt>
    <dgm:pt modelId="{529749B4-34CC-4EC6-8358-6C500DB3F4FB}" type="sibTrans" cxnId="{16DEEAFA-BE19-4C4A-8DE8-DA3188317B62}">
      <dgm:prSet/>
      <dgm:spPr/>
      <dgm:t>
        <a:bodyPr/>
        <a:lstStyle/>
        <a:p>
          <a:endParaRPr lang="el-GR"/>
        </a:p>
      </dgm:t>
    </dgm:pt>
    <dgm:pt modelId="{6E3C7BFC-C44E-4D8B-9186-26680F901D2A}">
      <dgm:prSet phldrT="[Κείμενο]" custT="1"/>
      <dgm:spPr/>
      <dgm:t>
        <a:bodyPr/>
        <a:lstStyle/>
        <a:p>
          <a:r>
            <a:rPr lang="el-GR" sz="1000" dirty="0"/>
            <a:t>Πολυμορφικότητα</a:t>
          </a:r>
          <a:endParaRPr lang="el-GR" sz="900" dirty="0"/>
        </a:p>
      </dgm:t>
    </dgm:pt>
    <dgm:pt modelId="{6115DB04-1868-4EE3-A689-E384D8B94DD6}" type="parTrans" cxnId="{E9752A38-6CAB-468F-B652-CB979BEEB2AB}">
      <dgm:prSet/>
      <dgm:spPr/>
      <dgm:t>
        <a:bodyPr/>
        <a:lstStyle/>
        <a:p>
          <a:endParaRPr lang="el-GR"/>
        </a:p>
      </dgm:t>
    </dgm:pt>
    <dgm:pt modelId="{28DC3692-B2B6-4369-9473-18FF85372219}" type="sibTrans" cxnId="{E9752A38-6CAB-468F-B652-CB979BEEB2AB}">
      <dgm:prSet/>
      <dgm:spPr/>
      <dgm:t>
        <a:bodyPr/>
        <a:lstStyle/>
        <a:p>
          <a:endParaRPr lang="el-GR"/>
        </a:p>
      </dgm:t>
    </dgm:pt>
    <dgm:pt modelId="{1A3C8F7C-5074-45F3-9DEC-EFE37E1BDDED}">
      <dgm:prSet phldrT="[Κείμενο]" custT="1"/>
      <dgm:spPr/>
      <dgm:t>
        <a:bodyPr/>
        <a:lstStyle/>
        <a:p>
          <a:r>
            <a:rPr lang="el-GR" sz="1000" dirty="0"/>
            <a:t>Κείμενα</a:t>
          </a:r>
          <a:endParaRPr lang="el-GR" sz="800" dirty="0"/>
        </a:p>
      </dgm:t>
    </dgm:pt>
    <dgm:pt modelId="{A39B4B89-62EB-4BAE-BB15-2350917B847A}" type="parTrans" cxnId="{F14AAA8C-CD59-41A6-B22A-FF65A4FD6803}">
      <dgm:prSet/>
      <dgm:spPr/>
      <dgm:t>
        <a:bodyPr/>
        <a:lstStyle/>
        <a:p>
          <a:endParaRPr lang="el-GR"/>
        </a:p>
      </dgm:t>
    </dgm:pt>
    <dgm:pt modelId="{D8310AB0-E611-4007-9CC6-2D1A72C27918}" type="sibTrans" cxnId="{F14AAA8C-CD59-41A6-B22A-FF65A4FD6803}">
      <dgm:prSet/>
      <dgm:spPr/>
      <dgm:t>
        <a:bodyPr/>
        <a:lstStyle/>
        <a:p>
          <a:endParaRPr lang="el-GR"/>
        </a:p>
      </dgm:t>
    </dgm:pt>
    <dgm:pt modelId="{999A3A22-8CF5-4303-AA31-1FAE1C601FF1}">
      <dgm:prSet phldrT="[Κείμενο]" custT="1"/>
      <dgm:spPr>
        <a:solidFill>
          <a:srgbClr val="C0CF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1400" b="1" dirty="0"/>
            <a:t>Αρχές</a:t>
          </a:r>
          <a:r>
            <a:rPr lang="el-GR" sz="1600" b="1" dirty="0"/>
            <a:t> </a:t>
          </a:r>
          <a:r>
            <a:rPr lang="el-GR" sz="1400" b="1" dirty="0"/>
            <a:t>Σχεδιασμού ΕΥ</a:t>
          </a:r>
        </a:p>
      </dgm:t>
    </dgm:pt>
    <dgm:pt modelId="{21B1EDC0-95E9-4254-9FD3-05D8E9294239}" type="parTrans" cxnId="{42892E9F-18B2-482F-BDE6-2F2B9B434513}">
      <dgm:prSet/>
      <dgm:spPr/>
      <dgm:t>
        <a:bodyPr/>
        <a:lstStyle/>
        <a:p>
          <a:endParaRPr lang="el-GR"/>
        </a:p>
      </dgm:t>
    </dgm:pt>
    <dgm:pt modelId="{BECC51E1-68EB-4011-9729-19483FD40304}" type="sibTrans" cxnId="{42892E9F-18B2-482F-BDE6-2F2B9B434513}">
      <dgm:prSet/>
      <dgm:spPr/>
      <dgm:t>
        <a:bodyPr/>
        <a:lstStyle/>
        <a:p>
          <a:endParaRPr lang="el-GR"/>
        </a:p>
      </dgm:t>
    </dgm:pt>
    <dgm:pt modelId="{360594CE-0E95-4500-9985-2678720CF475}">
      <dgm:prSet phldrT="[Κείμενο]" custT="1"/>
      <dgm:spPr/>
      <dgm:t>
        <a:bodyPr/>
        <a:lstStyle/>
        <a:p>
          <a:r>
            <a:rPr lang="en-US" sz="1000" dirty="0"/>
            <a:t>Holmberg</a:t>
          </a:r>
          <a:endParaRPr lang="el-GR" sz="1000" dirty="0"/>
        </a:p>
        <a:p>
          <a:r>
            <a:rPr lang="en-US" sz="1000" dirty="0"/>
            <a:t> (</a:t>
          </a:r>
          <a:r>
            <a:rPr lang="el-GR" sz="1000" dirty="0"/>
            <a:t>καθοδηγούμενη διδακτική συνδιάλεξη)</a:t>
          </a:r>
        </a:p>
      </dgm:t>
    </dgm:pt>
    <dgm:pt modelId="{D0879993-7F07-4C2C-9841-B917A6C9735B}" type="parTrans" cxnId="{43B3B606-2BCC-4FC6-A4B3-A2D0A9477DF1}">
      <dgm:prSet/>
      <dgm:spPr/>
      <dgm:t>
        <a:bodyPr/>
        <a:lstStyle/>
        <a:p>
          <a:endParaRPr lang="el-GR"/>
        </a:p>
      </dgm:t>
    </dgm:pt>
    <dgm:pt modelId="{CF265540-245C-40F2-AE1C-F614A7B10C7A}" type="sibTrans" cxnId="{43B3B606-2BCC-4FC6-A4B3-A2D0A9477DF1}">
      <dgm:prSet/>
      <dgm:spPr/>
      <dgm:t>
        <a:bodyPr/>
        <a:lstStyle/>
        <a:p>
          <a:endParaRPr lang="el-GR"/>
        </a:p>
      </dgm:t>
    </dgm:pt>
    <dgm:pt modelId="{BB57BBF1-758C-4A97-9BA1-19B35D25E867}">
      <dgm:prSet phldrT="[Κείμενο]" custT="1"/>
      <dgm:spPr/>
      <dgm:t>
        <a:bodyPr/>
        <a:lstStyle/>
        <a:p>
          <a:r>
            <a:rPr lang="en-US" sz="1100" dirty="0"/>
            <a:t>Mayer</a:t>
          </a:r>
          <a:r>
            <a:rPr lang="el-GR" sz="1100" dirty="0"/>
            <a:t> </a:t>
          </a:r>
        </a:p>
        <a:p>
          <a:r>
            <a:rPr lang="el-GR" sz="1100" dirty="0"/>
            <a:t>(Πολυμεσική μάθηση)</a:t>
          </a:r>
        </a:p>
      </dgm:t>
    </dgm:pt>
    <dgm:pt modelId="{DAA595AC-6C2A-4466-AA9A-85028795705D}" type="parTrans" cxnId="{1A9F831A-8ED9-4478-891F-F415EF08B160}">
      <dgm:prSet/>
      <dgm:spPr/>
      <dgm:t>
        <a:bodyPr/>
        <a:lstStyle/>
        <a:p>
          <a:endParaRPr lang="el-GR"/>
        </a:p>
      </dgm:t>
    </dgm:pt>
    <dgm:pt modelId="{8F29EF90-C294-4995-B75F-D853AA6E8A23}" type="sibTrans" cxnId="{1A9F831A-8ED9-4478-891F-F415EF08B160}">
      <dgm:prSet/>
      <dgm:spPr/>
      <dgm:t>
        <a:bodyPr/>
        <a:lstStyle/>
        <a:p>
          <a:endParaRPr lang="el-GR"/>
        </a:p>
      </dgm:t>
    </dgm:pt>
    <dgm:pt modelId="{62A08884-22C5-486F-9CD4-69A7F92C7258}">
      <dgm:prSet custT="1"/>
      <dgm:spPr/>
      <dgm:t>
        <a:bodyPr/>
        <a:lstStyle/>
        <a:p>
          <a:r>
            <a:rPr lang="el-GR" sz="1000" dirty="0"/>
            <a:t>Οπτικοακουστικά μέσα</a:t>
          </a:r>
        </a:p>
      </dgm:t>
    </dgm:pt>
    <dgm:pt modelId="{3761181E-2A4D-45FD-8ED6-B45DCCE3B51D}" type="parTrans" cxnId="{283B0893-EA7B-4807-B593-F9A3DB52C2FC}">
      <dgm:prSet/>
      <dgm:spPr/>
      <dgm:t>
        <a:bodyPr/>
        <a:lstStyle/>
        <a:p>
          <a:endParaRPr lang="el-GR"/>
        </a:p>
      </dgm:t>
    </dgm:pt>
    <dgm:pt modelId="{27AB0C23-A16C-41EF-9F80-F6D086C2B92B}" type="sibTrans" cxnId="{283B0893-EA7B-4807-B593-F9A3DB52C2FC}">
      <dgm:prSet/>
      <dgm:spPr/>
      <dgm:t>
        <a:bodyPr/>
        <a:lstStyle/>
        <a:p>
          <a:endParaRPr lang="el-GR"/>
        </a:p>
      </dgm:t>
    </dgm:pt>
    <dgm:pt modelId="{EF295471-C952-45C2-86DB-D38F6C7CB996}">
      <dgm:prSet custT="1"/>
      <dgm:spPr/>
      <dgm:t>
        <a:bodyPr/>
        <a:lstStyle/>
        <a:p>
          <a:r>
            <a:rPr lang="el-GR" sz="1000" dirty="0"/>
            <a:t>ΤΠΕ</a:t>
          </a:r>
          <a:endParaRPr lang="el-GR" sz="800" dirty="0"/>
        </a:p>
      </dgm:t>
    </dgm:pt>
    <dgm:pt modelId="{88EA211C-1B34-4E49-AAAC-E586BBC7F17A}" type="parTrans" cxnId="{25619E5A-AA65-4F46-A084-51F55E12E8E2}">
      <dgm:prSet/>
      <dgm:spPr/>
      <dgm:t>
        <a:bodyPr/>
        <a:lstStyle/>
        <a:p>
          <a:endParaRPr lang="el-GR"/>
        </a:p>
      </dgm:t>
    </dgm:pt>
    <dgm:pt modelId="{A95F8A85-499E-4CC8-88CB-B71A1C7A44DB}" type="sibTrans" cxnId="{25619E5A-AA65-4F46-A084-51F55E12E8E2}">
      <dgm:prSet/>
      <dgm:spPr/>
      <dgm:t>
        <a:bodyPr/>
        <a:lstStyle/>
        <a:p>
          <a:endParaRPr lang="el-GR"/>
        </a:p>
      </dgm:t>
    </dgm:pt>
    <dgm:pt modelId="{DE353A37-9D7A-47FE-8059-2149177DA92E}" type="pres">
      <dgm:prSet presAssocID="{63DC0E1B-B5B5-4538-9B3D-21CC56BD406E}" presName="diagram" presStyleCnt="0">
        <dgm:presLayoutVars>
          <dgm:chPref val="1"/>
          <dgm:dir/>
          <dgm:animOne val="branch"/>
          <dgm:animLvl val="lvl"/>
          <dgm:resizeHandles/>
        </dgm:presLayoutVars>
      </dgm:prSet>
      <dgm:spPr/>
    </dgm:pt>
    <dgm:pt modelId="{0464C1B3-22A5-4057-85B7-C20E1B869E48}" type="pres">
      <dgm:prSet presAssocID="{D9421439-8F79-433D-819C-94D9512EBDD6}" presName="root" presStyleCnt="0"/>
      <dgm:spPr/>
    </dgm:pt>
    <dgm:pt modelId="{7FDAA7D4-5A4A-4106-B770-2C191374680F}" type="pres">
      <dgm:prSet presAssocID="{D9421439-8F79-433D-819C-94D9512EBDD6}" presName="rootComposite" presStyleCnt="0"/>
      <dgm:spPr/>
    </dgm:pt>
    <dgm:pt modelId="{B988F000-A85A-41CB-A180-DC6DA51E8F9A}" type="pres">
      <dgm:prSet presAssocID="{D9421439-8F79-433D-819C-94D9512EBDD6}" presName="rootText" presStyleLbl="node1" presStyleIdx="0" presStyleCnt="2" custScaleX="128088" custScaleY="95988" custLinFactNeighborX="5811" custLinFactNeighborY="-86259"/>
      <dgm:spPr/>
    </dgm:pt>
    <dgm:pt modelId="{0B6113F0-BA73-4662-893F-20C628BAA77D}" type="pres">
      <dgm:prSet presAssocID="{D9421439-8F79-433D-819C-94D9512EBDD6}" presName="rootConnector" presStyleLbl="node1" presStyleIdx="0" presStyleCnt="2"/>
      <dgm:spPr/>
    </dgm:pt>
    <dgm:pt modelId="{D1D77B36-E2BF-4FAD-AA33-3C39C34183BB}" type="pres">
      <dgm:prSet presAssocID="{D9421439-8F79-433D-819C-94D9512EBDD6}" presName="childShape" presStyleCnt="0"/>
      <dgm:spPr/>
    </dgm:pt>
    <dgm:pt modelId="{37E536ED-E60D-44B7-9180-EB6DE4D9205A}" type="pres">
      <dgm:prSet presAssocID="{6115DB04-1868-4EE3-A689-E384D8B94DD6}" presName="Name13" presStyleLbl="parChTrans1D2" presStyleIdx="0" presStyleCnt="6"/>
      <dgm:spPr/>
    </dgm:pt>
    <dgm:pt modelId="{4629BB0B-AE81-4C76-84AB-3CE7A64638A8}" type="pres">
      <dgm:prSet presAssocID="{6E3C7BFC-C44E-4D8B-9186-26680F901D2A}" presName="childText" presStyleLbl="bgAcc1" presStyleIdx="0" presStyleCnt="6" custScaleX="121045" custScaleY="81577" custLinFactNeighborX="343" custLinFactNeighborY="-90822">
        <dgm:presLayoutVars>
          <dgm:bulletEnabled val="1"/>
        </dgm:presLayoutVars>
      </dgm:prSet>
      <dgm:spPr/>
    </dgm:pt>
    <dgm:pt modelId="{8DC3536E-80B5-40DA-AF8A-39F66D176CE2}" type="pres">
      <dgm:prSet presAssocID="{A39B4B89-62EB-4BAE-BB15-2350917B847A}" presName="Name13" presStyleLbl="parChTrans1D2" presStyleIdx="1" presStyleCnt="6"/>
      <dgm:spPr/>
    </dgm:pt>
    <dgm:pt modelId="{9501ADD0-EBDF-47DE-B9D8-4AF6932006F3}" type="pres">
      <dgm:prSet presAssocID="{1A3C8F7C-5074-45F3-9DEC-EFE37E1BDDED}" presName="childText" presStyleLbl="bgAcc1" presStyleIdx="1" presStyleCnt="6" custScaleX="121045" custScaleY="81577" custLinFactNeighborX="343" custLinFactNeighborY="-73782">
        <dgm:presLayoutVars>
          <dgm:bulletEnabled val="1"/>
        </dgm:presLayoutVars>
      </dgm:prSet>
      <dgm:spPr/>
    </dgm:pt>
    <dgm:pt modelId="{85F720A2-BF3A-4060-B277-E90613926CB0}" type="pres">
      <dgm:prSet presAssocID="{3761181E-2A4D-45FD-8ED6-B45DCCE3B51D}" presName="Name13" presStyleLbl="parChTrans1D2" presStyleIdx="2" presStyleCnt="6"/>
      <dgm:spPr/>
    </dgm:pt>
    <dgm:pt modelId="{FEC9D271-B0D1-4D7A-8B61-651E6BF054E4}" type="pres">
      <dgm:prSet presAssocID="{62A08884-22C5-486F-9CD4-69A7F92C7258}" presName="childText" presStyleLbl="bgAcc1" presStyleIdx="2" presStyleCnt="6" custScaleX="121045" custScaleY="81577" custLinFactNeighborX="343" custLinFactNeighborY="-60778">
        <dgm:presLayoutVars>
          <dgm:bulletEnabled val="1"/>
        </dgm:presLayoutVars>
      </dgm:prSet>
      <dgm:spPr/>
    </dgm:pt>
    <dgm:pt modelId="{CD66D2A7-94EC-4315-9625-3D2C5034B3EE}" type="pres">
      <dgm:prSet presAssocID="{88EA211C-1B34-4E49-AAAC-E586BBC7F17A}" presName="Name13" presStyleLbl="parChTrans1D2" presStyleIdx="3" presStyleCnt="6"/>
      <dgm:spPr/>
    </dgm:pt>
    <dgm:pt modelId="{6E421FF9-C887-417B-A353-2AF1AB59F50D}" type="pres">
      <dgm:prSet presAssocID="{EF295471-C952-45C2-86DB-D38F6C7CB996}" presName="childText" presStyleLbl="bgAcc1" presStyleIdx="3" presStyleCnt="6" custScaleX="121045" custScaleY="81577" custLinFactNeighborX="343" custLinFactNeighborY="-34052">
        <dgm:presLayoutVars>
          <dgm:bulletEnabled val="1"/>
        </dgm:presLayoutVars>
      </dgm:prSet>
      <dgm:spPr/>
    </dgm:pt>
    <dgm:pt modelId="{B6A69288-338B-4A25-8C27-197FD569E5FF}" type="pres">
      <dgm:prSet presAssocID="{999A3A22-8CF5-4303-AA31-1FAE1C601FF1}" presName="root" presStyleCnt="0"/>
      <dgm:spPr/>
    </dgm:pt>
    <dgm:pt modelId="{B1A18E0B-1AE8-4A94-9CAD-C574867A5A94}" type="pres">
      <dgm:prSet presAssocID="{999A3A22-8CF5-4303-AA31-1FAE1C601FF1}" presName="rootComposite" presStyleCnt="0"/>
      <dgm:spPr/>
    </dgm:pt>
    <dgm:pt modelId="{DA460372-D067-4563-A96A-9381C871E9F7}" type="pres">
      <dgm:prSet presAssocID="{999A3A22-8CF5-4303-AA31-1FAE1C601FF1}" presName="rootText" presStyleLbl="node1" presStyleIdx="1" presStyleCnt="2" custScaleX="125021" custScaleY="93690" custLinFactNeighborX="-4570" custLinFactNeighborY="-84081"/>
      <dgm:spPr/>
    </dgm:pt>
    <dgm:pt modelId="{A52E7442-0032-4924-8199-1653837C78BA}" type="pres">
      <dgm:prSet presAssocID="{999A3A22-8CF5-4303-AA31-1FAE1C601FF1}" presName="rootConnector" presStyleLbl="node1" presStyleIdx="1" presStyleCnt="2"/>
      <dgm:spPr/>
    </dgm:pt>
    <dgm:pt modelId="{9B848757-5D9D-4D51-A37C-2F61A7D8EFD8}" type="pres">
      <dgm:prSet presAssocID="{999A3A22-8CF5-4303-AA31-1FAE1C601FF1}" presName="childShape" presStyleCnt="0"/>
      <dgm:spPr/>
    </dgm:pt>
    <dgm:pt modelId="{5E9E70E5-16DD-4043-8ACB-E0126A61DF11}" type="pres">
      <dgm:prSet presAssocID="{D0879993-7F07-4C2C-9841-B917A6C9735B}" presName="Name13" presStyleLbl="parChTrans1D2" presStyleIdx="4" presStyleCnt="6"/>
      <dgm:spPr/>
    </dgm:pt>
    <dgm:pt modelId="{F1C33D9A-FCE1-4485-B931-E1DBDDA18501}" type="pres">
      <dgm:prSet presAssocID="{360594CE-0E95-4500-9985-2678720CF475}" presName="childText" presStyleLbl="bgAcc1" presStyleIdx="4" presStyleCnt="6" custScaleX="113709" custScaleY="129114" custLinFactNeighborX="-5176" custLinFactNeighborY="-67646">
        <dgm:presLayoutVars>
          <dgm:bulletEnabled val="1"/>
        </dgm:presLayoutVars>
      </dgm:prSet>
      <dgm:spPr/>
    </dgm:pt>
    <dgm:pt modelId="{0188322B-936D-4947-896E-3854E1836F27}" type="pres">
      <dgm:prSet presAssocID="{DAA595AC-6C2A-4466-AA9A-85028795705D}" presName="Name13" presStyleLbl="parChTrans1D2" presStyleIdx="5" presStyleCnt="6"/>
      <dgm:spPr/>
    </dgm:pt>
    <dgm:pt modelId="{D017D5AB-3F59-40D9-A98E-28EA233EFF38}" type="pres">
      <dgm:prSet presAssocID="{BB57BBF1-758C-4A97-9BA1-19B35D25E867}" presName="childText" presStyleLbl="bgAcc1" presStyleIdx="5" presStyleCnt="6" custScaleX="113709" custScaleY="129114" custLinFactNeighborX="-4141" custLinFactNeighborY="-49794">
        <dgm:presLayoutVars>
          <dgm:bulletEnabled val="1"/>
        </dgm:presLayoutVars>
      </dgm:prSet>
      <dgm:spPr/>
    </dgm:pt>
  </dgm:ptLst>
  <dgm:cxnLst>
    <dgm:cxn modelId="{D42D7902-860C-43D5-9F65-28274E51F8ED}" type="presOf" srcId="{BB57BBF1-758C-4A97-9BA1-19B35D25E867}" destId="{D017D5AB-3F59-40D9-A98E-28EA233EFF38}" srcOrd="0" destOrd="0" presId="urn:microsoft.com/office/officeart/2005/8/layout/hierarchy3"/>
    <dgm:cxn modelId="{43B3B606-2BCC-4FC6-A4B3-A2D0A9477DF1}" srcId="{999A3A22-8CF5-4303-AA31-1FAE1C601FF1}" destId="{360594CE-0E95-4500-9985-2678720CF475}" srcOrd="0" destOrd="0" parTransId="{D0879993-7F07-4C2C-9841-B917A6C9735B}" sibTransId="{CF265540-245C-40F2-AE1C-F614A7B10C7A}"/>
    <dgm:cxn modelId="{1A9F831A-8ED9-4478-891F-F415EF08B160}" srcId="{999A3A22-8CF5-4303-AA31-1FAE1C601FF1}" destId="{BB57BBF1-758C-4A97-9BA1-19B35D25E867}" srcOrd="1" destOrd="0" parTransId="{DAA595AC-6C2A-4466-AA9A-85028795705D}" sibTransId="{8F29EF90-C294-4995-B75F-D853AA6E8A23}"/>
    <dgm:cxn modelId="{EA249126-12E9-4E8F-95DB-3E61DB421E4A}" type="presOf" srcId="{D9421439-8F79-433D-819C-94D9512EBDD6}" destId="{0B6113F0-BA73-4662-893F-20C628BAA77D}" srcOrd="1" destOrd="0" presId="urn:microsoft.com/office/officeart/2005/8/layout/hierarchy3"/>
    <dgm:cxn modelId="{158E3027-1B25-4D67-9647-9ADC7239E4F2}" type="presOf" srcId="{360594CE-0E95-4500-9985-2678720CF475}" destId="{F1C33D9A-FCE1-4485-B931-E1DBDDA18501}" srcOrd="0" destOrd="0" presId="urn:microsoft.com/office/officeart/2005/8/layout/hierarchy3"/>
    <dgm:cxn modelId="{3DEEEC29-9047-4F32-A232-AC2F7A109821}" type="presOf" srcId="{6115DB04-1868-4EE3-A689-E384D8B94DD6}" destId="{37E536ED-E60D-44B7-9180-EB6DE4D9205A}" srcOrd="0" destOrd="0" presId="urn:microsoft.com/office/officeart/2005/8/layout/hierarchy3"/>
    <dgm:cxn modelId="{E9752A38-6CAB-468F-B652-CB979BEEB2AB}" srcId="{D9421439-8F79-433D-819C-94D9512EBDD6}" destId="{6E3C7BFC-C44E-4D8B-9186-26680F901D2A}" srcOrd="0" destOrd="0" parTransId="{6115DB04-1868-4EE3-A689-E384D8B94DD6}" sibTransId="{28DC3692-B2B6-4369-9473-18FF85372219}"/>
    <dgm:cxn modelId="{F3385B5E-0A21-4969-9136-295541787010}" type="presOf" srcId="{DAA595AC-6C2A-4466-AA9A-85028795705D}" destId="{0188322B-936D-4947-896E-3854E1836F27}" srcOrd="0" destOrd="0" presId="urn:microsoft.com/office/officeart/2005/8/layout/hierarchy3"/>
    <dgm:cxn modelId="{106D4946-D082-4F9F-8850-6DE0D02149E8}" type="presOf" srcId="{6E3C7BFC-C44E-4D8B-9186-26680F901D2A}" destId="{4629BB0B-AE81-4C76-84AB-3CE7A64638A8}" srcOrd="0" destOrd="0" presId="urn:microsoft.com/office/officeart/2005/8/layout/hierarchy3"/>
    <dgm:cxn modelId="{85D47746-27B6-4D6F-89BE-E9D028C46919}" type="presOf" srcId="{EF295471-C952-45C2-86DB-D38F6C7CB996}" destId="{6E421FF9-C887-417B-A353-2AF1AB59F50D}" srcOrd="0" destOrd="0" presId="urn:microsoft.com/office/officeart/2005/8/layout/hierarchy3"/>
    <dgm:cxn modelId="{AE3E8770-1D3E-49E3-BC27-FB4BEF19BC55}" type="presOf" srcId="{62A08884-22C5-486F-9CD4-69A7F92C7258}" destId="{FEC9D271-B0D1-4D7A-8B61-651E6BF054E4}" srcOrd="0" destOrd="0" presId="urn:microsoft.com/office/officeart/2005/8/layout/hierarchy3"/>
    <dgm:cxn modelId="{8E4D9052-75C8-4B97-BDE3-4FFE90558EDA}" type="presOf" srcId="{999A3A22-8CF5-4303-AA31-1FAE1C601FF1}" destId="{DA460372-D067-4563-A96A-9381C871E9F7}" srcOrd="0" destOrd="0" presId="urn:microsoft.com/office/officeart/2005/8/layout/hierarchy3"/>
    <dgm:cxn modelId="{071E4458-A245-4B34-8864-D435DA726C68}" type="presOf" srcId="{D9421439-8F79-433D-819C-94D9512EBDD6}" destId="{B988F000-A85A-41CB-A180-DC6DA51E8F9A}" srcOrd="0" destOrd="0" presId="urn:microsoft.com/office/officeart/2005/8/layout/hierarchy3"/>
    <dgm:cxn modelId="{25619E5A-AA65-4F46-A084-51F55E12E8E2}" srcId="{D9421439-8F79-433D-819C-94D9512EBDD6}" destId="{EF295471-C952-45C2-86DB-D38F6C7CB996}" srcOrd="3" destOrd="0" parTransId="{88EA211C-1B34-4E49-AAAC-E586BBC7F17A}" sibTransId="{A95F8A85-499E-4CC8-88CB-B71A1C7A44DB}"/>
    <dgm:cxn modelId="{F14AAA8C-CD59-41A6-B22A-FF65A4FD6803}" srcId="{D9421439-8F79-433D-819C-94D9512EBDD6}" destId="{1A3C8F7C-5074-45F3-9DEC-EFE37E1BDDED}" srcOrd="1" destOrd="0" parTransId="{A39B4B89-62EB-4BAE-BB15-2350917B847A}" sibTransId="{D8310AB0-E611-4007-9CC6-2D1A72C27918}"/>
    <dgm:cxn modelId="{528A128E-9782-4507-ADBC-8658D63B7265}" type="presOf" srcId="{A39B4B89-62EB-4BAE-BB15-2350917B847A}" destId="{8DC3536E-80B5-40DA-AF8A-39F66D176CE2}" srcOrd="0" destOrd="0" presId="urn:microsoft.com/office/officeart/2005/8/layout/hierarchy3"/>
    <dgm:cxn modelId="{283B0893-EA7B-4807-B593-F9A3DB52C2FC}" srcId="{D9421439-8F79-433D-819C-94D9512EBDD6}" destId="{62A08884-22C5-486F-9CD4-69A7F92C7258}" srcOrd="2" destOrd="0" parTransId="{3761181E-2A4D-45FD-8ED6-B45DCCE3B51D}" sibTransId="{27AB0C23-A16C-41EF-9F80-F6D086C2B92B}"/>
    <dgm:cxn modelId="{42892E9F-18B2-482F-BDE6-2F2B9B434513}" srcId="{63DC0E1B-B5B5-4538-9B3D-21CC56BD406E}" destId="{999A3A22-8CF5-4303-AA31-1FAE1C601FF1}" srcOrd="1" destOrd="0" parTransId="{21B1EDC0-95E9-4254-9FD3-05D8E9294239}" sibTransId="{BECC51E1-68EB-4011-9729-19483FD40304}"/>
    <dgm:cxn modelId="{4F960EAE-D9F3-491E-A9FB-87A4C976586A}" type="presOf" srcId="{999A3A22-8CF5-4303-AA31-1FAE1C601FF1}" destId="{A52E7442-0032-4924-8199-1653837C78BA}" srcOrd="1" destOrd="0" presId="urn:microsoft.com/office/officeart/2005/8/layout/hierarchy3"/>
    <dgm:cxn modelId="{5AE088ED-D9C5-4CEE-B7E1-0D2764D0F034}" type="presOf" srcId="{D0879993-7F07-4C2C-9841-B917A6C9735B}" destId="{5E9E70E5-16DD-4043-8ACB-E0126A61DF11}" srcOrd="0" destOrd="0" presId="urn:microsoft.com/office/officeart/2005/8/layout/hierarchy3"/>
    <dgm:cxn modelId="{5BFFEAEF-8DB8-4DE7-836A-99F32CF4B8D0}" type="presOf" srcId="{88EA211C-1B34-4E49-AAAC-E586BBC7F17A}" destId="{CD66D2A7-94EC-4315-9625-3D2C5034B3EE}" srcOrd="0" destOrd="0" presId="urn:microsoft.com/office/officeart/2005/8/layout/hierarchy3"/>
    <dgm:cxn modelId="{722A9DF1-3D7D-40A2-9AD0-5D2E5C456878}" type="presOf" srcId="{3761181E-2A4D-45FD-8ED6-B45DCCE3B51D}" destId="{85F720A2-BF3A-4060-B277-E90613926CB0}" srcOrd="0" destOrd="0" presId="urn:microsoft.com/office/officeart/2005/8/layout/hierarchy3"/>
    <dgm:cxn modelId="{E3111CF2-0BE0-494C-905C-7C5D093BD70C}" type="presOf" srcId="{1A3C8F7C-5074-45F3-9DEC-EFE37E1BDDED}" destId="{9501ADD0-EBDF-47DE-B9D8-4AF6932006F3}" srcOrd="0" destOrd="0" presId="urn:microsoft.com/office/officeart/2005/8/layout/hierarchy3"/>
    <dgm:cxn modelId="{16DEEAFA-BE19-4C4A-8DE8-DA3188317B62}" srcId="{63DC0E1B-B5B5-4538-9B3D-21CC56BD406E}" destId="{D9421439-8F79-433D-819C-94D9512EBDD6}" srcOrd="0" destOrd="0" parTransId="{7656264D-F8B6-4310-B9CD-57A238385840}" sibTransId="{529749B4-34CC-4EC6-8358-6C500DB3F4FB}"/>
    <dgm:cxn modelId="{01551CFC-8832-454B-A495-2E395A58B661}" type="presOf" srcId="{63DC0E1B-B5B5-4538-9B3D-21CC56BD406E}" destId="{DE353A37-9D7A-47FE-8059-2149177DA92E}" srcOrd="0" destOrd="0" presId="urn:microsoft.com/office/officeart/2005/8/layout/hierarchy3"/>
    <dgm:cxn modelId="{5F607325-3F36-4E1E-A0C2-5366CB5B5870}" type="presParOf" srcId="{DE353A37-9D7A-47FE-8059-2149177DA92E}" destId="{0464C1B3-22A5-4057-85B7-C20E1B869E48}" srcOrd="0" destOrd="0" presId="urn:microsoft.com/office/officeart/2005/8/layout/hierarchy3"/>
    <dgm:cxn modelId="{A6A94024-7A5D-4AAA-B0F2-9DA558508B00}" type="presParOf" srcId="{0464C1B3-22A5-4057-85B7-C20E1B869E48}" destId="{7FDAA7D4-5A4A-4106-B770-2C191374680F}" srcOrd="0" destOrd="0" presId="urn:microsoft.com/office/officeart/2005/8/layout/hierarchy3"/>
    <dgm:cxn modelId="{45FDBC66-C3A0-42D5-B59B-DD5B72889ABE}" type="presParOf" srcId="{7FDAA7D4-5A4A-4106-B770-2C191374680F}" destId="{B988F000-A85A-41CB-A180-DC6DA51E8F9A}" srcOrd="0" destOrd="0" presId="urn:microsoft.com/office/officeart/2005/8/layout/hierarchy3"/>
    <dgm:cxn modelId="{E95D9C35-B96E-4A75-AC40-5261B9164A42}" type="presParOf" srcId="{7FDAA7D4-5A4A-4106-B770-2C191374680F}" destId="{0B6113F0-BA73-4662-893F-20C628BAA77D}" srcOrd="1" destOrd="0" presId="urn:microsoft.com/office/officeart/2005/8/layout/hierarchy3"/>
    <dgm:cxn modelId="{E6BED9E2-65D1-4F7E-8251-5985F377F795}" type="presParOf" srcId="{0464C1B3-22A5-4057-85B7-C20E1B869E48}" destId="{D1D77B36-E2BF-4FAD-AA33-3C39C34183BB}" srcOrd="1" destOrd="0" presId="urn:microsoft.com/office/officeart/2005/8/layout/hierarchy3"/>
    <dgm:cxn modelId="{B5C70A8D-C351-47C4-9EC6-051935F244D8}" type="presParOf" srcId="{D1D77B36-E2BF-4FAD-AA33-3C39C34183BB}" destId="{37E536ED-E60D-44B7-9180-EB6DE4D9205A}" srcOrd="0" destOrd="0" presId="urn:microsoft.com/office/officeart/2005/8/layout/hierarchy3"/>
    <dgm:cxn modelId="{9E8B53FC-235E-4CFA-AD33-5D6244453493}" type="presParOf" srcId="{D1D77B36-E2BF-4FAD-AA33-3C39C34183BB}" destId="{4629BB0B-AE81-4C76-84AB-3CE7A64638A8}" srcOrd="1" destOrd="0" presId="urn:microsoft.com/office/officeart/2005/8/layout/hierarchy3"/>
    <dgm:cxn modelId="{7C11DF74-D9AE-4144-8032-42F1EA42FAD3}" type="presParOf" srcId="{D1D77B36-E2BF-4FAD-AA33-3C39C34183BB}" destId="{8DC3536E-80B5-40DA-AF8A-39F66D176CE2}" srcOrd="2" destOrd="0" presId="urn:microsoft.com/office/officeart/2005/8/layout/hierarchy3"/>
    <dgm:cxn modelId="{ECB07522-504B-4FC7-BC03-12AF9F2B2A76}" type="presParOf" srcId="{D1D77B36-E2BF-4FAD-AA33-3C39C34183BB}" destId="{9501ADD0-EBDF-47DE-B9D8-4AF6932006F3}" srcOrd="3" destOrd="0" presId="urn:microsoft.com/office/officeart/2005/8/layout/hierarchy3"/>
    <dgm:cxn modelId="{CA477295-BEAF-439B-89F8-93BCE99788AD}" type="presParOf" srcId="{D1D77B36-E2BF-4FAD-AA33-3C39C34183BB}" destId="{85F720A2-BF3A-4060-B277-E90613926CB0}" srcOrd="4" destOrd="0" presId="urn:microsoft.com/office/officeart/2005/8/layout/hierarchy3"/>
    <dgm:cxn modelId="{6395956C-0DBB-44DF-9FEC-E456A3D162DC}" type="presParOf" srcId="{D1D77B36-E2BF-4FAD-AA33-3C39C34183BB}" destId="{FEC9D271-B0D1-4D7A-8B61-651E6BF054E4}" srcOrd="5" destOrd="0" presId="urn:microsoft.com/office/officeart/2005/8/layout/hierarchy3"/>
    <dgm:cxn modelId="{0B1DF1EF-7DF6-4A96-9552-5CD7A34CE352}" type="presParOf" srcId="{D1D77B36-E2BF-4FAD-AA33-3C39C34183BB}" destId="{CD66D2A7-94EC-4315-9625-3D2C5034B3EE}" srcOrd="6" destOrd="0" presId="urn:microsoft.com/office/officeart/2005/8/layout/hierarchy3"/>
    <dgm:cxn modelId="{20FA3AD7-11A3-48C2-9E1C-6DA5A796C2C6}" type="presParOf" srcId="{D1D77B36-E2BF-4FAD-AA33-3C39C34183BB}" destId="{6E421FF9-C887-417B-A353-2AF1AB59F50D}" srcOrd="7" destOrd="0" presId="urn:microsoft.com/office/officeart/2005/8/layout/hierarchy3"/>
    <dgm:cxn modelId="{7C116EF3-DA73-40A1-BBD8-02BE697002E2}" type="presParOf" srcId="{DE353A37-9D7A-47FE-8059-2149177DA92E}" destId="{B6A69288-338B-4A25-8C27-197FD569E5FF}" srcOrd="1" destOrd="0" presId="urn:microsoft.com/office/officeart/2005/8/layout/hierarchy3"/>
    <dgm:cxn modelId="{5E9D449D-6441-4338-A8D6-2E1F13B428E1}" type="presParOf" srcId="{B6A69288-338B-4A25-8C27-197FD569E5FF}" destId="{B1A18E0B-1AE8-4A94-9CAD-C574867A5A94}" srcOrd="0" destOrd="0" presId="urn:microsoft.com/office/officeart/2005/8/layout/hierarchy3"/>
    <dgm:cxn modelId="{1F447103-C9A5-484C-A84F-6624BE64BE2E}" type="presParOf" srcId="{B1A18E0B-1AE8-4A94-9CAD-C574867A5A94}" destId="{DA460372-D067-4563-A96A-9381C871E9F7}" srcOrd="0" destOrd="0" presId="urn:microsoft.com/office/officeart/2005/8/layout/hierarchy3"/>
    <dgm:cxn modelId="{14549FD1-AE2E-4FBD-9BD6-6D2C6A9D06DA}" type="presParOf" srcId="{B1A18E0B-1AE8-4A94-9CAD-C574867A5A94}" destId="{A52E7442-0032-4924-8199-1653837C78BA}" srcOrd="1" destOrd="0" presId="urn:microsoft.com/office/officeart/2005/8/layout/hierarchy3"/>
    <dgm:cxn modelId="{BE1FBA85-874F-4A37-954A-57654979F83B}" type="presParOf" srcId="{B6A69288-338B-4A25-8C27-197FD569E5FF}" destId="{9B848757-5D9D-4D51-A37C-2F61A7D8EFD8}" srcOrd="1" destOrd="0" presId="urn:microsoft.com/office/officeart/2005/8/layout/hierarchy3"/>
    <dgm:cxn modelId="{71BF3904-565C-465E-8119-D75FB3AAFB75}" type="presParOf" srcId="{9B848757-5D9D-4D51-A37C-2F61A7D8EFD8}" destId="{5E9E70E5-16DD-4043-8ACB-E0126A61DF11}" srcOrd="0" destOrd="0" presId="urn:microsoft.com/office/officeart/2005/8/layout/hierarchy3"/>
    <dgm:cxn modelId="{E8C672B7-8C05-4216-B1D8-FC4E02E5FDCE}" type="presParOf" srcId="{9B848757-5D9D-4D51-A37C-2F61A7D8EFD8}" destId="{F1C33D9A-FCE1-4485-B931-E1DBDDA18501}" srcOrd="1" destOrd="0" presId="urn:microsoft.com/office/officeart/2005/8/layout/hierarchy3"/>
    <dgm:cxn modelId="{70BC5395-CC01-4665-B7ED-721AC6B1F600}" type="presParOf" srcId="{9B848757-5D9D-4D51-A37C-2F61A7D8EFD8}" destId="{0188322B-936D-4947-896E-3854E1836F27}" srcOrd="2" destOrd="0" presId="urn:microsoft.com/office/officeart/2005/8/layout/hierarchy3"/>
    <dgm:cxn modelId="{1C5C7786-E645-457F-8EC8-36FE0E53CAB5}" type="presParOf" srcId="{9B848757-5D9D-4D51-A37C-2F61A7D8EFD8}" destId="{D017D5AB-3F59-40D9-A98E-28EA233EFF38}"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DC0E1B-B5B5-4538-9B3D-21CC56BD406E}"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l-GR"/>
        </a:p>
      </dgm:t>
    </dgm:pt>
    <dgm:pt modelId="{D9421439-8F79-433D-819C-94D9512EBDD6}">
      <dgm:prSet phldrT="[Κείμενο]"/>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b="1" dirty="0"/>
            <a:t>Τυπολογία </a:t>
          </a:r>
          <a:r>
            <a:rPr lang="en-US" b="1" dirty="0"/>
            <a:t>West </a:t>
          </a:r>
          <a:r>
            <a:rPr lang="el-GR" b="1" dirty="0"/>
            <a:t>&amp; Λιοναράκη</a:t>
          </a:r>
        </a:p>
      </dgm:t>
    </dgm:pt>
    <dgm:pt modelId="{7656264D-F8B6-4310-B9CD-57A238385840}" type="parTrans" cxnId="{16DEEAFA-BE19-4C4A-8DE8-DA3188317B62}">
      <dgm:prSet/>
      <dgm:spPr/>
      <dgm:t>
        <a:bodyPr/>
        <a:lstStyle/>
        <a:p>
          <a:endParaRPr lang="el-GR"/>
        </a:p>
      </dgm:t>
    </dgm:pt>
    <dgm:pt modelId="{529749B4-34CC-4EC6-8358-6C500DB3F4FB}" type="sibTrans" cxnId="{16DEEAFA-BE19-4C4A-8DE8-DA3188317B62}">
      <dgm:prSet/>
      <dgm:spPr/>
      <dgm:t>
        <a:bodyPr/>
        <a:lstStyle/>
        <a:p>
          <a:endParaRPr lang="el-GR"/>
        </a:p>
      </dgm:t>
    </dgm:pt>
    <dgm:pt modelId="{6E3C7BFC-C44E-4D8B-9186-26680F901D2A}">
      <dgm:prSet phldrT="[Κείμενο]" custT="1"/>
      <dgm:spPr/>
      <dgm:t>
        <a:bodyPr/>
        <a:lstStyle/>
        <a:p>
          <a:r>
            <a:rPr lang="el-GR" sz="1000" dirty="0"/>
            <a:t>ΕΥ σε δέσμες</a:t>
          </a:r>
        </a:p>
      </dgm:t>
    </dgm:pt>
    <dgm:pt modelId="{6115DB04-1868-4EE3-A689-E384D8B94DD6}" type="parTrans" cxnId="{E9752A38-6CAB-468F-B652-CB979BEEB2AB}">
      <dgm:prSet/>
      <dgm:spPr/>
      <dgm:t>
        <a:bodyPr/>
        <a:lstStyle/>
        <a:p>
          <a:endParaRPr lang="el-GR"/>
        </a:p>
      </dgm:t>
    </dgm:pt>
    <dgm:pt modelId="{28DC3692-B2B6-4369-9473-18FF85372219}" type="sibTrans" cxnId="{E9752A38-6CAB-468F-B652-CB979BEEB2AB}">
      <dgm:prSet/>
      <dgm:spPr/>
      <dgm:t>
        <a:bodyPr/>
        <a:lstStyle/>
        <a:p>
          <a:endParaRPr lang="el-GR"/>
        </a:p>
      </dgm:t>
    </dgm:pt>
    <dgm:pt modelId="{1A3C8F7C-5074-45F3-9DEC-EFE37E1BDDED}">
      <dgm:prSet phldrT="[Κείμενο]" custT="1"/>
      <dgm:spPr/>
      <dgm:t>
        <a:bodyPr/>
        <a:lstStyle/>
        <a:p>
          <a:r>
            <a:rPr lang="el-GR" sz="1000" dirty="0"/>
            <a:t>Αρχές σύμφωνα με Σπανακά &amp; Λιοναράκη</a:t>
          </a:r>
        </a:p>
      </dgm:t>
    </dgm:pt>
    <dgm:pt modelId="{A39B4B89-62EB-4BAE-BB15-2350917B847A}" type="parTrans" cxnId="{F14AAA8C-CD59-41A6-B22A-FF65A4FD6803}">
      <dgm:prSet/>
      <dgm:spPr/>
      <dgm:t>
        <a:bodyPr/>
        <a:lstStyle/>
        <a:p>
          <a:endParaRPr lang="el-GR"/>
        </a:p>
      </dgm:t>
    </dgm:pt>
    <dgm:pt modelId="{D8310AB0-E611-4007-9CC6-2D1A72C27918}" type="sibTrans" cxnId="{F14AAA8C-CD59-41A6-B22A-FF65A4FD6803}">
      <dgm:prSet/>
      <dgm:spPr/>
      <dgm:t>
        <a:bodyPr/>
        <a:lstStyle/>
        <a:p>
          <a:endParaRPr lang="el-GR"/>
        </a:p>
      </dgm:t>
    </dgm:pt>
    <dgm:pt modelId="{DE353A37-9D7A-47FE-8059-2149177DA92E}" type="pres">
      <dgm:prSet presAssocID="{63DC0E1B-B5B5-4538-9B3D-21CC56BD406E}" presName="diagram" presStyleCnt="0">
        <dgm:presLayoutVars>
          <dgm:chPref val="1"/>
          <dgm:dir/>
          <dgm:animOne val="branch"/>
          <dgm:animLvl val="lvl"/>
          <dgm:resizeHandles/>
        </dgm:presLayoutVars>
      </dgm:prSet>
      <dgm:spPr/>
    </dgm:pt>
    <dgm:pt modelId="{0464C1B3-22A5-4057-85B7-C20E1B869E48}" type="pres">
      <dgm:prSet presAssocID="{D9421439-8F79-433D-819C-94D9512EBDD6}" presName="root" presStyleCnt="0"/>
      <dgm:spPr/>
    </dgm:pt>
    <dgm:pt modelId="{7FDAA7D4-5A4A-4106-B770-2C191374680F}" type="pres">
      <dgm:prSet presAssocID="{D9421439-8F79-433D-819C-94D9512EBDD6}" presName="rootComposite" presStyleCnt="0"/>
      <dgm:spPr/>
    </dgm:pt>
    <dgm:pt modelId="{B988F000-A85A-41CB-A180-DC6DA51E8F9A}" type="pres">
      <dgm:prSet presAssocID="{D9421439-8F79-433D-819C-94D9512EBDD6}" presName="rootText" presStyleLbl="node1" presStyleIdx="0" presStyleCnt="1" custScaleX="72570" custScaleY="54512" custLinFactNeighborX="14460" custLinFactNeighborY="-5233"/>
      <dgm:spPr/>
    </dgm:pt>
    <dgm:pt modelId="{0B6113F0-BA73-4662-893F-20C628BAA77D}" type="pres">
      <dgm:prSet presAssocID="{D9421439-8F79-433D-819C-94D9512EBDD6}" presName="rootConnector" presStyleLbl="node1" presStyleIdx="0" presStyleCnt="1"/>
      <dgm:spPr/>
    </dgm:pt>
    <dgm:pt modelId="{D1D77B36-E2BF-4FAD-AA33-3C39C34183BB}" type="pres">
      <dgm:prSet presAssocID="{D9421439-8F79-433D-819C-94D9512EBDD6}" presName="childShape" presStyleCnt="0"/>
      <dgm:spPr/>
    </dgm:pt>
    <dgm:pt modelId="{37E536ED-E60D-44B7-9180-EB6DE4D9205A}" type="pres">
      <dgm:prSet presAssocID="{6115DB04-1868-4EE3-A689-E384D8B94DD6}" presName="Name13" presStyleLbl="parChTrans1D2" presStyleIdx="0" presStyleCnt="2"/>
      <dgm:spPr/>
    </dgm:pt>
    <dgm:pt modelId="{4629BB0B-AE81-4C76-84AB-3CE7A64638A8}" type="pres">
      <dgm:prSet presAssocID="{6E3C7BFC-C44E-4D8B-9186-26680F901D2A}" presName="childText" presStyleLbl="bgAcc1" presStyleIdx="0" presStyleCnt="2" custScaleX="59750" custScaleY="57976" custLinFactNeighborX="15094" custLinFactNeighborY="2932">
        <dgm:presLayoutVars>
          <dgm:bulletEnabled val="1"/>
        </dgm:presLayoutVars>
      </dgm:prSet>
      <dgm:spPr/>
    </dgm:pt>
    <dgm:pt modelId="{8DC3536E-80B5-40DA-AF8A-39F66D176CE2}" type="pres">
      <dgm:prSet presAssocID="{A39B4B89-62EB-4BAE-BB15-2350917B847A}" presName="Name13" presStyleLbl="parChTrans1D2" presStyleIdx="1" presStyleCnt="2"/>
      <dgm:spPr/>
    </dgm:pt>
    <dgm:pt modelId="{9501ADD0-EBDF-47DE-B9D8-4AF6932006F3}" type="pres">
      <dgm:prSet presAssocID="{1A3C8F7C-5074-45F3-9DEC-EFE37E1BDDED}" presName="childText" presStyleLbl="bgAcc1" presStyleIdx="1" presStyleCnt="2" custScaleX="59681" custScaleY="57976" custLinFactNeighborX="15163" custLinFactNeighborY="-5323">
        <dgm:presLayoutVars>
          <dgm:bulletEnabled val="1"/>
        </dgm:presLayoutVars>
      </dgm:prSet>
      <dgm:spPr/>
    </dgm:pt>
  </dgm:ptLst>
  <dgm:cxnLst>
    <dgm:cxn modelId="{EA249126-12E9-4E8F-95DB-3E61DB421E4A}" type="presOf" srcId="{D9421439-8F79-433D-819C-94D9512EBDD6}" destId="{0B6113F0-BA73-4662-893F-20C628BAA77D}" srcOrd="1" destOrd="0" presId="urn:microsoft.com/office/officeart/2005/8/layout/hierarchy3"/>
    <dgm:cxn modelId="{3DEEEC29-9047-4F32-A232-AC2F7A109821}" type="presOf" srcId="{6115DB04-1868-4EE3-A689-E384D8B94DD6}" destId="{37E536ED-E60D-44B7-9180-EB6DE4D9205A}" srcOrd="0" destOrd="0" presId="urn:microsoft.com/office/officeart/2005/8/layout/hierarchy3"/>
    <dgm:cxn modelId="{E9752A38-6CAB-468F-B652-CB979BEEB2AB}" srcId="{D9421439-8F79-433D-819C-94D9512EBDD6}" destId="{6E3C7BFC-C44E-4D8B-9186-26680F901D2A}" srcOrd="0" destOrd="0" parTransId="{6115DB04-1868-4EE3-A689-E384D8B94DD6}" sibTransId="{28DC3692-B2B6-4369-9473-18FF85372219}"/>
    <dgm:cxn modelId="{106D4946-D082-4F9F-8850-6DE0D02149E8}" type="presOf" srcId="{6E3C7BFC-C44E-4D8B-9186-26680F901D2A}" destId="{4629BB0B-AE81-4C76-84AB-3CE7A64638A8}" srcOrd="0" destOrd="0" presId="urn:microsoft.com/office/officeart/2005/8/layout/hierarchy3"/>
    <dgm:cxn modelId="{071E4458-A245-4B34-8864-D435DA726C68}" type="presOf" srcId="{D9421439-8F79-433D-819C-94D9512EBDD6}" destId="{B988F000-A85A-41CB-A180-DC6DA51E8F9A}" srcOrd="0" destOrd="0" presId="urn:microsoft.com/office/officeart/2005/8/layout/hierarchy3"/>
    <dgm:cxn modelId="{F14AAA8C-CD59-41A6-B22A-FF65A4FD6803}" srcId="{D9421439-8F79-433D-819C-94D9512EBDD6}" destId="{1A3C8F7C-5074-45F3-9DEC-EFE37E1BDDED}" srcOrd="1" destOrd="0" parTransId="{A39B4B89-62EB-4BAE-BB15-2350917B847A}" sibTransId="{D8310AB0-E611-4007-9CC6-2D1A72C27918}"/>
    <dgm:cxn modelId="{528A128E-9782-4507-ADBC-8658D63B7265}" type="presOf" srcId="{A39B4B89-62EB-4BAE-BB15-2350917B847A}" destId="{8DC3536E-80B5-40DA-AF8A-39F66D176CE2}" srcOrd="0" destOrd="0" presId="urn:microsoft.com/office/officeart/2005/8/layout/hierarchy3"/>
    <dgm:cxn modelId="{E3111CF2-0BE0-494C-905C-7C5D093BD70C}" type="presOf" srcId="{1A3C8F7C-5074-45F3-9DEC-EFE37E1BDDED}" destId="{9501ADD0-EBDF-47DE-B9D8-4AF6932006F3}" srcOrd="0" destOrd="0" presId="urn:microsoft.com/office/officeart/2005/8/layout/hierarchy3"/>
    <dgm:cxn modelId="{16DEEAFA-BE19-4C4A-8DE8-DA3188317B62}" srcId="{63DC0E1B-B5B5-4538-9B3D-21CC56BD406E}" destId="{D9421439-8F79-433D-819C-94D9512EBDD6}" srcOrd="0" destOrd="0" parTransId="{7656264D-F8B6-4310-B9CD-57A238385840}" sibTransId="{529749B4-34CC-4EC6-8358-6C500DB3F4FB}"/>
    <dgm:cxn modelId="{01551CFC-8832-454B-A495-2E395A58B661}" type="presOf" srcId="{63DC0E1B-B5B5-4538-9B3D-21CC56BD406E}" destId="{DE353A37-9D7A-47FE-8059-2149177DA92E}" srcOrd="0" destOrd="0" presId="urn:microsoft.com/office/officeart/2005/8/layout/hierarchy3"/>
    <dgm:cxn modelId="{5F607325-3F36-4E1E-A0C2-5366CB5B5870}" type="presParOf" srcId="{DE353A37-9D7A-47FE-8059-2149177DA92E}" destId="{0464C1B3-22A5-4057-85B7-C20E1B869E48}" srcOrd="0" destOrd="0" presId="urn:microsoft.com/office/officeart/2005/8/layout/hierarchy3"/>
    <dgm:cxn modelId="{A6A94024-7A5D-4AAA-B0F2-9DA558508B00}" type="presParOf" srcId="{0464C1B3-22A5-4057-85B7-C20E1B869E48}" destId="{7FDAA7D4-5A4A-4106-B770-2C191374680F}" srcOrd="0" destOrd="0" presId="urn:microsoft.com/office/officeart/2005/8/layout/hierarchy3"/>
    <dgm:cxn modelId="{45FDBC66-C3A0-42D5-B59B-DD5B72889ABE}" type="presParOf" srcId="{7FDAA7D4-5A4A-4106-B770-2C191374680F}" destId="{B988F000-A85A-41CB-A180-DC6DA51E8F9A}" srcOrd="0" destOrd="0" presId="urn:microsoft.com/office/officeart/2005/8/layout/hierarchy3"/>
    <dgm:cxn modelId="{E95D9C35-B96E-4A75-AC40-5261B9164A42}" type="presParOf" srcId="{7FDAA7D4-5A4A-4106-B770-2C191374680F}" destId="{0B6113F0-BA73-4662-893F-20C628BAA77D}" srcOrd="1" destOrd="0" presId="urn:microsoft.com/office/officeart/2005/8/layout/hierarchy3"/>
    <dgm:cxn modelId="{E6BED9E2-65D1-4F7E-8251-5985F377F795}" type="presParOf" srcId="{0464C1B3-22A5-4057-85B7-C20E1B869E48}" destId="{D1D77B36-E2BF-4FAD-AA33-3C39C34183BB}" srcOrd="1" destOrd="0" presId="urn:microsoft.com/office/officeart/2005/8/layout/hierarchy3"/>
    <dgm:cxn modelId="{B5C70A8D-C351-47C4-9EC6-051935F244D8}" type="presParOf" srcId="{D1D77B36-E2BF-4FAD-AA33-3C39C34183BB}" destId="{37E536ED-E60D-44B7-9180-EB6DE4D9205A}" srcOrd="0" destOrd="0" presId="urn:microsoft.com/office/officeart/2005/8/layout/hierarchy3"/>
    <dgm:cxn modelId="{9E8B53FC-235E-4CFA-AD33-5D6244453493}" type="presParOf" srcId="{D1D77B36-E2BF-4FAD-AA33-3C39C34183BB}" destId="{4629BB0B-AE81-4C76-84AB-3CE7A64638A8}" srcOrd="1" destOrd="0" presId="urn:microsoft.com/office/officeart/2005/8/layout/hierarchy3"/>
    <dgm:cxn modelId="{7C11DF74-D9AE-4144-8032-42F1EA42FAD3}" type="presParOf" srcId="{D1D77B36-E2BF-4FAD-AA33-3C39C34183BB}" destId="{8DC3536E-80B5-40DA-AF8A-39F66D176CE2}" srcOrd="2" destOrd="0" presId="urn:microsoft.com/office/officeart/2005/8/layout/hierarchy3"/>
    <dgm:cxn modelId="{ECB07522-504B-4FC7-BC03-12AF9F2B2A76}" type="presParOf" srcId="{D1D77B36-E2BF-4FAD-AA33-3C39C34183BB}" destId="{9501ADD0-EBDF-47DE-B9D8-4AF6932006F3}" srcOrd="3"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FAF6720-486D-430F-919A-FC2E7D3EFD8C}" type="doc">
      <dgm:prSet loTypeId="urn:microsoft.com/office/officeart/2005/8/layout/hProcess7" loCatId="process" qsTypeId="urn:microsoft.com/office/officeart/2005/8/quickstyle/simple1" qsCatId="simple" csTypeId="urn:microsoft.com/office/officeart/2005/8/colors/colorful3" csCatId="colorful" phldr="1"/>
      <dgm:spPr/>
      <dgm:t>
        <a:bodyPr/>
        <a:lstStyle/>
        <a:p>
          <a:endParaRPr lang="el-GR"/>
        </a:p>
      </dgm:t>
    </dgm:pt>
    <dgm:pt modelId="{A291E9EC-99E4-42F9-BAFE-01F1788EA4E4}">
      <dgm:prSet phldrT="[Κείμενο]" custT="1"/>
      <dgm:spPr>
        <a:scene3d>
          <a:camera prst="orthographicFront">
            <a:rot lat="0" lon="0" rev="0"/>
          </a:camera>
          <a:lightRig rig="balanced" dir="t">
            <a:rot lat="0" lon="0" rev="8700000"/>
          </a:lightRig>
        </a:scene3d>
        <a:sp3d>
          <a:bevelT w="190500" h="38100"/>
        </a:sp3d>
      </dgm:spPr>
      <dgm:t>
        <a:bodyPr/>
        <a:lstStyle/>
        <a:p>
          <a:r>
            <a:rPr lang="el-GR" sz="2400" b="1" dirty="0"/>
            <a:t>Φυσική</a:t>
          </a:r>
          <a:r>
            <a:rPr lang="el-GR" sz="2000" b="1" dirty="0"/>
            <a:t> Αγωγή</a:t>
          </a:r>
        </a:p>
      </dgm:t>
    </dgm:pt>
    <dgm:pt modelId="{9A1E0735-322D-40B3-B130-DBF53FB22555}" type="parTrans" cxnId="{52BBA524-B52E-4F88-9D7E-573BF753B2E0}">
      <dgm:prSet/>
      <dgm:spPr/>
      <dgm:t>
        <a:bodyPr/>
        <a:lstStyle/>
        <a:p>
          <a:endParaRPr lang="el-GR"/>
        </a:p>
      </dgm:t>
    </dgm:pt>
    <dgm:pt modelId="{720D21D4-0281-4180-ADAB-D8E4E22B2628}" type="sibTrans" cxnId="{52BBA524-B52E-4F88-9D7E-573BF753B2E0}">
      <dgm:prSet/>
      <dgm:spPr/>
      <dgm:t>
        <a:bodyPr/>
        <a:lstStyle/>
        <a:p>
          <a:endParaRPr lang="el-GR"/>
        </a:p>
      </dgm:t>
    </dgm:pt>
    <dgm:pt modelId="{C668CD56-569A-421A-8BB8-0E4A26CE166D}">
      <dgm:prSet phldrT="[Κείμενο]"/>
      <dgm:spPr>
        <a:solidFill>
          <a:srgbClr val="BECC3E"/>
        </a:solidFill>
      </dgm:spPr>
      <dgm:t>
        <a:bodyPr/>
        <a:lstStyle/>
        <a:p>
          <a:pPr>
            <a:buNone/>
          </a:pPr>
          <a:r>
            <a:rPr lang="el-GR" dirty="0"/>
            <a:t>Σκοπός</a:t>
          </a:r>
        </a:p>
      </dgm:t>
    </dgm:pt>
    <dgm:pt modelId="{6A4CF82A-CCB5-4247-BBF7-194CD2FAC760}" type="parTrans" cxnId="{0F22AFED-1203-43E5-A859-A7CE4D81527C}">
      <dgm:prSet/>
      <dgm:spPr/>
      <dgm:t>
        <a:bodyPr/>
        <a:lstStyle/>
        <a:p>
          <a:endParaRPr lang="el-GR"/>
        </a:p>
      </dgm:t>
    </dgm:pt>
    <dgm:pt modelId="{6ECF62C4-B9C8-4577-B419-F90FB37AE330}" type="sibTrans" cxnId="{0F22AFED-1203-43E5-A859-A7CE4D81527C}">
      <dgm:prSet/>
      <dgm:spPr/>
      <dgm:t>
        <a:bodyPr/>
        <a:lstStyle/>
        <a:p>
          <a:endParaRPr lang="el-GR"/>
        </a:p>
      </dgm:t>
    </dgm:pt>
    <dgm:pt modelId="{4F8740BE-F027-41B0-9D08-DCE0EDB4AC04}">
      <dgm:prSet phldrT="[Κείμενο]" custT="1"/>
      <dgm:spPr>
        <a:solidFill>
          <a:srgbClr val="92CD53"/>
        </a:solidFill>
        <a:scene3d>
          <a:camera prst="orthographicFront">
            <a:rot lat="0" lon="0" rev="0"/>
          </a:camera>
          <a:lightRig rig="balanced" dir="t">
            <a:rot lat="0" lon="0" rev="8700000"/>
          </a:lightRig>
        </a:scene3d>
        <a:sp3d>
          <a:bevelT w="190500" h="38100"/>
        </a:sp3d>
      </dgm:spPr>
      <dgm:t>
        <a:bodyPr/>
        <a:lstStyle/>
        <a:p>
          <a:r>
            <a:rPr lang="el-GR" sz="2400" b="1" dirty="0"/>
            <a:t>εξΑΕ στη Φ.Α</a:t>
          </a:r>
        </a:p>
      </dgm:t>
    </dgm:pt>
    <dgm:pt modelId="{14D626D4-CB91-4CD3-9519-356605AB7CAA}" type="parTrans" cxnId="{1CFFF2D8-ED66-4477-A14A-57D626EA6CD2}">
      <dgm:prSet/>
      <dgm:spPr/>
      <dgm:t>
        <a:bodyPr/>
        <a:lstStyle/>
        <a:p>
          <a:endParaRPr lang="el-GR"/>
        </a:p>
      </dgm:t>
    </dgm:pt>
    <dgm:pt modelId="{CDCA459D-1462-4702-98BE-D92A74DD2E37}" type="sibTrans" cxnId="{1CFFF2D8-ED66-4477-A14A-57D626EA6CD2}">
      <dgm:prSet/>
      <dgm:spPr/>
      <dgm:t>
        <a:bodyPr/>
        <a:lstStyle/>
        <a:p>
          <a:endParaRPr lang="el-GR"/>
        </a:p>
      </dgm:t>
    </dgm:pt>
    <dgm:pt modelId="{9330FBAF-5EF5-4351-B66B-75386C236B19}">
      <dgm:prSet phldrT="[Κείμενο]"/>
      <dgm:spPr>
        <a:solidFill>
          <a:srgbClr val="BECC3E"/>
        </a:solidFill>
      </dgm:spPr>
      <dgm:t>
        <a:bodyPr/>
        <a:lstStyle/>
        <a:p>
          <a:pPr>
            <a:buNone/>
          </a:pPr>
          <a:r>
            <a:rPr lang="el-GR" dirty="0"/>
            <a:t>Περιεχόμενα</a:t>
          </a:r>
        </a:p>
      </dgm:t>
    </dgm:pt>
    <dgm:pt modelId="{75FB946D-CF4D-4C15-82F5-6C194A92F48F}" type="parTrans" cxnId="{02F286E3-0A65-49AD-A861-EC1A9C9D009A}">
      <dgm:prSet/>
      <dgm:spPr/>
      <dgm:t>
        <a:bodyPr/>
        <a:lstStyle/>
        <a:p>
          <a:endParaRPr lang="el-GR"/>
        </a:p>
      </dgm:t>
    </dgm:pt>
    <dgm:pt modelId="{CEDCC56D-B3A3-49EE-ADC3-214B41E07470}" type="sibTrans" cxnId="{02F286E3-0A65-49AD-A861-EC1A9C9D009A}">
      <dgm:prSet/>
      <dgm:spPr/>
      <dgm:t>
        <a:bodyPr/>
        <a:lstStyle/>
        <a:p>
          <a:endParaRPr lang="el-GR"/>
        </a:p>
      </dgm:t>
    </dgm:pt>
    <dgm:pt modelId="{CA2A3D5D-8FB1-44B6-ABC4-4F381F3BFAFE}">
      <dgm:prSet phldrT="[Κείμενο]"/>
      <dgm:spPr>
        <a:solidFill>
          <a:srgbClr val="BECC3E"/>
        </a:solidFill>
      </dgm:spPr>
      <dgm:t>
        <a:bodyPr/>
        <a:lstStyle/>
        <a:p>
          <a:pPr>
            <a:buNone/>
          </a:pPr>
          <a:r>
            <a:rPr lang="el-GR" dirty="0"/>
            <a:t>Καθηγητής Φ.Α</a:t>
          </a:r>
        </a:p>
      </dgm:t>
    </dgm:pt>
    <dgm:pt modelId="{268824A3-4D7F-4C9F-964D-6C4FE948A95F}" type="parTrans" cxnId="{170523D9-E2C6-4052-B110-C374D800BE02}">
      <dgm:prSet/>
      <dgm:spPr/>
      <dgm:t>
        <a:bodyPr/>
        <a:lstStyle/>
        <a:p>
          <a:endParaRPr lang="el-GR"/>
        </a:p>
      </dgm:t>
    </dgm:pt>
    <dgm:pt modelId="{CD1B1428-B948-4521-BE83-D10B1EFAA2AB}" type="sibTrans" cxnId="{170523D9-E2C6-4052-B110-C374D800BE02}">
      <dgm:prSet/>
      <dgm:spPr/>
      <dgm:t>
        <a:bodyPr/>
        <a:lstStyle/>
        <a:p>
          <a:endParaRPr lang="el-GR"/>
        </a:p>
      </dgm:t>
    </dgm:pt>
    <dgm:pt modelId="{A1AE1DAE-1D36-48C9-B357-2513E2D70364}">
      <dgm:prSet phldrT="[Κείμενο]"/>
      <dgm:spPr/>
      <dgm:t>
        <a:bodyPr/>
        <a:lstStyle/>
        <a:p>
          <a:r>
            <a:rPr lang="el-GR" dirty="0"/>
            <a:t>Ανασκόπηση βιβλιογραφίας</a:t>
          </a:r>
        </a:p>
      </dgm:t>
    </dgm:pt>
    <dgm:pt modelId="{F9AEB31D-0E15-4B6D-86A0-ECE64EF50130}" type="parTrans" cxnId="{E92D8C6A-CC42-482C-85F4-645CD77CC2D1}">
      <dgm:prSet/>
      <dgm:spPr/>
      <dgm:t>
        <a:bodyPr/>
        <a:lstStyle/>
        <a:p>
          <a:endParaRPr lang="el-GR"/>
        </a:p>
      </dgm:t>
    </dgm:pt>
    <dgm:pt modelId="{9858BD78-05B2-4C4E-B4C1-9B8CD9B05AE3}" type="sibTrans" cxnId="{E92D8C6A-CC42-482C-85F4-645CD77CC2D1}">
      <dgm:prSet/>
      <dgm:spPr/>
      <dgm:t>
        <a:bodyPr/>
        <a:lstStyle/>
        <a:p>
          <a:endParaRPr lang="el-GR"/>
        </a:p>
      </dgm:t>
    </dgm:pt>
    <dgm:pt modelId="{A62B7879-EA95-4C2F-BE6D-5D0660AAAB9A}">
      <dgm:prSet/>
      <dgm:spPr>
        <a:solidFill>
          <a:srgbClr val="0794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dirty="0"/>
            <a:t>εξΑΕ - αποτελεσματικό εργαλείο στη Φ.Α</a:t>
          </a:r>
        </a:p>
        <a:p>
          <a:r>
            <a:rPr lang="el-GR" dirty="0"/>
            <a:t>Δεν έχει πραγματοποιηθεί εξ αποστάσεως διδασκαλία μυϊκού συστήματος</a:t>
          </a:r>
        </a:p>
      </dgm:t>
    </dgm:pt>
    <dgm:pt modelId="{182E6DFA-E3F5-40AF-A9B4-E64CF8E77C40}" type="parTrans" cxnId="{318E2275-077C-49E3-BE0D-DE8AC7001262}">
      <dgm:prSet/>
      <dgm:spPr/>
      <dgm:t>
        <a:bodyPr/>
        <a:lstStyle/>
        <a:p>
          <a:endParaRPr lang="el-GR"/>
        </a:p>
      </dgm:t>
    </dgm:pt>
    <dgm:pt modelId="{D83F19F7-0076-449F-BA46-5389E1882140}" type="sibTrans" cxnId="{318E2275-077C-49E3-BE0D-DE8AC7001262}">
      <dgm:prSet/>
      <dgm:spPr/>
      <dgm:t>
        <a:bodyPr/>
        <a:lstStyle/>
        <a:p>
          <a:endParaRPr lang="el-GR"/>
        </a:p>
      </dgm:t>
    </dgm:pt>
    <dgm:pt modelId="{F1696E1C-035D-4DFB-9B76-4047F8E2FAE4}">
      <dgm:prSet/>
      <dgm:spPr>
        <a:solidFill>
          <a:srgbClr val="0794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dirty="0"/>
            <a:t>Σημαντικότητα του Μυϊκού Συστήματος στην κατανόηση του ανθρώπινου σώματος και τη λειτουργία του ως προς τη Φ.Α </a:t>
          </a:r>
        </a:p>
      </dgm:t>
    </dgm:pt>
    <dgm:pt modelId="{5FFCCD4E-6565-40E7-A559-4B69F0054D6F}" type="parTrans" cxnId="{E3784EAD-81B2-4094-945F-B482EB288FE1}">
      <dgm:prSet/>
      <dgm:spPr/>
      <dgm:t>
        <a:bodyPr/>
        <a:lstStyle/>
        <a:p>
          <a:endParaRPr lang="el-GR"/>
        </a:p>
      </dgm:t>
    </dgm:pt>
    <dgm:pt modelId="{60FB4031-02F7-443E-9080-D2C29546DAB7}" type="sibTrans" cxnId="{E3784EAD-81B2-4094-945F-B482EB288FE1}">
      <dgm:prSet/>
      <dgm:spPr/>
      <dgm:t>
        <a:bodyPr/>
        <a:lstStyle/>
        <a:p>
          <a:endParaRPr lang="el-GR"/>
        </a:p>
      </dgm:t>
    </dgm:pt>
    <dgm:pt modelId="{34AC8BA0-5514-4EB6-A33E-F2866DD5CD2C}">
      <dgm:prSet phldrT="[Κείμενο]"/>
      <dgm:spPr/>
      <dgm:t>
        <a:bodyPr/>
        <a:lstStyle/>
        <a:p>
          <a:r>
            <a:rPr lang="el-GR"/>
            <a:t>Μποουλινγκ</a:t>
          </a:r>
          <a:endParaRPr lang="el-GR" dirty="0"/>
        </a:p>
      </dgm:t>
    </dgm:pt>
    <dgm:pt modelId="{415D0C9E-6711-4AC0-9AB4-005291B67773}" type="parTrans" cxnId="{EA9C3439-118E-494F-8362-393D18FA9D66}">
      <dgm:prSet/>
      <dgm:spPr/>
      <dgm:t>
        <a:bodyPr/>
        <a:lstStyle/>
        <a:p>
          <a:endParaRPr lang="el-GR"/>
        </a:p>
      </dgm:t>
    </dgm:pt>
    <dgm:pt modelId="{A716426E-ECCB-4769-9AFF-177B4A09C1F8}" type="sibTrans" cxnId="{EA9C3439-118E-494F-8362-393D18FA9D66}">
      <dgm:prSet/>
      <dgm:spPr/>
      <dgm:t>
        <a:bodyPr/>
        <a:lstStyle/>
        <a:p>
          <a:endParaRPr lang="el-GR"/>
        </a:p>
      </dgm:t>
    </dgm:pt>
    <dgm:pt modelId="{D01362C0-3308-4A4D-9C68-205413FCC4A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l-GR" sz="2400" b="1" dirty="0"/>
            <a:t>Συμπέρασμα</a:t>
          </a:r>
          <a:endParaRPr lang="el-GR" sz="3000" b="1" dirty="0"/>
        </a:p>
      </dgm:t>
    </dgm:pt>
    <dgm:pt modelId="{31EB30B1-A1C4-410D-A206-D56663FC03A5}" type="sibTrans" cxnId="{62ED43A5-D104-45C9-8C66-09C8EB678E76}">
      <dgm:prSet/>
      <dgm:spPr/>
      <dgm:t>
        <a:bodyPr/>
        <a:lstStyle/>
        <a:p>
          <a:endParaRPr lang="el-GR"/>
        </a:p>
      </dgm:t>
    </dgm:pt>
    <dgm:pt modelId="{2B025A55-5285-441E-9562-DD270C711FEE}" type="parTrans" cxnId="{62ED43A5-D104-45C9-8C66-09C8EB678E76}">
      <dgm:prSet/>
      <dgm:spPr/>
      <dgm:t>
        <a:bodyPr/>
        <a:lstStyle/>
        <a:p>
          <a:endParaRPr lang="el-GR"/>
        </a:p>
      </dgm:t>
    </dgm:pt>
    <dgm:pt modelId="{1CFD5DB2-00D9-4BE5-8E11-5978330D6495}">
      <dgm:prSet phldrT="[Κείμενο]"/>
      <dgm:spPr/>
      <dgm:t>
        <a:bodyPr/>
        <a:lstStyle/>
        <a:p>
          <a:r>
            <a:rPr lang="el-GR" dirty="0"/>
            <a:t>Τένις</a:t>
          </a:r>
        </a:p>
      </dgm:t>
    </dgm:pt>
    <dgm:pt modelId="{88E95226-F7D0-48E6-AEA3-F828C1DCE57B}" type="sibTrans" cxnId="{BA5A2B8F-FB22-4325-B88C-174BDEB1180F}">
      <dgm:prSet/>
      <dgm:spPr/>
      <dgm:t>
        <a:bodyPr/>
        <a:lstStyle/>
        <a:p>
          <a:endParaRPr lang="el-GR"/>
        </a:p>
      </dgm:t>
    </dgm:pt>
    <dgm:pt modelId="{0C4CFB4E-45A5-4190-B890-AB0CD781034A}" type="parTrans" cxnId="{BA5A2B8F-FB22-4325-B88C-174BDEB1180F}">
      <dgm:prSet/>
      <dgm:spPr/>
      <dgm:t>
        <a:bodyPr/>
        <a:lstStyle/>
        <a:p>
          <a:endParaRPr lang="el-GR"/>
        </a:p>
      </dgm:t>
    </dgm:pt>
    <dgm:pt modelId="{9B6BDA23-7573-4E90-9916-ECFD540F0F9D}">
      <dgm:prSet phldrT="[Κείμενο]"/>
      <dgm:spPr/>
      <dgm:t>
        <a:bodyPr/>
        <a:lstStyle/>
        <a:p>
          <a:r>
            <a:rPr lang="el-GR" dirty="0"/>
            <a:t>Γκολφ</a:t>
          </a:r>
        </a:p>
      </dgm:t>
    </dgm:pt>
    <dgm:pt modelId="{22324253-FD21-4072-ABE7-DE39C9DC631E}" type="parTrans" cxnId="{9F2DD8A9-26F8-4028-B4D9-0A71B31ADD59}">
      <dgm:prSet/>
      <dgm:spPr/>
      <dgm:t>
        <a:bodyPr/>
        <a:lstStyle/>
        <a:p>
          <a:endParaRPr lang="el-GR"/>
        </a:p>
      </dgm:t>
    </dgm:pt>
    <dgm:pt modelId="{8BAB1C47-BF81-4B4A-BD8B-D4D97223C9C6}" type="sibTrans" cxnId="{9F2DD8A9-26F8-4028-B4D9-0A71B31ADD59}">
      <dgm:prSet/>
      <dgm:spPr/>
      <dgm:t>
        <a:bodyPr/>
        <a:lstStyle/>
        <a:p>
          <a:endParaRPr lang="el-GR"/>
        </a:p>
      </dgm:t>
    </dgm:pt>
    <dgm:pt modelId="{80365E61-8DD8-4A91-9CD3-5553576B27E3}">
      <dgm:prSet phldrT="[Κείμενο]"/>
      <dgm:spPr/>
      <dgm:t>
        <a:bodyPr/>
        <a:lstStyle/>
        <a:p>
          <a:r>
            <a:rPr lang="el-GR" dirty="0"/>
            <a:t>Βόλεϊ</a:t>
          </a:r>
        </a:p>
      </dgm:t>
    </dgm:pt>
    <dgm:pt modelId="{0561EE04-AB91-4E03-994A-B2F6F29AC596}" type="parTrans" cxnId="{9237FD7B-C2CD-44F4-B955-300C070B4CCA}">
      <dgm:prSet/>
      <dgm:spPr/>
      <dgm:t>
        <a:bodyPr/>
        <a:lstStyle/>
        <a:p>
          <a:endParaRPr lang="el-GR"/>
        </a:p>
      </dgm:t>
    </dgm:pt>
    <dgm:pt modelId="{4E5719BE-F7C8-41CA-A958-6A4AB2F67C76}" type="sibTrans" cxnId="{9237FD7B-C2CD-44F4-B955-300C070B4CCA}">
      <dgm:prSet/>
      <dgm:spPr/>
      <dgm:t>
        <a:bodyPr/>
        <a:lstStyle/>
        <a:p>
          <a:endParaRPr lang="el-GR"/>
        </a:p>
      </dgm:t>
    </dgm:pt>
    <dgm:pt modelId="{0BA46944-D033-444C-A88D-8E99B867E926}">
      <dgm:prSet phldrT="[Κείμενο]"/>
      <dgm:spPr/>
      <dgm:t>
        <a:bodyPr/>
        <a:lstStyle/>
        <a:p>
          <a:r>
            <a:rPr lang="el-GR" dirty="0"/>
            <a:t>Χορός</a:t>
          </a:r>
        </a:p>
      </dgm:t>
    </dgm:pt>
    <dgm:pt modelId="{CB665CFF-E6CD-4649-BDFE-4C0962A7FF09}" type="parTrans" cxnId="{734D47E2-F39D-4529-BEEC-6626FA490432}">
      <dgm:prSet/>
      <dgm:spPr/>
      <dgm:t>
        <a:bodyPr/>
        <a:lstStyle/>
        <a:p>
          <a:endParaRPr lang="el-GR"/>
        </a:p>
      </dgm:t>
    </dgm:pt>
    <dgm:pt modelId="{084B89A0-3A21-4F68-BEE1-A5DAA3372C61}" type="sibTrans" cxnId="{734D47E2-F39D-4529-BEEC-6626FA490432}">
      <dgm:prSet/>
      <dgm:spPr/>
      <dgm:t>
        <a:bodyPr/>
        <a:lstStyle/>
        <a:p>
          <a:endParaRPr lang="el-GR"/>
        </a:p>
      </dgm:t>
    </dgm:pt>
    <dgm:pt modelId="{7356D798-797E-4236-849A-FA5A5CA695D4}">
      <dgm:prSet phldrT="[Κείμενο]"/>
      <dgm:spPr/>
      <dgm:t>
        <a:bodyPr/>
        <a:lstStyle/>
        <a:p>
          <a:r>
            <a:rPr lang="el-GR" dirty="0"/>
            <a:t>Μπάσκετ</a:t>
          </a:r>
        </a:p>
      </dgm:t>
    </dgm:pt>
    <dgm:pt modelId="{DF4C5EB7-86B7-4388-A50D-DBFD21694FE3}" type="parTrans" cxnId="{7855B23C-C0E3-43AC-9E41-8067B29D4103}">
      <dgm:prSet/>
      <dgm:spPr/>
      <dgm:t>
        <a:bodyPr/>
        <a:lstStyle/>
        <a:p>
          <a:endParaRPr lang="el-GR"/>
        </a:p>
      </dgm:t>
    </dgm:pt>
    <dgm:pt modelId="{4E31C12A-D996-429D-8588-427FDE4614E8}" type="sibTrans" cxnId="{7855B23C-C0E3-43AC-9E41-8067B29D4103}">
      <dgm:prSet/>
      <dgm:spPr/>
      <dgm:t>
        <a:bodyPr/>
        <a:lstStyle/>
        <a:p>
          <a:endParaRPr lang="el-GR"/>
        </a:p>
      </dgm:t>
    </dgm:pt>
    <dgm:pt modelId="{DD8858CE-D068-41B9-8815-9F1B63AD92E9}">
      <dgm:prSet phldrT="[Κείμενο]"/>
      <dgm:spPr/>
      <dgm:t>
        <a:bodyPr/>
        <a:lstStyle/>
        <a:p>
          <a:r>
            <a:rPr lang="el-GR" dirty="0"/>
            <a:t>Ανατομία &amp; φυσιολογία                                         </a:t>
          </a:r>
        </a:p>
      </dgm:t>
    </dgm:pt>
    <dgm:pt modelId="{E644AC17-8F94-4791-A467-5C90DCCE3A86}" type="parTrans" cxnId="{A44454D8-DADB-46FE-8167-93471FC0F7C8}">
      <dgm:prSet/>
      <dgm:spPr/>
      <dgm:t>
        <a:bodyPr/>
        <a:lstStyle/>
        <a:p>
          <a:endParaRPr lang="el-GR"/>
        </a:p>
      </dgm:t>
    </dgm:pt>
    <dgm:pt modelId="{E61AAFF7-5B23-4B10-8586-8D100B7A022B}" type="sibTrans" cxnId="{A44454D8-DADB-46FE-8167-93471FC0F7C8}">
      <dgm:prSet/>
      <dgm:spPr/>
      <dgm:t>
        <a:bodyPr/>
        <a:lstStyle/>
        <a:p>
          <a:endParaRPr lang="el-GR"/>
        </a:p>
      </dgm:t>
    </dgm:pt>
    <dgm:pt modelId="{DE3E44DD-6FC0-4613-A4B9-687F655E52B2}">
      <dgm:prSet/>
      <dgm:spPr>
        <a:solidFill>
          <a:srgbClr val="0794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l-GR" dirty="0"/>
        </a:p>
      </dgm:t>
    </dgm:pt>
    <dgm:pt modelId="{1A1C5223-87BA-4BDA-9BBF-DAEBB508B81D}" type="parTrans" cxnId="{37B83EB6-1967-43D8-9993-DFD8D3E922A2}">
      <dgm:prSet/>
      <dgm:spPr/>
      <dgm:t>
        <a:bodyPr/>
        <a:lstStyle/>
        <a:p>
          <a:endParaRPr lang="el-GR"/>
        </a:p>
      </dgm:t>
    </dgm:pt>
    <dgm:pt modelId="{A9FF68C8-1D63-4579-BD27-ADFB2095AE34}" type="sibTrans" cxnId="{37B83EB6-1967-43D8-9993-DFD8D3E922A2}">
      <dgm:prSet/>
      <dgm:spPr/>
      <dgm:t>
        <a:bodyPr/>
        <a:lstStyle/>
        <a:p>
          <a:endParaRPr lang="el-GR"/>
        </a:p>
      </dgm:t>
    </dgm:pt>
    <dgm:pt modelId="{1FEABA5A-7719-4BF5-8AE0-34CC2269C2C8}">
      <dgm:prSet phldrT="[Κείμενο]"/>
      <dgm:spPr>
        <a:solidFill>
          <a:srgbClr val="BECC3E"/>
        </a:solidFill>
      </dgm:spPr>
      <dgm:t>
        <a:bodyPr/>
        <a:lstStyle/>
        <a:p>
          <a:pPr>
            <a:buFont typeface="Arial" panose="020B0604020202020204" pitchFamily="34" charset="0"/>
            <a:buNone/>
          </a:pPr>
          <a:r>
            <a:rPr lang="el-GR" dirty="0"/>
            <a:t>Α΄βάθμια Εκπ/ση</a:t>
          </a:r>
        </a:p>
      </dgm:t>
    </dgm:pt>
    <dgm:pt modelId="{DC6C9611-3C12-4392-A02C-4EB8D58E84F5}" type="sibTrans" cxnId="{959BA614-A1A7-49A6-8E9B-28C04F754C76}">
      <dgm:prSet/>
      <dgm:spPr/>
      <dgm:t>
        <a:bodyPr/>
        <a:lstStyle/>
        <a:p>
          <a:endParaRPr lang="el-GR"/>
        </a:p>
      </dgm:t>
    </dgm:pt>
    <dgm:pt modelId="{AF4C53C2-D4DA-45DF-9699-735A5C0D0365}" type="parTrans" cxnId="{959BA614-A1A7-49A6-8E9B-28C04F754C76}">
      <dgm:prSet/>
      <dgm:spPr/>
      <dgm:t>
        <a:bodyPr/>
        <a:lstStyle/>
        <a:p>
          <a:endParaRPr lang="el-GR"/>
        </a:p>
      </dgm:t>
    </dgm:pt>
    <dgm:pt modelId="{66A2392E-01EA-426C-9CCF-43C0015D5EC1}">
      <dgm:prSet phldrT="[Κείμενο]"/>
      <dgm:spPr>
        <a:solidFill>
          <a:srgbClr val="BECC3E"/>
        </a:solidFill>
      </dgm:spPr>
      <dgm:t>
        <a:bodyPr/>
        <a:lstStyle/>
        <a:p>
          <a:pPr>
            <a:buFont typeface="Arial" panose="020B0604020202020204" pitchFamily="34" charset="0"/>
            <a:buNone/>
          </a:pPr>
          <a:endParaRPr lang="el-GR" dirty="0"/>
        </a:p>
      </dgm:t>
    </dgm:pt>
    <dgm:pt modelId="{43CBA433-18E3-46E3-A5CD-F6E74EC56FA8}" type="parTrans" cxnId="{E9FED31F-B2B2-4E86-8E3B-459EA0D9A070}">
      <dgm:prSet/>
      <dgm:spPr/>
      <dgm:t>
        <a:bodyPr/>
        <a:lstStyle/>
        <a:p>
          <a:endParaRPr lang="el-GR"/>
        </a:p>
      </dgm:t>
    </dgm:pt>
    <dgm:pt modelId="{02E919F5-F0D6-483A-964F-98D219F5681B}" type="sibTrans" cxnId="{E9FED31F-B2B2-4E86-8E3B-459EA0D9A070}">
      <dgm:prSet/>
      <dgm:spPr/>
      <dgm:t>
        <a:bodyPr/>
        <a:lstStyle/>
        <a:p>
          <a:endParaRPr lang="el-GR"/>
        </a:p>
      </dgm:t>
    </dgm:pt>
    <dgm:pt modelId="{632152BF-494E-4FCB-94BA-CE2548D2CE8C}">
      <dgm:prSet phldrT="[Κείμενο]"/>
      <dgm:spPr/>
      <dgm:t>
        <a:bodyPr/>
        <a:lstStyle/>
        <a:p>
          <a:endParaRPr lang="el-GR" dirty="0"/>
        </a:p>
      </dgm:t>
    </dgm:pt>
    <dgm:pt modelId="{2FA76F89-2EFB-4F5B-873B-4E0B1A6E51C5}" type="parTrans" cxnId="{F02E0D72-5E93-4EE1-8913-16812A6695D4}">
      <dgm:prSet/>
      <dgm:spPr/>
      <dgm:t>
        <a:bodyPr/>
        <a:lstStyle/>
        <a:p>
          <a:endParaRPr lang="el-GR"/>
        </a:p>
      </dgm:t>
    </dgm:pt>
    <dgm:pt modelId="{27CB302E-9C5A-486F-AD83-2882B0994CE3}" type="sibTrans" cxnId="{F02E0D72-5E93-4EE1-8913-16812A6695D4}">
      <dgm:prSet/>
      <dgm:spPr/>
      <dgm:t>
        <a:bodyPr/>
        <a:lstStyle/>
        <a:p>
          <a:endParaRPr lang="el-GR"/>
        </a:p>
      </dgm:t>
    </dgm:pt>
    <dgm:pt modelId="{8B2F8A4D-C83E-4181-B257-32C1219477D7}" type="pres">
      <dgm:prSet presAssocID="{7FAF6720-486D-430F-919A-FC2E7D3EFD8C}" presName="Name0" presStyleCnt="0">
        <dgm:presLayoutVars>
          <dgm:dir/>
          <dgm:animLvl val="lvl"/>
          <dgm:resizeHandles val="exact"/>
        </dgm:presLayoutVars>
      </dgm:prSet>
      <dgm:spPr/>
    </dgm:pt>
    <dgm:pt modelId="{88DF6A6C-D5DA-4617-841A-664180508B8E}" type="pres">
      <dgm:prSet presAssocID="{A291E9EC-99E4-42F9-BAFE-01F1788EA4E4}" presName="compositeNode" presStyleCnt="0">
        <dgm:presLayoutVars>
          <dgm:bulletEnabled val="1"/>
        </dgm:presLayoutVars>
      </dgm:prSet>
      <dgm:spPr/>
    </dgm:pt>
    <dgm:pt modelId="{8532691F-ADF4-4E37-94F8-0C39EDA10016}" type="pres">
      <dgm:prSet presAssocID="{A291E9EC-99E4-42F9-BAFE-01F1788EA4E4}" presName="bgRect" presStyleLbl="node1" presStyleIdx="0" presStyleCnt="3"/>
      <dgm:spPr/>
    </dgm:pt>
    <dgm:pt modelId="{B2DB3F3C-6A32-4A0B-A996-B37560C88B52}" type="pres">
      <dgm:prSet presAssocID="{A291E9EC-99E4-42F9-BAFE-01F1788EA4E4}" presName="parentNode" presStyleLbl="node1" presStyleIdx="0" presStyleCnt="3">
        <dgm:presLayoutVars>
          <dgm:chMax val="0"/>
          <dgm:bulletEnabled val="1"/>
        </dgm:presLayoutVars>
      </dgm:prSet>
      <dgm:spPr/>
    </dgm:pt>
    <dgm:pt modelId="{D2F0AAA6-DC56-44BF-83EB-7761A5ACD234}" type="pres">
      <dgm:prSet presAssocID="{A291E9EC-99E4-42F9-BAFE-01F1788EA4E4}" presName="childNode" presStyleLbl="node1" presStyleIdx="0" presStyleCnt="3">
        <dgm:presLayoutVars>
          <dgm:bulletEnabled val="1"/>
        </dgm:presLayoutVars>
      </dgm:prSet>
      <dgm:spPr/>
    </dgm:pt>
    <dgm:pt modelId="{3D981304-BD56-447E-864F-CABF7234D3B3}" type="pres">
      <dgm:prSet presAssocID="{720D21D4-0281-4180-ADAB-D8E4E22B2628}" presName="hSp" presStyleCnt="0"/>
      <dgm:spPr/>
    </dgm:pt>
    <dgm:pt modelId="{D7D547E6-0511-4267-9C22-562B6B05699E}" type="pres">
      <dgm:prSet presAssocID="{720D21D4-0281-4180-ADAB-D8E4E22B2628}" presName="vProcSp" presStyleCnt="0"/>
      <dgm:spPr/>
    </dgm:pt>
    <dgm:pt modelId="{32EF9F8B-CFCB-4FD1-A52D-B9D56B89F196}" type="pres">
      <dgm:prSet presAssocID="{720D21D4-0281-4180-ADAB-D8E4E22B2628}" presName="vSp1" presStyleCnt="0"/>
      <dgm:spPr/>
    </dgm:pt>
    <dgm:pt modelId="{80FDD3CE-E6A8-4713-92E8-779B347B1B61}" type="pres">
      <dgm:prSet presAssocID="{720D21D4-0281-4180-ADAB-D8E4E22B2628}" presName="simulatedConn" presStyleLbl="solidFgAcc1" presStyleIdx="0" presStyleCnt="2"/>
      <dgm:spPr/>
    </dgm:pt>
    <dgm:pt modelId="{E754333A-E91E-4F40-9564-FF9D67564A1F}" type="pres">
      <dgm:prSet presAssocID="{720D21D4-0281-4180-ADAB-D8E4E22B2628}" presName="vSp2" presStyleCnt="0"/>
      <dgm:spPr/>
    </dgm:pt>
    <dgm:pt modelId="{73516628-AEB1-4762-8C90-9B6550427A7B}" type="pres">
      <dgm:prSet presAssocID="{720D21D4-0281-4180-ADAB-D8E4E22B2628}" presName="sibTrans" presStyleCnt="0"/>
      <dgm:spPr/>
    </dgm:pt>
    <dgm:pt modelId="{60904B2E-1959-4752-A40B-6B3259097F30}" type="pres">
      <dgm:prSet presAssocID="{4F8740BE-F027-41B0-9D08-DCE0EDB4AC04}" presName="compositeNode" presStyleCnt="0">
        <dgm:presLayoutVars>
          <dgm:bulletEnabled val="1"/>
        </dgm:presLayoutVars>
      </dgm:prSet>
      <dgm:spPr/>
    </dgm:pt>
    <dgm:pt modelId="{E1489890-028F-4F9B-80D6-366405936A9E}" type="pres">
      <dgm:prSet presAssocID="{4F8740BE-F027-41B0-9D08-DCE0EDB4AC04}" presName="bgRect" presStyleLbl="node1" presStyleIdx="1" presStyleCnt="3"/>
      <dgm:spPr/>
    </dgm:pt>
    <dgm:pt modelId="{3415701C-2810-4D7A-A983-F13D89C13C6C}" type="pres">
      <dgm:prSet presAssocID="{4F8740BE-F027-41B0-9D08-DCE0EDB4AC04}" presName="parentNode" presStyleLbl="node1" presStyleIdx="1" presStyleCnt="3">
        <dgm:presLayoutVars>
          <dgm:chMax val="0"/>
          <dgm:bulletEnabled val="1"/>
        </dgm:presLayoutVars>
      </dgm:prSet>
      <dgm:spPr/>
    </dgm:pt>
    <dgm:pt modelId="{A1544562-DD7E-4216-9A31-0A23B3A6D914}" type="pres">
      <dgm:prSet presAssocID="{4F8740BE-F027-41B0-9D08-DCE0EDB4AC04}" presName="childNode" presStyleLbl="node1" presStyleIdx="1" presStyleCnt="3">
        <dgm:presLayoutVars>
          <dgm:bulletEnabled val="1"/>
        </dgm:presLayoutVars>
      </dgm:prSet>
      <dgm:spPr/>
    </dgm:pt>
    <dgm:pt modelId="{3355C198-328E-4A4E-AF25-D51B7B803741}" type="pres">
      <dgm:prSet presAssocID="{CDCA459D-1462-4702-98BE-D92A74DD2E37}" presName="hSp" presStyleCnt="0"/>
      <dgm:spPr/>
    </dgm:pt>
    <dgm:pt modelId="{D95B0FCE-EDCA-457A-9417-19279532DF6E}" type="pres">
      <dgm:prSet presAssocID="{CDCA459D-1462-4702-98BE-D92A74DD2E37}" presName="vProcSp" presStyleCnt="0"/>
      <dgm:spPr/>
    </dgm:pt>
    <dgm:pt modelId="{4FC5644E-52C8-48D8-9A9A-B560E07AA418}" type="pres">
      <dgm:prSet presAssocID="{CDCA459D-1462-4702-98BE-D92A74DD2E37}" presName="vSp1" presStyleCnt="0"/>
      <dgm:spPr/>
    </dgm:pt>
    <dgm:pt modelId="{2BF279BB-9371-483D-9E8D-920531FCBF02}" type="pres">
      <dgm:prSet presAssocID="{CDCA459D-1462-4702-98BE-D92A74DD2E37}" presName="simulatedConn" presStyleLbl="solidFgAcc1" presStyleIdx="1" presStyleCnt="2"/>
      <dgm:spPr/>
    </dgm:pt>
    <dgm:pt modelId="{4D9E54F6-2B20-4CE8-A9B8-06DC7EBA53F1}" type="pres">
      <dgm:prSet presAssocID="{CDCA459D-1462-4702-98BE-D92A74DD2E37}" presName="vSp2" presStyleCnt="0"/>
      <dgm:spPr/>
    </dgm:pt>
    <dgm:pt modelId="{296054F1-72CD-4D49-854A-73D504B7811B}" type="pres">
      <dgm:prSet presAssocID="{CDCA459D-1462-4702-98BE-D92A74DD2E37}" presName="sibTrans" presStyleCnt="0"/>
      <dgm:spPr/>
    </dgm:pt>
    <dgm:pt modelId="{A8901650-6E16-45DC-9661-DF4CA5C40799}" type="pres">
      <dgm:prSet presAssocID="{D01362C0-3308-4A4D-9C68-205413FCC4AB}" presName="compositeNode" presStyleCnt="0">
        <dgm:presLayoutVars>
          <dgm:bulletEnabled val="1"/>
        </dgm:presLayoutVars>
      </dgm:prSet>
      <dgm:spPr/>
    </dgm:pt>
    <dgm:pt modelId="{41AA57F2-C23C-465E-BE03-255F93B3A956}" type="pres">
      <dgm:prSet presAssocID="{D01362C0-3308-4A4D-9C68-205413FCC4AB}" presName="bgRect" presStyleLbl="node1" presStyleIdx="2" presStyleCnt="3"/>
      <dgm:spPr/>
    </dgm:pt>
    <dgm:pt modelId="{E2F9B60F-90CF-4C78-A2A3-F1E44EBA5821}" type="pres">
      <dgm:prSet presAssocID="{D01362C0-3308-4A4D-9C68-205413FCC4AB}" presName="parentNode" presStyleLbl="node1" presStyleIdx="2" presStyleCnt="3">
        <dgm:presLayoutVars>
          <dgm:chMax val="0"/>
          <dgm:bulletEnabled val="1"/>
        </dgm:presLayoutVars>
      </dgm:prSet>
      <dgm:spPr/>
    </dgm:pt>
    <dgm:pt modelId="{4D89F6CF-7947-4685-91CF-28B2E062D7AB}" type="pres">
      <dgm:prSet presAssocID="{D01362C0-3308-4A4D-9C68-205413FCC4AB}" presName="childNode" presStyleLbl="node1" presStyleIdx="2" presStyleCnt="3">
        <dgm:presLayoutVars>
          <dgm:bulletEnabled val="1"/>
        </dgm:presLayoutVars>
      </dgm:prSet>
      <dgm:spPr/>
    </dgm:pt>
  </dgm:ptLst>
  <dgm:cxnLst>
    <dgm:cxn modelId="{959BA614-A1A7-49A6-8E9B-28C04F754C76}" srcId="{A291E9EC-99E4-42F9-BAFE-01F1788EA4E4}" destId="{1FEABA5A-7719-4BF5-8AE0-34CC2269C2C8}" srcOrd="1" destOrd="0" parTransId="{AF4C53C2-D4DA-45DF-9699-735A5C0D0365}" sibTransId="{DC6C9611-3C12-4392-A02C-4EB8D58E84F5}"/>
    <dgm:cxn modelId="{EED75B15-961B-4EAC-B170-932840ED6160}" type="presOf" srcId="{CA2A3D5D-8FB1-44B6-ABC4-4F381F3BFAFE}" destId="{D2F0AAA6-DC56-44BF-83EB-7761A5ACD234}" srcOrd="0" destOrd="4" presId="urn:microsoft.com/office/officeart/2005/8/layout/hProcess7"/>
    <dgm:cxn modelId="{6493CE18-6FCB-41D8-BEDD-7C4F0F9E174E}" type="presOf" srcId="{A62B7879-EA95-4C2F-BE6D-5D0660AAAB9A}" destId="{4D89F6CF-7947-4685-91CF-28B2E062D7AB}" srcOrd="0" destOrd="1" presId="urn:microsoft.com/office/officeart/2005/8/layout/hProcess7"/>
    <dgm:cxn modelId="{E9FED31F-B2B2-4E86-8E3B-459EA0D9A070}" srcId="{A291E9EC-99E4-42F9-BAFE-01F1788EA4E4}" destId="{66A2392E-01EA-426C-9CCF-43C0015D5EC1}" srcOrd="0" destOrd="0" parTransId="{43CBA433-18E3-46E3-A5CD-F6E74EC56FA8}" sibTransId="{02E919F5-F0D6-483A-964F-98D219F5681B}"/>
    <dgm:cxn modelId="{52BBA524-B52E-4F88-9D7E-573BF753B2E0}" srcId="{7FAF6720-486D-430F-919A-FC2E7D3EFD8C}" destId="{A291E9EC-99E4-42F9-BAFE-01F1788EA4E4}" srcOrd="0" destOrd="0" parTransId="{9A1E0735-322D-40B3-B130-DBF53FB22555}" sibTransId="{720D21D4-0281-4180-ADAB-D8E4E22B2628}"/>
    <dgm:cxn modelId="{4A805031-874F-4115-B876-09400A9395E4}" type="presOf" srcId="{7FAF6720-486D-430F-919A-FC2E7D3EFD8C}" destId="{8B2F8A4D-C83E-4181-B257-32C1219477D7}" srcOrd="0" destOrd="0" presId="urn:microsoft.com/office/officeart/2005/8/layout/hProcess7"/>
    <dgm:cxn modelId="{9D340432-AC6E-4C79-941C-520B42627320}" type="presOf" srcId="{D01362C0-3308-4A4D-9C68-205413FCC4AB}" destId="{41AA57F2-C23C-465E-BE03-255F93B3A956}" srcOrd="0" destOrd="0" presId="urn:microsoft.com/office/officeart/2005/8/layout/hProcess7"/>
    <dgm:cxn modelId="{DF52CA37-A734-4E88-9EBD-31FCE818B936}" type="presOf" srcId="{34AC8BA0-5514-4EB6-A33E-F2866DD5CD2C}" destId="{A1544562-DD7E-4216-9A31-0A23B3A6D914}" srcOrd="0" destOrd="2" presId="urn:microsoft.com/office/officeart/2005/8/layout/hProcess7"/>
    <dgm:cxn modelId="{EA9C3439-118E-494F-8362-393D18FA9D66}" srcId="{A1AE1DAE-1D36-48C9-B357-2513E2D70364}" destId="{34AC8BA0-5514-4EB6-A33E-F2866DD5CD2C}" srcOrd="0" destOrd="0" parTransId="{415D0C9E-6711-4AC0-9AB4-005291B67773}" sibTransId="{A716426E-ECCB-4769-9AFF-177B4A09C1F8}"/>
    <dgm:cxn modelId="{7855B23C-C0E3-43AC-9E41-8067B29D4103}" srcId="{A1AE1DAE-1D36-48C9-B357-2513E2D70364}" destId="{7356D798-797E-4236-849A-FA5A5CA695D4}" srcOrd="5" destOrd="0" parTransId="{DF4C5EB7-86B7-4388-A50D-DBFD21694FE3}" sibTransId="{4E31C12A-D996-429D-8588-427FDE4614E8}"/>
    <dgm:cxn modelId="{6BC1C43D-68CC-45B1-A679-5EBAB6CFAD89}" type="presOf" srcId="{4F8740BE-F027-41B0-9D08-DCE0EDB4AC04}" destId="{E1489890-028F-4F9B-80D6-366405936A9E}" srcOrd="0" destOrd="0" presId="urn:microsoft.com/office/officeart/2005/8/layout/hProcess7"/>
    <dgm:cxn modelId="{4EBB035D-5442-4537-82B3-7A4777060152}" type="presOf" srcId="{A291E9EC-99E4-42F9-BAFE-01F1788EA4E4}" destId="{B2DB3F3C-6A32-4A0B-A996-B37560C88B52}" srcOrd="1" destOrd="0" presId="urn:microsoft.com/office/officeart/2005/8/layout/hProcess7"/>
    <dgm:cxn modelId="{4927B45F-9844-41B8-A130-604380296282}" type="presOf" srcId="{66A2392E-01EA-426C-9CCF-43C0015D5EC1}" destId="{D2F0AAA6-DC56-44BF-83EB-7761A5ACD234}" srcOrd="0" destOrd="0" presId="urn:microsoft.com/office/officeart/2005/8/layout/hProcess7"/>
    <dgm:cxn modelId="{450D5364-B4F2-4258-86E7-89D92257DF74}" type="presOf" srcId="{C668CD56-569A-421A-8BB8-0E4A26CE166D}" destId="{D2F0AAA6-DC56-44BF-83EB-7761A5ACD234}" srcOrd="0" destOrd="2" presId="urn:microsoft.com/office/officeart/2005/8/layout/hProcess7"/>
    <dgm:cxn modelId="{35593B6A-D7A8-4007-BA07-BF764473C0FE}" type="presOf" srcId="{DE3E44DD-6FC0-4613-A4B9-687F655E52B2}" destId="{4D89F6CF-7947-4685-91CF-28B2E062D7AB}" srcOrd="0" destOrd="0" presId="urn:microsoft.com/office/officeart/2005/8/layout/hProcess7"/>
    <dgm:cxn modelId="{E92D8C6A-CC42-482C-85F4-645CD77CC2D1}" srcId="{4F8740BE-F027-41B0-9D08-DCE0EDB4AC04}" destId="{A1AE1DAE-1D36-48C9-B357-2513E2D70364}" srcOrd="1" destOrd="0" parTransId="{F9AEB31D-0E15-4B6D-86A0-ECE64EF50130}" sibTransId="{9858BD78-05B2-4C4E-B4C1-9B8CD9B05AE3}"/>
    <dgm:cxn modelId="{A6E8C44E-38D8-43FB-9455-A3D76D258A6E}" type="presOf" srcId="{9B6BDA23-7573-4E90-9916-ECFD540F0F9D}" destId="{A1544562-DD7E-4216-9A31-0A23B3A6D914}" srcOrd="0" destOrd="4" presId="urn:microsoft.com/office/officeart/2005/8/layout/hProcess7"/>
    <dgm:cxn modelId="{F02E0D72-5E93-4EE1-8913-16812A6695D4}" srcId="{4F8740BE-F027-41B0-9D08-DCE0EDB4AC04}" destId="{632152BF-494E-4FCB-94BA-CE2548D2CE8C}" srcOrd="0" destOrd="0" parTransId="{2FA76F89-2EFB-4F5B-873B-4E0B1A6E51C5}" sibTransId="{27CB302E-9C5A-486F-AD83-2882B0994CE3}"/>
    <dgm:cxn modelId="{21B83554-9BB8-41E7-9A6B-ED58DDFAF524}" type="presOf" srcId="{0BA46944-D033-444C-A88D-8E99B867E926}" destId="{A1544562-DD7E-4216-9A31-0A23B3A6D914}" srcOrd="0" destOrd="6" presId="urn:microsoft.com/office/officeart/2005/8/layout/hProcess7"/>
    <dgm:cxn modelId="{318E2275-077C-49E3-BE0D-DE8AC7001262}" srcId="{D01362C0-3308-4A4D-9C68-205413FCC4AB}" destId="{A62B7879-EA95-4C2F-BE6D-5D0660AAAB9A}" srcOrd="1" destOrd="0" parTransId="{182E6DFA-E3F5-40AF-A9B4-E64CF8E77C40}" sibTransId="{D83F19F7-0076-449F-BA46-5389E1882140}"/>
    <dgm:cxn modelId="{9237FD7B-C2CD-44F4-B955-300C070B4CCA}" srcId="{A1AE1DAE-1D36-48C9-B357-2513E2D70364}" destId="{80365E61-8DD8-4A91-9CD3-5553576B27E3}" srcOrd="3" destOrd="0" parTransId="{0561EE04-AB91-4E03-994A-B2F6F29AC596}" sibTransId="{4E5719BE-F7C8-41CA-A958-6A4AB2F67C76}"/>
    <dgm:cxn modelId="{BA5A2B8F-FB22-4325-B88C-174BDEB1180F}" srcId="{A1AE1DAE-1D36-48C9-B357-2513E2D70364}" destId="{1CFD5DB2-00D9-4BE5-8E11-5978330D6495}" srcOrd="1" destOrd="0" parTransId="{0C4CFB4E-45A5-4190-B890-AB0CD781034A}" sibTransId="{88E95226-F7D0-48E6-AEA3-F828C1DCE57B}"/>
    <dgm:cxn modelId="{8DD84491-25E0-40FD-9922-D1DE3A229A97}" type="presOf" srcId="{A291E9EC-99E4-42F9-BAFE-01F1788EA4E4}" destId="{8532691F-ADF4-4E37-94F8-0C39EDA10016}" srcOrd="0" destOrd="0" presId="urn:microsoft.com/office/officeart/2005/8/layout/hProcess7"/>
    <dgm:cxn modelId="{06AD019E-AEDB-44B4-ABD2-519CD6E6E37B}" type="presOf" srcId="{632152BF-494E-4FCB-94BA-CE2548D2CE8C}" destId="{A1544562-DD7E-4216-9A31-0A23B3A6D914}" srcOrd="0" destOrd="0" presId="urn:microsoft.com/office/officeart/2005/8/layout/hProcess7"/>
    <dgm:cxn modelId="{62ED43A5-D104-45C9-8C66-09C8EB678E76}" srcId="{7FAF6720-486D-430F-919A-FC2E7D3EFD8C}" destId="{D01362C0-3308-4A4D-9C68-205413FCC4AB}" srcOrd="2" destOrd="0" parTransId="{2B025A55-5285-441E-9562-DD270C711FEE}" sibTransId="{31EB30B1-A1C4-410D-A206-D56663FC03A5}"/>
    <dgm:cxn modelId="{9F2DD8A9-26F8-4028-B4D9-0A71B31ADD59}" srcId="{A1AE1DAE-1D36-48C9-B357-2513E2D70364}" destId="{9B6BDA23-7573-4E90-9916-ECFD540F0F9D}" srcOrd="2" destOrd="0" parTransId="{22324253-FD21-4072-ABE7-DE39C9DC631E}" sibTransId="{8BAB1C47-BF81-4B4A-BD8B-D4D97223C9C6}"/>
    <dgm:cxn modelId="{E3784EAD-81B2-4094-945F-B482EB288FE1}" srcId="{D01362C0-3308-4A4D-9C68-205413FCC4AB}" destId="{F1696E1C-035D-4DFB-9B76-4047F8E2FAE4}" srcOrd="2" destOrd="0" parTransId="{5FFCCD4E-6565-40E7-A559-4B69F0054D6F}" sibTransId="{60FB4031-02F7-443E-9080-D2C29546DAB7}"/>
    <dgm:cxn modelId="{60FE30B2-1F39-4A9B-A939-569F5D42792C}" type="presOf" srcId="{A1AE1DAE-1D36-48C9-B357-2513E2D70364}" destId="{A1544562-DD7E-4216-9A31-0A23B3A6D914}" srcOrd="0" destOrd="1" presId="urn:microsoft.com/office/officeart/2005/8/layout/hProcess7"/>
    <dgm:cxn modelId="{F54C1CB3-1E4B-4212-82A4-10E0F64842D5}" type="presOf" srcId="{7356D798-797E-4236-849A-FA5A5CA695D4}" destId="{A1544562-DD7E-4216-9A31-0A23B3A6D914}" srcOrd="0" destOrd="7" presId="urn:microsoft.com/office/officeart/2005/8/layout/hProcess7"/>
    <dgm:cxn modelId="{37B83EB6-1967-43D8-9993-DFD8D3E922A2}" srcId="{D01362C0-3308-4A4D-9C68-205413FCC4AB}" destId="{DE3E44DD-6FC0-4613-A4B9-687F655E52B2}" srcOrd="0" destOrd="0" parTransId="{1A1C5223-87BA-4BDA-9BBF-DAEBB508B81D}" sibTransId="{A9FF68C8-1D63-4579-BD27-ADFB2095AE34}"/>
    <dgm:cxn modelId="{8FA383BE-D950-4870-A8E9-D097D2D6E8A7}" type="presOf" srcId="{DD8858CE-D068-41B9-8815-9F1B63AD92E9}" destId="{A1544562-DD7E-4216-9A31-0A23B3A6D914}" srcOrd="0" destOrd="8" presId="urn:microsoft.com/office/officeart/2005/8/layout/hProcess7"/>
    <dgm:cxn modelId="{728E9BC6-11F3-4F63-BA76-EC55F220E88C}" type="presOf" srcId="{9330FBAF-5EF5-4351-B66B-75386C236B19}" destId="{D2F0AAA6-DC56-44BF-83EB-7761A5ACD234}" srcOrd="0" destOrd="3" presId="urn:microsoft.com/office/officeart/2005/8/layout/hProcess7"/>
    <dgm:cxn modelId="{9DC92ACD-1782-4D24-8AA9-9FB3D32631A3}" type="presOf" srcId="{1CFD5DB2-00D9-4BE5-8E11-5978330D6495}" destId="{A1544562-DD7E-4216-9A31-0A23B3A6D914}" srcOrd="0" destOrd="3" presId="urn:microsoft.com/office/officeart/2005/8/layout/hProcess7"/>
    <dgm:cxn modelId="{A44454D8-DADB-46FE-8167-93471FC0F7C8}" srcId="{A1AE1DAE-1D36-48C9-B357-2513E2D70364}" destId="{DD8858CE-D068-41B9-8815-9F1B63AD92E9}" srcOrd="6" destOrd="0" parTransId="{E644AC17-8F94-4791-A467-5C90DCCE3A86}" sibTransId="{E61AAFF7-5B23-4B10-8586-8D100B7A022B}"/>
    <dgm:cxn modelId="{1CFFF2D8-ED66-4477-A14A-57D626EA6CD2}" srcId="{7FAF6720-486D-430F-919A-FC2E7D3EFD8C}" destId="{4F8740BE-F027-41B0-9D08-DCE0EDB4AC04}" srcOrd="1" destOrd="0" parTransId="{14D626D4-CB91-4CD3-9519-356605AB7CAA}" sibTransId="{CDCA459D-1462-4702-98BE-D92A74DD2E37}"/>
    <dgm:cxn modelId="{170523D9-E2C6-4052-B110-C374D800BE02}" srcId="{A291E9EC-99E4-42F9-BAFE-01F1788EA4E4}" destId="{CA2A3D5D-8FB1-44B6-ABC4-4F381F3BFAFE}" srcOrd="4" destOrd="0" parTransId="{268824A3-4D7F-4C9F-964D-6C4FE948A95F}" sibTransId="{CD1B1428-B948-4521-BE83-D10B1EFAA2AB}"/>
    <dgm:cxn modelId="{7214E7DD-3446-4AC1-BFE7-950ABE1D2B4E}" type="presOf" srcId="{80365E61-8DD8-4A91-9CD3-5553576B27E3}" destId="{A1544562-DD7E-4216-9A31-0A23B3A6D914}" srcOrd="0" destOrd="5" presId="urn:microsoft.com/office/officeart/2005/8/layout/hProcess7"/>
    <dgm:cxn modelId="{734D47E2-F39D-4529-BEEC-6626FA490432}" srcId="{A1AE1DAE-1D36-48C9-B357-2513E2D70364}" destId="{0BA46944-D033-444C-A88D-8E99B867E926}" srcOrd="4" destOrd="0" parTransId="{CB665CFF-E6CD-4649-BDFE-4C0962A7FF09}" sibTransId="{084B89A0-3A21-4F68-BEE1-A5DAA3372C61}"/>
    <dgm:cxn modelId="{C3B26EE2-305E-44AB-9465-79C3437E9614}" type="presOf" srcId="{F1696E1C-035D-4DFB-9B76-4047F8E2FAE4}" destId="{4D89F6CF-7947-4685-91CF-28B2E062D7AB}" srcOrd="0" destOrd="2" presId="urn:microsoft.com/office/officeart/2005/8/layout/hProcess7"/>
    <dgm:cxn modelId="{02F286E3-0A65-49AD-A861-EC1A9C9D009A}" srcId="{A291E9EC-99E4-42F9-BAFE-01F1788EA4E4}" destId="{9330FBAF-5EF5-4351-B66B-75386C236B19}" srcOrd="3" destOrd="0" parTransId="{75FB946D-CF4D-4C15-82F5-6C194A92F48F}" sibTransId="{CEDCC56D-B3A3-49EE-ADC3-214B41E07470}"/>
    <dgm:cxn modelId="{701F6AEA-A0D6-4F92-8FC8-37C8A58EF4F7}" type="presOf" srcId="{D01362C0-3308-4A4D-9C68-205413FCC4AB}" destId="{E2F9B60F-90CF-4C78-A2A3-F1E44EBA5821}" srcOrd="1" destOrd="0" presId="urn:microsoft.com/office/officeart/2005/8/layout/hProcess7"/>
    <dgm:cxn modelId="{0F22AFED-1203-43E5-A859-A7CE4D81527C}" srcId="{A291E9EC-99E4-42F9-BAFE-01F1788EA4E4}" destId="{C668CD56-569A-421A-8BB8-0E4A26CE166D}" srcOrd="2" destOrd="0" parTransId="{6A4CF82A-CCB5-4247-BBF7-194CD2FAC760}" sibTransId="{6ECF62C4-B9C8-4577-B419-F90FB37AE330}"/>
    <dgm:cxn modelId="{867287F5-65FD-4225-8A2F-D544A90BB82E}" type="presOf" srcId="{4F8740BE-F027-41B0-9D08-DCE0EDB4AC04}" destId="{3415701C-2810-4D7A-A983-F13D89C13C6C}" srcOrd="1" destOrd="0" presId="urn:microsoft.com/office/officeart/2005/8/layout/hProcess7"/>
    <dgm:cxn modelId="{F2F9CDFA-366F-4A42-98C8-FC7607CD9506}" type="presOf" srcId="{1FEABA5A-7719-4BF5-8AE0-34CC2269C2C8}" destId="{D2F0AAA6-DC56-44BF-83EB-7761A5ACD234}" srcOrd="0" destOrd="1" presId="urn:microsoft.com/office/officeart/2005/8/layout/hProcess7"/>
    <dgm:cxn modelId="{AAA6D39B-AA06-49ED-AEEB-669779DA5AF1}" type="presParOf" srcId="{8B2F8A4D-C83E-4181-B257-32C1219477D7}" destId="{88DF6A6C-D5DA-4617-841A-664180508B8E}" srcOrd="0" destOrd="0" presId="urn:microsoft.com/office/officeart/2005/8/layout/hProcess7"/>
    <dgm:cxn modelId="{AFB6A657-7010-434D-B71C-AAC3D6947442}" type="presParOf" srcId="{88DF6A6C-D5DA-4617-841A-664180508B8E}" destId="{8532691F-ADF4-4E37-94F8-0C39EDA10016}" srcOrd="0" destOrd="0" presId="urn:microsoft.com/office/officeart/2005/8/layout/hProcess7"/>
    <dgm:cxn modelId="{0701BE1F-ABB4-4DA3-A770-7A066D2C39D9}" type="presParOf" srcId="{88DF6A6C-D5DA-4617-841A-664180508B8E}" destId="{B2DB3F3C-6A32-4A0B-A996-B37560C88B52}" srcOrd="1" destOrd="0" presId="urn:microsoft.com/office/officeart/2005/8/layout/hProcess7"/>
    <dgm:cxn modelId="{DC4E1292-E699-4848-9425-A9F62692152B}" type="presParOf" srcId="{88DF6A6C-D5DA-4617-841A-664180508B8E}" destId="{D2F0AAA6-DC56-44BF-83EB-7761A5ACD234}" srcOrd="2" destOrd="0" presId="urn:microsoft.com/office/officeart/2005/8/layout/hProcess7"/>
    <dgm:cxn modelId="{0B9797D5-A277-4337-964C-8CBE6DEE8E4C}" type="presParOf" srcId="{8B2F8A4D-C83E-4181-B257-32C1219477D7}" destId="{3D981304-BD56-447E-864F-CABF7234D3B3}" srcOrd="1" destOrd="0" presId="urn:microsoft.com/office/officeart/2005/8/layout/hProcess7"/>
    <dgm:cxn modelId="{12A50713-186D-4D28-A00A-A4D23588780E}" type="presParOf" srcId="{8B2F8A4D-C83E-4181-B257-32C1219477D7}" destId="{D7D547E6-0511-4267-9C22-562B6B05699E}" srcOrd="2" destOrd="0" presId="urn:microsoft.com/office/officeart/2005/8/layout/hProcess7"/>
    <dgm:cxn modelId="{1AE595A6-DD26-4615-BCA4-4A1577496338}" type="presParOf" srcId="{D7D547E6-0511-4267-9C22-562B6B05699E}" destId="{32EF9F8B-CFCB-4FD1-A52D-B9D56B89F196}" srcOrd="0" destOrd="0" presId="urn:microsoft.com/office/officeart/2005/8/layout/hProcess7"/>
    <dgm:cxn modelId="{D84CBEF4-5376-4725-A985-838071A762A7}" type="presParOf" srcId="{D7D547E6-0511-4267-9C22-562B6B05699E}" destId="{80FDD3CE-E6A8-4713-92E8-779B347B1B61}" srcOrd="1" destOrd="0" presId="urn:microsoft.com/office/officeart/2005/8/layout/hProcess7"/>
    <dgm:cxn modelId="{776323F2-C450-4EA1-ADCE-52C234A83EA1}" type="presParOf" srcId="{D7D547E6-0511-4267-9C22-562B6B05699E}" destId="{E754333A-E91E-4F40-9564-FF9D67564A1F}" srcOrd="2" destOrd="0" presId="urn:microsoft.com/office/officeart/2005/8/layout/hProcess7"/>
    <dgm:cxn modelId="{2A207AFE-0699-45AB-A79C-6931FCA0A4B7}" type="presParOf" srcId="{8B2F8A4D-C83E-4181-B257-32C1219477D7}" destId="{73516628-AEB1-4762-8C90-9B6550427A7B}" srcOrd="3" destOrd="0" presId="urn:microsoft.com/office/officeart/2005/8/layout/hProcess7"/>
    <dgm:cxn modelId="{BBC72853-FFB1-42D6-AEF4-CFC0DD3F4CA8}" type="presParOf" srcId="{8B2F8A4D-C83E-4181-B257-32C1219477D7}" destId="{60904B2E-1959-4752-A40B-6B3259097F30}" srcOrd="4" destOrd="0" presId="urn:microsoft.com/office/officeart/2005/8/layout/hProcess7"/>
    <dgm:cxn modelId="{CD314701-2D05-482C-8A47-2E5D230541C0}" type="presParOf" srcId="{60904B2E-1959-4752-A40B-6B3259097F30}" destId="{E1489890-028F-4F9B-80D6-366405936A9E}" srcOrd="0" destOrd="0" presId="urn:microsoft.com/office/officeart/2005/8/layout/hProcess7"/>
    <dgm:cxn modelId="{9B64B339-C3D1-4395-877E-DCE88EBFA25D}" type="presParOf" srcId="{60904B2E-1959-4752-A40B-6B3259097F30}" destId="{3415701C-2810-4D7A-A983-F13D89C13C6C}" srcOrd="1" destOrd="0" presId="urn:microsoft.com/office/officeart/2005/8/layout/hProcess7"/>
    <dgm:cxn modelId="{8BA7351D-4564-41F3-B85F-53EB7DB07EE0}" type="presParOf" srcId="{60904B2E-1959-4752-A40B-6B3259097F30}" destId="{A1544562-DD7E-4216-9A31-0A23B3A6D914}" srcOrd="2" destOrd="0" presId="urn:microsoft.com/office/officeart/2005/8/layout/hProcess7"/>
    <dgm:cxn modelId="{B580DACA-DD38-4454-9514-3FE5B566DB97}" type="presParOf" srcId="{8B2F8A4D-C83E-4181-B257-32C1219477D7}" destId="{3355C198-328E-4A4E-AF25-D51B7B803741}" srcOrd="5" destOrd="0" presId="urn:microsoft.com/office/officeart/2005/8/layout/hProcess7"/>
    <dgm:cxn modelId="{5775E7C5-1741-4775-90B9-DDCBDAF88DB4}" type="presParOf" srcId="{8B2F8A4D-C83E-4181-B257-32C1219477D7}" destId="{D95B0FCE-EDCA-457A-9417-19279532DF6E}" srcOrd="6" destOrd="0" presId="urn:microsoft.com/office/officeart/2005/8/layout/hProcess7"/>
    <dgm:cxn modelId="{0DC722B6-AAE3-4553-A2D7-D498CD680B22}" type="presParOf" srcId="{D95B0FCE-EDCA-457A-9417-19279532DF6E}" destId="{4FC5644E-52C8-48D8-9A9A-B560E07AA418}" srcOrd="0" destOrd="0" presId="urn:microsoft.com/office/officeart/2005/8/layout/hProcess7"/>
    <dgm:cxn modelId="{2EAFED34-9CC7-4E8D-A61C-18F07C425634}" type="presParOf" srcId="{D95B0FCE-EDCA-457A-9417-19279532DF6E}" destId="{2BF279BB-9371-483D-9E8D-920531FCBF02}" srcOrd="1" destOrd="0" presId="urn:microsoft.com/office/officeart/2005/8/layout/hProcess7"/>
    <dgm:cxn modelId="{D684EC3F-69F7-425D-9D20-2EF45EC02E1D}" type="presParOf" srcId="{D95B0FCE-EDCA-457A-9417-19279532DF6E}" destId="{4D9E54F6-2B20-4CE8-A9B8-06DC7EBA53F1}" srcOrd="2" destOrd="0" presId="urn:microsoft.com/office/officeart/2005/8/layout/hProcess7"/>
    <dgm:cxn modelId="{940C5282-3EAC-47AC-B9EF-09429A2A04AB}" type="presParOf" srcId="{8B2F8A4D-C83E-4181-B257-32C1219477D7}" destId="{296054F1-72CD-4D49-854A-73D504B7811B}" srcOrd="7" destOrd="0" presId="urn:microsoft.com/office/officeart/2005/8/layout/hProcess7"/>
    <dgm:cxn modelId="{83904AF1-5DA6-4A97-BAF3-2543922C3C3E}" type="presParOf" srcId="{8B2F8A4D-C83E-4181-B257-32C1219477D7}" destId="{A8901650-6E16-45DC-9661-DF4CA5C40799}" srcOrd="8" destOrd="0" presId="urn:microsoft.com/office/officeart/2005/8/layout/hProcess7"/>
    <dgm:cxn modelId="{CBD46147-04BD-4D29-955A-EA58EC2BE488}" type="presParOf" srcId="{A8901650-6E16-45DC-9661-DF4CA5C40799}" destId="{41AA57F2-C23C-465E-BE03-255F93B3A956}" srcOrd="0" destOrd="0" presId="urn:microsoft.com/office/officeart/2005/8/layout/hProcess7"/>
    <dgm:cxn modelId="{21EE058F-ADCD-4AF5-B6D0-4B7B614CD27A}" type="presParOf" srcId="{A8901650-6E16-45DC-9661-DF4CA5C40799}" destId="{E2F9B60F-90CF-4C78-A2A3-F1E44EBA5821}" srcOrd="1" destOrd="0" presId="urn:microsoft.com/office/officeart/2005/8/layout/hProcess7"/>
    <dgm:cxn modelId="{1D2DAC4B-5369-441E-989F-7368629BE2C1}" type="presParOf" srcId="{A8901650-6E16-45DC-9661-DF4CA5C40799}" destId="{4D89F6CF-7947-4685-91CF-28B2E062D7A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7DCED-4507-4051-9BAE-42B3DC923B34}">
      <dsp:nvSpPr>
        <dsp:cNvPr id="0" name=""/>
        <dsp:cNvSpPr/>
      </dsp:nvSpPr>
      <dsp:spPr>
        <a:xfrm>
          <a:off x="1438" y="1488879"/>
          <a:ext cx="1753031" cy="701212"/>
        </a:xfrm>
        <a:prstGeom prst="chevron">
          <a:avLst/>
        </a:prstGeom>
        <a:solidFill>
          <a:schemeClr val="accent1">
            <a:hueOff val="0"/>
            <a:satOff val="0"/>
            <a:lum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bg1"/>
              </a:solidFill>
            </a:rPr>
            <a:t>Σχεδιασμό</a:t>
          </a:r>
          <a:r>
            <a:rPr lang="el-GR" sz="1200" b="1" kern="1200" dirty="0">
              <a:solidFill>
                <a:schemeClr val="bg1"/>
              </a:solidFill>
            </a:rPr>
            <a:t>ς</a:t>
          </a:r>
        </a:p>
      </dsp:txBody>
      <dsp:txXfrm>
        <a:off x="352044" y="1488879"/>
        <a:ext cx="1051819" cy="701212"/>
      </dsp:txXfrm>
    </dsp:sp>
    <dsp:sp modelId="{4C6C8BFA-BFB3-4826-B65B-23AE62577A42}">
      <dsp:nvSpPr>
        <dsp:cNvPr id="0" name=""/>
        <dsp:cNvSpPr/>
      </dsp:nvSpPr>
      <dsp:spPr>
        <a:xfrm>
          <a:off x="1579167" y="1488879"/>
          <a:ext cx="1753031" cy="701212"/>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bg1"/>
              </a:solidFill>
            </a:rPr>
            <a:t>Δημιουργία</a:t>
          </a:r>
        </a:p>
      </dsp:txBody>
      <dsp:txXfrm>
        <a:off x="1929773" y="1488879"/>
        <a:ext cx="1051819" cy="701212"/>
      </dsp:txXfrm>
    </dsp:sp>
    <dsp:sp modelId="{01320AF2-6139-48B7-812F-CADD9ADAF361}">
      <dsp:nvSpPr>
        <dsp:cNvPr id="0" name=""/>
        <dsp:cNvSpPr/>
      </dsp:nvSpPr>
      <dsp:spPr>
        <a:xfrm>
          <a:off x="3156895" y="1488879"/>
          <a:ext cx="1753031" cy="701212"/>
        </a:xfrm>
        <a:prstGeom prst="chevron">
          <a:avLst/>
        </a:prstGeom>
        <a:solidFill>
          <a:schemeClr val="accent1">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2">
          <a:scrgbClr r="0" g="0" b="0"/>
        </a:fillRef>
        <a:effectRef idx="1">
          <a:scrgbClr r="0" g="0" b="0"/>
        </a:effectRef>
        <a:fontRef idx="minor">
          <a:schemeClr val="dk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bg1"/>
              </a:solidFill>
            </a:rPr>
            <a:t>Αποτίμηση</a:t>
          </a:r>
        </a:p>
      </dsp:txBody>
      <dsp:txXfrm>
        <a:off x="3507501" y="1488879"/>
        <a:ext cx="1051819" cy="7012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59722-8DFA-4388-8B79-C00D82285FFE}">
      <dsp:nvSpPr>
        <dsp:cNvPr id="0" name=""/>
        <dsp:cNvSpPr/>
      </dsp:nvSpPr>
      <dsp:spPr>
        <a:xfrm>
          <a:off x="0" y="2370033"/>
          <a:ext cx="8128000" cy="1638000"/>
        </a:xfrm>
        <a:prstGeom prst="rect">
          <a:avLst/>
        </a:prstGeom>
        <a:solidFill>
          <a:srgbClr val="BDE3B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4CC4777-B042-4CE1-B24B-EF2B35E96B81}">
      <dsp:nvSpPr>
        <dsp:cNvPr id="0" name=""/>
        <dsp:cNvSpPr/>
      </dsp:nvSpPr>
      <dsp:spPr>
        <a:xfrm>
          <a:off x="406400" y="1410633"/>
          <a:ext cx="5689600" cy="19188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tx2">
                  <a:lumMod val="50000"/>
                </a:schemeClr>
              </a:solidFill>
            </a:rPr>
            <a:t>Μεθοδολογία</a:t>
          </a:r>
        </a:p>
      </dsp:txBody>
      <dsp:txXfrm>
        <a:off x="500068" y="1504301"/>
        <a:ext cx="5502264" cy="173146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BD35B3-544F-489C-BFF2-FAD22FF23605}">
      <dsp:nvSpPr>
        <dsp:cNvPr id="0" name=""/>
        <dsp:cNvSpPr/>
      </dsp:nvSpPr>
      <dsp:spPr>
        <a:xfrm>
          <a:off x="866370" y="2288867"/>
          <a:ext cx="567225" cy="1621262"/>
        </a:xfrm>
        <a:custGeom>
          <a:avLst/>
          <a:gdLst/>
          <a:ahLst/>
          <a:cxnLst/>
          <a:rect l="0" t="0" r="0" b="0"/>
          <a:pathLst>
            <a:path>
              <a:moveTo>
                <a:pt x="0" y="0"/>
              </a:moveTo>
              <a:lnTo>
                <a:pt x="283612" y="0"/>
              </a:lnTo>
              <a:lnTo>
                <a:pt x="283612" y="1621262"/>
              </a:lnTo>
              <a:lnTo>
                <a:pt x="567225" y="1621262"/>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107042" y="3056558"/>
        <a:ext cx="85881" cy="85881"/>
      </dsp:txXfrm>
    </dsp:sp>
    <dsp:sp modelId="{E4526AAB-1E14-4018-99B4-71187521CC57}">
      <dsp:nvSpPr>
        <dsp:cNvPr id="0" name=""/>
        <dsp:cNvSpPr/>
      </dsp:nvSpPr>
      <dsp:spPr>
        <a:xfrm>
          <a:off x="866370" y="2288867"/>
          <a:ext cx="567225" cy="540420"/>
        </a:xfrm>
        <a:custGeom>
          <a:avLst/>
          <a:gdLst/>
          <a:ahLst/>
          <a:cxnLst/>
          <a:rect l="0" t="0" r="0" b="0"/>
          <a:pathLst>
            <a:path>
              <a:moveTo>
                <a:pt x="0" y="0"/>
              </a:moveTo>
              <a:lnTo>
                <a:pt x="283612" y="0"/>
              </a:lnTo>
              <a:lnTo>
                <a:pt x="283612" y="540420"/>
              </a:lnTo>
              <a:lnTo>
                <a:pt x="567225" y="54042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30396" y="2539491"/>
        <a:ext cx="39172" cy="39172"/>
      </dsp:txXfrm>
    </dsp:sp>
    <dsp:sp modelId="{0C6D13E5-93C8-4A10-A14E-5140D485DDBB}">
      <dsp:nvSpPr>
        <dsp:cNvPr id="0" name=""/>
        <dsp:cNvSpPr/>
      </dsp:nvSpPr>
      <dsp:spPr>
        <a:xfrm>
          <a:off x="866370" y="1748446"/>
          <a:ext cx="567225" cy="540420"/>
        </a:xfrm>
        <a:custGeom>
          <a:avLst/>
          <a:gdLst/>
          <a:ahLst/>
          <a:cxnLst/>
          <a:rect l="0" t="0" r="0" b="0"/>
          <a:pathLst>
            <a:path>
              <a:moveTo>
                <a:pt x="0" y="540420"/>
              </a:moveTo>
              <a:lnTo>
                <a:pt x="283612" y="540420"/>
              </a:lnTo>
              <a:lnTo>
                <a:pt x="283612" y="0"/>
              </a:lnTo>
              <a:lnTo>
                <a:pt x="567225"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30396" y="1999070"/>
        <a:ext cx="39172" cy="39172"/>
      </dsp:txXfrm>
    </dsp:sp>
    <dsp:sp modelId="{32C0432D-1342-44E5-A14D-9EA5EE44F1D5}">
      <dsp:nvSpPr>
        <dsp:cNvPr id="0" name=""/>
        <dsp:cNvSpPr/>
      </dsp:nvSpPr>
      <dsp:spPr>
        <a:xfrm>
          <a:off x="866370" y="667604"/>
          <a:ext cx="567225" cy="1621262"/>
        </a:xfrm>
        <a:custGeom>
          <a:avLst/>
          <a:gdLst/>
          <a:ahLst/>
          <a:cxnLst/>
          <a:rect l="0" t="0" r="0" b="0"/>
          <a:pathLst>
            <a:path>
              <a:moveTo>
                <a:pt x="0" y="1621262"/>
              </a:moveTo>
              <a:lnTo>
                <a:pt x="283612" y="1621262"/>
              </a:lnTo>
              <a:lnTo>
                <a:pt x="283612" y="0"/>
              </a:lnTo>
              <a:lnTo>
                <a:pt x="567225"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l-GR" sz="600" kern="1200"/>
        </a:p>
      </dsp:txBody>
      <dsp:txXfrm>
        <a:off x="1107042" y="1435295"/>
        <a:ext cx="85881" cy="85881"/>
      </dsp:txXfrm>
    </dsp:sp>
    <dsp:sp modelId="{75B8AE1B-8C6F-46CD-9F11-810531C3906A}">
      <dsp:nvSpPr>
        <dsp:cNvPr id="0" name=""/>
        <dsp:cNvSpPr/>
      </dsp:nvSpPr>
      <dsp:spPr>
        <a:xfrm>
          <a:off x="-231219" y="1856530"/>
          <a:ext cx="1330504" cy="864673"/>
        </a:xfrm>
        <a:prstGeom prst="rect">
          <a:avLst/>
        </a:prstGeom>
        <a:solidFill>
          <a:schemeClr val="accent2">
            <a:hueOff val="0"/>
            <a:satOff val="0"/>
            <a:lumOff val="0"/>
            <a:alphaOff val="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b="1" kern="1200" dirty="0"/>
            <a:t>West &amp; </a:t>
          </a:r>
          <a:r>
            <a:rPr lang="el-GR" sz="1700" b="1" kern="1200" dirty="0"/>
            <a:t>Λιοναράκης</a:t>
          </a:r>
        </a:p>
      </dsp:txBody>
      <dsp:txXfrm>
        <a:off x="-231219" y="1856530"/>
        <a:ext cx="1330504" cy="864673"/>
      </dsp:txXfrm>
    </dsp:sp>
    <dsp:sp modelId="{BEDE97BF-A30D-46E0-8C35-433304414BCF}">
      <dsp:nvSpPr>
        <dsp:cNvPr id="0" name=""/>
        <dsp:cNvSpPr/>
      </dsp:nvSpPr>
      <dsp:spPr>
        <a:xfrm>
          <a:off x="1433595" y="235268"/>
          <a:ext cx="2836128" cy="864673"/>
        </a:xfrm>
        <a:prstGeom prst="rect">
          <a:avLst/>
        </a:prstGeom>
        <a:solidFill>
          <a:schemeClr val="accent4">
            <a:hueOff val="0"/>
            <a:satOff val="0"/>
            <a:lumOff val="0"/>
            <a:alphaOff val="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Περιγραφή μαθήματος</a:t>
          </a:r>
        </a:p>
        <a:p>
          <a:pPr marL="0" lvl="0" indent="0" algn="ctr" defTabSz="755650">
            <a:lnSpc>
              <a:spcPct val="90000"/>
            </a:lnSpc>
            <a:spcBef>
              <a:spcPct val="0"/>
            </a:spcBef>
            <a:spcAft>
              <a:spcPct val="35000"/>
            </a:spcAft>
            <a:buNone/>
          </a:pPr>
          <a:r>
            <a:rPr lang="el-GR" sz="1700" kern="1200" dirty="0"/>
            <a:t>(σκοπός, στόχοι, δομή) </a:t>
          </a:r>
        </a:p>
      </dsp:txBody>
      <dsp:txXfrm>
        <a:off x="1433595" y="235268"/>
        <a:ext cx="2836128" cy="864673"/>
      </dsp:txXfrm>
    </dsp:sp>
    <dsp:sp modelId="{7055CD46-F5B9-4EEF-80A7-3EFF552CE783}">
      <dsp:nvSpPr>
        <dsp:cNvPr id="0" name=""/>
        <dsp:cNvSpPr/>
      </dsp:nvSpPr>
      <dsp:spPr>
        <a:xfrm>
          <a:off x="1433595" y="1316109"/>
          <a:ext cx="2836128" cy="864673"/>
        </a:xfrm>
        <a:prstGeom prst="rect">
          <a:avLst/>
        </a:prstGeom>
        <a:solidFill>
          <a:schemeClr val="accent4">
            <a:hueOff val="0"/>
            <a:satOff val="0"/>
            <a:lumOff val="0"/>
            <a:alphaOff val="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Εισαγωγή </a:t>
          </a:r>
        </a:p>
        <a:p>
          <a:pPr marL="0" lvl="0" indent="0" algn="ctr" defTabSz="755650">
            <a:lnSpc>
              <a:spcPct val="90000"/>
            </a:lnSpc>
            <a:spcBef>
              <a:spcPct val="0"/>
            </a:spcBef>
            <a:spcAft>
              <a:spcPct val="35000"/>
            </a:spcAft>
            <a:buNone/>
          </a:pPr>
          <a:r>
            <a:rPr lang="el-GR" sz="1700" kern="1200" dirty="0"/>
            <a:t>περιεχομένων, κεφαλαίων, υποενοτήτων</a:t>
          </a:r>
        </a:p>
      </dsp:txBody>
      <dsp:txXfrm>
        <a:off x="1433595" y="1316109"/>
        <a:ext cx="2836128" cy="864673"/>
      </dsp:txXfrm>
    </dsp:sp>
    <dsp:sp modelId="{AB7A5877-EBCF-410E-9640-8339C3B74DDD}">
      <dsp:nvSpPr>
        <dsp:cNvPr id="0" name=""/>
        <dsp:cNvSpPr/>
      </dsp:nvSpPr>
      <dsp:spPr>
        <a:xfrm>
          <a:off x="1433595" y="2396951"/>
          <a:ext cx="2836128" cy="864673"/>
        </a:xfrm>
        <a:prstGeom prst="rect">
          <a:avLst/>
        </a:prstGeom>
        <a:solidFill>
          <a:schemeClr val="accent4">
            <a:hueOff val="0"/>
            <a:satOff val="0"/>
            <a:lumOff val="0"/>
            <a:alphaOff val="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Δραστηριότητες</a:t>
          </a:r>
        </a:p>
      </dsp:txBody>
      <dsp:txXfrm>
        <a:off x="1433595" y="2396951"/>
        <a:ext cx="2836128" cy="864673"/>
      </dsp:txXfrm>
    </dsp:sp>
    <dsp:sp modelId="{F7034A14-663C-4E44-AFCA-B4442AF90FF8}">
      <dsp:nvSpPr>
        <dsp:cNvPr id="0" name=""/>
        <dsp:cNvSpPr/>
      </dsp:nvSpPr>
      <dsp:spPr>
        <a:xfrm>
          <a:off x="1433595" y="3477793"/>
          <a:ext cx="2836128" cy="864673"/>
        </a:xfrm>
        <a:prstGeom prst="rect">
          <a:avLst/>
        </a:prstGeom>
        <a:solidFill>
          <a:schemeClr val="accent4">
            <a:hueOff val="0"/>
            <a:satOff val="0"/>
            <a:lumOff val="0"/>
            <a:alphaOff val="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l-GR" sz="1700" kern="1200" dirty="0"/>
            <a:t>Εισαγωγή</a:t>
          </a:r>
        </a:p>
        <a:p>
          <a:pPr marL="0" lvl="0" indent="0" algn="ctr" defTabSz="755650">
            <a:lnSpc>
              <a:spcPct val="90000"/>
            </a:lnSpc>
            <a:spcBef>
              <a:spcPct val="0"/>
            </a:spcBef>
            <a:spcAft>
              <a:spcPct val="35000"/>
            </a:spcAft>
            <a:buNone/>
          </a:pPr>
          <a:r>
            <a:rPr lang="el-GR" sz="1700" kern="1200" dirty="0"/>
            <a:t>Αρχείων, ήχων, βίντεο, εικόνων, υπερσυνδέσμων</a:t>
          </a:r>
        </a:p>
      </dsp:txBody>
      <dsp:txXfrm>
        <a:off x="1433595" y="3477793"/>
        <a:ext cx="2836128" cy="8646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D13E5-93C8-4A10-A14E-5140D485DDBB}">
      <dsp:nvSpPr>
        <dsp:cNvPr id="0" name=""/>
        <dsp:cNvSpPr/>
      </dsp:nvSpPr>
      <dsp:spPr>
        <a:xfrm>
          <a:off x="866370" y="2288867"/>
          <a:ext cx="567225" cy="540420"/>
        </a:xfrm>
        <a:custGeom>
          <a:avLst/>
          <a:gdLst/>
          <a:ahLst/>
          <a:cxnLst/>
          <a:rect l="0" t="0" r="0" b="0"/>
          <a:pathLst>
            <a:path>
              <a:moveTo>
                <a:pt x="0" y="0"/>
              </a:moveTo>
              <a:lnTo>
                <a:pt x="283612" y="0"/>
              </a:lnTo>
              <a:lnTo>
                <a:pt x="283612" y="540420"/>
              </a:lnTo>
              <a:lnTo>
                <a:pt x="567225" y="54042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30396" y="2539491"/>
        <a:ext cx="39172" cy="39172"/>
      </dsp:txXfrm>
    </dsp:sp>
    <dsp:sp modelId="{32C0432D-1342-44E5-A14D-9EA5EE44F1D5}">
      <dsp:nvSpPr>
        <dsp:cNvPr id="0" name=""/>
        <dsp:cNvSpPr/>
      </dsp:nvSpPr>
      <dsp:spPr>
        <a:xfrm>
          <a:off x="866370" y="1748446"/>
          <a:ext cx="567225" cy="540420"/>
        </a:xfrm>
        <a:custGeom>
          <a:avLst/>
          <a:gdLst/>
          <a:ahLst/>
          <a:cxnLst/>
          <a:rect l="0" t="0" r="0" b="0"/>
          <a:pathLst>
            <a:path>
              <a:moveTo>
                <a:pt x="0" y="540420"/>
              </a:moveTo>
              <a:lnTo>
                <a:pt x="283612" y="540420"/>
              </a:lnTo>
              <a:lnTo>
                <a:pt x="283612" y="0"/>
              </a:lnTo>
              <a:lnTo>
                <a:pt x="567225" y="0"/>
              </a:lnTo>
            </a:path>
          </a:pathLst>
        </a:custGeom>
        <a:noFill/>
        <a:ln w="1587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1130396" y="1999070"/>
        <a:ext cx="39172" cy="39172"/>
      </dsp:txXfrm>
    </dsp:sp>
    <dsp:sp modelId="{75B8AE1B-8C6F-46CD-9F11-810531C3906A}">
      <dsp:nvSpPr>
        <dsp:cNvPr id="0" name=""/>
        <dsp:cNvSpPr/>
      </dsp:nvSpPr>
      <dsp:spPr>
        <a:xfrm>
          <a:off x="-231219" y="1856530"/>
          <a:ext cx="1330504" cy="864673"/>
        </a:xfrm>
        <a:prstGeom prst="rect">
          <a:avLst/>
        </a:prstGeom>
        <a:solidFill>
          <a:schemeClr val="accent2">
            <a:hueOff val="0"/>
            <a:satOff val="0"/>
            <a:lumOff val="0"/>
            <a:alphaOff val="0"/>
          </a:schemeClr>
        </a:solidFill>
        <a:ln w="15875" cap="rnd"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Chamilo</a:t>
          </a:r>
          <a:endParaRPr lang="el-GR" sz="2200" b="1" kern="1200" dirty="0"/>
        </a:p>
      </dsp:txBody>
      <dsp:txXfrm>
        <a:off x="-231219" y="1856530"/>
        <a:ext cx="1330504" cy="864673"/>
      </dsp:txXfrm>
    </dsp:sp>
    <dsp:sp modelId="{BEDE97BF-A30D-46E0-8C35-433304414BCF}">
      <dsp:nvSpPr>
        <dsp:cNvPr id="0" name=""/>
        <dsp:cNvSpPr/>
      </dsp:nvSpPr>
      <dsp:spPr>
        <a:xfrm>
          <a:off x="1433595" y="1316109"/>
          <a:ext cx="2836128" cy="864673"/>
        </a:xfrm>
        <a:prstGeom prst="rect">
          <a:avLst/>
        </a:prstGeom>
        <a:solidFill>
          <a:schemeClr val="accent4">
            <a:hueOff val="0"/>
            <a:satOff val="0"/>
            <a:lumOff val="0"/>
            <a:alphaOff val="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t>Ευελιξία</a:t>
          </a:r>
          <a:r>
            <a:rPr lang="el-GR" sz="1300" kern="1200" dirty="0"/>
            <a:t> </a:t>
          </a:r>
        </a:p>
        <a:p>
          <a:pPr marL="0" lvl="0" indent="0" algn="ctr" defTabSz="577850">
            <a:lnSpc>
              <a:spcPct val="90000"/>
            </a:lnSpc>
            <a:spcBef>
              <a:spcPct val="0"/>
            </a:spcBef>
            <a:spcAft>
              <a:spcPct val="35000"/>
            </a:spcAft>
            <a:buNone/>
          </a:pPr>
          <a:r>
            <a:rPr lang="el-GR" sz="1300" kern="1200" dirty="0"/>
            <a:t>στον χώρο, χρόνο και ρυθμό μάθησης </a:t>
          </a:r>
        </a:p>
      </dsp:txBody>
      <dsp:txXfrm>
        <a:off x="1433595" y="1316109"/>
        <a:ext cx="2836128" cy="864673"/>
      </dsp:txXfrm>
    </dsp:sp>
    <dsp:sp modelId="{7055CD46-F5B9-4EEF-80A7-3EFF552CE783}">
      <dsp:nvSpPr>
        <dsp:cNvPr id="0" name=""/>
        <dsp:cNvSpPr/>
      </dsp:nvSpPr>
      <dsp:spPr>
        <a:xfrm>
          <a:off x="1433595" y="2396951"/>
          <a:ext cx="2836128" cy="864673"/>
        </a:xfrm>
        <a:prstGeom prst="rect">
          <a:avLst/>
        </a:prstGeom>
        <a:solidFill>
          <a:schemeClr val="accent4">
            <a:hueOff val="0"/>
            <a:satOff val="0"/>
            <a:lumOff val="0"/>
            <a:alphaOff val="0"/>
          </a:schemeClr>
        </a:solidFill>
        <a:ln w="15875" cap="rnd"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t>Εργαλεία</a:t>
          </a:r>
        </a:p>
        <a:p>
          <a:pPr marL="0" lvl="0" indent="0" algn="ctr" defTabSz="577850">
            <a:lnSpc>
              <a:spcPct val="90000"/>
            </a:lnSpc>
            <a:spcBef>
              <a:spcPct val="0"/>
            </a:spcBef>
            <a:spcAft>
              <a:spcPct val="35000"/>
            </a:spcAft>
            <a:buNone/>
          </a:pPr>
          <a:r>
            <a:rPr lang="el-GR" sz="1300" kern="1200" dirty="0"/>
            <a:t>Διαχείρισης μαθημάτων καταγραφής προόδου μαθητών, πρόσβασης σε πηγές </a:t>
          </a:r>
        </a:p>
      </dsp:txBody>
      <dsp:txXfrm>
        <a:off x="1433595" y="2396951"/>
        <a:ext cx="2836128" cy="8646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80948-9F5D-46FD-8A73-81F96DB4AB0C}">
      <dsp:nvSpPr>
        <dsp:cNvPr id="0" name=""/>
        <dsp:cNvSpPr/>
      </dsp:nvSpPr>
      <dsp:spPr>
        <a:xfrm>
          <a:off x="0" y="217375"/>
          <a:ext cx="8163647" cy="473792"/>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Είδος έρευνας</a:t>
          </a:r>
        </a:p>
      </dsp:txBody>
      <dsp:txXfrm>
        <a:off x="23129" y="240504"/>
        <a:ext cx="8117389" cy="427534"/>
      </dsp:txXfrm>
    </dsp:sp>
    <dsp:sp modelId="{BC907E12-BF35-4E9D-A40E-5E2C0AEFF3EC}">
      <dsp:nvSpPr>
        <dsp:cNvPr id="0" name=""/>
        <dsp:cNvSpPr/>
      </dsp:nvSpPr>
      <dsp:spPr>
        <a:xfrm>
          <a:off x="0" y="691167"/>
          <a:ext cx="8163647" cy="301120"/>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591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Ποιοτική έρευνα</a:t>
          </a:r>
        </a:p>
      </dsp:txBody>
      <dsp:txXfrm>
        <a:off x="0" y="691167"/>
        <a:ext cx="8163647" cy="301120"/>
      </dsp:txXfrm>
    </dsp:sp>
    <dsp:sp modelId="{7C48B1B7-D914-4B3A-8838-8FCFB3513686}">
      <dsp:nvSpPr>
        <dsp:cNvPr id="0" name=""/>
        <dsp:cNvSpPr/>
      </dsp:nvSpPr>
      <dsp:spPr>
        <a:xfrm>
          <a:off x="0" y="1126476"/>
          <a:ext cx="8163647" cy="4754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Μέθοδος επιλογής συμμετεχόντων</a:t>
          </a:r>
        </a:p>
      </dsp:txBody>
      <dsp:txXfrm>
        <a:off x="23210" y="1149686"/>
        <a:ext cx="8117227" cy="429031"/>
      </dsp:txXfrm>
    </dsp:sp>
    <dsp:sp modelId="{3F3D9D7A-ABA1-4C98-B343-FF7A8D7953B3}">
      <dsp:nvSpPr>
        <dsp:cNvPr id="0" name=""/>
        <dsp:cNvSpPr/>
      </dsp:nvSpPr>
      <dsp:spPr>
        <a:xfrm>
          <a:off x="0" y="1572253"/>
          <a:ext cx="8163647" cy="301120"/>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591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Σκόπιμη (δειγματοληψία)</a:t>
          </a:r>
        </a:p>
      </dsp:txBody>
      <dsp:txXfrm>
        <a:off x="0" y="1572253"/>
        <a:ext cx="8163647" cy="301120"/>
      </dsp:txXfrm>
    </dsp:sp>
    <dsp:sp modelId="{2F7BFB0D-6B84-457C-8C4B-DC7E99304A6A}">
      <dsp:nvSpPr>
        <dsp:cNvPr id="0" name=""/>
        <dsp:cNvSpPr/>
      </dsp:nvSpPr>
      <dsp:spPr>
        <a:xfrm>
          <a:off x="0" y="1905642"/>
          <a:ext cx="8163647" cy="4754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kern="1200" dirty="0"/>
            <a:t>Συμμετέχοντες</a:t>
          </a:r>
          <a:endParaRPr lang="el-GR" sz="500" kern="1200" dirty="0"/>
        </a:p>
      </dsp:txBody>
      <dsp:txXfrm>
        <a:off x="23210" y="1928852"/>
        <a:ext cx="8117227" cy="429031"/>
      </dsp:txXfrm>
    </dsp:sp>
    <dsp:sp modelId="{5FEC36BB-E67C-4881-9B68-FC859D85D7DB}">
      <dsp:nvSpPr>
        <dsp:cNvPr id="0" name=""/>
        <dsp:cNvSpPr/>
      </dsp:nvSpPr>
      <dsp:spPr>
        <a:xfrm>
          <a:off x="0" y="2422712"/>
          <a:ext cx="8163647" cy="1013682"/>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591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3 ειδικοί της εξΑΕ</a:t>
          </a:r>
        </a:p>
        <a:p>
          <a:pPr marL="228600" lvl="1" indent="-228600" algn="l" defTabSz="889000">
            <a:lnSpc>
              <a:spcPct val="90000"/>
            </a:lnSpc>
            <a:spcBef>
              <a:spcPct val="0"/>
            </a:spcBef>
            <a:spcAft>
              <a:spcPct val="20000"/>
            </a:spcAft>
            <a:buChar char="•"/>
          </a:pPr>
          <a:r>
            <a:rPr lang="el-GR" sz="2000" kern="1200" dirty="0"/>
            <a:t>3 καθηγητές Φυσικής Αγωγής</a:t>
          </a:r>
        </a:p>
      </dsp:txBody>
      <dsp:txXfrm>
        <a:off x="0" y="2422712"/>
        <a:ext cx="8163647" cy="1013682"/>
      </dsp:txXfrm>
    </dsp:sp>
    <dsp:sp modelId="{A02C2BD7-AE23-495B-90CA-DDA53D7DAFC2}">
      <dsp:nvSpPr>
        <dsp:cNvPr id="0" name=""/>
        <dsp:cNvSpPr/>
      </dsp:nvSpPr>
      <dsp:spPr>
        <a:xfrm>
          <a:off x="0" y="3102866"/>
          <a:ext cx="8163647" cy="4754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Μέσο συλλογής δεδομένων</a:t>
          </a:r>
        </a:p>
      </dsp:txBody>
      <dsp:txXfrm>
        <a:off x="23210" y="3126076"/>
        <a:ext cx="8117227" cy="429031"/>
      </dsp:txXfrm>
    </dsp:sp>
    <dsp:sp modelId="{12989E4F-828F-412D-AA00-0DAF89AC51BC}">
      <dsp:nvSpPr>
        <dsp:cNvPr id="0" name=""/>
        <dsp:cNvSpPr/>
      </dsp:nvSpPr>
      <dsp:spPr>
        <a:xfrm>
          <a:off x="0" y="3607426"/>
          <a:ext cx="8163647" cy="301120"/>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591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Ερωτήσεις ανοικτού τύπου</a:t>
          </a:r>
        </a:p>
      </dsp:txBody>
      <dsp:txXfrm>
        <a:off x="0" y="3607426"/>
        <a:ext cx="8163647" cy="301120"/>
      </dsp:txXfrm>
    </dsp:sp>
    <dsp:sp modelId="{3AC34008-0654-4B1A-AE4B-38107213BF16}">
      <dsp:nvSpPr>
        <dsp:cNvPr id="0" name=""/>
        <dsp:cNvSpPr/>
      </dsp:nvSpPr>
      <dsp:spPr>
        <a:xfrm>
          <a:off x="0" y="3953475"/>
          <a:ext cx="8163647" cy="4754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Μέθοδος έρευνας</a:t>
          </a:r>
        </a:p>
      </dsp:txBody>
      <dsp:txXfrm>
        <a:off x="23210" y="3976685"/>
        <a:ext cx="8117227" cy="429031"/>
      </dsp:txXfrm>
    </dsp:sp>
    <dsp:sp modelId="{91F3D8A8-6FD2-46AB-9D46-ABD033654CDA}">
      <dsp:nvSpPr>
        <dsp:cNvPr id="0" name=""/>
        <dsp:cNvSpPr/>
      </dsp:nvSpPr>
      <dsp:spPr>
        <a:xfrm>
          <a:off x="0" y="4469742"/>
          <a:ext cx="8163647" cy="301120"/>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591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Ποιοτική ανάλυση περιεχομένου</a:t>
          </a:r>
        </a:p>
      </dsp:txBody>
      <dsp:txXfrm>
        <a:off x="0" y="4469742"/>
        <a:ext cx="8163647" cy="301120"/>
      </dsp:txXfrm>
    </dsp:sp>
    <dsp:sp modelId="{A0C0FAB6-AC4E-40EC-97E2-F0DC48D72FC1}">
      <dsp:nvSpPr>
        <dsp:cNvPr id="0" name=""/>
        <dsp:cNvSpPr/>
      </dsp:nvSpPr>
      <dsp:spPr>
        <a:xfrm>
          <a:off x="0" y="4838204"/>
          <a:ext cx="8163647" cy="475451"/>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dirty="0"/>
            <a:t>Χρόνος διεξαγωγής</a:t>
          </a:r>
        </a:p>
      </dsp:txBody>
      <dsp:txXfrm>
        <a:off x="23210" y="4861414"/>
        <a:ext cx="8117227" cy="429031"/>
      </dsp:txXfrm>
    </dsp:sp>
    <dsp:sp modelId="{84BD8E5A-8399-4FB5-9E07-711066B6E174}">
      <dsp:nvSpPr>
        <dsp:cNvPr id="0" name=""/>
        <dsp:cNvSpPr/>
      </dsp:nvSpPr>
      <dsp:spPr>
        <a:xfrm>
          <a:off x="0" y="5332216"/>
          <a:ext cx="8163647" cy="301689"/>
        </a:xfrm>
        <a:prstGeom prst="rect">
          <a:avLst/>
        </a:prstGeom>
        <a:noFill/>
        <a:ln>
          <a:noFill/>
        </a:ln>
        <a:effectLst/>
        <a:scene3d>
          <a:camera prst="orthographicFront">
            <a:rot lat="0" lon="0" rev="0"/>
          </a:camera>
          <a:lightRig rig="glow" dir="t">
            <a:rot lat="0" lon="0" rev="14100000"/>
          </a:lightRig>
        </a:scene3d>
        <a:sp3d prstMaterial="softEdge">
          <a:bevelT w="127000" prst="artDeco"/>
        </a:sp3d>
      </dsp:spPr>
      <dsp:style>
        <a:lnRef idx="0">
          <a:scrgbClr r="0" g="0" b="0"/>
        </a:lnRef>
        <a:fillRef idx="0">
          <a:scrgbClr r="0" g="0" b="0"/>
        </a:fillRef>
        <a:effectRef idx="0">
          <a:scrgbClr r="0" g="0" b="0"/>
        </a:effectRef>
        <a:fontRef idx="minor"/>
      </dsp:style>
      <dsp:txBody>
        <a:bodyPr spcFirstLastPara="0" vert="horz" wrap="square" lIns="25919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l-GR" sz="2000" kern="1200" dirty="0"/>
            <a:t>15 Μαΐου έως 15 Ιουνίου 2022</a:t>
          </a:r>
        </a:p>
      </dsp:txBody>
      <dsp:txXfrm>
        <a:off x="0" y="5332216"/>
        <a:ext cx="8163647" cy="3016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1DCE-9D2B-4895-8758-B9BEFFD70344}">
      <dsp:nvSpPr>
        <dsp:cNvPr id="0" name=""/>
        <dsp:cNvSpPr/>
      </dsp:nvSpPr>
      <dsp:spPr>
        <a:xfrm>
          <a:off x="0" y="2370033"/>
          <a:ext cx="8398189" cy="1638000"/>
        </a:xfrm>
        <a:prstGeom prst="rect">
          <a:avLst/>
        </a:prstGeom>
        <a:solidFill>
          <a:srgbClr val="BDE3B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F0327E3-1D53-4CF2-8974-77C1CBE16D9D}">
      <dsp:nvSpPr>
        <dsp:cNvPr id="0" name=""/>
        <dsp:cNvSpPr/>
      </dsp:nvSpPr>
      <dsp:spPr>
        <a:xfrm>
          <a:off x="435396" y="1410633"/>
          <a:ext cx="6600507" cy="19188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0397" tIns="0" rIns="230397" bIns="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tx2">
                  <a:lumMod val="50000"/>
                </a:schemeClr>
              </a:solidFill>
            </a:rPr>
            <a:t>Αποτελέσματα</a:t>
          </a:r>
          <a:r>
            <a:rPr lang="el-GR" sz="2000" b="1" kern="1200" dirty="0">
              <a:solidFill>
                <a:schemeClr val="tx2">
                  <a:lumMod val="50000"/>
                </a:schemeClr>
              </a:solidFill>
            </a:rPr>
            <a:t> (Δημιουργία &amp; αποτίμηση ΕΥ)</a:t>
          </a:r>
        </a:p>
      </dsp:txBody>
      <dsp:txXfrm>
        <a:off x="529064" y="1504301"/>
        <a:ext cx="6413171" cy="17314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796925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563"/>
          <a:ext cx="2083334" cy="11531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Επιστημονική</a:t>
          </a:r>
        </a:p>
        <a:p>
          <a:pPr marL="0" lvl="0" indent="0" algn="l" defTabSz="711200">
            <a:lnSpc>
              <a:spcPct val="90000"/>
            </a:lnSpc>
            <a:spcBef>
              <a:spcPct val="0"/>
            </a:spcBef>
            <a:spcAft>
              <a:spcPct val="35000"/>
            </a:spcAft>
            <a:buNone/>
          </a:pPr>
          <a:r>
            <a:rPr lang="el-GR" sz="1600" b="1" kern="1200" dirty="0">
              <a:solidFill>
                <a:schemeClr val="accent4"/>
              </a:solidFill>
            </a:rPr>
            <a:t>Συνοχή ΕΥ</a:t>
          </a:r>
        </a:p>
      </dsp:txBody>
      <dsp:txXfrm>
        <a:off x="0" y="563"/>
        <a:ext cx="2083334" cy="1153159"/>
      </dsp:txXfrm>
    </dsp:sp>
    <dsp:sp modelId="{3B4D63A0-CAFF-4250-863F-C53EBE599D73}">
      <dsp:nvSpPr>
        <dsp:cNvPr id="0" name=""/>
        <dsp:cNvSpPr/>
      </dsp:nvSpPr>
      <dsp:spPr>
        <a:xfrm>
          <a:off x="2193651" y="14232"/>
          <a:ext cx="5773231" cy="211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l-GR" sz="1200" kern="1200" dirty="0"/>
            <a:t>Βιβλιογραφική τεκμηρίωση</a:t>
          </a:r>
        </a:p>
      </dsp:txBody>
      <dsp:txXfrm>
        <a:off x="2193651" y="14232"/>
        <a:ext cx="5773231" cy="211152"/>
      </dsp:txXfrm>
    </dsp:sp>
    <dsp:sp modelId="{4A1BDF87-0607-42B2-B05D-B40D2D538E3B}">
      <dsp:nvSpPr>
        <dsp:cNvPr id="0" name=""/>
        <dsp:cNvSpPr/>
      </dsp:nvSpPr>
      <dsp:spPr>
        <a:xfrm>
          <a:off x="2083334" y="225384"/>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D1B-C8B1-482E-8785-2159F96A67A3}">
      <dsp:nvSpPr>
        <dsp:cNvPr id="0" name=""/>
        <dsp:cNvSpPr/>
      </dsp:nvSpPr>
      <dsp:spPr>
        <a:xfrm>
          <a:off x="2193651" y="239053"/>
          <a:ext cx="5773231" cy="209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Χρήση διαφορετικών πηγών</a:t>
          </a:r>
        </a:p>
      </dsp:txBody>
      <dsp:txXfrm>
        <a:off x="2193651" y="239053"/>
        <a:ext cx="5773231" cy="209195"/>
      </dsp:txXfrm>
    </dsp:sp>
    <dsp:sp modelId="{9F139C05-E4F7-4884-B042-71D371A3C569}">
      <dsp:nvSpPr>
        <dsp:cNvPr id="0" name=""/>
        <dsp:cNvSpPr/>
      </dsp:nvSpPr>
      <dsp:spPr>
        <a:xfrm>
          <a:off x="2083334" y="448248"/>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193651" y="461917"/>
          <a:ext cx="5773231" cy="222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Συγκριτική ανάλυση πληροφοριών  2/3</a:t>
          </a:r>
        </a:p>
      </dsp:txBody>
      <dsp:txXfrm>
        <a:off x="2193651" y="461917"/>
        <a:ext cx="5773231" cy="222483"/>
      </dsp:txXfrm>
    </dsp:sp>
    <dsp:sp modelId="{ABBDD710-1CF5-44FC-87EA-712AFAED9AA5}">
      <dsp:nvSpPr>
        <dsp:cNvPr id="0" name=""/>
        <dsp:cNvSpPr/>
      </dsp:nvSpPr>
      <dsp:spPr>
        <a:xfrm>
          <a:off x="2083334" y="684400"/>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193651" y="698069"/>
          <a:ext cx="5773231" cy="220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Κριτική συζήτηση πληροφοριών</a:t>
          </a:r>
        </a:p>
      </dsp:txBody>
      <dsp:txXfrm>
        <a:off x="2193651" y="698069"/>
        <a:ext cx="5773231" cy="220313"/>
      </dsp:txXfrm>
    </dsp:sp>
    <dsp:sp modelId="{DBAF4CDF-5A3D-42F7-A3AA-05C8F3FB9F3B}">
      <dsp:nvSpPr>
        <dsp:cNvPr id="0" name=""/>
        <dsp:cNvSpPr/>
      </dsp:nvSpPr>
      <dsp:spPr>
        <a:xfrm>
          <a:off x="2083334" y="918382"/>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35D73-FB00-41D4-90B4-167449014EF6}">
      <dsp:nvSpPr>
        <dsp:cNvPr id="0" name=""/>
        <dsp:cNvSpPr/>
      </dsp:nvSpPr>
      <dsp:spPr>
        <a:xfrm>
          <a:off x="2193651" y="932051"/>
          <a:ext cx="5773231" cy="207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Δυνατότητα περαιτέρω μελέτης  2/3</a:t>
          </a:r>
        </a:p>
      </dsp:txBody>
      <dsp:txXfrm>
        <a:off x="2193651" y="932051"/>
        <a:ext cx="5773231" cy="207273"/>
      </dsp:txXfrm>
    </dsp:sp>
    <dsp:sp modelId="{E2FA5FA2-56B8-4979-AB07-581FB7881516}">
      <dsp:nvSpPr>
        <dsp:cNvPr id="0" name=""/>
        <dsp:cNvSpPr/>
      </dsp:nvSpPr>
      <dsp:spPr>
        <a:xfrm>
          <a:off x="2083334" y="1139324"/>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796925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1134"/>
          <a:ext cx="2083334" cy="2320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Απλή και κατανοητή παρουσίαση γνωστικού αντικειμένου</a:t>
          </a:r>
        </a:p>
      </dsp:txBody>
      <dsp:txXfrm>
        <a:off x="0" y="1134"/>
        <a:ext cx="2083334" cy="2320407"/>
      </dsp:txXfrm>
    </dsp:sp>
    <dsp:sp modelId="{3B4D63A0-CAFF-4250-863F-C53EBE599D73}">
      <dsp:nvSpPr>
        <dsp:cNvPr id="0" name=""/>
        <dsp:cNvSpPr/>
      </dsp:nvSpPr>
      <dsp:spPr>
        <a:xfrm>
          <a:off x="2193651" y="24502"/>
          <a:ext cx="5773231" cy="21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l-GR" sz="1200" kern="1200" dirty="0"/>
            <a:t>Φιλικό, ευχάριστο ύφος γραφής που τραβά το ενδιαφέρον</a:t>
          </a:r>
        </a:p>
      </dsp:txBody>
      <dsp:txXfrm>
        <a:off x="2193651" y="24502"/>
        <a:ext cx="5773231" cy="219999"/>
      </dsp:txXfrm>
    </dsp:sp>
    <dsp:sp modelId="{4A1BDF87-0607-42B2-B05D-B40D2D538E3B}">
      <dsp:nvSpPr>
        <dsp:cNvPr id="0" name=""/>
        <dsp:cNvSpPr/>
      </dsp:nvSpPr>
      <dsp:spPr>
        <a:xfrm>
          <a:off x="2083334" y="244501"/>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D1B-C8B1-482E-8785-2159F96A67A3}">
      <dsp:nvSpPr>
        <dsp:cNvPr id="0" name=""/>
        <dsp:cNvSpPr/>
      </dsp:nvSpPr>
      <dsp:spPr>
        <a:xfrm>
          <a:off x="2193651" y="267869"/>
          <a:ext cx="5773231" cy="233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Συχνή χρήση προσωπικών και κτητικών αντωνυμιών</a:t>
          </a:r>
        </a:p>
      </dsp:txBody>
      <dsp:txXfrm>
        <a:off x="2193651" y="267869"/>
        <a:ext cx="5773231" cy="233244"/>
      </dsp:txXfrm>
    </dsp:sp>
    <dsp:sp modelId="{9F139C05-E4F7-4884-B042-71D371A3C569}">
      <dsp:nvSpPr>
        <dsp:cNvPr id="0" name=""/>
        <dsp:cNvSpPr/>
      </dsp:nvSpPr>
      <dsp:spPr>
        <a:xfrm>
          <a:off x="2083334" y="501114"/>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193651" y="524482"/>
          <a:ext cx="5773231" cy="245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Απλή, κατανοητή γλώσσα, κατάλληλη για παιδιά και καθόλου επιτηδευμένη</a:t>
          </a:r>
        </a:p>
      </dsp:txBody>
      <dsp:txXfrm>
        <a:off x="2193651" y="524482"/>
        <a:ext cx="5773231" cy="245115"/>
      </dsp:txXfrm>
    </dsp:sp>
    <dsp:sp modelId="{ABBDD710-1CF5-44FC-87EA-712AFAED9AA5}">
      <dsp:nvSpPr>
        <dsp:cNvPr id="0" name=""/>
        <dsp:cNvSpPr/>
      </dsp:nvSpPr>
      <dsp:spPr>
        <a:xfrm>
          <a:off x="2083334" y="769598"/>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193651" y="792966"/>
          <a:ext cx="5773231" cy="25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Ευανάγνωστη γραφή, επικρότηση γραμματοσειράς και μεγέθους της</a:t>
          </a:r>
        </a:p>
      </dsp:txBody>
      <dsp:txXfrm>
        <a:off x="2193651" y="792966"/>
        <a:ext cx="5773231" cy="257888"/>
      </dsp:txXfrm>
    </dsp:sp>
    <dsp:sp modelId="{DBAF4CDF-5A3D-42F7-A3AA-05C8F3FB9F3B}">
      <dsp:nvSpPr>
        <dsp:cNvPr id="0" name=""/>
        <dsp:cNvSpPr/>
      </dsp:nvSpPr>
      <dsp:spPr>
        <a:xfrm>
          <a:off x="2083334" y="1050855"/>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35D73-FB00-41D4-90B4-167449014EF6}">
      <dsp:nvSpPr>
        <dsp:cNvPr id="0" name=""/>
        <dsp:cNvSpPr/>
      </dsp:nvSpPr>
      <dsp:spPr>
        <a:xfrm>
          <a:off x="2193651" y="1074223"/>
          <a:ext cx="5773231" cy="2691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Πυκνότητα πληροφοριών</a:t>
          </a:r>
        </a:p>
      </dsp:txBody>
      <dsp:txXfrm>
        <a:off x="2193651" y="1074223"/>
        <a:ext cx="5773231" cy="269184"/>
      </dsp:txXfrm>
    </dsp:sp>
    <dsp:sp modelId="{E2FA5FA2-56B8-4979-AB07-581FB7881516}">
      <dsp:nvSpPr>
        <dsp:cNvPr id="0" name=""/>
        <dsp:cNvSpPr/>
      </dsp:nvSpPr>
      <dsp:spPr>
        <a:xfrm>
          <a:off x="2083334" y="1343408"/>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D95EF-72BF-46F1-A520-6BA5B5D54E65}">
      <dsp:nvSpPr>
        <dsp:cNvPr id="0" name=""/>
        <dsp:cNvSpPr/>
      </dsp:nvSpPr>
      <dsp:spPr>
        <a:xfrm>
          <a:off x="2193651" y="1366776"/>
          <a:ext cx="5773231" cy="277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Τμηματική παρουσίαση ΕΥ</a:t>
          </a:r>
        </a:p>
      </dsp:txBody>
      <dsp:txXfrm>
        <a:off x="2193651" y="1366776"/>
        <a:ext cx="5773231" cy="277139"/>
      </dsp:txXfrm>
    </dsp:sp>
    <dsp:sp modelId="{3CDE3DF2-6C1C-4B33-B091-62AAE39B6D89}">
      <dsp:nvSpPr>
        <dsp:cNvPr id="0" name=""/>
        <dsp:cNvSpPr/>
      </dsp:nvSpPr>
      <dsp:spPr>
        <a:xfrm>
          <a:off x="2083334" y="1643916"/>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3E49A-B67D-4419-AF21-2A0F02FD73AE}">
      <dsp:nvSpPr>
        <dsp:cNvPr id="0" name=""/>
        <dsp:cNvSpPr/>
      </dsp:nvSpPr>
      <dsp:spPr>
        <a:xfrm>
          <a:off x="2193651" y="1667284"/>
          <a:ext cx="5773231" cy="295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Πολυμεσική παρουσίαση ΕΥ μέσω κειμένου, εικόνας και βίντεο</a:t>
          </a:r>
        </a:p>
      </dsp:txBody>
      <dsp:txXfrm>
        <a:off x="2193651" y="1667284"/>
        <a:ext cx="5773231" cy="295521"/>
      </dsp:txXfrm>
    </dsp:sp>
    <dsp:sp modelId="{C19CC807-917D-450F-8C92-B55F258EEC30}">
      <dsp:nvSpPr>
        <dsp:cNvPr id="0" name=""/>
        <dsp:cNvSpPr/>
      </dsp:nvSpPr>
      <dsp:spPr>
        <a:xfrm>
          <a:off x="2083334" y="1962805"/>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98024-AD3F-4E28-A74A-0F148AC212CC}">
      <dsp:nvSpPr>
        <dsp:cNvPr id="0" name=""/>
        <dsp:cNvSpPr/>
      </dsp:nvSpPr>
      <dsp:spPr>
        <a:xfrm>
          <a:off x="2193651" y="1986173"/>
          <a:ext cx="5773231" cy="311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Χρήση φιλικών χρωμάτων </a:t>
          </a:r>
        </a:p>
      </dsp:txBody>
      <dsp:txXfrm>
        <a:off x="2193651" y="1986173"/>
        <a:ext cx="5773231" cy="311537"/>
      </dsp:txXfrm>
    </dsp:sp>
    <dsp:sp modelId="{69496CFD-7908-4512-B395-A7FBAD879429}">
      <dsp:nvSpPr>
        <dsp:cNvPr id="0" name=""/>
        <dsp:cNvSpPr/>
      </dsp:nvSpPr>
      <dsp:spPr>
        <a:xfrm>
          <a:off x="2083334" y="2297711"/>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1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466"/>
          <a:ext cx="2112551" cy="953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Ευχρηστία ΕΥ</a:t>
          </a:r>
        </a:p>
      </dsp:txBody>
      <dsp:txXfrm>
        <a:off x="0" y="466"/>
        <a:ext cx="2112551" cy="953779"/>
      </dsp:txXfrm>
    </dsp:sp>
    <dsp:sp modelId="{3B4D63A0-CAFF-4250-863F-C53EBE599D73}">
      <dsp:nvSpPr>
        <dsp:cNvPr id="0" name=""/>
        <dsp:cNvSpPr/>
      </dsp:nvSpPr>
      <dsp:spPr>
        <a:xfrm>
          <a:off x="2224414" y="26965"/>
          <a:ext cx="5854194" cy="214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l-GR" sz="1200" kern="1200" dirty="0"/>
            <a:t>Κατανοητά και αναγνωρίσιμα κουμπιά</a:t>
          </a:r>
        </a:p>
      </dsp:txBody>
      <dsp:txXfrm>
        <a:off x="2224414" y="26965"/>
        <a:ext cx="5854194" cy="214117"/>
      </dsp:txXfrm>
    </dsp:sp>
    <dsp:sp modelId="{4A1BDF87-0607-42B2-B05D-B40D2D538E3B}">
      <dsp:nvSpPr>
        <dsp:cNvPr id="0" name=""/>
        <dsp:cNvSpPr/>
      </dsp:nvSpPr>
      <dsp:spPr>
        <a:xfrm>
          <a:off x="2112551" y="241082"/>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D1B-C8B1-482E-8785-2159F96A67A3}">
      <dsp:nvSpPr>
        <dsp:cNvPr id="0" name=""/>
        <dsp:cNvSpPr/>
      </dsp:nvSpPr>
      <dsp:spPr>
        <a:xfrm>
          <a:off x="2224414" y="267581"/>
          <a:ext cx="5854194" cy="201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Εύχρηστα εικονίδια</a:t>
          </a:r>
        </a:p>
      </dsp:txBody>
      <dsp:txXfrm>
        <a:off x="2224414" y="267581"/>
        <a:ext cx="5854194" cy="201482"/>
      </dsp:txXfrm>
    </dsp:sp>
    <dsp:sp modelId="{9F139C05-E4F7-4884-B042-71D371A3C569}">
      <dsp:nvSpPr>
        <dsp:cNvPr id="0" name=""/>
        <dsp:cNvSpPr/>
      </dsp:nvSpPr>
      <dsp:spPr>
        <a:xfrm>
          <a:off x="2112551" y="469064"/>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224414" y="495563"/>
          <a:ext cx="5854194" cy="199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Αξιόπιστοι υπερσύνδεσμοι</a:t>
          </a:r>
        </a:p>
      </dsp:txBody>
      <dsp:txXfrm>
        <a:off x="2224414" y="495563"/>
        <a:ext cx="5854194" cy="199198"/>
      </dsp:txXfrm>
    </dsp:sp>
    <dsp:sp modelId="{ABBDD710-1CF5-44FC-87EA-712AFAED9AA5}">
      <dsp:nvSpPr>
        <dsp:cNvPr id="0" name=""/>
        <dsp:cNvSpPr/>
      </dsp:nvSpPr>
      <dsp:spPr>
        <a:xfrm>
          <a:off x="2112551" y="694762"/>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224414" y="721261"/>
          <a:ext cx="5854194" cy="204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Εύκολη πλοήγηση</a:t>
          </a:r>
        </a:p>
      </dsp:txBody>
      <dsp:txXfrm>
        <a:off x="2224414" y="721261"/>
        <a:ext cx="5854194" cy="204837"/>
      </dsp:txXfrm>
    </dsp:sp>
    <dsp:sp modelId="{DBAF4CDF-5A3D-42F7-A3AA-05C8F3FB9F3B}">
      <dsp:nvSpPr>
        <dsp:cNvPr id="0" name=""/>
        <dsp:cNvSpPr/>
      </dsp:nvSpPr>
      <dsp:spPr>
        <a:xfrm>
          <a:off x="2112551" y="926099"/>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0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373"/>
          <a:ext cx="2112551" cy="764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Το ΕΥ υποστηρίζει τον εκπαιδευόμενο στη μελέτη του</a:t>
          </a:r>
        </a:p>
      </dsp:txBody>
      <dsp:txXfrm>
        <a:off x="0" y="373"/>
        <a:ext cx="2112551" cy="764353"/>
      </dsp:txXfrm>
    </dsp:sp>
    <dsp:sp modelId="{3B4D63A0-CAFF-4250-863F-C53EBE599D73}">
      <dsp:nvSpPr>
        <dsp:cNvPr id="0" name=""/>
        <dsp:cNvSpPr/>
      </dsp:nvSpPr>
      <dsp:spPr>
        <a:xfrm>
          <a:off x="2224414" y="23102"/>
          <a:ext cx="5854193" cy="219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l-GR" sz="1200" kern="1200" dirty="0"/>
            <a:t>Παρέχονται συμβουλές μελέτης</a:t>
          </a:r>
        </a:p>
      </dsp:txBody>
      <dsp:txXfrm>
        <a:off x="2224414" y="23102"/>
        <a:ext cx="5854193" cy="219521"/>
      </dsp:txXfrm>
    </dsp:sp>
    <dsp:sp modelId="{4A1BDF87-0607-42B2-B05D-B40D2D538E3B}">
      <dsp:nvSpPr>
        <dsp:cNvPr id="0" name=""/>
        <dsp:cNvSpPr/>
      </dsp:nvSpPr>
      <dsp:spPr>
        <a:xfrm>
          <a:off x="2112551" y="242624"/>
          <a:ext cx="596605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D1B-C8B1-482E-8785-2159F96A67A3}">
      <dsp:nvSpPr>
        <dsp:cNvPr id="0" name=""/>
        <dsp:cNvSpPr/>
      </dsp:nvSpPr>
      <dsp:spPr>
        <a:xfrm>
          <a:off x="2224414" y="265353"/>
          <a:ext cx="5854193" cy="232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Δίνεται έμφαση σημεία με την κατάλληλη σήμανση</a:t>
          </a:r>
        </a:p>
      </dsp:txBody>
      <dsp:txXfrm>
        <a:off x="2224414" y="265353"/>
        <a:ext cx="5854193" cy="232263"/>
      </dsp:txXfrm>
    </dsp:sp>
    <dsp:sp modelId="{9F139C05-E4F7-4884-B042-71D371A3C569}">
      <dsp:nvSpPr>
        <dsp:cNvPr id="0" name=""/>
        <dsp:cNvSpPr/>
      </dsp:nvSpPr>
      <dsp:spPr>
        <a:xfrm>
          <a:off x="2112551" y="497617"/>
          <a:ext cx="596605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224414" y="520346"/>
          <a:ext cx="5854193" cy="220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Υπάρχουν επεξηγηματικά σχόλια και </a:t>
          </a:r>
          <a:r>
            <a:rPr lang="en-US" sz="1200" kern="1200" dirty="0"/>
            <a:t>avatar </a:t>
          </a:r>
          <a:r>
            <a:rPr lang="el-GR" sz="1200" kern="1200" dirty="0"/>
            <a:t>για σωστή μελέτη</a:t>
          </a:r>
        </a:p>
      </dsp:txBody>
      <dsp:txXfrm>
        <a:off x="2224414" y="520346"/>
        <a:ext cx="5854193" cy="220712"/>
      </dsp:txXfrm>
    </dsp:sp>
    <dsp:sp modelId="{ABBDD710-1CF5-44FC-87EA-712AFAED9AA5}">
      <dsp:nvSpPr>
        <dsp:cNvPr id="0" name=""/>
        <dsp:cNvSpPr/>
      </dsp:nvSpPr>
      <dsp:spPr>
        <a:xfrm>
          <a:off x="2112551" y="741059"/>
          <a:ext cx="596605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0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659"/>
          <a:ext cx="2106171" cy="1349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Το ΕΥ υποστηρίζει την αλληλεπίδραση με τον εκπαιδευόμενο</a:t>
          </a:r>
        </a:p>
      </dsp:txBody>
      <dsp:txXfrm>
        <a:off x="0" y="659"/>
        <a:ext cx="2106171" cy="1349968"/>
      </dsp:txXfrm>
    </dsp:sp>
    <dsp:sp modelId="{1B0D2D1B-C8B1-482E-8785-2159F96A67A3}">
      <dsp:nvSpPr>
        <dsp:cNvPr id="0" name=""/>
        <dsp:cNvSpPr/>
      </dsp:nvSpPr>
      <dsp:spPr>
        <a:xfrm>
          <a:off x="2220556" y="14294"/>
          <a:ext cx="5860388" cy="88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Υπάρχουν δραστηριότητες που ενθαρρύνουν τον εκπαιδευόμενο να εμπλακεί συναισθηματικά με βάση τα προσωπικά του ζητήματα, να ανταλλάξει απόψεις με τους άλλους εκπαιδευόμενους, να θεωρήσει τον εαυτό του ως μέλος μιας κοινωνική ομάδας και να εκφράσει τις δικές του απόψεις πάνω σε σημαντικά ζητήματα</a:t>
          </a:r>
        </a:p>
      </dsp:txBody>
      <dsp:txXfrm>
        <a:off x="2220556" y="14294"/>
        <a:ext cx="5860388" cy="880395"/>
      </dsp:txXfrm>
    </dsp:sp>
    <dsp:sp modelId="{9F139C05-E4F7-4884-B042-71D371A3C569}">
      <dsp:nvSpPr>
        <dsp:cNvPr id="0" name=""/>
        <dsp:cNvSpPr/>
      </dsp:nvSpPr>
      <dsp:spPr>
        <a:xfrm>
          <a:off x="2106171" y="948553"/>
          <a:ext cx="597237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0D753-7A00-4233-AA5C-ADAEF9FCF10A}">
      <dsp:nvSpPr>
        <dsp:cNvPr id="0" name=""/>
        <dsp:cNvSpPr/>
      </dsp:nvSpPr>
      <dsp:spPr>
        <a:xfrm rot="10800000" flipV="1">
          <a:off x="2220556" y="1018049"/>
          <a:ext cx="5860388" cy="245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Δραστηριότητες διατύπωσης προσωπικών ερωτήσεων 2/3</a:t>
          </a:r>
        </a:p>
      </dsp:txBody>
      <dsp:txXfrm rot="-10800000">
        <a:off x="2220556" y="1018049"/>
        <a:ext cx="5860388" cy="245572"/>
      </dsp:txXfrm>
    </dsp:sp>
    <dsp:sp modelId="{CF784581-8506-430E-8E53-6A5A664E74AE}">
      <dsp:nvSpPr>
        <dsp:cNvPr id="0" name=""/>
        <dsp:cNvSpPr/>
      </dsp:nvSpPr>
      <dsp:spPr>
        <a:xfrm>
          <a:off x="2106171" y="1261624"/>
          <a:ext cx="5972370"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F7BE5-D8AF-433B-89A4-2764BF097AF4}">
      <dsp:nvSpPr>
        <dsp:cNvPr id="0" name=""/>
        <dsp:cNvSpPr/>
      </dsp:nvSpPr>
      <dsp:spPr>
        <a:xfrm>
          <a:off x="1467652" y="485560"/>
          <a:ext cx="3291301" cy="3291301"/>
        </a:xfrm>
        <a:prstGeom prst="blockArc">
          <a:avLst>
            <a:gd name="adj1" fmla="val 10799941"/>
            <a:gd name="adj2" fmla="val 16220145"/>
            <a:gd name="adj3" fmla="val 464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DD1140AF-CC2F-49C0-9037-4EF3230D4937}">
      <dsp:nvSpPr>
        <dsp:cNvPr id="0" name=""/>
        <dsp:cNvSpPr/>
      </dsp:nvSpPr>
      <dsp:spPr>
        <a:xfrm>
          <a:off x="1467652" y="485616"/>
          <a:ext cx="3291301" cy="3291301"/>
        </a:xfrm>
        <a:prstGeom prst="blockArc">
          <a:avLst>
            <a:gd name="adj1" fmla="val 5379855"/>
            <a:gd name="adj2" fmla="val 10800059"/>
            <a:gd name="adj3" fmla="val 464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2E8BA0C-B864-40AB-A6DD-F8E8BE02D2FD}">
      <dsp:nvSpPr>
        <dsp:cNvPr id="0" name=""/>
        <dsp:cNvSpPr/>
      </dsp:nvSpPr>
      <dsp:spPr>
        <a:xfrm>
          <a:off x="1477072" y="485588"/>
          <a:ext cx="3291301" cy="3291301"/>
        </a:xfrm>
        <a:prstGeom prst="blockArc">
          <a:avLst>
            <a:gd name="adj1" fmla="val 0"/>
            <a:gd name="adj2" fmla="val 5400000"/>
            <a:gd name="adj3" fmla="val 464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4215FCC5-FAD0-452C-A9D5-44A0E08B22AA}">
      <dsp:nvSpPr>
        <dsp:cNvPr id="0" name=""/>
        <dsp:cNvSpPr/>
      </dsp:nvSpPr>
      <dsp:spPr>
        <a:xfrm>
          <a:off x="1477072" y="485588"/>
          <a:ext cx="3291301" cy="3291301"/>
        </a:xfrm>
        <a:prstGeom prst="blockArc">
          <a:avLst>
            <a:gd name="adj1" fmla="val 16200000"/>
            <a:gd name="adj2" fmla="val 0"/>
            <a:gd name="adj3" fmla="val 4641"/>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DC72A9FC-05FE-477D-A3AF-8BAC148BF520}">
      <dsp:nvSpPr>
        <dsp:cNvPr id="0" name=""/>
        <dsp:cNvSpPr/>
      </dsp:nvSpPr>
      <dsp:spPr>
        <a:xfrm>
          <a:off x="1979982" y="1157984"/>
          <a:ext cx="2285480" cy="1946509"/>
        </a:xfrm>
        <a:prstGeom prst="ellipse">
          <a:avLst/>
        </a:prstGeom>
        <a:solidFill>
          <a:schemeClr val="bg1"/>
        </a:solidFill>
        <a:ln w="15875" cap="rnd" cmpd="sng" algn="ctr">
          <a:noFill/>
          <a:prstDash val="solid"/>
        </a:ln>
        <a:effectLst>
          <a:glow rad="101600">
            <a:schemeClr val="accent1">
              <a:alpha val="40000"/>
            </a:schemeClr>
          </a:glow>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solidFill>
                <a:schemeClr val="accent1"/>
              </a:solidFill>
              <a:latin typeface="Calibri" panose="020F0502020204030204" pitchFamily="34" charset="0"/>
              <a:cs typeface="Calibri" panose="020F0502020204030204" pitchFamily="34" charset="0"/>
            </a:rPr>
            <a:t>Διαδραστικό</a:t>
          </a:r>
          <a:r>
            <a:rPr lang="el-GR" sz="1800" b="1" kern="1200" dirty="0">
              <a:solidFill>
                <a:schemeClr val="accent1"/>
              </a:solidFill>
              <a:latin typeface="Calibri" panose="020F0502020204030204" pitchFamily="34" charset="0"/>
              <a:cs typeface="Calibri" panose="020F0502020204030204" pitchFamily="34" charset="0"/>
            </a:rPr>
            <a:t> Ε.Υ.</a:t>
          </a:r>
        </a:p>
      </dsp:txBody>
      <dsp:txXfrm>
        <a:off x="2314683" y="1443044"/>
        <a:ext cx="1616078" cy="1376389"/>
      </dsp:txXfrm>
    </dsp:sp>
    <dsp:sp modelId="{1F2F8B74-75DC-4A97-949B-DC4CED47E39B}">
      <dsp:nvSpPr>
        <dsp:cNvPr id="0" name=""/>
        <dsp:cNvSpPr/>
      </dsp:nvSpPr>
      <dsp:spPr>
        <a:xfrm>
          <a:off x="2505830" y="-78890"/>
          <a:ext cx="1233786" cy="1205335"/>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accent1"/>
              </a:solidFill>
            </a:rPr>
            <a:t>εξΑΕ</a:t>
          </a:r>
        </a:p>
      </dsp:txBody>
      <dsp:txXfrm>
        <a:off x="2686514" y="97627"/>
        <a:ext cx="872418" cy="852301"/>
      </dsp:txXfrm>
    </dsp:sp>
    <dsp:sp modelId="{1BEF17E4-4156-4794-A1F0-A26690AE7620}">
      <dsp:nvSpPr>
        <dsp:cNvPr id="0" name=""/>
        <dsp:cNvSpPr/>
      </dsp:nvSpPr>
      <dsp:spPr>
        <a:xfrm>
          <a:off x="4115726" y="1533583"/>
          <a:ext cx="1228916" cy="1195310"/>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accent1"/>
              </a:solidFill>
            </a:rPr>
            <a:t>ΤΠΕ</a:t>
          </a:r>
        </a:p>
      </dsp:txBody>
      <dsp:txXfrm>
        <a:off x="4295697" y="1708632"/>
        <a:ext cx="868974" cy="845212"/>
      </dsp:txXfrm>
    </dsp:sp>
    <dsp:sp modelId="{F92A679F-DB2F-4A33-81CB-A748A3FA440E}">
      <dsp:nvSpPr>
        <dsp:cNvPr id="0" name=""/>
        <dsp:cNvSpPr/>
      </dsp:nvSpPr>
      <dsp:spPr>
        <a:xfrm>
          <a:off x="2526149" y="3118190"/>
          <a:ext cx="1193146" cy="1241020"/>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accent1"/>
              </a:solidFill>
            </a:rPr>
            <a:t>Φυσική Αγωγή</a:t>
          </a:r>
        </a:p>
      </dsp:txBody>
      <dsp:txXfrm>
        <a:off x="2700881" y="3299933"/>
        <a:ext cx="843682" cy="877534"/>
      </dsp:txXfrm>
    </dsp:sp>
    <dsp:sp modelId="{0F7523A3-EDCA-4A10-86A0-950B3A91E288}">
      <dsp:nvSpPr>
        <dsp:cNvPr id="0" name=""/>
        <dsp:cNvSpPr/>
      </dsp:nvSpPr>
      <dsp:spPr>
        <a:xfrm>
          <a:off x="871816" y="1550540"/>
          <a:ext cx="1268049" cy="1161396"/>
        </a:xfrm>
        <a:prstGeom prst="ellipse">
          <a:avLst/>
        </a:prstGeom>
        <a:solidFill>
          <a:schemeClr val="lt1">
            <a:hueOff val="0"/>
            <a:satOff val="0"/>
            <a:lumOff val="0"/>
            <a:alphaOff val="0"/>
          </a:schemeClr>
        </a:solidFill>
        <a:ln w="1587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accent1"/>
              </a:solidFill>
            </a:rPr>
            <a:t>Μυϊκό Σύστημα</a:t>
          </a:r>
        </a:p>
      </dsp:txBody>
      <dsp:txXfrm>
        <a:off x="1057517" y="1720623"/>
        <a:ext cx="896647" cy="8212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0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567"/>
          <a:ext cx="2112550" cy="1160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Το ΕΥ παρέχει δυνατότητα Αναστοχασμού - Αυτοαξιολόγησης στον εκπαιδευόμενο</a:t>
          </a:r>
        </a:p>
      </dsp:txBody>
      <dsp:txXfrm>
        <a:off x="0" y="567"/>
        <a:ext cx="2112550" cy="1160408"/>
      </dsp:txXfrm>
    </dsp:sp>
    <dsp:sp modelId="{1B0D2D1B-C8B1-482E-8785-2159F96A67A3}">
      <dsp:nvSpPr>
        <dsp:cNvPr id="0" name=""/>
        <dsp:cNvSpPr/>
      </dsp:nvSpPr>
      <dsp:spPr>
        <a:xfrm>
          <a:off x="2224414" y="11913"/>
          <a:ext cx="5854193" cy="22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Δραστηριότητες ενθάρρυνσης αυτοαξιολόγησης</a:t>
          </a:r>
        </a:p>
      </dsp:txBody>
      <dsp:txXfrm>
        <a:off x="2224414" y="11913"/>
        <a:ext cx="5854193" cy="223948"/>
      </dsp:txXfrm>
    </dsp:sp>
    <dsp:sp modelId="{9F139C05-E4F7-4884-B042-71D371A3C569}">
      <dsp:nvSpPr>
        <dsp:cNvPr id="0" name=""/>
        <dsp:cNvSpPr/>
      </dsp:nvSpPr>
      <dsp:spPr>
        <a:xfrm>
          <a:off x="2112550" y="235861"/>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224414" y="247208"/>
          <a:ext cx="5854193" cy="207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Δραστηριότητες ανάπτυξης κριτικής σκέψης</a:t>
          </a:r>
        </a:p>
      </dsp:txBody>
      <dsp:txXfrm>
        <a:off x="2224414" y="247208"/>
        <a:ext cx="5854193" cy="207761"/>
      </dsp:txXfrm>
    </dsp:sp>
    <dsp:sp modelId="{ABBDD710-1CF5-44FC-87EA-712AFAED9AA5}">
      <dsp:nvSpPr>
        <dsp:cNvPr id="0" name=""/>
        <dsp:cNvSpPr/>
      </dsp:nvSpPr>
      <dsp:spPr>
        <a:xfrm>
          <a:off x="2112550" y="454969"/>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224414" y="466316"/>
          <a:ext cx="5854193" cy="213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Δραστηριότητες ανατροφοδότησης</a:t>
          </a:r>
        </a:p>
      </dsp:txBody>
      <dsp:txXfrm>
        <a:off x="2224414" y="466316"/>
        <a:ext cx="5854193" cy="213623"/>
      </dsp:txXfrm>
    </dsp:sp>
    <dsp:sp modelId="{DBAF4CDF-5A3D-42F7-A3AA-05C8F3FB9F3B}">
      <dsp:nvSpPr>
        <dsp:cNvPr id="0" name=""/>
        <dsp:cNvSpPr/>
      </dsp:nvSpPr>
      <dsp:spPr>
        <a:xfrm>
          <a:off x="2112550" y="679939"/>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35D73-FB00-41D4-90B4-167449014EF6}">
      <dsp:nvSpPr>
        <dsp:cNvPr id="0" name=""/>
        <dsp:cNvSpPr/>
      </dsp:nvSpPr>
      <dsp:spPr>
        <a:xfrm>
          <a:off x="2224414" y="691285"/>
          <a:ext cx="5854193" cy="22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Δραστηριότητες συσχετισμού νέων δεδομένων με την πραγματικότητα</a:t>
          </a:r>
        </a:p>
      </dsp:txBody>
      <dsp:txXfrm>
        <a:off x="2224414" y="691285"/>
        <a:ext cx="5854193" cy="224940"/>
      </dsp:txXfrm>
    </dsp:sp>
    <dsp:sp modelId="{E2FA5FA2-56B8-4979-AB07-581FB7881516}">
      <dsp:nvSpPr>
        <dsp:cNvPr id="0" name=""/>
        <dsp:cNvSpPr/>
      </dsp:nvSpPr>
      <dsp:spPr>
        <a:xfrm>
          <a:off x="2112550" y="916225"/>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9D20C3-02B5-4303-894F-243D390C4A79}">
      <dsp:nvSpPr>
        <dsp:cNvPr id="0" name=""/>
        <dsp:cNvSpPr/>
      </dsp:nvSpPr>
      <dsp:spPr>
        <a:xfrm>
          <a:off x="2224414" y="927571"/>
          <a:ext cx="5854193" cy="221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Δραστηριότητες εφαρμογής νέας γνώσης</a:t>
          </a:r>
        </a:p>
      </dsp:txBody>
      <dsp:txXfrm>
        <a:off x="2224414" y="927571"/>
        <a:ext cx="5854193" cy="221247"/>
      </dsp:txXfrm>
    </dsp:sp>
    <dsp:sp modelId="{DDE31819-0B69-4EB6-957B-95940C90F1B4}">
      <dsp:nvSpPr>
        <dsp:cNvPr id="0" name=""/>
        <dsp:cNvSpPr/>
      </dsp:nvSpPr>
      <dsp:spPr>
        <a:xfrm>
          <a:off x="2112550" y="1148819"/>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0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434"/>
          <a:ext cx="2112550" cy="888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Σκοπός/ προσδοκώμενα αποτελέσματα</a:t>
          </a:r>
        </a:p>
      </dsp:txBody>
      <dsp:txXfrm>
        <a:off x="0" y="434"/>
        <a:ext cx="2112550" cy="888915"/>
      </dsp:txXfrm>
    </dsp:sp>
    <dsp:sp modelId="{1B0D2D1B-C8B1-482E-8785-2159F96A67A3}">
      <dsp:nvSpPr>
        <dsp:cNvPr id="0" name=""/>
        <dsp:cNvSpPr/>
      </dsp:nvSpPr>
      <dsp:spPr>
        <a:xfrm>
          <a:off x="2224414" y="14519"/>
          <a:ext cx="5854193" cy="27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Σαφής σκοπός και προσδοκώμενα αποτελέσματα</a:t>
          </a:r>
        </a:p>
      </dsp:txBody>
      <dsp:txXfrm>
        <a:off x="2224414" y="14519"/>
        <a:ext cx="5854193" cy="277996"/>
      </dsp:txXfrm>
    </dsp:sp>
    <dsp:sp modelId="{9F139C05-E4F7-4884-B042-71D371A3C569}">
      <dsp:nvSpPr>
        <dsp:cNvPr id="0" name=""/>
        <dsp:cNvSpPr/>
      </dsp:nvSpPr>
      <dsp:spPr>
        <a:xfrm>
          <a:off x="2112550" y="292515"/>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224414" y="306600"/>
          <a:ext cx="5854193" cy="257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Παρακινούν σε επίπεδο γνώσεων, δεξιοτήτων και στάσεων</a:t>
          </a:r>
        </a:p>
      </dsp:txBody>
      <dsp:txXfrm>
        <a:off x="2224414" y="306600"/>
        <a:ext cx="5854193" cy="257903"/>
      </dsp:txXfrm>
    </dsp:sp>
    <dsp:sp modelId="{ABBDD710-1CF5-44FC-87EA-712AFAED9AA5}">
      <dsp:nvSpPr>
        <dsp:cNvPr id="0" name=""/>
        <dsp:cNvSpPr/>
      </dsp:nvSpPr>
      <dsp:spPr>
        <a:xfrm>
          <a:off x="2112550" y="564503"/>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224414" y="578588"/>
          <a:ext cx="5854193" cy="295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Παρέχεται η δυνατότητα ελέγχου της προόδου με βάση τα προσδ. αποτελέσμ.</a:t>
          </a:r>
        </a:p>
      </dsp:txBody>
      <dsp:txXfrm>
        <a:off x="2224414" y="578588"/>
        <a:ext cx="5854193" cy="295495"/>
      </dsp:txXfrm>
    </dsp:sp>
    <dsp:sp modelId="{DBAF4CDF-5A3D-42F7-A3AA-05C8F3FB9F3B}">
      <dsp:nvSpPr>
        <dsp:cNvPr id="0" name=""/>
        <dsp:cNvSpPr/>
      </dsp:nvSpPr>
      <dsp:spPr>
        <a:xfrm>
          <a:off x="2112550" y="874083"/>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08"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1142"/>
          <a:ext cx="2112550" cy="23377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Εφαρμογή αρχών πολυμεσικής μάθησης</a:t>
          </a:r>
        </a:p>
      </dsp:txBody>
      <dsp:txXfrm>
        <a:off x="0" y="1142"/>
        <a:ext cx="2112550" cy="2337714"/>
      </dsp:txXfrm>
    </dsp:sp>
    <dsp:sp modelId="{1B0D2D1B-C8B1-482E-8785-2159F96A67A3}">
      <dsp:nvSpPr>
        <dsp:cNvPr id="0" name=""/>
        <dsp:cNvSpPr/>
      </dsp:nvSpPr>
      <dsp:spPr>
        <a:xfrm>
          <a:off x="2224414" y="12657"/>
          <a:ext cx="5854193" cy="23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Πολυμεσική αρχή,</a:t>
          </a:r>
        </a:p>
      </dsp:txBody>
      <dsp:txXfrm>
        <a:off x="2224414" y="12657"/>
        <a:ext cx="5854193" cy="235648"/>
      </dsp:txXfrm>
    </dsp:sp>
    <dsp:sp modelId="{9F139C05-E4F7-4884-B042-71D371A3C569}">
      <dsp:nvSpPr>
        <dsp:cNvPr id="0" name=""/>
        <dsp:cNvSpPr/>
      </dsp:nvSpPr>
      <dsp:spPr>
        <a:xfrm>
          <a:off x="2112550" y="248305"/>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CC4E00-E42F-4445-989D-90026B06E4C7}">
      <dsp:nvSpPr>
        <dsp:cNvPr id="0" name=""/>
        <dsp:cNvSpPr/>
      </dsp:nvSpPr>
      <dsp:spPr>
        <a:xfrm>
          <a:off x="2224414" y="259820"/>
          <a:ext cx="5854193" cy="27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τροπικότητας</a:t>
          </a:r>
        </a:p>
      </dsp:txBody>
      <dsp:txXfrm>
        <a:off x="2224414" y="259820"/>
        <a:ext cx="5854193" cy="270252"/>
      </dsp:txXfrm>
    </dsp:sp>
    <dsp:sp modelId="{AA30534D-3331-41A0-9FAB-499217D3FEDA}">
      <dsp:nvSpPr>
        <dsp:cNvPr id="0" name=""/>
        <dsp:cNvSpPr/>
      </dsp:nvSpPr>
      <dsp:spPr>
        <a:xfrm>
          <a:off x="2112550" y="530072"/>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DF0709-D35C-466D-ABBB-FA5DC230D90B}">
      <dsp:nvSpPr>
        <dsp:cNvPr id="0" name=""/>
        <dsp:cNvSpPr/>
      </dsp:nvSpPr>
      <dsp:spPr>
        <a:xfrm>
          <a:off x="2224414" y="541587"/>
          <a:ext cx="5854193" cy="24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Συνοχής </a:t>
          </a:r>
        </a:p>
      </dsp:txBody>
      <dsp:txXfrm>
        <a:off x="2224414" y="541587"/>
        <a:ext cx="5854193" cy="240952"/>
      </dsp:txXfrm>
    </dsp:sp>
    <dsp:sp modelId="{D6869F2B-0053-44B1-A867-6DB70F3D296F}">
      <dsp:nvSpPr>
        <dsp:cNvPr id="0" name=""/>
        <dsp:cNvSpPr/>
      </dsp:nvSpPr>
      <dsp:spPr>
        <a:xfrm>
          <a:off x="2112550" y="782539"/>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3519B6-C652-40CF-AC3D-25AAD19BFCFD}">
      <dsp:nvSpPr>
        <dsp:cNvPr id="0" name=""/>
        <dsp:cNvSpPr/>
      </dsp:nvSpPr>
      <dsp:spPr>
        <a:xfrm>
          <a:off x="2224414" y="794054"/>
          <a:ext cx="5854193" cy="242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Προσωποποίησης </a:t>
          </a:r>
        </a:p>
      </dsp:txBody>
      <dsp:txXfrm>
        <a:off x="2224414" y="794054"/>
        <a:ext cx="5854193" cy="242099"/>
      </dsp:txXfrm>
    </dsp:sp>
    <dsp:sp modelId="{5E3F6F37-9C81-4825-A9FE-F75B00B3FA6C}">
      <dsp:nvSpPr>
        <dsp:cNvPr id="0" name=""/>
        <dsp:cNvSpPr/>
      </dsp:nvSpPr>
      <dsp:spPr>
        <a:xfrm>
          <a:off x="2112550" y="1036153"/>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788F2-54D7-42E6-B957-8B0E12E03AB9}">
      <dsp:nvSpPr>
        <dsp:cNvPr id="0" name=""/>
        <dsp:cNvSpPr/>
      </dsp:nvSpPr>
      <dsp:spPr>
        <a:xfrm>
          <a:off x="2224414" y="1047667"/>
          <a:ext cx="5854193" cy="243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Φωνής </a:t>
          </a:r>
        </a:p>
      </dsp:txBody>
      <dsp:txXfrm>
        <a:off x="2224414" y="1047667"/>
        <a:ext cx="5854193" cy="243257"/>
      </dsp:txXfrm>
    </dsp:sp>
    <dsp:sp modelId="{F4552218-CBA4-4901-ACD8-6A76235C8A35}">
      <dsp:nvSpPr>
        <dsp:cNvPr id="0" name=""/>
        <dsp:cNvSpPr/>
      </dsp:nvSpPr>
      <dsp:spPr>
        <a:xfrm>
          <a:off x="2112550" y="1290925"/>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3985A-287F-4475-B574-DFF3C1EF4C88}">
      <dsp:nvSpPr>
        <dsp:cNvPr id="0" name=""/>
        <dsp:cNvSpPr/>
      </dsp:nvSpPr>
      <dsp:spPr>
        <a:xfrm>
          <a:off x="2224414" y="1302440"/>
          <a:ext cx="5854193" cy="244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Εικόνας</a:t>
          </a:r>
        </a:p>
      </dsp:txBody>
      <dsp:txXfrm>
        <a:off x="2224414" y="1302440"/>
        <a:ext cx="5854193" cy="244722"/>
      </dsp:txXfrm>
    </dsp:sp>
    <dsp:sp modelId="{269416F0-902B-45DC-A4B2-E710646B530C}">
      <dsp:nvSpPr>
        <dsp:cNvPr id="0" name=""/>
        <dsp:cNvSpPr/>
      </dsp:nvSpPr>
      <dsp:spPr>
        <a:xfrm>
          <a:off x="2112550" y="1547162"/>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E5EF1-FCF0-4C6C-8F4A-3F41DE4EFAD9}">
      <dsp:nvSpPr>
        <dsp:cNvPr id="0" name=""/>
        <dsp:cNvSpPr/>
      </dsp:nvSpPr>
      <dsp:spPr>
        <a:xfrm>
          <a:off x="2224414" y="1558676"/>
          <a:ext cx="5854193" cy="246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Κατάτμησης</a:t>
          </a:r>
        </a:p>
      </dsp:txBody>
      <dsp:txXfrm>
        <a:off x="2224414" y="1558676"/>
        <a:ext cx="5854193" cy="246205"/>
      </dsp:txXfrm>
    </dsp:sp>
    <dsp:sp modelId="{872735EB-F628-443E-805E-DDAD3F3DB3CC}">
      <dsp:nvSpPr>
        <dsp:cNvPr id="0" name=""/>
        <dsp:cNvSpPr/>
      </dsp:nvSpPr>
      <dsp:spPr>
        <a:xfrm>
          <a:off x="2112550" y="1804882"/>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EB5F51-AD50-4898-9FAF-870A5BCCF1C9}">
      <dsp:nvSpPr>
        <dsp:cNvPr id="0" name=""/>
        <dsp:cNvSpPr/>
      </dsp:nvSpPr>
      <dsp:spPr>
        <a:xfrm>
          <a:off x="2224414" y="1816396"/>
          <a:ext cx="5854193" cy="24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 Αρχή Σηματοδότησης</a:t>
          </a:r>
        </a:p>
      </dsp:txBody>
      <dsp:txXfrm>
        <a:off x="2224414" y="1816396"/>
        <a:ext cx="5854193" cy="248003"/>
      </dsp:txXfrm>
    </dsp:sp>
    <dsp:sp modelId="{65079ABB-1139-4345-AC5C-9B7D1E18773C}">
      <dsp:nvSpPr>
        <dsp:cNvPr id="0" name=""/>
        <dsp:cNvSpPr/>
      </dsp:nvSpPr>
      <dsp:spPr>
        <a:xfrm>
          <a:off x="2112550" y="2064400"/>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0CC3A1-29EF-47E4-985C-87E8D9121BF8}">
      <dsp:nvSpPr>
        <dsp:cNvPr id="0" name=""/>
        <dsp:cNvSpPr/>
      </dsp:nvSpPr>
      <dsp:spPr>
        <a:xfrm>
          <a:off x="2224414" y="2075915"/>
          <a:ext cx="5854193" cy="24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Αρχή της Προπαίδευσης</a:t>
          </a:r>
        </a:p>
      </dsp:txBody>
      <dsp:txXfrm>
        <a:off x="2224414" y="2075915"/>
        <a:ext cx="5854193" cy="249832"/>
      </dsp:txXfrm>
    </dsp:sp>
    <dsp:sp modelId="{B6D90CF0-644E-449F-B210-ED5BC9A64B24}">
      <dsp:nvSpPr>
        <dsp:cNvPr id="0" name=""/>
        <dsp:cNvSpPr/>
      </dsp:nvSpPr>
      <dsp:spPr>
        <a:xfrm>
          <a:off x="2112550" y="2325747"/>
          <a:ext cx="5966056"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796925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1445"/>
          <a:ext cx="2083334" cy="29564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Απλή και κατανοητή παρουσίαση γνωστικού αντικειμένου</a:t>
          </a:r>
        </a:p>
      </dsp:txBody>
      <dsp:txXfrm>
        <a:off x="0" y="1445"/>
        <a:ext cx="2083334" cy="2956486"/>
      </dsp:txXfrm>
    </dsp:sp>
    <dsp:sp modelId="{3B4D63A0-CAFF-4250-863F-C53EBE599D73}">
      <dsp:nvSpPr>
        <dsp:cNvPr id="0" name=""/>
        <dsp:cNvSpPr/>
      </dsp:nvSpPr>
      <dsp:spPr>
        <a:xfrm>
          <a:off x="2193651" y="31219"/>
          <a:ext cx="5773231" cy="28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l-GR" sz="1200" kern="1200" dirty="0"/>
            <a:t>Φιλικό ύφος γραφής </a:t>
          </a:r>
        </a:p>
      </dsp:txBody>
      <dsp:txXfrm>
        <a:off x="2193651" y="31219"/>
        <a:ext cx="5773231" cy="280306"/>
      </dsp:txXfrm>
    </dsp:sp>
    <dsp:sp modelId="{4A1BDF87-0607-42B2-B05D-B40D2D538E3B}">
      <dsp:nvSpPr>
        <dsp:cNvPr id="0" name=""/>
        <dsp:cNvSpPr/>
      </dsp:nvSpPr>
      <dsp:spPr>
        <a:xfrm>
          <a:off x="2083334" y="311525"/>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D1B-C8B1-482E-8785-2159F96A67A3}">
      <dsp:nvSpPr>
        <dsp:cNvPr id="0" name=""/>
        <dsp:cNvSpPr/>
      </dsp:nvSpPr>
      <dsp:spPr>
        <a:xfrm>
          <a:off x="2193651" y="341299"/>
          <a:ext cx="5773231" cy="297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Εκτεταμένη χρήση προσωπικών και κτητικών αντωνυμιών</a:t>
          </a:r>
        </a:p>
      </dsp:txBody>
      <dsp:txXfrm>
        <a:off x="2193651" y="341299"/>
        <a:ext cx="5773231" cy="297182"/>
      </dsp:txXfrm>
    </dsp:sp>
    <dsp:sp modelId="{9F139C05-E4F7-4884-B042-71D371A3C569}">
      <dsp:nvSpPr>
        <dsp:cNvPr id="0" name=""/>
        <dsp:cNvSpPr/>
      </dsp:nvSpPr>
      <dsp:spPr>
        <a:xfrm>
          <a:off x="2083334" y="638481"/>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193651" y="668255"/>
          <a:ext cx="5773231" cy="31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Απλή και κατανοητή γλώσσα με πολύ καλό ύφος</a:t>
          </a:r>
        </a:p>
      </dsp:txBody>
      <dsp:txXfrm>
        <a:off x="2193651" y="668255"/>
        <a:ext cx="5773231" cy="312307"/>
      </dsp:txXfrm>
    </dsp:sp>
    <dsp:sp modelId="{ABBDD710-1CF5-44FC-87EA-712AFAED9AA5}">
      <dsp:nvSpPr>
        <dsp:cNvPr id="0" name=""/>
        <dsp:cNvSpPr/>
      </dsp:nvSpPr>
      <dsp:spPr>
        <a:xfrm>
          <a:off x="2083334" y="980563"/>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193651" y="1010337"/>
          <a:ext cx="5773231" cy="328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Ευανάγνωστη γραφή, με ωραίες γραμματοσειρές και σωστό μέγεθος</a:t>
          </a:r>
        </a:p>
      </dsp:txBody>
      <dsp:txXfrm>
        <a:off x="2193651" y="1010337"/>
        <a:ext cx="5773231" cy="328582"/>
      </dsp:txXfrm>
    </dsp:sp>
    <dsp:sp modelId="{DBAF4CDF-5A3D-42F7-A3AA-05C8F3FB9F3B}">
      <dsp:nvSpPr>
        <dsp:cNvPr id="0" name=""/>
        <dsp:cNvSpPr/>
      </dsp:nvSpPr>
      <dsp:spPr>
        <a:xfrm>
          <a:off x="2083334" y="1338919"/>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35D73-FB00-41D4-90B4-167449014EF6}">
      <dsp:nvSpPr>
        <dsp:cNvPr id="0" name=""/>
        <dsp:cNvSpPr/>
      </dsp:nvSpPr>
      <dsp:spPr>
        <a:xfrm>
          <a:off x="2193651" y="1368693"/>
          <a:ext cx="5773231" cy="342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Υπερ αρκετή και ικανοποιητική πυκνότητα πληροφοριών. </a:t>
          </a:r>
        </a:p>
      </dsp:txBody>
      <dsp:txXfrm>
        <a:off x="2193651" y="1368693"/>
        <a:ext cx="5773231" cy="342974"/>
      </dsp:txXfrm>
    </dsp:sp>
    <dsp:sp modelId="{E2FA5FA2-56B8-4979-AB07-581FB7881516}">
      <dsp:nvSpPr>
        <dsp:cNvPr id="0" name=""/>
        <dsp:cNvSpPr/>
      </dsp:nvSpPr>
      <dsp:spPr>
        <a:xfrm>
          <a:off x="2083334" y="1711668"/>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0D95EF-72BF-46F1-A520-6BA5B5D54E65}">
      <dsp:nvSpPr>
        <dsp:cNvPr id="0" name=""/>
        <dsp:cNvSpPr/>
      </dsp:nvSpPr>
      <dsp:spPr>
        <a:xfrm>
          <a:off x="2193651" y="1741442"/>
          <a:ext cx="5773231" cy="353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Τμηματική παρουσίαση ΕΥ</a:t>
          </a:r>
        </a:p>
      </dsp:txBody>
      <dsp:txXfrm>
        <a:off x="2193651" y="1741442"/>
        <a:ext cx="5773231" cy="353110"/>
      </dsp:txXfrm>
    </dsp:sp>
    <dsp:sp modelId="{3CDE3DF2-6C1C-4B33-B091-62AAE39B6D89}">
      <dsp:nvSpPr>
        <dsp:cNvPr id="0" name=""/>
        <dsp:cNvSpPr/>
      </dsp:nvSpPr>
      <dsp:spPr>
        <a:xfrm>
          <a:off x="2083334" y="2094552"/>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3E49A-B67D-4419-AF21-2A0F02FD73AE}">
      <dsp:nvSpPr>
        <dsp:cNvPr id="0" name=""/>
        <dsp:cNvSpPr/>
      </dsp:nvSpPr>
      <dsp:spPr>
        <a:xfrm>
          <a:off x="2193651" y="2124326"/>
          <a:ext cx="5773231" cy="376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Παρουσίαση ΕΥ μέσω κειμένου, εικόνας και βίντεο</a:t>
          </a:r>
        </a:p>
      </dsp:txBody>
      <dsp:txXfrm>
        <a:off x="2193651" y="2124326"/>
        <a:ext cx="5773231" cy="376530"/>
      </dsp:txXfrm>
    </dsp:sp>
    <dsp:sp modelId="{C19CC807-917D-450F-8C92-B55F258EEC30}">
      <dsp:nvSpPr>
        <dsp:cNvPr id="0" name=""/>
        <dsp:cNvSpPr/>
      </dsp:nvSpPr>
      <dsp:spPr>
        <a:xfrm>
          <a:off x="2083334" y="2500857"/>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998024-AD3F-4E28-A74A-0F148AC212CC}">
      <dsp:nvSpPr>
        <dsp:cNvPr id="0" name=""/>
        <dsp:cNvSpPr/>
      </dsp:nvSpPr>
      <dsp:spPr>
        <a:xfrm>
          <a:off x="2193651" y="2530631"/>
          <a:ext cx="5773231" cy="396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Άνετη αλληλεπίδραση και ευχάριστη παρακολούθηση μέσω χρωματικών συνθέσεων </a:t>
          </a:r>
        </a:p>
      </dsp:txBody>
      <dsp:txXfrm>
        <a:off x="2193651" y="2530631"/>
        <a:ext cx="5773231" cy="396937"/>
      </dsp:txXfrm>
    </dsp:sp>
    <dsp:sp modelId="{69496CFD-7908-4512-B395-A7FBAD879429}">
      <dsp:nvSpPr>
        <dsp:cNvPr id="0" name=""/>
        <dsp:cNvSpPr/>
      </dsp:nvSpPr>
      <dsp:spPr>
        <a:xfrm>
          <a:off x="2083334" y="2927569"/>
          <a:ext cx="5883547"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06535-0A5D-4773-8B74-0FADE1570DAB}">
      <dsp:nvSpPr>
        <dsp:cNvPr id="0" name=""/>
        <dsp:cNvSpPr/>
      </dsp:nvSpPr>
      <dsp:spPr>
        <a:xfrm>
          <a:off x="0" y="0"/>
          <a:ext cx="808101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84EE8-6A53-4824-85BB-4073DE865439}">
      <dsp:nvSpPr>
        <dsp:cNvPr id="0" name=""/>
        <dsp:cNvSpPr/>
      </dsp:nvSpPr>
      <dsp:spPr>
        <a:xfrm>
          <a:off x="0" y="570"/>
          <a:ext cx="2112551" cy="1167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b="1" kern="1200" dirty="0">
              <a:solidFill>
                <a:schemeClr val="accent4"/>
              </a:solidFill>
            </a:rPr>
            <a:t>Ευχρηστία ΕΥ</a:t>
          </a:r>
        </a:p>
      </dsp:txBody>
      <dsp:txXfrm>
        <a:off x="0" y="570"/>
        <a:ext cx="2112551" cy="1167418"/>
      </dsp:txXfrm>
    </dsp:sp>
    <dsp:sp modelId="{3B4D63A0-CAFF-4250-863F-C53EBE599D73}">
      <dsp:nvSpPr>
        <dsp:cNvPr id="0" name=""/>
        <dsp:cNvSpPr/>
      </dsp:nvSpPr>
      <dsp:spPr>
        <a:xfrm>
          <a:off x="2224414" y="33005"/>
          <a:ext cx="5854194" cy="262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el-GR" sz="1200" kern="1200" dirty="0"/>
            <a:t>Κατανοητά και αναγνωρίσιμα κουμπιά</a:t>
          </a:r>
        </a:p>
      </dsp:txBody>
      <dsp:txXfrm>
        <a:off x="2224414" y="33005"/>
        <a:ext cx="5854194" cy="262078"/>
      </dsp:txXfrm>
    </dsp:sp>
    <dsp:sp modelId="{4A1BDF87-0607-42B2-B05D-B40D2D538E3B}">
      <dsp:nvSpPr>
        <dsp:cNvPr id="0" name=""/>
        <dsp:cNvSpPr/>
      </dsp:nvSpPr>
      <dsp:spPr>
        <a:xfrm>
          <a:off x="2112551" y="295083"/>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0D2D1B-C8B1-482E-8785-2159F96A67A3}">
      <dsp:nvSpPr>
        <dsp:cNvPr id="0" name=""/>
        <dsp:cNvSpPr/>
      </dsp:nvSpPr>
      <dsp:spPr>
        <a:xfrm>
          <a:off x="2224414" y="327518"/>
          <a:ext cx="5854194" cy="246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Κατανοητά και αναγνωρίσιμα εικονίδια</a:t>
          </a:r>
        </a:p>
      </dsp:txBody>
      <dsp:txXfrm>
        <a:off x="2224414" y="327518"/>
        <a:ext cx="5854194" cy="246613"/>
      </dsp:txXfrm>
    </dsp:sp>
    <dsp:sp modelId="{9F139C05-E4F7-4884-B042-71D371A3C569}">
      <dsp:nvSpPr>
        <dsp:cNvPr id="0" name=""/>
        <dsp:cNvSpPr/>
      </dsp:nvSpPr>
      <dsp:spPr>
        <a:xfrm>
          <a:off x="2112551" y="574131"/>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58730-B5D1-4DB9-BAAA-8EB869016C86}">
      <dsp:nvSpPr>
        <dsp:cNvPr id="0" name=""/>
        <dsp:cNvSpPr/>
      </dsp:nvSpPr>
      <dsp:spPr>
        <a:xfrm>
          <a:off x="2224414" y="606566"/>
          <a:ext cx="5854194" cy="243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Πάρα πολύ εύκολη και άνετη πλοήγηση</a:t>
          </a:r>
        </a:p>
      </dsp:txBody>
      <dsp:txXfrm>
        <a:off x="2224414" y="606566"/>
        <a:ext cx="5854194" cy="243817"/>
      </dsp:txXfrm>
    </dsp:sp>
    <dsp:sp modelId="{ABBDD710-1CF5-44FC-87EA-712AFAED9AA5}">
      <dsp:nvSpPr>
        <dsp:cNvPr id="0" name=""/>
        <dsp:cNvSpPr/>
      </dsp:nvSpPr>
      <dsp:spPr>
        <a:xfrm>
          <a:off x="2112551" y="850383"/>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0A2B3D-41D3-4F7F-8385-22F36D583805}">
      <dsp:nvSpPr>
        <dsp:cNvPr id="0" name=""/>
        <dsp:cNvSpPr/>
      </dsp:nvSpPr>
      <dsp:spPr>
        <a:xfrm>
          <a:off x="2224414" y="882818"/>
          <a:ext cx="5854194" cy="250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l-GR" sz="1200" kern="1200" dirty="0"/>
            <a:t>Οι υπερσύνδεσμοι οδηγούν στο αναμενόμενο περιεχόμενο</a:t>
          </a:r>
        </a:p>
      </dsp:txBody>
      <dsp:txXfrm>
        <a:off x="2224414" y="882818"/>
        <a:ext cx="5854194" cy="250719"/>
      </dsp:txXfrm>
    </dsp:sp>
    <dsp:sp modelId="{DBAF4CDF-5A3D-42F7-A3AA-05C8F3FB9F3B}">
      <dsp:nvSpPr>
        <dsp:cNvPr id="0" name=""/>
        <dsp:cNvSpPr/>
      </dsp:nvSpPr>
      <dsp:spPr>
        <a:xfrm>
          <a:off x="2112551" y="1133538"/>
          <a:ext cx="5966058" cy="0"/>
        </a:xfrm>
        <a:prstGeom prst="line">
          <a:avLst/>
        </a:prstGeom>
        <a:solidFill>
          <a:schemeClr val="accent1">
            <a:hueOff val="0"/>
            <a:satOff val="0"/>
            <a:lumOff val="0"/>
            <a:alphaOff val="0"/>
          </a:schemeClr>
        </a:solidFill>
        <a:ln w="15875" cap="rnd"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50FF-C34D-479E-9DA4-B979830298D5}">
      <dsp:nvSpPr>
        <dsp:cNvPr id="0" name=""/>
        <dsp:cNvSpPr/>
      </dsp:nvSpPr>
      <dsp:spPr>
        <a:xfrm>
          <a:off x="0" y="2370033"/>
          <a:ext cx="8707931" cy="1638000"/>
        </a:xfrm>
        <a:prstGeom prst="rect">
          <a:avLst/>
        </a:prstGeom>
        <a:solidFill>
          <a:srgbClr val="BDE3B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C58FB9-4BE6-45A1-AB9C-9EA9AC09BEE4}">
      <dsp:nvSpPr>
        <dsp:cNvPr id="0" name=""/>
        <dsp:cNvSpPr/>
      </dsp:nvSpPr>
      <dsp:spPr>
        <a:xfrm>
          <a:off x="405911" y="1409712"/>
          <a:ext cx="6095551" cy="19188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0397" tIns="0" rIns="230397" bIns="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tx2">
                  <a:lumMod val="50000"/>
                </a:schemeClr>
              </a:solidFill>
            </a:rPr>
            <a:t>Συζήτηση-Συμπεράσματα</a:t>
          </a:r>
        </a:p>
      </dsp:txBody>
      <dsp:txXfrm>
        <a:off x="499579" y="1503380"/>
        <a:ext cx="5908215" cy="1731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B7C21-2F89-4853-B8AB-5237427E86AC}">
      <dsp:nvSpPr>
        <dsp:cNvPr id="0" name=""/>
        <dsp:cNvSpPr/>
      </dsp:nvSpPr>
      <dsp:spPr>
        <a:xfrm>
          <a:off x="612885" y="350563"/>
          <a:ext cx="7105428" cy="1106181"/>
        </a:xfrm>
        <a:prstGeom prst="rect">
          <a:avLst/>
        </a:prstGeom>
        <a:solidFill>
          <a:schemeClr val="accent1">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3587" tIns="68580" rIns="68580" bIns="68580" numCol="1" spcCol="1270" anchor="ctr" anchorCtr="0">
          <a:noAutofit/>
        </a:bodyPr>
        <a:lstStyle/>
        <a:p>
          <a:pPr marL="0" lvl="0" indent="0" algn="just" defTabSz="800100">
            <a:lnSpc>
              <a:spcPct val="150000"/>
            </a:lnSpc>
            <a:spcBef>
              <a:spcPct val="0"/>
            </a:spcBef>
            <a:spcAft>
              <a:spcPct val="35000"/>
            </a:spcAft>
            <a:buNone/>
          </a:pPr>
          <a:r>
            <a:rPr lang="el-GR" sz="1800" b="1" kern="1200" dirty="0">
              <a:solidFill>
                <a:schemeClr val="accent1"/>
              </a:solidFill>
            </a:rPr>
            <a:t>Εκπαιδευτική</a:t>
          </a:r>
          <a:r>
            <a:rPr lang="el-GR" sz="1400" kern="1200" dirty="0">
              <a:solidFill>
                <a:schemeClr val="accent1"/>
              </a:solidFill>
            </a:rPr>
            <a:t>:</a:t>
          </a:r>
          <a:r>
            <a:rPr lang="el-GR" sz="1400" kern="1200" dirty="0"/>
            <a:t> Δημιουργία εξ αποστάσεως εκπαιδευτικού υλικού για τη διδασκαλία του μυϊκού συστήματος στην Ε΄ και ΣΤ δημοτικού.</a:t>
          </a:r>
          <a:endParaRPr lang="el-GR" sz="1300" kern="1200" dirty="0"/>
        </a:p>
      </dsp:txBody>
      <dsp:txXfrm>
        <a:off x="612885" y="350563"/>
        <a:ext cx="7105428" cy="1106181"/>
      </dsp:txXfrm>
    </dsp:sp>
    <dsp:sp modelId="{8DC276F1-A3E8-41D2-956B-A6A462B69726}">
      <dsp:nvSpPr>
        <dsp:cNvPr id="0" name=""/>
        <dsp:cNvSpPr/>
      </dsp:nvSpPr>
      <dsp:spPr>
        <a:xfrm>
          <a:off x="0" y="288281"/>
          <a:ext cx="1408748" cy="1234514"/>
        </a:xfrm>
        <a:prstGeom prst="rect">
          <a:avLst/>
        </a:prstGeom>
        <a:blipFill rotWithShape="1">
          <a:blip xmlns:r="http://schemas.openxmlformats.org/officeDocument/2006/relationships" r:embed="rId1"/>
          <a:srcRect/>
          <a:stretch>
            <a:fillRect t="-2000" b="-2000"/>
          </a:stretch>
        </a:blipFill>
        <a:ln w="15875"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A75BCAA-1526-4513-85B8-F64AE85C89B5}">
      <dsp:nvSpPr>
        <dsp:cNvPr id="0" name=""/>
        <dsp:cNvSpPr/>
      </dsp:nvSpPr>
      <dsp:spPr>
        <a:xfrm>
          <a:off x="612885" y="1890343"/>
          <a:ext cx="7105428" cy="1106181"/>
        </a:xfrm>
        <a:prstGeom prst="rect">
          <a:avLst/>
        </a:prstGeom>
        <a:solidFill>
          <a:schemeClr val="accent1">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3587" tIns="68580" rIns="68580" bIns="68580" numCol="1" spcCol="1270" anchor="ctr" anchorCtr="0">
          <a:noAutofit/>
        </a:bodyPr>
        <a:lstStyle/>
        <a:p>
          <a:pPr marL="0" lvl="0" indent="0" algn="just" defTabSz="800100">
            <a:lnSpc>
              <a:spcPct val="150000"/>
            </a:lnSpc>
            <a:spcBef>
              <a:spcPct val="0"/>
            </a:spcBef>
            <a:spcAft>
              <a:spcPct val="35000"/>
            </a:spcAft>
            <a:buNone/>
          </a:pPr>
          <a:r>
            <a:rPr lang="el-GR" sz="1800" b="1" kern="1200" dirty="0">
              <a:solidFill>
                <a:schemeClr val="accent1"/>
              </a:solidFill>
            </a:rPr>
            <a:t>Ερευνητική</a:t>
          </a:r>
          <a:r>
            <a:rPr lang="el-GR" sz="1400" kern="1200" dirty="0">
              <a:solidFill>
                <a:schemeClr val="accent1"/>
              </a:solidFill>
            </a:rPr>
            <a:t>:</a:t>
          </a:r>
          <a:r>
            <a:rPr lang="el-GR" sz="2000" kern="1200" dirty="0">
              <a:solidFill>
                <a:schemeClr val="accent1"/>
              </a:solidFill>
            </a:rPr>
            <a:t> </a:t>
          </a:r>
          <a:r>
            <a:rPr lang="el-GR" sz="1400" b="0" kern="1200" dirty="0">
              <a:solidFill>
                <a:schemeClr val="tx1"/>
              </a:solidFill>
              <a:latin typeface="Open Sans"/>
            </a:rPr>
            <a:t>Εμπλουτισμός της ερευνητικής βιβλιογραφίας για το ΕΥ στα </a:t>
          </a:r>
          <a:r>
            <a:rPr lang="en-US" sz="1400" b="0" kern="1200" dirty="0">
              <a:solidFill>
                <a:schemeClr val="tx1"/>
              </a:solidFill>
              <a:latin typeface="Open Sans"/>
            </a:rPr>
            <a:t>e-learning</a:t>
          </a:r>
          <a:r>
            <a:rPr lang="el-GR" sz="1400" b="0" kern="1200" dirty="0">
              <a:solidFill>
                <a:schemeClr val="tx1"/>
              </a:solidFill>
              <a:latin typeface="Open Sans"/>
            </a:rPr>
            <a:t> περιβάλλοντα</a:t>
          </a:r>
          <a:r>
            <a:rPr lang="el-GR" sz="1400" kern="1200" dirty="0"/>
            <a:t>.</a:t>
          </a:r>
          <a:endParaRPr lang="el-GR" sz="1300" kern="1200" dirty="0"/>
        </a:p>
      </dsp:txBody>
      <dsp:txXfrm>
        <a:off x="612885" y="1890343"/>
        <a:ext cx="7105428" cy="1106181"/>
      </dsp:txXfrm>
    </dsp:sp>
    <dsp:sp modelId="{060594B6-2912-4D34-80E3-FDCD24683E50}">
      <dsp:nvSpPr>
        <dsp:cNvPr id="0" name=""/>
        <dsp:cNvSpPr/>
      </dsp:nvSpPr>
      <dsp:spPr>
        <a:xfrm>
          <a:off x="61456" y="1799659"/>
          <a:ext cx="1415247" cy="1287191"/>
        </a:xfrm>
        <a:prstGeom prst="rect">
          <a:avLst/>
        </a:prstGeom>
        <a:blipFill>
          <a:blip xmlns:r="http://schemas.openxmlformats.org/officeDocument/2006/relationships" r:embed="rId2"/>
          <a:srcRect/>
          <a:stretch>
            <a:fillRect l="-12000" r="-12000"/>
          </a:stretch>
        </a:blipFill>
        <a:ln w="15875"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 modelId="{EC0F0999-5BF1-45A6-A72C-64553AB95BCD}">
      <dsp:nvSpPr>
        <dsp:cNvPr id="0" name=""/>
        <dsp:cNvSpPr/>
      </dsp:nvSpPr>
      <dsp:spPr>
        <a:xfrm>
          <a:off x="612885" y="3306045"/>
          <a:ext cx="7105428" cy="1249264"/>
        </a:xfrm>
        <a:prstGeom prst="rect">
          <a:avLst/>
        </a:prstGeom>
        <a:solidFill>
          <a:schemeClr val="accent1">
            <a:lumMod val="40000"/>
            <a:lumOff val="60000"/>
            <a:alpha val="4000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3587" tIns="68580" rIns="68580" bIns="68580" numCol="1" spcCol="1270" anchor="ctr" anchorCtr="0">
          <a:noAutofit/>
        </a:bodyPr>
        <a:lstStyle/>
        <a:p>
          <a:pPr marL="0" lvl="0" indent="0" algn="just" defTabSz="800100">
            <a:lnSpc>
              <a:spcPct val="150000"/>
            </a:lnSpc>
            <a:spcBef>
              <a:spcPct val="0"/>
            </a:spcBef>
            <a:spcAft>
              <a:spcPct val="35000"/>
            </a:spcAft>
            <a:buNone/>
          </a:pPr>
          <a:r>
            <a:rPr lang="el-GR" sz="1800" b="1" kern="1200" dirty="0">
              <a:solidFill>
                <a:schemeClr val="accent1"/>
              </a:solidFill>
            </a:rPr>
            <a:t>Κοινωνική</a:t>
          </a:r>
          <a:r>
            <a:rPr lang="el-GR" sz="1400" kern="1200" dirty="0">
              <a:solidFill>
                <a:schemeClr val="accent1"/>
              </a:solidFill>
            </a:rPr>
            <a:t>: </a:t>
          </a:r>
          <a:r>
            <a:rPr lang="el-GR" sz="1400" b="0" kern="1200" dirty="0">
              <a:solidFill>
                <a:schemeClr val="tx1"/>
              </a:solidFill>
              <a:latin typeface="Open Sans"/>
            </a:rPr>
            <a:t>Εκσυγχρονισμός και αναβάθμιση εκπαιδευτικού συστήματος. Πολυμορφικός εμπλουτισμός Φυσικής Αγωγής μέσω αξιοποίησης των ΤΠΕ στο πλαίσιο της σχολικής εξΑΕ.</a:t>
          </a:r>
          <a:endParaRPr lang="el-GR" sz="1400" kern="1200" dirty="0"/>
        </a:p>
      </dsp:txBody>
      <dsp:txXfrm>
        <a:off x="612885" y="3306045"/>
        <a:ext cx="7105428" cy="1249264"/>
      </dsp:txXfrm>
    </dsp:sp>
    <dsp:sp modelId="{8078E598-426E-4A91-97CB-A63639D3DE90}">
      <dsp:nvSpPr>
        <dsp:cNvPr id="0" name=""/>
        <dsp:cNvSpPr/>
      </dsp:nvSpPr>
      <dsp:spPr>
        <a:xfrm>
          <a:off x="0" y="3278923"/>
          <a:ext cx="1413009" cy="1349725"/>
        </a:xfrm>
        <a:prstGeom prst="rect">
          <a:avLst/>
        </a:prstGeom>
        <a:blipFill>
          <a:blip xmlns:r="http://schemas.openxmlformats.org/officeDocument/2006/relationships" r:embed="rId3"/>
          <a:srcRect/>
          <a:stretch>
            <a:fillRect l="-29000" r="-29000"/>
          </a:stretch>
        </a:blipFill>
        <a:ln w="15875" cap="rnd"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8DE1-6B56-4640-976D-230AE40CE50A}">
      <dsp:nvSpPr>
        <dsp:cNvPr id="0" name=""/>
        <dsp:cNvSpPr/>
      </dsp:nvSpPr>
      <dsp:spPr>
        <a:xfrm>
          <a:off x="0" y="484457"/>
          <a:ext cx="8707931" cy="810152"/>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2EFEEA-0786-44D1-B766-2BADED092086}">
      <dsp:nvSpPr>
        <dsp:cNvPr id="0" name=""/>
        <dsp:cNvSpPr/>
      </dsp:nvSpPr>
      <dsp:spPr>
        <a:xfrm>
          <a:off x="435396" y="166093"/>
          <a:ext cx="6095551" cy="8856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0397" tIns="0" rIns="230397" bIns="0" numCol="1" spcCol="1270" anchor="ctr" anchorCtr="0">
          <a:noAutofit/>
        </a:bodyPr>
        <a:lstStyle/>
        <a:p>
          <a:pPr marL="0" lvl="0" indent="0" algn="l" defTabSz="889000">
            <a:lnSpc>
              <a:spcPct val="90000"/>
            </a:lnSpc>
            <a:spcBef>
              <a:spcPct val="0"/>
            </a:spcBef>
            <a:spcAft>
              <a:spcPct val="35000"/>
            </a:spcAft>
            <a:buNone/>
          </a:pPr>
          <a:r>
            <a:rPr lang="el-GR" sz="2000" kern="1200" dirty="0"/>
            <a:t>Επισκόπηση Βιβλιογραφίας</a:t>
          </a:r>
        </a:p>
      </dsp:txBody>
      <dsp:txXfrm>
        <a:off x="478627" y="209324"/>
        <a:ext cx="6009089" cy="799138"/>
      </dsp:txXfrm>
    </dsp:sp>
    <dsp:sp modelId="{D1459722-8DFA-4388-8B79-C00D82285FFE}">
      <dsp:nvSpPr>
        <dsp:cNvPr id="0" name=""/>
        <dsp:cNvSpPr/>
      </dsp:nvSpPr>
      <dsp:spPr>
        <a:xfrm>
          <a:off x="0" y="1899409"/>
          <a:ext cx="8707931" cy="756000"/>
        </a:xfrm>
        <a:prstGeom prst="rect">
          <a:avLst/>
        </a:prstGeom>
        <a:solidFill>
          <a:srgbClr val="BDE3B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4CC4777-B042-4CE1-B24B-EF2B35E96B81}">
      <dsp:nvSpPr>
        <dsp:cNvPr id="0" name=""/>
        <dsp:cNvSpPr/>
      </dsp:nvSpPr>
      <dsp:spPr>
        <a:xfrm>
          <a:off x="435396" y="1456609"/>
          <a:ext cx="6095551" cy="8856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0397" tIns="0" rIns="230397" bIns="0" numCol="1" spcCol="1270" anchor="ctr" anchorCtr="0">
          <a:noAutofit/>
        </a:bodyPr>
        <a:lstStyle/>
        <a:p>
          <a:pPr marL="0" lvl="0" indent="0" algn="l" defTabSz="889000">
            <a:lnSpc>
              <a:spcPct val="90000"/>
            </a:lnSpc>
            <a:spcBef>
              <a:spcPct val="0"/>
            </a:spcBef>
            <a:spcAft>
              <a:spcPct val="35000"/>
            </a:spcAft>
            <a:buNone/>
          </a:pPr>
          <a:r>
            <a:rPr lang="el-GR" sz="2000" kern="1200" dirty="0"/>
            <a:t>Μεθοδολογία</a:t>
          </a:r>
        </a:p>
      </dsp:txBody>
      <dsp:txXfrm>
        <a:off x="478627" y="1499840"/>
        <a:ext cx="6009089" cy="799138"/>
      </dsp:txXfrm>
    </dsp:sp>
    <dsp:sp modelId="{EEF91DCE-9D2B-4895-8758-B9BEFFD70344}">
      <dsp:nvSpPr>
        <dsp:cNvPr id="0" name=""/>
        <dsp:cNvSpPr/>
      </dsp:nvSpPr>
      <dsp:spPr>
        <a:xfrm>
          <a:off x="0" y="3260209"/>
          <a:ext cx="8707931" cy="756000"/>
        </a:xfrm>
        <a:prstGeom prst="rect">
          <a:avLst/>
        </a:prstGeom>
        <a:solidFill>
          <a:srgbClr val="BDE3B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F0327E3-1D53-4CF2-8974-77C1CBE16D9D}">
      <dsp:nvSpPr>
        <dsp:cNvPr id="0" name=""/>
        <dsp:cNvSpPr/>
      </dsp:nvSpPr>
      <dsp:spPr>
        <a:xfrm>
          <a:off x="435396" y="2817409"/>
          <a:ext cx="6095551" cy="8856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0397" tIns="0" rIns="230397" bIns="0" numCol="1" spcCol="1270" anchor="ctr" anchorCtr="0">
          <a:noAutofit/>
        </a:bodyPr>
        <a:lstStyle/>
        <a:p>
          <a:pPr marL="0" lvl="0" indent="0" algn="l" defTabSz="889000">
            <a:lnSpc>
              <a:spcPct val="90000"/>
            </a:lnSpc>
            <a:spcBef>
              <a:spcPct val="0"/>
            </a:spcBef>
            <a:spcAft>
              <a:spcPct val="35000"/>
            </a:spcAft>
            <a:buNone/>
          </a:pPr>
          <a:r>
            <a:rPr lang="el-GR" sz="2000" kern="1200" dirty="0"/>
            <a:t>Αποτελέσματα (Δημιουργία &amp; αποτίμηση ΕΥ)</a:t>
          </a:r>
        </a:p>
      </dsp:txBody>
      <dsp:txXfrm>
        <a:off x="478627" y="2860640"/>
        <a:ext cx="6009089" cy="799138"/>
      </dsp:txXfrm>
    </dsp:sp>
    <dsp:sp modelId="{594D50FF-C34D-479E-9DA4-B979830298D5}">
      <dsp:nvSpPr>
        <dsp:cNvPr id="0" name=""/>
        <dsp:cNvSpPr/>
      </dsp:nvSpPr>
      <dsp:spPr>
        <a:xfrm>
          <a:off x="0" y="4621009"/>
          <a:ext cx="8707931" cy="756000"/>
        </a:xfrm>
        <a:prstGeom prst="rect">
          <a:avLst/>
        </a:prstGeom>
        <a:solidFill>
          <a:srgbClr val="BDE3B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DC58FB9-4BE6-45A1-AB9C-9EA9AC09BEE4}">
      <dsp:nvSpPr>
        <dsp:cNvPr id="0" name=""/>
        <dsp:cNvSpPr/>
      </dsp:nvSpPr>
      <dsp:spPr>
        <a:xfrm>
          <a:off x="435396" y="4178209"/>
          <a:ext cx="6095551" cy="8856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30397" tIns="0" rIns="230397" bIns="0" numCol="1" spcCol="1270" anchor="ctr" anchorCtr="0">
          <a:noAutofit/>
        </a:bodyPr>
        <a:lstStyle/>
        <a:p>
          <a:pPr marL="0" lvl="0" indent="0" algn="l" defTabSz="889000">
            <a:lnSpc>
              <a:spcPct val="90000"/>
            </a:lnSpc>
            <a:spcBef>
              <a:spcPct val="0"/>
            </a:spcBef>
            <a:spcAft>
              <a:spcPct val="35000"/>
            </a:spcAft>
            <a:buNone/>
          </a:pPr>
          <a:r>
            <a:rPr lang="el-GR" sz="2000" kern="1200" dirty="0"/>
            <a:t>Συζήτηση-Συμπεράσματα</a:t>
          </a:r>
        </a:p>
      </dsp:txBody>
      <dsp:txXfrm>
        <a:off x="478627" y="4221440"/>
        <a:ext cx="6009089" cy="7991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08DE1-6B56-4640-976D-230AE40CE50A}">
      <dsp:nvSpPr>
        <dsp:cNvPr id="0" name=""/>
        <dsp:cNvSpPr/>
      </dsp:nvSpPr>
      <dsp:spPr>
        <a:xfrm>
          <a:off x="0" y="1880940"/>
          <a:ext cx="8128000" cy="1638000"/>
        </a:xfrm>
        <a:prstGeom prst="rect">
          <a:avLst/>
        </a:prstGeom>
        <a:solidFill>
          <a:schemeClr val="accent1">
            <a:lumMod val="40000"/>
            <a:lumOff val="60000"/>
            <a:alpha val="9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2EFEEA-0786-44D1-B766-2BADED092086}">
      <dsp:nvSpPr>
        <dsp:cNvPr id="0" name=""/>
        <dsp:cNvSpPr/>
      </dsp:nvSpPr>
      <dsp:spPr>
        <a:xfrm>
          <a:off x="368690" y="897834"/>
          <a:ext cx="5689600" cy="1918800"/>
        </a:xfrm>
        <a:prstGeom prst="roundRect">
          <a:avLst/>
        </a:prstGeom>
        <a:solidFill>
          <a:schemeClr val="l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066800">
            <a:lnSpc>
              <a:spcPct val="90000"/>
            </a:lnSpc>
            <a:spcBef>
              <a:spcPct val="0"/>
            </a:spcBef>
            <a:spcAft>
              <a:spcPct val="35000"/>
            </a:spcAft>
            <a:buNone/>
          </a:pPr>
          <a:r>
            <a:rPr lang="el-GR" sz="2400" b="1" kern="1200" dirty="0">
              <a:solidFill>
                <a:schemeClr val="tx2">
                  <a:lumMod val="50000"/>
                </a:schemeClr>
              </a:solidFill>
            </a:rPr>
            <a:t>Επισκόπηση Βιβλιογραφίας</a:t>
          </a:r>
        </a:p>
      </dsp:txBody>
      <dsp:txXfrm>
        <a:off x="462358" y="991502"/>
        <a:ext cx="5502264" cy="1731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8F000-A85A-41CB-A180-DC6DA51E8F9A}">
      <dsp:nvSpPr>
        <dsp:cNvPr id="0" name=""/>
        <dsp:cNvSpPr/>
      </dsp:nvSpPr>
      <dsp:spPr>
        <a:xfrm>
          <a:off x="1518" y="40208"/>
          <a:ext cx="1479839" cy="554401"/>
        </a:xfrm>
        <a:prstGeom prst="roundRect">
          <a:avLst>
            <a:gd name="adj" fmla="val 10000"/>
          </a:avLst>
        </a:prstGeom>
        <a:solidFill>
          <a:schemeClr val="accent2">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εξΑΕ</a:t>
          </a:r>
        </a:p>
      </dsp:txBody>
      <dsp:txXfrm>
        <a:off x="17756" y="56446"/>
        <a:ext cx="1447363" cy="521925"/>
      </dsp:txXfrm>
    </dsp:sp>
    <dsp:sp modelId="{37E536ED-E60D-44B7-9180-EB6DE4D9205A}">
      <dsp:nvSpPr>
        <dsp:cNvPr id="0" name=""/>
        <dsp:cNvSpPr/>
      </dsp:nvSpPr>
      <dsp:spPr>
        <a:xfrm>
          <a:off x="149502" y="594610"/>
          <a:ext cx="147983" cy="374531"/>
        </a:xfrm>
        <a:custGeom>
          <a:avLst/>
          <a:gdLst/>
          <a:ahLst/>
          <a:cxnLst/>
          <a:rect l="0" t="0" r="0" b="0"/>
          <a:pathLst>
            <a:path>
              <a:moveTo>
                <a:pt x="0" y="0"/>
              </a:moveTo>
              <a:lnTo>
                <a:pt x="0" y="374531"/>
              </a:lnTo>
              <a:lnTo>
                <a:pt x="147983" y="37453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9BB0B-AE81-4C76-84AB-3CE7A64638A8}">
      <dsp:nvSpPr>
        <dsp:cNvPr id="0" name=""/>
        <dsp:cNvSpPr/>
      </dsp:nvSpPr>
      <dsp:spPr>
        <a:xfrm>
          <a:off x="297486" y="719454"/>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Moore</a:t>
          </a:r>
          <a:endParaRPr lang="el-GR" sz="1000" kern="1200" dirty="0"/>
        </a:p>
      </dsp:txBody>
      <dsp:txXfrm>
        <a:off x="312112" y="734080"/>
        <a:ext cx="971544" cy="470123"/>
      </dsp:txXfrm>
    </dsp:sp>
    <dsp:sp modelId="{8DC3536E-80B5-40DA-AF8A-39F66D176CE2}">
      <dsp:nvSpPr>
        <dsp:cNvPr id="0" name=""/>
        <dsp:cNvSpPr/>
      </dsp:nvSpPr>
      <dsp:spPr>
        <a:xfrm>
          <a:off x="149502" y="594610"/>
          <a:ext cx="147983" cy="998751"/>
        </a:xfrm>
        <a:custGeom>
          <a:avLst/>
          <a:gdLst/>
          <a:ahLst/>
          <a:cxnLst/>
          <a:rect l="0" t="0" r="0" b="0"/>
          <a:pathLst>
            <a:path>
              <a:moveTo>
                <a:pt x="0" y="0"/>
              </a:moveTo>
              <a:lnTo>
                <a:pt x="0" y="998751"/>
              </a:lnTo>
              <a:lnTo>
                <a:pt x="147983" y="99875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1ADD0-EBDF-47DE-B9D8-4AF6932006F3}">
      <dsp:nvSpPr>
        <dsp:cNvPr id="0" name=""/>
        <dsp:cNvSpPr/>
      </dsp:nvSpPr>
      <dsp:spPr>
        <a:xfrm>
          <a:off x="297486" y="1343673"/>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8270"/>
              <a:satOff val="422"/>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Peters</a:t>
          </a:r>
          <a:endParaRPr lang="el-GR" sz="1000" kern="1200" dirty="0"/>
        </a:p>
      </dsp:txBody>
      <dsp:txXfrm>
        <a:off x="312112" y="1358299"/>
        <a:ext cx="971544" cy="470123"/>
      </dsp:txXfrm>
    </dsp:sp>
    <dsp:sp modelId="{F235CA68-77AE-4306-9657-2700D494A4F2}">
      <dsp:nvSpPr>
        <dsp:cNvPr id="0" name=""/>
        <dsp:cNvSpPr/>
      </dsp:nvSpPr>
      <dsp:spPr>
        <a:xfrm>
          <a:off x="149502" y="594610"/>
          <a:ext cx="147983" cy="1622970"/>
        </a:xfrm>
        <a:custGeom>
          <a:avLst/>
          <a:gdLst/>
          <a:ahLst/>
          <a:cxnLst/>
          <a:rect l="0" t="0" r="0" b="0"/>
          <a:pathLst>
            <a:path>
              <a:moveTo>
                <a:pt x="0" y="0"/>
              </a:moveTo>
              <a:lnTo>
                <a:pt x="0" y="1622970"/>
              </a:lnTo>
              <a:lnTo>
                <a:pt x="147983" y="162297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90865-0361-488C-8F19-22B8665B2027}">
      <dsp:nvSpPr>
        <dsp:cNvPr id="0" name=""/>
        <dsp:cNvSpPr/>
      </dsp:nvSpPr>
      <dsp:spPr>
        <a:xfrm>
          <a:off x="297486" y="1967893"/>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176539"/>
              <a:satOff val="844"/>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Delling</a:t>
          </a:r>
          <a:endParaRPr lang="el-GR" sz="700" kern="1200" dirty="0"/>
        </a:p>
      </dsp:txBody>
      <dsp:txXfrm>
        <a:off x="312112" y="1982519"/>
        <a:ext cx="971544" cy="470123"/>
      </dsp:txXfrm>
    </dsp:sp>
    <dsp:sp modelId="{8CB2FC8F-626F-433F-A644-939198799962}">
      <dsp:nvSpPr>
        <dsp:cNvPr id="0" name=""/>
        <dsp:cNvSpPr/>
      </dsp:nvSpPr>
      <dsp:spPr>
        <a:xfrm>
          <a:off x="149502" y="594610"/>
          <a:ext cx="147983" cy="2247190"/>
        </a:xfrm>
        <a:custGeom>
          <a:avLst/>
          <a:gdLst/>
          <a:ahLst/>
          <a:cxnLst/>
          <a:rect l="0" t="0" r="0" b="0"/>
          <a:pathLst>
            <a:path>
              <a:moveTo>
                <a:pt x="0" y="0"/>
              </a:moveTo>
              <a:lnTo>
                <a:pt x="0" y="2247190"/>
              </a:lnTo>
              <a:lnTo>
                <a:pt x="147983" y="224719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53E40C-370C-478F-B213-B95F118166DC}">
      <dsp:nvSpPr>
        <dsp:cNvPr id="0" name=""/>
        <dsp:cNvSpPr/>
      </dsp:nvSpPr>
      <dsp:spPr>
        <a:xfrm>
          <a:off x="297486" y="2592112"/>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264809"/>
              <a:satOff val="1265"/>
              <a:lumOff val="176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Holmberg</a:t>
          </a:r>
          <a:endParaRPr lang="el-GR" sz="900" kern="1200" dirty="0"/>
        </a:p>
      </dsp:txBody>
      <dsp:txXfrm>
        <a:off x="312112" y="2606738"/>
        <a:ext cx="971544" cy="470123"/>
      </dsp:txXfrm>
    </dsp:sp>
    <dsp:sp modelId="{93A24586-FAD0-4F17-BABE-D512D9DCD41A}">
      <dsp:nvSpPr>
        <dsp:cNvPr id="0" name=""/>
        <dsp:cNvSpPr/>
      </dsp:nvSpPr>
      <dsp:spPr>
        <a:xfrm>
          <a:off x="149502" y="594610"/>
          <a:ext cx="147983" cy="2871410"/>
        </a:xfrm>
        <a:custGeom>
          <a:avLst/>
          <a:gdLst/>
          <a:ahLst/>
          <a:cxnLst/>
          <a:rect l="0" t="0" r="0" b="0"/>
          <a:pathLst>
            <a:path>
              <a:moveTo>
                <a:pt x="0" y="0"/>
              </a:moveTo>
              <a:lnTo>
                <a:pt x="0" y="2871410"/>
              </a:lnTo>
              <a:lnTo>
                <a:pt x="147983" y="287141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4F011B-6A7D-48BC-8D93-FE5588D812C3}">
      <dsp:nvSpPr>
        <dsp:cNvPr id="0" name=""/>
        <dsp:cNvSpPr/>
      </dsp:nvSpPr>
      <dsp:spPr>
        <a:xfrm>
          <a:off x="297486" y="3216332"/>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353078"/>
              <a:satOff val="1687"/>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Perraton</a:t>
          </a:r>
          <a:endParaRPr lang="el-GR" sz="700" kern="1200" dirty="0"/>
        </a:p>
      </dsp:txBody>
      <dsp:txXfrm>
        <a:off x="312112" y="3230958"/>
        <a:ext cx="971544" cy="470123"/>
      </dsp:txXfrm>
    </dsp:sp>
    <dsp:sp modelId="{741FB320-03E7-473C-A7CD-239A44F67846}">
      <dsp:nvSpPr>
        <dsp:cNvPr id="0" name=""/>
        <dsp:cNvSpPr/>
      </dsp:nvSpPr>
      <dsp:spPr>
        <a:xfrm>
          <a:off x="149502" y="594610"/>
          <a:ext cx="147983" cy="3495629"/>
        </a:xfrm>
        <a:custGeom>
          <a:avLst/>
          <a:gdLst/>
          <a:ahLst/>
          <a:cxnLst/>
          <a:rect l="0" t="0" r="0" b="0"/>
          <a:pathLst>
            <a:path>
              <a:moveTo>
                <a:pt x="0" y="0"/>
              </a:moveTo>
              <a:lnTo>
                <a:pt x="0" y="3495629"/>
              </a:lnTo>
              <a:lnTo>
                <a:pt x="147983" y="3495629"/>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84331-7D0F-4A79-A77D-9FB38EFBCEF5}">
      <dsp:nvSpPr>
        <dsp:cNvPr id="0" name=""/>
        <dsp:cNvSpPr/>
      </dsp:nvSpPr>
      <dsp:spPr>
        <a:xfrm>
          <a:off x="297486" y="3840551"/>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441348"/>
              <a:satOff val="2109"/>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l-GR" sz="1100" kern="1200" dirty="0"/>
            <a:t>Λιοναράκης</a:t>
          </a:r>
          <a:endParaRPr lang="el-GR" sz="1000" kern="1200" dirty="0"/>
        </a:p>
      </dsp:txBody>
      <dsp:txXfrm>
        <a:off x="312112" y="3855177"/>
        <a:ext cx="971544" cy="470123"/>
      </dsp:txXfrm>
    </dsp:sp>
    <dsp:sp modelId="{DA460372-D067-4563-A96A-9381C871E9F7}">
      <dsp:nvSpPr>
        <dsp:cNvPr id="0" name=""/>
        <dsp:cNvSpPr/>
      </dsp:nvSpPr>
      <dsp:spPr>
        <a:xfrm>
          <a:off x="1731046" y="40208"/>
          <a:ext cx="1478491" cy="555949"/>
        </a:xfrm>
        <a:prstGeom prst="roundRect">
          <a:avLst>
            <a:gd name="adj" fmla="val 10000"/>
          </a:avLst>
        </a:prstGeom>
        <a:solidFill>
          <a:srgbClr val="C0CF3A"/>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bg1"/>
              </a:solidFill>
            </a:rPr>
            <a:t>ΤΠΕ και εξΑΕ</a:t>
          </a:r>
        </a:p>
      </dsp:txBody>
      <dsp:txXfrm>
        <a:off x="1747329" y="56491"/>
        <a:ext cx="1445925" cy="523383"/>
      </dsp:txXfrm>
    </dsp:sp>
    <dsp:sp modelId="{5E9E70E5-16DD-4043-8ACB-E0126A61DF11}">
      <dsp:nvSpPr>
        <dsp:cNvPr id="0" name=""/>
        <dsp:cNvSpPr/>
      </dsp:nvSpPr>
      <dsp:spPr>
        <a:xfrm>
          <a:off x="1878895" y="596158"/>
          <a:ext cx="147849" cy="374531"/>
        </a:xfrm>
        <a:custGeom>
          <a:avLst/>
          <a:gdLst/>
          <a:ahLst/>
          <a:cxnLst/>
          <a:rect l="0" t="0" r="0" b="0"/>
          <a:pathLst>
            <a:path>
              <a:moveTo>
                <a:pt x="0" y="0"/>
              </a:moveTo>
              <a:lnTo>
                <a:pt x="0" y="374531"/>
              </a:lnTo>
              <a:lnTo>
                <a:pt x="147849" y="37453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33D9A-FCE1-4485-B931-E1DBDDA18501}">
      <dsp:nvSpPr>
        <dsp:cNvPr id="0" name=""/>
        <dsp:cNvSpPr/>
      </dsp:nvSpPr>
      <dsp:spPr>
        <a:xfrm>
          <a:off x="2026744" y="721002"/>
          <a:ext cx="1003657"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529618"/>
              <a:satOff val="2531"/>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Αυτοδύναμη</a:t>
          </a:r>
          <a:endParaRPr lang="el-GR" sz="700" kern="1200" dirty="0"/>
        </a:p>
      </dsp:txBody>
      <dsp:txXfrm>
        <a:off x="2041370" y="735628"/>
        <a:ext cx="974405" cy="470123"/>
      </dsp:txXfrm>
    </dsp:sp>
    <dsp:sp modelId="{0188322B-936D-4947-896E-3854E1836F27}">
      <dsp:nvSpPr>
        <dsp:cNvPr id="0" name=""/>
        <dsp:cNvSpPr/>
      </dsp:nvSpPr>
      <dsp:spPr>
        <a:xfrm>
          <a:off x="1878895" y="596158"/>
          <a:ext cx="147849" cy="998751"/>
        </a:xfrm>
        <a:custGeom>
          <a:avLst/>
          <a:gdLst/>
          <a:ahLst/>
          <a:cxnLst/>
          <a:rect l="0" t="0" r="0" b="0"/>
          <a:pathLst>
            <a:path>
              <a:moveTo>
                <a:pt x="0" y="0"/>
              </a:moveTo>
              <a:lnTo>
                <a:pt x="0" y="998751"/>
              </a:lnTo>
              <a:lnTo>
                <a:pt x="147849" y="998751"/>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7D5AB-3F59-40D9-A98E-28EA233EFF38}">
      <dsp:nvSpPr>
        <dsp:cNvPr id="0" name=""/>
        <dsp:cNvSpPr/>
      </dsp:nvSpPr>
      <dsp:spPr>
        <a:xfrm>
          <a:off x="2026744" y="1345221"/>
          <a:ext cx="1002210"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617887"/>
              <a:satOff val="2953"/>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Συμπληρωματική</a:t>
          </a:r>
          <a:endParaRPr lang="el-GR" sz="700" kern="1200" dirty="0"/>
        </a:p>
      </dsp:txBody>
      <dsp:txXfrm>
        <a:off x="2041370" y="1359847"/>
        <a:ext cx="972958" cy="470123"/>
      </dsp:txXfrm>
    </dsp:sp>
    <dsp:sp modelId="{01BF0DE3-BA33-4D8E-944D-973D4E623672}">
      <dsp:nvSpPr>
        <dsp:cNvPr id="0" name=""/>
        <dsp:cNvSpPr/>
      </dsp:nvSpPr>
      <dsp:spPr>
        <a:xfrm>
          <a:off x="1878895" y="596158"/>
          <a:ext cx="147849" cy="1622970"/>
        </a:xfrm>
        <a:custGeom>
          <a:avLst/>
          <a:gdLst/>
          <a:ahLst/>
          <a:cxnLst/>
          <a:rect l="0" t="0" r="0" b="0"/>
          <a:pathLst>
            <a:path>
              <a:moveTo>
                <a:pt x="0" y="0"/>
              </a:moveTo>
              <a:lnTo>
                <a:pt x="0" y="1622970"/>
              </a:lnTo>
              <a:lnTo>
                <a:pt x="147849" y="162297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CF2404-E6A2-47B0-97CB-05BF86B4F192}">
      <dsp:nvSpPr>
        <dsp:cNvPr id="0" name=""/>
        <dsp:cNvSpPr/>
      </dsp:nvSpPr>
      <dsp:spPr>
        <a:xfrm>
          <a:off x="2026744" y="1969441"/>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706157"/>
              <a:satOff val="3374"/>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Ασύγχρονη</a:t>
          </a:r>
          <a:endParaRPr lang="el-GR" sz="900" kern="1200" dirty="0"/>
        </a:p>
      </dsp:txBody>
      <dsp:txXfrm>
        <a:off x="2041370" y="1984067"/>
        <a:ext cx="971544" cy="470123"/>
      </dsp:txXfrm>
    </dsp:sp>
    <dsp:sp modelId="{729D1AB5-9A04-4CB3-9701-DFA2943B68B9}">
      <dsp:nvSpPr>
        <dsp:cNvPr id="0" name=""/>
        <dsp:cNvSpPr/>
      </dsp:nvSpPr>
      <dsp:spPr>
        <a:xfrm>
          <a:off x="1878895" y="596158"/>
          <a:ext cx="147849" cy="2247190"/>
        </a:xfrm>
        <a:custGeom>
          <a:avLst/>
          <a:gdLst/>
          <a:ahLst/>
          <a:cxnLst/>
          <a:rect l="0" t="0" r="0" b="0"/>
          <a:pathLst>
            <a:path>
              <a:moveTo>
                <a:pt x="0" y="0"/>
              </a:moveTo>
              <a:lnTo>
                <a:pt x="0" y="2247190"/>
              </a:lnTo>
              <a:lnTo>
                <a:pt x="147849" y="224719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509407-3A54-48BA-9A1A-A3DE9CEBA022}">
      <dsp:nvSpPr>
        <dsp:cNvPr id="0" name=""/>
        <dsp:cNvSpPr/>
      </dsp:nvSpPr>
      <dsp:spPr>
        <a:xfrm>
          <a:off x="2026744" y="2593660"/>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794426"/>
              <a:satOff val="3796"/>
              <a:lumOff val="529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l-GR" sz="1050" kern="1200" dirty="0"/>
            <a:t>Σύγχρονη</a:t>
          </a:r>
          <a:endParaRPr lang="el-GR" sz="1500" kern="1200" dirty="0"/>
        </a:p>
      </dsp:txBody>
      <dsp:txXfrm>
        <a:off x="2041370" y="2608286"/>
        <a:ext cx="971544" cy="470123"/>
      </dsp:txXfrm>
    </dsp:sp>
    <dsp:sp modelId="{EC134934-5B68-4C66-B531-54A845E79990}">
      <dsp:nvSpPr>
        <dsp:cNvPr id="0" name=""/>
        <dsp:cNvSpPr/>
      </dsp:nvSpPr>
      <dsp:spPr>
        <a:xfrm>
          <a:off x="1878895" y="596158"/>
          <a:ext cx="147849" cy="2871410"/>
        </a:xfrm>
        <a:custGeom>
          <a:avLst/>
          <a:gdLst/>
          <a:ahLst/>
          <a:cxnLst/>
          <a:rect l="0" t="0" r="0" b="0"/>
          <a:pathLst>
            <a:path>
              <a:moveTo>
                <a:pt x="0" y="0"/>
              </a:moveTo>
              <a:lnTo>
                <a:pt x="0" y="2871410"/>
              </a:lnTo>
              <a:lnTo>
                <a:pt x="147849" y="2871410"/>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8E9024-DEED-4C6E-877C-C1657A39EC6E}">
      <dsp:nvSpPr>
        <dsp:cNvPr id="0" name=""/>
        <dsp:cNvSpPr/>
      </dsp:nvSpPr>
      <dsp:spPr>
        <a:xfrm>
          <a:off x="2026744" y="3217880"/>
          <a:ext cx="1000796" cy="499375"/>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l-GR" sz="1050" kern="1200" dirty="0"/>
            <a:t>Μεικτή - Συνδυαστική</a:t>
          </a:r>
        </a:p>
      </dsp:txBody>
      <dsp:txXfrm>
        <a:off x="2041370" y="3232506"/>
        <a:ext cx="971544" cy="4701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8F000-A85A-41CB-A180-DC6DA51E8F9A}">
      <dsp:nvSpPr>
        <dsp:cNvPr id="0" name=""/>
        <dsp:cNvSpPr/>
      </dsp:nvSpPr>
      <dsp:spPr>
        <a:xfrm>
          <a:off x="72222" y="26401"/>
          <a:ext cx="1571409" cy="588800"/>
        </a:xfrm>
        <a:prstGeom prst="roundRect">
          <a:avLst>
            <a:gd name="adj" fmla="val 10000"/>
          </a:avLst>
        </a:prstGeom>
        <a:solidFill>
          <a:schemeClr val="accent2">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Αρχές εξ αποστάσεως ΕΥ</a:t>
          </a:r>
        </a:p>
      </dsp:txBody>
      <dsp:txXfrm>
        <a:off x="89467" y="43646"/>
        <a:ext cx="1536919" cy="554310"/>
      </dsp:txXfrm>
    </dsp:sp>
    <dsp:sp modelId="{37E536ED-E60D-44B7-9180-EB6DE4D9205A}">
      <dsp:nvSpPr>
        <dsp:cNvPr id="0" name=""/>
        <dsp:cNvSpPr/>
      </dsp:nvSpPr>
      <dsp:spPr>
        <a:xfrm>
          <a:off x="183643" y="615201"/>
          <a:ext cx="91440" cy="375563"/>
        </a:xfrm>
        <a:custGeom>
          <a:avLst/>
          <a:gdLst/>
          <a:ahLst/>
          <a:cxnLst/>
          <a:rect l="0" t="0" r="0" b="0"/>
          <a:pathLst>
            <a:path>
              <a:moveTo>
                <a:pt x="45720" y="0"/>
              </a:moveTo>
              <a:lnTo>
                <a:pt x="45720" y="375563"/>
              </a:lnTo>
              <a:lnTo>
                <a:pt x="134936" y="37556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9BB0B-AE81-4C76-84AB-3CE7A64638A8}">
      <dsp:nvSpPr>
        <dsp:cNvPr id="0" name=""/>
        <dsp:cNvSpPr/>
      </dsp:nvSpPr>
      <dsp:spPr>
        <a:xfrm>
          <a:off x="318579" y="740563"/>
          <a:ext cx="1188003" cy="500401"/>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Πολυμορφικότητα</a:t>
          </a:r>
          <a:endParaRPr lang="el-GR" sz="900" kern="1200" dirty="0"/>
        </a:p>
      </dsp:txBody>
      <dsp:txXfrm>
        <a:off x="333235" y="755219"/>
        <a:ext cx="1158691" cy="471089"/>
      </dsp:txXfrm>
    </dsp:sp>
    <dsp:sp modelId="{8DC3536E-80B5-40DA-AF8A-39F66D176CE2}">
      <dsp:nvSpPr>
        <dsp:cNvPr id="0" name=""/>
        <dsp:cNvSpPr/>
      </dsp:nvSpPr>
      <dsp:spPr>
        <a:xfrm>
          <a:off x="183643" y="615201"/>
          <a:ext cx="91440" cy="1133842"/>
        </a:xfrm>
        <a:custGeom>
          <a:avLst/>
          <a:gdLst/>
          <a:ahLst/>
          <a:cxnLst/>
          <a:rect l="0" t="0" r="0" b="0"/>
          <a:pathLst>
            <a:path>
              <a:moveTo>
                <a:pt x="45720" y="0"/>
              </a:moveTo>
              <a:lnTo>
                <a:pt x="45720" y="1133842"/>
              </a:lnTo>
              <a:lnTo>
                <a:pt x="134936" y="113384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1ADD0-EBDF-47DE-B9D8-4AF6932006F3}">
      <dsp:nvSpPr>
        <dsp:cNvPr id="0" name=""/>
        <dsp:cNvSpPr/>
      </dsp:nvSpPr>
      <dsp:spPr>
        <a:xfrm>
          <a:off x="318579" y="1498843"/>
          <a:ext cx="1188003" cy="500401"/>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176539"/>
              <a:satOff val="844"/>
              <a:lumOff val="1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Κείμενα</a:t>
          </a:r>
          <a:endParaRPr lang="el-GR" sz="800" kern="1200" dirty="0"/>
        </a:p>
      </dsp:txBody>
      <dsp:txXfrm>
        <a:off x="333235" y="1513499"/>
        <a:ext cx="1158691" cy="471089"/>
      </dsp:txXfrm>
    </dsp:sp>
    <dsp:sp modelId="{85F720A2-BF3A-4060-B277-E90613926CB0}">
      <dsp:nvSpPr>
        <dsp:cNvPr id="0" name=""/>
        <dsp:cNvSpPr/>
      </dsp:nvSpPr>
      <dsp:spPr>
        <a:xfrm>
          <a:off x="183643" y="615201"/>
          <a:ext cx="91440" cy="1867364"/>
        </a:xfrm>
        <a:custGeom>
          <a:avLst/>
          <a:gdLst/>
          <a:ahLst/>
          <a:cxnLst/>
          <a:rect l="0" t="0" r="0" b="0"/>
          <a:pathLst>
            <a:path>
              <a:moveTo>
                <a:pt x="45720" y="0"/>
              </a:moveTo>
              <a:lnTo>
                <a:pt x="45720" y="1867364"/>
              </a:lnTo>
              <a:lnTo>
                <a:pt x="134936" y="1867364"/>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C9D271-B0D1-4D7A-8B61-651E6BF054E4}">
      <dsp:nvSpPr>
        <dsp:cNvPr id="0" name=""/>
        <dsp:cNvSpPr/>
      </dsp:nvSpPr>
      <dsp:spPr>
        <a:xfrm>
          <a:off x="318579" y="2232365"/>
          <a:ext cx="1188003" cy="500401"/>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353078"/>
              <a:satOff val="1687"/>
              <a:lumOff val="23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Οπτικοακουστικά μέσα</a:t>
          </a:r>
        </a:p>
      </dsp:txBody>
      <dsp:txXfrm>
        <a:off x="333235" y="2247021"/>
        <a:ext cx="1158691" cy="471089"/>
      </dsp:txXfrm>
    </dsp:sp>
    <dsp:sp modelId="{CD66D2A7-94EC-4315-9625-3D2C5034B3EE}">
      <dsp:nvSpPr>
        <dsp:cNvPr id="0" name=""/>
        <dsp:cNvSpPr/>
      </dsp:nvSpPr>
      <dsp:spPr>
        <a:xfrm>
          <a:off x="183643" y="615201"/>
          <a:ext cx="91440" cy="2685058"/>
        </a:xfrm>
        <a:custGeom>
          <a:avLst/>
          <a:gdLst/>
          <a:ahLst/>
          <a:cxnLst/>
          <a:rect l="0" t="0" r="0" b="0"/>
          <a:pathLst>
            <a:path>
              <a:moveTo>
                <a:pt x="45720" y="0"/>
              </a:moveTo>
              <a:lnTo>
                <a:pt x="45720" y="2685058"/>
              </a:lnTo>
              <a:lnTo>
                <a:pt x="134936" y="2685058"/>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21FF9-C887-417B-A353-2AF1AB59F50D}">
      <dsp:nvSpPr>
        <dsp:cNvPr id="0" name=""/>
        <dsp:cNvSpPr/>
      </dsp:nvSpPr>
      <dsp:spPr>
        <a:xfrm>
          <a:off x="318579" y="3050059"/>
          <a:ext cx="1188003" cy="500401"/>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529618"/>
              <a:satOff val="2531"/>
              <a:lumOff val="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ΤΠΕ</a:t>
          </a:r>
          <a:endParaRPr lang="el-GR" sz="800" kern="1200" dirty="0"/>
        </a:p>
      </dsp:txBody>
      <dsp:txXfrm>
        <a:off x="333235" y="3064715"/>
        <a:ext cx="1158691" cy="471089"/>
      </dsp:txXfrm>
    </dsp:sp>
    <dsp:sp modelId="{DA460372-D067-4563-A96A-9381C871E9F7}">
      <dsp:nvSpPr>
        <dsp:cNvPr id="0" name=""/>
        <dsp:cNvSpPr/>
      </dsp:nvSpPr>
      <dsp:spPr>
        <a:xfrm>
          <a:off x="1822980" y="39761"/>
          <a:ext cx="1533783" cy="574703"/>
        </a:xfrm>
        <a:prstGeom prst="roundRect">
          <a:avLst>
            <a:gd name="adj" fmla="val 10000"/>
          </a:avLst>
        </a:prstGeom>
        <a:solidFill>
          <a:srgbClr val="C0CF3A"/>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Αρχές</a:t>
          </a:r>
          <a:r>
            <a:rPr lang="el-GR" sz="1600" b="1" kern="1200" dirty="0"/>
            <a:t> </a:t>
          </a:r>
          <a:r>
            <a:rPr lang="el-GR" sz="1400" b="1" kern="1200" dirty="0"/>
            <a:t>Σχεδιασμού ΕΥ</a:t>
          </a:r>
        </a:p>
      </dsp:txBody>
      <dsp:txXfrm>
        <a:off x="1839812" y="56593"/>
        <a:ext cx="1500119" cy="541039"/>
      </dsp:txXfrm>
    </dsp:sp>
    <dsp:sp modelId="{5E9E70E5-16DD-4043-8ACB-E0126A61DF11}">
      <dsp:nvSpPr>
        <dsp:cNvPr id="0" name=""/>
        <dsp:cNvSpPr/>
      </dsp:nvSpPr>
      <dsp:spPr>
        <a:xfrm>
          <a:off x="1976358" y="614465"/>
          <a:ext cx="158643" cy="650165"/>
        </a:xfrm>
        <a:custGeom>
          <a:avLst/>
          <a:gdLst/>
          <a:ahLst/>
          <a:cxnLst/>
          <a:rect l="0" t="0" r="0" b="0"/>
          <a:pathLst>
            <a:path>
              <a:moveTo>
                <a:pt x="0" y="0"/>
              </a:moveTo>
              <a:lnTo>
                <a:pt x="0" y="650165"/>
              </a:lnTo>
              <a:lnTo>
                <a:pt x="158643" y="650165"/>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33D9A-FCE1-4485-B931-E1DBDDA18501}">
      <dsp:nvSpPr>
        <dsp:cNvPr id="0" name=""/>
        <dsp:cNvSpPr/>
      </dsp:nvSpPr>
      <dsp:spPr>
        <a:xfrm>
          <a:off x="2135002" y="868631"/>
          <a:ext cx="1116004" cy="79199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706157"/>
              <a:satOff val="3374"/>
              <a:lumOff val="47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US" sz="1000" kern="1200" dirty="0"/>
            <a:t>Holmberg</a:t>
          </a:r>
          <a:endParaRPr lang="el-GR" sz="1000" kern="1200" dirty="0"/>
        </a:p>
        <a:p>
          <a:pPr marL="0" lvl="0" indent="0" algn="ctr" defTabSz="444500">
            <a:lnSpc>
              <a:spcPct val="90000"/>
            </a:lnSpc>
            <a:spcBef>
              <a:spcPct val="0"/>
            </a:spcBef>
            <a:spcAft>
              <a:spcPct val="35000"/>
            </a:spcAft>
            <a:buNone/>
          </a:pPr>
          <a:r>
            <a:rPr lang="en-US" sz="1000" kern="1200" dirty="0"/>
            <a:t> (</a:t>
          </a:r>
          <a:r>
            <a:rPr lang="el-GR" sz="1000" kern="1200" dirty="0"/>
            <a:t>καθοδηγούμενη διδακτική συνδιάλεξη)</a:t>
          </a:r>
        </a:p>
      </dsp:txBody>
      <dsp:txXfrm>
        <a:off x="2158199" y="891828"/>
        <a:ext cx="1069610" cy="745604"/>
      </dsp:txXfrm>
    </dsp:sp>
    <dsp:sp modelId="{0188322B-936D-4947-896E-3854E1836F27}">
      <dsp:nvSpPr>
        <dsp:cNvPr id="0" name=""/>
        <dsp:cNvSpPr/>
      </dsp:nvSpPr>
      <dsp:spPr>
        <a:xfrm>
          <a:off x="1976358" y="614465"/>
          <a:ext cx="168801" cy="1705022"/>
        </a:xfrm>
        <a:custGeom>
          <a:avLst/>
          <a:gdLst/>
          <a:ahLst/>
          <a:cxnLst/>
          <a:rect l="0" t="0" r="0" b="0"/>
          <a:pathLst>
            <a:path>
              <a:moveTo>
                <a:pt x="0" y="0"/>
              </a:moveTo>
              <a:lnTo>
                <a:pt x="0" y="1705022"/>
              </a:lnTo>
              <a:lnTo>
                <a:pt x="168801" y="170502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17D5AB-3F59-40D9-A98E-28EA233EFF38}">
      <dsp:nvSpPr>
        <dsp:cNvPr id="0" name=""/>
        <dsp:cNvSpPr/>
      </dsp:nvSpPr>
      <dsp:spPr>
        <a:xfrm>
          <a:off x="2145160" y="1923488"/>
          <a:ext cx="1116004" cy="791998"/>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Mayer</a:t>
          </a:r>
          <a:r>
            <a:rPr lang="el-GR" sz="1100" kern="1200" dirty="0"/>
            <a:t> </a:t>
          </a:r>
        </a:p>
        <a:p>
          <a:pPr marL="0" lvl="0" indent="0" algn="ctr" defTabSz="488950">
            <a:lnSpc>
              <a:spcPct val="90000"/>
            </a:lnSpc>
            <a:spcBef>
              <a:spcPct val="0"/>
            </a:spcBef>
            <a:spcAft>
              <a:spcPct val="35000"/>
            </a:spcAft>
            <a:buNone/>
          </a:pPr>
          <a:r>
            <a:rPr lang="el-GR" sz="1100" kern="1200" dirty="0"/>
            <a:t>(Πολυμεσική μάθηση)</a:t>
          </a:r>
        </a:p>
      </dsp:txBody>
      <dsp:txXfrm>
        <a:off x="2168357" y="1946685"/>
        <a:ext cx="1069610" cy="7456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8F000-A85A-41CB-A180-DC6DA51E8F9A}">
      <dsp:nvSpPr>
        <dsp:cNvPr id="0" name=""/>
        <dsp:cNvSpPr/>
      </dsp:nvSpPr>
      <dsp:spPr>
        <a:xfrm>
          <a:off x="581170" y="35409"/>
          <a:ext cx="1532109" cy="575433"/>
        </a:xfrm>
        <a:prstGeom prst="roundRect">
          <a:avLst>
            <a:gd name="adj" fmla="val 10000"/>
          </a:avLst>
        </a:prstGeom>
        <a:solidFill>
          <a:schemeClr val="accent2">
            <a:hueOff val="0"/>
            <a:satOff val="0"/>
            <a:lumOff val="0"/>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Τυπολογία </a:t>
          </a:r>
          <a:r>
            <a:rPr lang="en-US" sz="1400" b="1" kern="1200" dirty="0"/>
            <a:t>West </a:t>
          </a:r>
          <a:r>
            <a:rPr lang="el-GR" sz="1400" b="1" kern="1200" dirty="0"/>
            <a:t>&amp; Λιοναράκη</a:t>
          </a:r>
        </a:p>
      </dsp:txBody>
      <dsp:txXfrm>
        <a:off x="598024" y="52263"/>
        <a:ext cx="1498401" cy="541725"/>
      </dsp:txXfrm>
    </dsp:sp>
    <dsp:sp modelId="{37E536ED-E60D-44B7-9180-EB6DE4D9205A}">
      <dsp:nvSpPr>
        <dsp:cNvPr id="0" name=""/>
        <dsp:cNvSpPr/>
      </dsp:nvSpPr>
      <dsp:spPr>
        <a:xfrm>
          <a:off x="734381" y="610842"/>
          <a:ext cx="117559" cy="656092"/>
        </a:xfrm>
        <a:custGeom>
          <a:avLst/>
          <a:gdLst/>
          <a:ahLst/>
          <a:cxnLst/>
          <a:rect l="0" t="0" r="0" b="0"/>
          <a:pathLst>
            <a:path>
              <a:moveTo>
                <a:pt x="0" y="0"/>
              </a:moveTo>
              <a:lnTo>
                <a:pt x="0" y="656092"/>
              </a:lnTo>
              <a:lnTo>
                <a:pt x="117559" y="65609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9BB0B-AE81-4C76-84AB-3CE7A64638A8}">
      <dsp:nvSpPr>
        <dsp:cNvPr id="0" name=""/>
        <dsp:cNvSpPr/>
      </dsp:nvSpPr>
      <dsp:spPr>
        <a:xfrm>
          <a:off x="851940" y="960935"/>
          <a:ext cx="1009161" cy="611999"/>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ΕΥ σε δέσμες</a:t>
          </a:r>
        </a:p>
      </dsp:txBody>
      <dsp:txXfrm>
        <a:off x="869865" y="978860"/>
        <a:ext cx="973311" cy="576149"/>
      </dsp:txXfrm>
    </dsp:sp>
    <dsp:sp modelId="{8DC3536E-80B5-40DA-AF8A-39F66D176CE2}">
      <dsp:nvSpPr>
        <dsp:cNvPr id="0" name=""/>
        <dsp:cNvSpPr/>
      </dsp:nvSpPr>
      <dsp:spPr>
        <a:xfrm>
          <a:off x="734381" y="610842"/>
          <a:ext cx="118724" cy="1444853"/>
        </a:xfrm>
        <a:custGeom>
          <a:avLst/>
          <a:gdLst/>
          <a:ahLst/>
          <a:cxnLst/>
          <a:rect l="0" t="0" r="0" b="0"/>
          <a:pathLst>
            <a:path>
              <a:moveTo>
                <a:pt x="0" y="0"/>
              </a:moveTo>
              <a:lnTo>
                <a:pt x="0" y="1444853"/>
              </a:lnTo>
              <a:lnTo>
                <a:pt x="118724" y="1444853"/>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1ADD0-EBDF-47DE-B9D8-4AF6932006F3}">
      <dsp:nvSpPr>
        <dsp:cNvPr id="0" name=""/>
        <dsp:cNvSpPr/>
      </dsp:nvSpPr>
      <dsp:spPr>
        <a:xfrm>
          <a:off x="853106" y="1749696"/>
          <a:ext cx="1007995" cy="611999"/>
        </a:xfrm>
        <a:prstGeom prst="roundRect">
          <a:avLst>
            <a:gd name="adj" fmla="val 10000"/>
          </a:avLst>
        </a:prstGeom>
        <a:solidFill>
          <a:schemeClr val="lt1">
            <a:alpha val="90000"/>
            <a:hueOff val="0"/>
            <a:satOff val="0"/>
            <a:lumOff val="0"/>
            <a:alphaOff val="0"/>
          </a:schemeClr>
        </a:solidFill>
        <a:ln w="15875" cap="rnd" cmpd="sng" algn="ctr">
          <a:solidFill>
            <a:schemeClr val="accent2">
              <a:hueOff val="-882696"/>
              <a:satOff val="4218"/>
              <a:lumOff val="588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l-GR" sz="1000" kern="1200" dirty="0"/>
            <a:t>Αρχές σύμφωνα με Σπανακά &amp; Λιοναράκη</a:t>
          </a:r>
        </a:p>
      </dsp:txBody>
      <dsp:txXfrm>
        <a:off x="871031" y="1767621"/>
        <a:ext cx="972145" cy="5761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2691F-ADF4-4E37-94F8-0C39EDA10016}">
      <dsp:nvSpPr>
        <dsp:cNvPr id="0" name=""/>
        <dsp:cNvSpPr/>
      </dsp:nvSpPr>
      <dsp:spPr>
        <a:xfrm>
          <a:off x="658" y="715163"/>
          <a:ext cx="2832567" cy="3399080"/>
        </a:xfrm>
        <a:prstGeom prst="roundRect">
          <a:avLst>
            <a:gd name="adj" fmla="val 5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l-GR" sz="2400" b="1" kern="1200" dirty="0"/>
            <a:t>Φυσική</a:t>
          </a:r>
          <a:r>
            <a:rPr lang="el-GR" sz="2000" b="1" kern="1200" dirty="0"/>
            <a:t> Αγωγή</a:t>
          </a:r>
        </a:p>
      </dsp:txBody>
      <dsp:txXfrm rot="16200000">
        <a:off x="-1109708" y="1825530"/>
        <a:ext cx="2787246" cy="566513"/>
      </dsp:txXfrm>
    </dsp:sp>
    <dsp:sp modelId="{D2F0AAA6-DC56-44BF-83EB-7761A5ACD234}">
      <dsp:nvSpPr>
        <dsp:cNvPr id="0" name=""/>
        <dsp:cNvSpPr/>
      </dsp:nvSpPr>
      <dsp:spPr>
        <a:xfrm>
          <a:off x="567171" y="715163"/>
          <a:ext cx="2110262" cy="339908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Font typeface="Arial" panose="020B0604020202020204" pitchFamily="34" charset="0"/>
            <a:buNone/>
          </a:pPr>
          <a:endParaRPr lang="el-GR" sz="1500" kern="1200" dirty="0"/>
        </a:p>
        <a:p>
          <a:pPr marL="0" lvl="0" indent="0" algn="l" defTabSz="666750">
            <a:lnSpc>
              <a:spcPct val="90000"/>
            </a:lnSpc>
            <a:spcBef>
              <a:spcPct val="0"/>
            </a:spcBef>
            <a:spcAft>
              <a:spcPct val="35000"/>
            </a:spcAft>
            <a:buFont typeface="Arial" panose="020B0604020202020204" pitchFamily="34" charset="0"/>
            <a:buNone/>
          </a:pPr>
          <a:r>
            <a:rPr lang="el-GR" sz="1500" kern="1200" dirty="0"/>
            <a:t>Α΄βάθμια Εκπ/ση</a:t>
          </a:r>
        </a:p>
        <a:p>
          <a:pPr marL="0" lvl="0" indent="0" algn="l" defTabSz="666750">
            <a:lnSpc>
              <a:spcPct val="90000"/>
            </a:lnSpc>
            <a:spcBef>
              <a:spcPct val="0"/>
            </a:spcBef>
            <a:spcAft>
              <a:spcPct val="35000"/>
            </a:spcAft>
            <a:buNone/>
          </a:pPr>
          <a:r>
            <a:rPr lang="el-GR" sz="1500" kern="1200" dirty="0"/>
            <a:t>Σκοπός</a:t>
          </a:r>
        </a:p>
        <a:p>
          <a:pPr marL="0" lvl="0" indent="0" algn="l" defTabSz="666750">
            <a:lnSpc>
              <a:spcPct val="90000"/>
            </a:lnSpc>
            <a:spcBef>
              <a:spcPct val="0"/>
            </a:spcBef>
            <a:spcAft>
              <a:spcPct val="35000"/>
            </a:spcAft>
            <a:buNone/>
          </a:pPr>
          <a:r>
            <a:rPr lang="el-GR" sz="1500" kern="1200" dirty="0"/>
            <a:t>Περιεχόμενα</a:t>
          </a:r>
        </a:p>
        <a:p>
          <a:pPr marL="0" lvl="0" indent="0" algn="l" defTabSz="666750">
            <a:lnSpc>
              <a:spcPct val="90000"/>
            </a:lnSpc>
            <a:spcBef>
              <a:spcPct val="0"/>
            </a:spcBef>
            <a:spcAft>
              <a:spcPct val="35000"/>
            </a:spcAft>
            <a:buNone/>
          </a:pPr>
          <a:r>
            <a:rPr lang="el-GR" sz="1500" kern="1200" dirty="0"/>
            <a:t>Καθηγητής Φ.Α</a:t>
          </a:r>
        </a:p>
      </dsp:txBody>
      <dsp:txXfrm>
        <a:off x="567171" y="715163"/>
        <a:ext cx="2110262" cy="3399080"/>
      </dsp:txXfrm>
    </dsp:sp>
    <dsp:sp modelId="{E1489890-028F-4F9B-80D6-366405936A9E}">
      <dsp:nvSpPr>
        <dsp:cNvPr id="0" name=""/>
        <dsp:cNvSpPr/>
      </dsp:nvSpPr>
      <dsp:spPr>
        <a:xfrm>
          <a:off x="2932365" y="715163"/>
          <a:ext cx="2832567" cy="3399080"/>
        </a:xfrm>
        <a:prstGeom prst="roundRect">
          <a:avLst>
            <a:gd name="adj" fmla="val 5000"/>
          </a:avLst>
        </a:prstGeom>
        <a:solidFill>
          <a:srgbClr val="92CD53"/>
        </a:solidFill>
        <a:ln w="15875" cap="rnd"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l-GR" sz="2400" b="1" kern="1200" dirty="0"/>
            <a:t>εξΑΕ στη Φ.Α</a:t>
          </a:r>
        </a:p>
      </dsp:txBody>
      <dsp:txXfrm rot="16200000">
        <a:off x="1821998" y="1825530"/>
        <a:ext cx="2787246" cy="566513"/>
      </dsp:txXfrm>
    </dsp:sp>
    <dsp:sp modelId="{80FDD3CE-E6A8-4713-92E8-779B347B1B61}">
      <dsp:nvSpPr>
        <dsp:cNvPr id="0" name=""/>
        <dsp:cNvSpPr/>
      </dsp:nvSpPr>
      <dsp:spPr>
        <a:xfrm rot="5400000">
          <a:off x="2696703" y="3417347"/>
          <a:ext cx="499650" cy="424885"/>
        </a:xfrm>
        <a:prstGeom prst="flowChartExtract">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544562-DD7E-4216-9A31-0A23B3A6D914}">
      <dsp:nvSpPr>
        <dsp:cNvPr id="0" name=""/>
        <dsp:cNvSpPr/>
      </dsp:nvSpPr>
      <dsp:spPr>
        <a:xfrm>
          <a:off x="3498878" y="715163"/>
          <a:ext cx="2110262" cy="3399080"/>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r>
            <a:rPr lang="el-GR" sz="1500" kern="1200" dirty="0"/>
            <a:t>Ανασκόπηση βιβλιογραφίας</a:t>
          </a:r>
        </a:p>
        <a:p>
          <a:pPr marL="114300" lvl="1" indent="-114300" algn="l" defTabSz="533400">
            <a:lnSpc>
              <a:spcPct val="90000"/>
            </a:lnSpc>
            <a:spcBef>
              <a:spcPct val="0"/>
            </a:spcBef>
            <a:spcAft>
              <a:spcPct val="15000"/>
            </a:spcAft>
            <a:buChar char="•"/>
          </a:pPr>
          <a:r>
            <a:rPr lang="el-GR" sz="1200" kern="1200"/>
            <a:t>Μποουλινγκ</a:t>
          </a:r>
          <a:endParaRPr lang="el-GR" sz="1200" kern="1200" dirty="0"/>
        </a:p>
        <a:p>
          <a:pPr marL="114300" lvl="1" indent="-114300" algn="l" defTabSz="533400">
            <a:lnSpc>
              <a:spcPct val="90000"/>
            </a:lnSpc>
            <a:spcBef>
              <a:spcPct val="0"/>
            </a:spcBef>
            <a:spcAft>
              <a:spcPct val="15000"/>
            </a:spcAft>
            <a:buChar char="•"/>
          </a:pPr>
          <a:r>
            <a:rPr lang="el-GR" sz="1200" kern="1200" dirty="0"/>
            <a:t>Τένις</a:t>
          </a:r>
        </a:p>
        <a:p>
          <a:pPr marL="114300" lvl="1" indent="-114300" algn="l" defTabSz="533400">
            <a:lnSpc>
              <a:spcPct val="90000"/>
            </a:lnSpc>
            <a:spcBef>
              <a:spcPct val="0"/>
            </a:spcBef>
            <a:spcAft>
              <a:spcPct val="15000"/>
            </a:spcAft>
            <a:buChar char="•"/>
          </a:pPr>
          <a:r>
            <a:rPr lang="el-GR" sz="1200" kern="1200" dirty="0"/>
            <a:t>Γκολφ</a:t>
          </a:r>
        </a:p>
        <a:p>
          <a:pPr marL="114300" lvl="1" indent="-114300" algn="l" defTabSz="533400">
            <a:lnSpc>
              <a:spcPct val="90000"/>
            </a:lnSpc>
            <a:spcBef>
              <a:spcPct val="0"/>
            </a:spcBef>
            <a:spcAft>
              <a:spcPct val="15000"/>
            </a:spcAft>
            <a:buChar char="•"/>
          </a:pPr>
          <a:r>
            <a:rPr lang="el-GR" sz="1200" kern="1200" dirty="0"/>
            <a:t>Βόλεϊ</a:t>
          </a:r>
        </a:p>
        <a:p>
          <a:pPr marL="114300" lvl="1" indent="-114300" algn="l" defTabSz="533400">
            <a:lnSpc>
              <a:spcPct val="90000"/>
            </a:lnSpc>
            <a:spcBef>
              <a:spcPct val="0"/>
            </a:spcBef>
            <a:spcAft>
              <a:spcPct val="15000"/>
            </a:spcAft>
            <a:buChar char="•"/>
          </a:pPr>
          <a:r>
            <a:rPr lang="el-GR" sz="1200" kern="1200" dirty="0"/>
            <a:t>Χορός</a:t>
          </a:r>
        </a:p>
        <a:p>
          <a:pPr marL="114300" lvl="1" indent="-114300" algn="l" defTabSz="533400">
            <a:lnSpc>
              <a:spcPct val="90000"/>
            </a:lnSpc>
            <a:spcBef>
              <a:spcPct val="0"/>
            </a:spcBef>
            <a:spcAft>
              <a:spcPct val="15000"/>
            </a:spcAft>
            <a:buChar char="•"/>
          </a:pPr>
          <a:r>
            <a:rPr lang="el-GR" sz="1200" kern="1200" dirty="0"/>
            <a:t>Μπάσκετ</a:t>
          </a:r>
        </a:p>
        <a:p>
          <a:pPr marL="114300" lvl="1" indent="-114300" algn="l" defTabSz="533400">
            <a:lnSpc>
              <a:spcPct val="90000"/>
            </a:lnSpc>
            <a:spcBef>
              <a:spcPct val="0"/>
            </a:spcBef>
            <a:spcAft>
              <a:spcPct val="15000"/>
            </a:spcAft>
            <a:buChar char="•"/>
          </a:pPr>
          <a:r>
            <a:rPr lang="el-GR" sz="1200" kern="1200" dirty="0"/>
            <a:t>Ανατομία &amp; φυσιολογία                                         </a:t>
          </a:r>
        </a:p>
      </dsp:txBody>
      <dsp:txXfrm>
        <a:off x="3498878" y="715163"/>
        <a:ext cx="2110262" cy="3399080"/>
      </dsp:txXfrm>
    </dsp:sp>
    <dsp:sp modelId="{41AA57F2-C23C-465E-BE03-255F93B3A956}">
      <dsp:nvSpPr>
        <dsp:cNvPr id="0" name=""/>
        <dsp:cNvSpPr/>
      </dsp:nvSpPr>
      <dsp:spPr>
        <a:xfrm>
          <a:off x="5864072" y="715163"/>
          <a:ext cx="2832567" cy="3399080"/>
        </a:xfrm>
        <a:prstGeom prst="roundRect">
          <a:avLst>
            <a:gd name="adj" fmla="val 5000"/>
          </a:avLst>
        </a:prstGeom>
        <a:solidFill>
          <a:schemeClr val="accent3">
            <a:hueOff val="6059134"/>
            <a:satOff val="36540"/>
            <a:lumOff val="-22155"/>
            <a:alphaOff val="0"/>
          </a:schemeClr>
        </a:solid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l-GR" sz="2400" b="1" kern="1200" dirty="0"/>
            <a:t>Συμπέρασμα</a:t>
          </a:r>
          <a:endParaRPr lang="el-GR" sz="3000" b="1" kern="1200" dirty="0"/>
        </a:p>
      </dsp:txBody>
      <dsp:txXfrm rot="16200000">
        <a:off x="4753706" y="1825530"/>
        <a:ext cx="2787246" cy="566513"/>
      </dsp:txXfrm>
    </dsp:sp>
    <dsp:sp modelId="{2BF279BB-9371-483D-9E8D-920531FCBF02}">
      <dsp:nvSpPr>
        <dsp:cNvPr id="0" name=""/>
        <dsp:cNvSpPr/>
      </dsp:nvSpPr>
      <dsp:spPr>
        <a:xfrm rot="5400000">
          <a:off x="5628410" y="3417347"/>
          <a:ext cx="499650" cy="424885"/>
        </a:xfrm>
        <a:prstGeom prst="flowChartExtract">
          <a:avLst/>
        </a:prstGeom>
        <a:solidFill>
          <a:schemeClr val="lt1">
            <a:hueOff val="0"/>
            <a:satOff val="0"/>
            <a:lumOff val="0"/>
            <a:alphaOff val="0"/>
          </a:schemeClr>
        </a:solidFill>
        <a:ln w="15875" cap="rnd" cmpd="sng" algn="ctr">
          <a:solidFill>
            <a:schemeClr val="accent3">
              <a:hueOff val="6059134"/>
              <a:satOff val="36540"/>
              <a:lumOff val="-22155"/>
              <a:alphaOff val="0"/>
            </a:schemeClr>
          </a:solidFill>
          <a:prstDash val="solid"/>
        </a:ln>
        <a:effectLst/>
      </dsp:spPr>
      <dsp:style>
        <a:lnRef idx="2">
          <a:scrgbClr r="0" g="0" b="0"/>
        </a:lnRef>
        <a:fillRef idx="1">
          <a:scrgbClr r="0" g="0" b="0"/>
        </a:fillRef>
        <a:effectRef idx="0">
          <a:scrgbClr r="0" g="0" b="0"/>
        </a:effectRef>
        <a:fontRef idx="minor"/>
      </dsp:style>
    </dsp:sp>
    <dsp:sp modelId="{4D89F6CF-7947-4685-91CF-28B2E062D7AB}">
      <dsp:nvSpPr>
        <dsp:cNvPr id="0" name=""/>
        <dsp:cNvSpPr/>
      </dsp:nvSpPr>
      <dsp:spPr>
        <a:xfrm>
          <a:off x="6430585" y="715163"/>
          <a:ext cx="2110262" cy="3399080"/>
        </a:xfrm>
        <a:prstGeom prst="rect">
          <a:avLst/>
        </a:prstGeom>
        <a:noFill/>
        <a:ln w="15875" cap="rnd"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0" tIns="51435" rIns="0" bIns="0" numCol="1" spcCol="1270" anchor="t" anchorCtr="0">
          <a:noAutofit/>
        </a:bodyPr>
        <a:lstStyle/>
        <a:p>
          <a:pPr marL="0" lvl="0" indent="0" algn="l" defTabSz="666750">
            <a:lnSpc>
              <a:spcPct val="90000"/>
            </a:lnSpc>
            <a:spcBef>
              <a:spcPct val="0"/>
            </a:spcBef>
            <a:spcAft>
              <a:spcPct val="35000"/>
            </a:spcAft>
            <a:buNone/>
          </a:pPr>
          <a:endParaRPr lang="el-GR" sz="1500" kern="1200" dirty="0"/>
        </a:p>
        <a:p>
          <a:pPr marL="0" lvl="0" indent="0" algn="l" defTabSz="666750">
            <a:lnSpc>
              <a:spcPct val="90000"/>
            </a:lnSpc>
            <a:spcBef>
              <a:spcPct val="0"/>
            </a:spcBef>
            <a:spcAft>
              <a:spcPct val="35000"/>
            </a:spcAft>
            <a:buNone/>
          </a:pPr>
          <a:r>
            <a:rPr lang="el-GR" sz="1500" kern="1200" dirty="0"/>
            <a:t>εξΑΕ - αποτελεσματικό εργαλείο στη Φ.Α</a:t>
          </a:r>
        </a:p>
        <a:p>
          <a:pPr marL="0" lvl="0" indent="0" algn="l" defTabSz="666750">
            <a:lnSpc>
              <a:spcPct val="90000"/>
            </a:lnSpc>
            <a:spcBef>
              <a:spcPct val="0"/>
            </a:spcBef>
            <a:spcAft>
              <a:spcPct val="35000"/>
            </a:spcAft>
            <a:buNone/>
          </a:pPr>
          <a:r>
            <a:rPr lang="el-GR" sz="1500" kern="1200" dirty="0"/>
            <a:t>Δεν έχει πραγματοποιηθεί εξ αποστάσεως διδασκαλία μυϊκού συστήματος</a:t>
          </a:r>
        </a:p>
        <a:p>
          <a:pPr marL="0" lvl="0" indent="0" algn="l" defTabSz="666750">
            <a:lnSpc>
              <a:spcPct val="90000"/>
            </a:lnSpc>
            <a:spcBef>
              <a:spcPct val="0"/>
            </a:spcBef>
            <a:spcAft>
              <a:spcPct val="35000"/>
            </a:spcAft>
            <a:buNone/>
          </a:pPr>
          <a:r>
            <a:rPr lang="el-GR" sz="1500" kern="1200" dirty="0"/>
            <a:t>Σημαντικότητα του Μυϊκού Συστήματος στην κατανόηση του ανθρώπινου σώματος και τη λειτουργία του ως προς τη Φ.Α </a:t>
          </a:r>
        </a:p>
      </dsp:txBody>
      <dsp:txXfrm>
        <a:off x="6430585" y="715163"/>
        <a:ext cx="2110262" cy="33990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0C9DCD-C1D8-4023-8B38-0C0992DFADE6}" type="datetimeFigureOut">
              <a:rPr lang="el-GR" smtClean="0"/>
              <a:t>18/11/2022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89B8A-A05B-4ED2-9786-9CB02D80B265}" type="slidenum">
              <a:rPr lang="el-GR" smtClean="0"/>
              <a:t>‹#›</a:t>
            </a:fld>
            <a:endParaRPr lang="el-GR"/>
          </a:p>
        </p:txBody>
      </p:sp>
    </p:spTree>
    <p:extLst>
      <p:ext uri="{BB962C8B-B14F-4D97-AF65-F5344CB8AC3E}">
        <p14:creationId xmlns:p14="http://schemas.microsoft.com/office/powerpoint/2010/main" val="325333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8</a:t>
            </a:fld>
            <a:endParaRPr lang="el-GR"/>
          </a:p>
        </p:txBody>
      </p:sp>
    </p:spTree>
    <p:extLst>
      <p:ext uri="{BB962C8B-B14F-4D97-AF65-F5344CB8AC3E}">
        <p14:creationId xmlns:p14="http://schemas.microsoft.com/office/powerpoint/2010/main" val="249807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19</a:t>
            </a:fld>
            <a:endParaRPr lang="el-GR"/>
          </a:p>
        </p:txBody>
      </p:sp>
    </p:spTree>
    <p:extLst>
      <p:ext uri="{BB962C8B-B14F-4D97-AF65-F5344CB8AC3E}">
        <p14:creationId xmlns:p14="http://schemas.microsoft.com/office/powerpoint/2010/main" val="328325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20</a:t>
            </a:fld>
            <a:endParaRPr lang="el-GR"/>
          </a:p>
        </p:txBody>
      </p:sp>
    </p:spTree>
    <p:extLst>
      <p:ext uri="{BB962C8B-B14F-4D97-AF65-F5344CB8AC3E}">
        <p14:creationId xmlns:p14="http://schemas.microsoft.com/office/powerpoint/2010/main" val="89523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21</a:t>
            </a:fld>
            <a:endParaRPr lang="el-GR"/>
          </a:p>
        </p:txBody>
      </p:sp>
    </p:spTree>
    <p:extLst>
      <p:ext uri="{BB962C8B-B14F-4D97-AF65-F5344CB8AC3E}">
        <p14:creationId xmlns:p14="http://schemas.microsoft.com/office/powerpoint/2010/main" val="3915589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22</a:t>
            </a:fld>
            <a:endParaRPr lang="el-GR"/>
          </a:p>
        </p:txBody>
      </p:sp>
    </p:spTree>
    <p:extLst>
      <p:ext uri="{BB962C8B-B14F-4D97-AF65-F5344CB8AC3E}">
        <p14:creationId xmlns:p14="http://schemas.microsoft.com/office/powerpoint/2010/main" val="3049447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23</a:t>
            </a:fld>
            <a:endParaRPr lang="el-GR"/>
          </a:p>
        </p:txBody>
      </p:sp>
    </p:spTree>
    <p:extLst>
      <p:ext uri="{BB962C8B-B14F-4D97-AF65-F5344CB8AC3E}">
        <p14:creationId xmlns:p14="http://schemas.microsoft.com/office/powerpoint/2010/main" val="146208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24</a:t>
            </a:fld>
            <a:endParaRPr lang="el-GR"/>
          </a:p>
        </p:txBody>
      </p:sp>
    </p:spTree>
    <p:extLst>
      <p:ext uri="{BB962C8B-B14F-4D97-AF65-F5344CB8AC3E}">
        <p14:creationId xmlns:p14="http://schemas.microsoft.com/office/powerpoint/2010/main" val="127357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25</a:t>
            </a:fld>
            <a:endParaRPr lang="el-GR"/>
          </a:p>
        </p:txBody>
      </p:sp>
    </p:spTree>
    <p:extLst>
      <p:ext uri="{BB962C8B-B14F-4D97-AF65-F5344CB8AC3E}">
        <p14:creationId xmlns:p14="http://schemas.microsoft.com/office/powerpoint/2010/main" val="97764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26</a:t>
            </a:fld>
            <a:endParaRPr lang="el-GR"/>
          </a:p>
        </p:txBody>
      </p:sp>
    </p:spTree>
    <p:extLst>
      <p:ext uri="{BB962C8B-B14F-4D97-AF65-F5344CB8AC3E}">
        <p14:creationId xmlns:p14="http://schemas.microsoft.com/office/powerpoint/2010/main" val="1585470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28</a:t>
            </a:fld>
            <a:endParaRPr lang="el-GR"/>
          </a:p>
        </p:txBody>
      </p:sp>
    </p:spTree>
    <p:extLst>
      <p:ext uri="{BB962C8B-B14F-4D97-AF65-F5344CB8AC3E}">
        <p14:creationId xmlns:p14="http://schemas.microsoft.com/office/powerpoint/2010/main" val="128911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29</a:t>
            </a:fld>
            <a:endParaRPr lang="el-GR"/>
          </a:p>
        </p:txBody>
      </p:sp>
    </p:spTree>
    <p:extLst>
      <p:ext uri="{BB962C8B-B14F-4D97-AF65-F5344CB8AC3E}">
        <p14:creationId xmlns:p14="http://schemas.microsoft.com/office/powerpoint/2010/main" val="226915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a:t>
            </a:r>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9</a:t>
            </a:fld>
            <a:endParaRPr lang="el-GR"/>
          </a:p>
        </p:txBody>
      </p:sp>
    </p:spTree>
    <p:extLst>
      <p:ext uri="{BB962C8B-B14F-4D97-AF65-F5344CB8AC3E}">
        <p14:creationId xmlns:p14="http://schemas.microsoft.com/office/powerpoint/2010/main" val="2403808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30</a:t>
            </a:fld>
            <a:endParaRPr lang="el-GR"/>
          </a:p>
        </p:txBody>
      </p:sp>
    </p:spTree>
    <p:extLst>
      <p:ext uri="{BB962C8B-B14F-4D97-AF65-F5344CB8AC3E}">
        <p14:creationId xmlns:p14="http://schemas.microsoft.com/office/powerpoint/2010/main" val="1993840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31</a:t>
            </a:fld>
            <a:endParaRPr lang="el-GR"/>
          </a:p>
        </p:txBody>
      </p:sp>
    </p:spTree>
    <p:extLst>
      <p:ext uri="{BB962C8B-B14F-4D97-AF65-F5344CB8AC3E}">
        <p14:creationId xmlns:p14="http://schemas.microsoft.com/office/powerpoint/2010/main" val="132471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32</a:t>
            </a:fld>
            <a:endParaRPr lang="el-GR"/>
          </a:p>
        </p:txBody>
      </p:sp>
    </p:spTree>
    <p:extLst>
      <p:ext uri="{BB962C8B-B14F-4D97-AF65-F5344CB8AC3E}">
        <p14:creationId xmlns:p14="http://schemas.microsoft.com/office/powerpoint/2010/main" val="2031901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11</a:t>
            </a:fld>
            <a:endParaRPr lang="el-GR"/>
          </a:p>
        </p:txBody>
      </p:sp>
    </p:spTree>
    <p:extLst>
      <p:ext uri="{BB962C8B-B14F-4D97-AF65-F5344CB8AC3E}">
        <p14:creationId xmlns:p14="http://schemas.microsoft.com/office/powerpoint/2010/main" val="979244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12</a:t>
            </a:fld>
            <a:endParaRPr lang="el-GR"/>
          </a:p>
        </p:txBody>
      </p:sp>
    </p:spTree>
    <p:extLst>
      <p:ext uri="{BB962C8B-B14F-4D97-AF65-F5344CB8AC3E}">
        <p14:creationId xmlns:p14="http://schemas.microsoft.com/office/powerpoint/2010/main" val="234707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13</a:t>
            </a:fld>
            <a:endParaRPr lang="el-GR"/>
          </a:p>
        </p:txBody>
      </p:sp>
    </p:spTree>
    <p:extLst>
      <p:ext uri="{BB962C8B-B14F-4D97-AF65-F5344CB8AC3E}">
        <p14:creationId xmlns:p14="http://schemas.microsoft.com/office/powerpoint/2010/main" val="2785041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15</a:t>
            </a:fld>
            <a:endParaRPr lang="el-GR"/>
          </a:p>
        </p:txBody>
      </p:sp>
    </p:spTree>
    <p:extLst>
      <p:ext uri="{BB962C8B-B14F-4D97-AF65-F5344CB8AC3E}">
        <p14:creationId xmlns:p14="http://schemas.microsoft.com/office/powerpoint/2010/main" val="1983678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16</a:t>
            </a:fld>
            <a:endParaRPr lang="el-GR"/>
          </a:p>
        </p:txBody>
      </p:sp>
    </p:spTree>
    <p:extLst>
      <p:ext uri="{BB962C8B-B14F-4D97-AF65-F5344CB8AC3E}">
        <p14:creationId xmlns:p14="http://schemas.microsoft.com/office/powerpoint/2010/main" val="1300443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17</a:t>
            </a:fld>
            <a:endParaRPr lang="el-GR"/>
          </a:p>
        </p:txBody>
      </p:sp>
    </p:spTree>
    <p:extLst>
      <p:ext uri="{BB962C8B-B14F-4D97-AF65-F5344CB8AC3E}">
        <p14:creationId xmlns:p14="http://schemas.microsoft.com/office/powerpoint/2010/main" val="362789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C989B8A-A05B-4ED2-9786-9CB02D80B265}" type="slidenum">
              <a:rPr lang="el-GR" smtClean="0"/>
              <a:t>18</a:t>
            </a:fld>
            <a:endParaRPr lang="el-GR"/>
          </a:p>
        </p:txBody>
      </p:sp>
    </p:spTree>
    <p:extLst>
      <p:ext uri="{BB962C8B-B14F-4D97-AF65-F5344CB8AC3E}">
        <p14:creationId xmlns:p14="http://schemas.microsoft.com/office/powerpoint/2010/main" val="2918285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2105657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3467689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672F74-9876-4F66-BCA9-7C441E298D11}" type="slidenum">
              <a:rPr lang="el-GR" smtClean="0"/>
              <a:t>‹#›</a:t>
            </a:fld>
            <a:endParaRPr lang="el-G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70132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374E88D-6FB5-456D-B2FA-213F581D4934}" type="datetimeFigureOut">
              <a:rPr lang="el-GR" smtClean="0"/>
              <a:t>18/11/2022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49861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374E88D-6FB5-456D-B2FA-213F581D4934}" type="datetimeFigureOut">
              <a:rPr lang="el-GR" smtClean="0"/>
              <a:t>18/11/2022</a:t>
            </a:fld>
            <a:endParaRPr lang="el-GR"/>
          </a:p>
        </p:txBody>
      </p:sp>
      <p:sp>
        <p:nvSpPr>
          <p:cNvPr id="6" name="Footer Placeholder 5"/>
          <p:cNvSpPr>
            <a:spLocks noGrp="1"/>
          </p:cNvSpPr>
          <p:nvPr>
            <p:ph type="ftr" sz="quarter" idx="11"/>
          </p:nvPr>
        </p:nvSpPr>
        <p:spPr/>
        <p:txBody>
          <a:bodyPr/>
          <a:lstStyle/>
          <a:p>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672F74-9876-4F66-BCA9-7C441E298D11}" type="slidenum">
              <a:rPr lang="el-GR" smtClean="0"/>
              <a:t>‹#›</a:t>
            </a:fld>
            <a:endParaRPr lang="el-G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512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l-GR"/>
              <a:t>Κάντε κλικ για να επεξεργαστείτε τον τίτλο υποδείγματος</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374E88D-6FB5-456D-B2FA-213F581D4934}" type="datetimeFigureOut">
              <a:rPr lang="el-GR" smtClean="0"/>
              <a:t>18/11/2022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266618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1051912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14173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233765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374E88D-6FB5-456D-B2FA-213F581D4934}" type="datetimeFigureOut">
              <a:rPr lang="el-GR" smtClean="0"/>
              <a:t>18/11/2022</a:t>
            </a:fld>
            <a:endParaRPr lang="el-GR"/>
          </a:p>
        </p:txBody>
      </p:sp>
      <p:sp>
        <p:nvSpPr>
          <p:cNvPr id="5" name="Footer Placeholder 4"/>
          <p:cNvSpPr>
            <a:spLocks noGrp="1"/>
          </p:cNvSpPr>
          <p:nvPr>
            <p:ph type="ftr" sz="quarter" idx="11"/>
          </p:nvPr>
        </p:nvSpPr>
        <p:spPr/>
        <p:txBody>
          <a:bodyPr/>
          <a:lstStyle/>
          <a:p>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139663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374E88D-6FB5-456D-B2FA-213F581D4934}" type="datetimeFigureOut">
              <a:rPr lang="el-GR" smtClean="0"/>
              <a:t>18/11/2022</a:t>
            </a:fld>
            <a:endParaRPr lang="el-GR"/>
          </a:p>
        </p:txBody>
      </p:sp>
      <p:sp>
        <p:nvSpPr>
          <p:cNvPr id="6" name="Footer Placeholder 5"/>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15685051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374E88D-6FB5-456D-B2FA-213F581D4934}" type="datetimeFigureOut">
              <a:rPr lang="el-GR" smtClean="0"/>
              <a:t>18/11/2022</a:t>
            </a:fld>
            <a:endParaRPr lang="el-GR"/>
          </a:p>
        </p:txBody>
      </p:sp>
      <p:sp>
        <p:nvSpPr>
          <p:cNvPr id="8" name="Footer Placeholder 7"/>
          <p:cNvSpPr>
            <a:spLocks noGrp="1"/>
          </p:cNvSpPr>
          <p:nvPr>
            <p:ph type="ftr" sz="quarter" idx="11"/>
          </p:nvPr>
        </p:nvSpPr>
        <p:spPr/>
        <p:txBody>
          <a:bodyPr/>
          <a:lstStyle/>
          <a:p>
            <a:endParaRPr lang="el-G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288529965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374E88D-6FB5-456D-B2FA-213F581D4934}" type="datetimeFigureOut">
              <a:rPr lang="el-GR" smtClean="0"/>
              <a:t>18/11/2022</a:t>
            </a:fld>
            <a:endParaRPr lang="el-GR"/>
          </a:p>
        </p:txBody>
      </p:sp>
      <p:sp>
        <p:nvSpPr>
          <p:cNvPr id="4" name="Footer Placeholder 3"/>
          <p:cNvSpPr>
            <a:spLocks noGrp="1"/>
          </p:cNvSpPr>
          <p:nvPr>
            <p:ph type="ftr" sz="quarter" idx="11"/>
          </p:nvPr>
        </p:nvSpPr>
        <p:spPr/>
        <p:txBody>
          <a:bodyPr/>
          <a:lstStyle/>
          <a:p>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148205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74E88D-6FB5-456D-B2FA-213F581D4934}" type="datetimeFigureOut">
              <a:rPr lang="el-GR" smtClean="0"/>
              <a:t>18/11/2022</a:t>
            </a:fld>
            <a:endParaRPr lang="el-GR"/>
          </a:p>
        </p:txBody>
      </p:sp>
      <p:sp>
        <p:nvSpPr>
          <p:cNvPr id="3" name="Footer Placeholder 2"/>
          <p:cNvSpPr>
            <a:spLocks noGrp="1"/>
          </p:cNvSpPr>
          <p:nvPr>
            <p:ph type="ftr" sz="quarter" idx="11"/>
          </p:nvPr>
        </p:nvSpPr>
        <p:spPr/>
        <p:txBody>
          <a:bodyPr/>
          <a:lstStyle/>
          <a:p>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3215608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374E88D-6FB5-456D-B2FA-213F581D4934}" type="datetimeFigureOut">
              <a:rPr lang="el-GR" smtClean="0"/>
              <a:t>18/11/2022</a:t>
            </a:fld>
            <a:endParaRPr lang="el-GR"/>
          </a:p>
        </p:txBody>
      </p:sp>
      <p:sp>
        <p:nvSpPr>
          <p:cNvPr id="6" name="Footer Placeholder 5"/>
          <p:cNvSpPr>
            <a:spLocks noGrp="1"/>
          </p:cNvSpPr>
          <p:nvPr>
            <p:ph type="ftr" sz="quarter" idx="11"/>
          </p:nvPr>
        </p:nvSpPr>
        <p:spPr/>
        <p:txBody>
          <a:bodyPr/>
          <a:lstStyle/>
          <a:p>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338603762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374E88D-6FB5-456D-B2FA-213F581D4934}" type="datetimeFigureOut">
              <a:rPr lang="el-GR" smtClean="0"/>
              <a:t>18/11/2022</a:t>
            </a:fld>
            <a:endParaRPr lang="el-GR"/>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672F74-9876-4F66-BCA9-7C441E298D11}" type="slidenum">
              <a:rPr lang="el-GR" smtClean="0"/>
              <a:t>‹#›</a:t>
            </a:fld>
            <a:endParaRPr lang="el-GR"/>
          </a:p>
        </p:txBody>
      </p:sp>
    </p:spTree>
    <p:extLst>
      <p:ext uri="{BB962C8B-B14F-4D97-AF65-F5344CB8AC3E}">
        <p14:creationId xmlns:p14="http://schemas.microsoft.com/office/powerpoint/2010/main" val="397552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374E88D-6FB5-456D-B2FA-213F581D4934}" type="datetimeFigureOut">
              <a:rPr lang="el-GR" smtClean="0"/>
              <a:t>18/11/2022</a:t>
            </a:fld>
            <a:endParaRPr lang="el-G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672F74-9876-4F66-BCA9-7C441E298D11}" type="slidenum">
              <a:rPr lang="el-GR" smtClean="0"/>
              <a:t>‹#›</a:t>
            </a:fld>
            <a:endParaRPr lang="el-GR"/>
          </a:p>
        </p:txBody>
      </p:sp>
    </p:spTree>
    <p:extLst>
      <p:ext uri="{BB962C8B-B14F-4D97-AF65-F5344CB8AC3E}">
        <p14:creationId xmlns:p14="http://schemas.microsoft.com/office/powerpoint/2010/main" val="2609164215"/>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 id="2147484864" r:id="rId12"/>
    <p:sldLayoutId id="2147484865" r:id="rId13"/>
    <p:sldLayoutId id="2147484866" r:id="rId14"/>
    <p:sldLayoutId id="2147484867" r:id="rId15"/>
    <p:sldLayoutId id="2147484868"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3" Type="http://schemas.openxmlformats.org/officeDocument/2006/relationships/hyperlink" Target="http://chamilo.datacenter.uoc.gr/metchamilo/courses/MYIKOSYSTHMA/index.php"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diagramData" Target="../diagrams/data19.xml"/><Relationship Id="rId18" Type="http://schemas.openxmlformats.org/officeDocument/2006/relationships/diagramData" Target="../diagrams/data20.xml"/><Relationship Id="rId26" Type="http://schemas.openxmlformats.org/officeDocument/2006/relationships/diagramColors" Target="../diagrams/colors21.xml"/><Relationship Id="rId3" Type="http://schemas.openxmlformats.org/officeDocument/2006/relationships/diagramData" Target="../diagrams/data17.xml"/><Relationship Id="rId21" Type="http://schemas.openxmlformats.org/officeDocument/2006/relationships/diagramColors" Target="../diagrams/colors20.xml"/><Relationship Id="rId7" Type="http://schemas.microsoft.com/office/2007/relationships/diagramDrawing" Target="../diagrams/drawing17.xml"/><Relationship Id="rId12" Type="http://schemas.microsoft.com/office/2007/relationships/diagramDrawing" Target="../diagrams/drawing18.xml"/><Relationship Id="rId17" Type="http://schemas.microsoft.com/office/2007/relationships/diagramDrawing" Target="../diagrams/drawing19.xml"/><Relationship Id="rId25" Type="http://schemas.openxmlformats.org/officeDocument/2006/relationships/diagramQuickStyle" Target="../diagrams/quickStyle21.xml"/><Relationship Id="rId2" Type="http://schemas.openxmlformats.org/officeDocument/2006/relationships/notesSlide" Target="../notesSlides/notesSlide14.xml"/><Relationship Id="rId16" Type="http://schemas.openxmlformats.org/officeDocument/2006/relationships/diagramColors" Target="../diagrams/colors19.xml"/><Relationship Id="rId20" Type="http://schemas.openxmlformats.org/officeDocument/2006/relationships/diagramQuickStyle" Target="../diagrams/quickStyle20.xml"/><Relationship Id="rId1" Type="http://schemas.openxmlformats.org/officeDocument/2006/relationships/slideLayout" Target="../slideLayouts/slideLayout8.xml"/><Relationship Id="rId6" Type="http://schemas.openxmlformats.org/officeDocument/2006/relationships/diagramColors" Target="../diagrams/colors17.xml"/><Relationship Id="rId11" Type="http://schemas.openxmlformats.org/officeDocument/2006/relationships/diagramColors" Target="../diagrams/colors18.xml"/><Relationship Id="rId24" Type="http://schemas.openxmlformats.org/officeDocument/2006/relationships/diagramLayout" Target="../diagrams/layout21.xml"/><Relationship Id="rId5" Type="http://schemas.openxmlformats.org/officeDocument/2006/relationships/diagramQuickStyle" Target="../diagrams/quickStyle17.xml"/><Relationship Id="rId15" Type="http://schemas.openxmlformats.org/officeDocument/2006/relationships/diagramQuickStyle" Target="../diagrams/quickStyle19.xml"/><Relationship Id="rId23" Type="http://schemas.openxmlformats.org/officeDocument/2006/relationships/diagramData" Target="../diagrams/data21.xml"/><Relationship Id="rId10" Type="http://schemas.openxmlformats.org/officeDocument/2006/relationships/diagramQuickStyle" Target="../diagrams/quickStyle18.xml"/><Relationship Id="rId19" Type="http://schemas.openxmlformats.org/officeDocument/2006/relationships/diagramLayout" Target="../diagrams/layout20.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 Id="rId27" Type="http://schemas.microsoft.com/office/2007/relationships/diagramDrawing" Target="../diagrams/drawing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8.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1.xml"/><Relationship Id="rId16" Type="http://schemas.openxmlformats.org/officeDocument/2006/relationships/diagramColors" Target="../diagrams/colors8.xml"/><Relationship Id="rId1" Type="http://schemas.openxmlformats.org/officeDocument/2006/relationships/slideLayout" Target="../slideLayouts/slideLayout8.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a:extLst>
              <a:ext uri="{FF2B5EF4-FFF2-40B4-BE49-F238E27FC236}">
                <a16:creationId xmlns:a16="http://schemas.microsoft.com/office/drawing/2014/main" id="{5A5EEB75-22EB-4C58-A2F6-7D509BA45B12}"/>
              </a:ext>
            </a:extLst>
          </p:cNvPr>
          <p:cNvSpPr>
            <a:spLocks noGrp="1"/>
          </p:cNvSpPr>
          <p:nvPr>
            <p:ph type="body" idx="1"/>
          </p:nvPr>
        </p:nvSpPr>
        <p:spPr>
          <a:xfrm>
            <a:off x="2621156" y="290362"/>
            <a:ext cx="8154988" cy="676111"/>
          </a:xfrm>
        </p:spPr>
        <p:txBody>
          <a:bodyPr>
            <a:normAutofit fontScale="70000" lnSpcReduction="20000"/>
          </a:bodyPr>
          <a:lstStyle/>
          <a:p>
            <a:pPr algn="ctr"/>
            <a:r>
              <a:rPr lang="el-GR" b="1" dirty="0"/>
              <a:t>Πρόγραμμα Μεταπτυχιακών Σπουδών: </a:t>
            </a:r>
            <a:endParaRPr lang="en-US" b="1" dirty="0"/>
          </a:p>
          <a:p>
            <a:pPr algn="ctr"/>
            <a:r>
              <a:rPr lang="el-GR" b="1" dirty="0"/>
              <a:t>«Επιστήμες της Αγωγής - Εξ Αποστάσεως Εκπαίδευση  με την χρήση των ΤΠΕ (e-Learning)»</a:t>
            </a:r>
          </a:p>
          <a:p>
            <a:endParaRPr lang="el-GR" dirty="0"/>
          </a:p>
        </p:txBody>
      </p:sp>
      <p:sp>
        <p:nvSpPr>
          <p:cNvPr id="7" name="Ορθογώνιο: Στρογγύλεμα γωνιών 6">
            <a:extLst>
              <a:ext uri="{FF2B5EF4-FFF2-40B4-BE49-F238E27FC236}">
                <a16:creationId xmlns:a16="http://schemas.microsoft.com/office/drawing/2014/main" id="{2DE7CEA8-2969-471C-9EFB-02AC45E28CCD}"/>
              </a:ext>
            </a:extLst>
          </p:cNvPr>
          <p:cNvSpPr/>
          <p:nvPr/>
        </p:nvSpPr>
        <p:spPr>
          <a:xfrm>
            <a:off x="2099976" y="1495991"/>
            <a:ext cx="9340580" cy="2202016"/>
          </a:xfrm>
          <a:prstGeom prst="roundRect">
            <a:avLst/>
          </a:prstGeom>
          <a:gradFill flip="none" rotWithShape="1">
            <a:gsLst>
              <a:gs pos="0">
                <a:schemeClr val="lt2">
                  <a:tint val="90000"/>
                  <a:lumMod val="120000"/>
                </a:schemeClr>
              </a:gs>
              <a:gs pos="100000">
                <a:schemeClr val="lt2">
                  <a:shade val="98000"/>
                  <a:satMod val="120000"/>
                  <a:lumMod val="98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1002">
            <a:schemeClr val="lt2"/>
          </a:fillRef>
          <a:effectRef idx="1">
            <a:schemeClr val="accent1"/>
          </a:effectRef>
          <a:fontRef idx="minor">
            <a:schemeClr val="dk1"/>
          </a:fontRef>
        </p:style>
        <p:txBody>
          <a:bodyPr rtlCol="0" anchor="ctr"/>
          <a:lstStyle/>
          <a:p>
            <a:pPr algn="ctr">
              <a:lnSpc>
                <a:spcPct val="150000"/>
              </a:lnSpc>
            </a:pPr>
            <a:r>
              <a:rPr lang="el-GR" sz="2000" b="1" dirty="0">
                <a:solidFill>
                  <a:schemeClr val="accent1"/>
                </a:solidFill>
                <a:cs typeface="Calibri" panose="020F0502020204030204" pitchFamily="34" charset="0"/>
              </a:rPr>
              <a:t>Σχεδιασμός, υλοποίηση και αποτίμηση </a:t>
            </a:r>
          </a:p>
          <a:p>
            <a:pPr algn="ctr">
              <a:lnSpc>
                <a:spcPct val="150000"/>
              </a:lnSpc>
            </a:pPr>
            <a:r>
              <a:rPr lang="el-GR" sz="2000" b="1" dirty="0">
                <a:solidFill>
                  <a:schemeClr val="accent1"/>
                </a:solidFill>
                <a:cs typeface="Calibri" panose="020F0502020204030204" pitchFamily="34" charset="0"/>
              </a:rPr>
              <a:t>εξ αποστάσεως εκπαιδευτικού υλικού στο μάθημα της Φυσικής Αγωγής: εκμάθηση μυϊκού συστήματος για μαθητές Ε΄ και ΣΤ΄ τάξης δημοτικού</a:t>
            </a:r>
            <a:endParaRPr lang="el-GR" sz="2000" b="1" dirty="0">
              <a:solidFill>
                <a:schemeClr val="accent1"/>
              </a:solidFill>
            </a:endParaRPr>
          </a:p>
        </p:txBody>
      </p:sp>
      <p:sp>
        <p:nvSpPr>
          <p:cNvPr id="8" name="TextBox 7">
            <a:extLst>
              <a:ext uri="{FF2B5EF4-FFF2-40B4-BE49-F238E27FC236}">
                <a16:creationId xmlns:a16="http://schemas.microsoft.com/office/drawing/2014/main" id="{9D50FF2A-4595-42D9-92E5-61590FA411B7}"/>
              </a:ext>
            </a:extLst>
          </p:cNvPr>
          <p:cNvSpPr txBox="1"/>
          <p:nvPr/>
        </p:nvSpPr>
        <p:spPr>
          <a:xfrm>
            <a:off x="4971993" y="3797800"/>
            <a:ext cx="2840842" cy="461665"/>
          </a:xfrm>
          <a:prstGeom prst="rect">
            <a:avLst/>
          </a:prstGeom>
          <a:noFill/>
        </p:spPr>
        <p:txBody>
          <a:bodyPr wrap="none" rtlCol="0">
            <a:spAutoFit/>
          </a:bodyPr>
          <a:lstStyle/>
          <a:p>
            <a:r>
              <a:rPr lang="el-GR" sz="2400" b="1" dirty="0">
                <a:cs typeface="Times New Roman" panose="02020603050405020304" pitchFamily="18" charset="0"/>
              </a:rPr>
              <a:t>Ζερβού Αθανασία</a:t>
            </a:r>
          </a:p>
        </p:txBody>
      </p:sp>
      <p:sp>
        <p:nvSpPr>
          <p:cNvPr id="9" name="TextBox 8">
            <a:extLst>
              <a:ext uri="{FF2B5EF4-FFF2-40B4-BE49-F238E27FC236}">
                <a16:creationId xmlns:a16="http://schemas.microsoft.com/office/drawing/2014/main" id="{6C0EB093-8CAC-4090-9A92-E5DF88F0EB8A}"/>
              </a:ext>
            </a:extLst>
          </p:cNvPr>
          <p:cNvSpPr txBox="1"/>
          <p:nvPr/>
        </p:nvSpPr>
        <p:spPr>
          <a:xfrm>
            <a:off x="5158743" y="4721083"/>
            <a:ext cx="2467342" cy="369332"/>
          </a:xfrm>
          <a:prstGeom prst="rect">
            <a:avLst/>
          </a:prstGeom>
          <a:noFill/>
        </p:spPr>
        <p:txBody>
          <a:bodyPr wrap="none" rtlCol="0">
            <a:spAutoFit/>
          </a:bodyPr>
          <a:lstStyle/>
          <a:p>
            <a:r>
              <a:rPr lang="el-GR" b="1" dirty="0">
                <a:cs typeface="Times New Roman" panose="02020603050405020304" pitchFamily="18" charset="0"/>
              </a:rPr>
              <a:t>Επιτροπή Κρίσης Δ.Ε</a:t>
            </a:r>
          </a:p>
        </p:txBody>
      </p:sp>
      <p:graphicFrame>
        <p:nvGraphicFramePr>
          <p:cNvPr id="12" name="Πίνακας 11">
            <a:extLst>
              <a:ext uri="{FF2B5EF4-FFF2-40B4-BE49-F238E27FC236}">
                <a16:creationId xmlns:a16="http://schemas.microsoft.com/office/drawing/2014/main" id="{1ADE20BD-D830-4F6E-B7F7-A01A5DF7C07D}"/>
              </a:ext>
            </a:extLst>
          </p:cNvPr>
          <p:cNvGraphicFramePr>
            <a:graphicFrameLocks noGrp="1"/>
          </p:cNvGraphicFramePr>
          <p:nvPr>
            <p:extLst>
              <p:ext uri="{D42A27DB-BD31-4B8C-83A1-F6EECF244321}">
                <p14:modId xmlns:p14="http://schemas.microsoft.com/office/powerpoint/2010/main" val="3712063830"/>
              </p:ext>
            </p:extLst>
          </p:nvPr>
        </p:nvGraphicFramePr>
        <p:xfrm>
          <a:off x="2248214" y="5127038"/>
          <a:ext cx="9049110" cy="1292615"/>
        </p:xfrm>
        <a:graphic>
          <a:graphicData uri="http://schemas.openxmlformats.org/drawingml/2006/table">
            <a:tbl>
              <a:tblPr firstRow="1" bandRow="1">
                <a:effectLst>
                  <a:outerShdw blurRad="63500" sx="102000" sy="102000" algn="ctr" rotWithShape="0">
                    <a:prstClr val="black">
                      <a:alpha val="40000"/>
                    </a:prstClr>
                  </a:outerShdw>
                </a:effectLst>
                <a:tableStyleId>{69CF1AB2-1976-4502-BF36-3FF5EA218861}</a:tableStyleId>
              </a:tblPr>
              <a:tblGrid>
                <a:gridCol w="2627162">
                  <a:extLst>
                    <a:ext uri="{9D8B030D-6E8A-4147-A177-3AD203B41FA5}">
                      <a16:colId xmlns:a16="http://schemas.microsoft.com/office/drawing/2014/main" val="1719669671"/>
                    </a:ext>
                  </a:extLst>
                </a:gridCol>
                <a:gridCol w="3074751">
                  <a:extLst>
                    <a:ext uri="{9D8B030D-6E8A-4147-A177-3AD203B41FA5}">
                      <a16:colId xmlns:a16="http://schemas.microsoft.com/office/drawing/2014/main" val="3879682867"/>
                    </a:ext>
                  </a:extLst>
                </a:gridCol>
                <a:gridCol w="3347197">
                  <a:extLst>
                    <a:ext uri="{9D8B030D-6E8A-4147-A177-3AD203B41FA5}">
                      <a16:colId xmlns:a16="http://schemas.microsoft.com/office/drawing/2014/main" val="2365854651"/>
                    </a:ext>
                  </a:extLst>
                </a:gridCol>
              </a:tblGrid>
              <a:tr h="1292615">
                <a:tc>
                  <a:txBody>
                    <a:bodyPr/>
                    <a:lstStyle/>
                    <a:p>
                      <a:pPr algn="ctr"/>
                      <a:endParaRPr lang="el-GR" sz="1400" dirty="0">
                        <a:latin typeface="+mn-lt"/>
                        <a:cs typeface="Times New Roman" panose="02020603050405020304" pitchFamily="18" charset="0"/>
                      </a:endParaRPr>
                    </a:p>
                    <a:p>
                      <a:pPr algn="ctr"/>
                      <a:r>
                        <a:rPr lang="el-GR" sz="1600" dirty="0">
                          <a:latin typeface="+mn-lt"/>
                          <a:cs typeface="Times New Roman" panose="02020603050405020304" pitchFamily="18" charset="0"/>
                        </a:rPr>
                        <a:t>Κουτσούμπα Μαρία</a:t>
                      </a:r>
                    </a:p>
                    <a:p>
                      <a:pPr algn="ctr"/>
                      <a:r>
                        <a:rPr lang="el-GR" sz="1600" dirty="0">
                          <a:latin typeface="+mn-lt"/>
                          <a:cs typeface="Times New Roman" panose="02020603050405020304" pitchFamily="18" charset="0"/>
                        </a:rPr>
                        <a:t>Καθηγήτρια </a:t>
                      </a:r>
                    </a:p>
                    <a:p>
                      <a:pPr algn="ctr"/>
                      <a:r>
                        <a:rPr lang="el-GR" sz="1600" dirty="0">
                          <a:latin typeface="+mn-lt"/>
                          <a:cs typeface="Times New Roman" panose="02020603050405020304" pitchFamily="18" charset="0"/>
                        </a:rPr>
                        <a:t>ΣΕΦΑΑ ΕΚΠΑ Αθηνών</a:t>
                      </a:r>
                    </a:p>
                  </a:txBody>
                  <a:tcPr>
                    <a:noFill/>
                  </a:tcPr>
                </a:tc>
                <a:tc>
                  <a:txBody>
                    <a:bodyPr/>
                    <a:lstStyle/>
                    <a:p>
                      <a:pPr algn="ctr"/>
                      <a:endParaRPr lang="el-GR" sz="1600" dirty="0">
                        <a:latin typeface="+mn-lt"/>
                      </a:endParaRPr>
                    </a:p>
                    <a:p>
                      <a:pPr algn="ctr"/>
                      <a:r>
                        <a:rPr lang="el-GR" sz="1600" dirty="0">
                          <a:latin typeface="+mn-lt"/>
                          <a:cs typeface="Times New Roman" panose="02020603050405020304" pitchFamily="18" charset="0"/>
                        </a:rPr>
                        <a:t>Δρ. Μανούσου Γκέλη</a:t>
                      </a:r>
                    </a:p>
                    <a:p>
                      <a:pPr algn="ctr"/>
                      <a:r>
                        <a:rPr lang="el-GR" sz="1600" dirty="0">
                          <a:latin typeface="+mn-lt"/>
                          <a:cs typeface="Times New Roman" panose="02020603050405020304" pitchFamily="18" charset="0"/>
                        </a:rPr>
                        <a:t>Συντονίστρια Εκπαιδευτικού Έργου ΠΕ70 5ο ΠΕΚΕΣ ΑΤΤΙΚΗΣ</a:t>
                      </a:r>
                    </a:p>
                    <a:p>
                      <a:pPr algn="ctr"/>
                      <a:endParaRPr lang="el-GR" sz="1400" dirty="0">
                        <a:latin typeface="+mn-lt"/>
                      </a:endParaRPr>
                    </a:p>
                  </a:txBody>
                  <a:tcPr>
                    <a:noFill/>
                  </a:tcPr>
                </a:tc>
                <a:tc>
                  <a:txBody>
                    <a:bodyPr/>
                    <a:lstStyle/>
                    <a:p>
                      <a:pPr algn="ctr"/>
                      <a:endParaRPr lang="el-GR" sz="1400" dirty="0">
                        <a:latin typeface="+mn-lt"/>
                      </a:endParaRPr>
                    </a:p>
                    <a:p>
                      <a:pPr algn="ctr"/>
                      <a:r>
                        <a:rPr lang="el-GR" sz="1600" dirty="0">
                          <a:latin typeface="+mn-lt"/>
                          <a:cs typeface="Times New Roman" panose="02020603050405020304" pitchFamily="18" charset="0"/>
                        </a:rPr>
                        <a:t>Δρ. Φιλιππούσης Γιώργος</a:t>
                      </a:r>
                    </a:p>
                    <a:p>
                      <a:pPr algn="ctr"/>
                      <a:r>
                        <a:rPr lang="el-GR" sz="1600" dirty="0">
                          <a:latin typeface="+mn-lt"/>
                          <a:cs typeface="Times New Roman" panose="02020603050405020304" pitchFamily="18" charset="0"/>
                        </a:rPr>
                        <a:t>ΠΕ70</a:t>
                      </a:r>
                    </a:p>
                    <a:p>
                      <a:pPr algn="ctr"/>
                      <a:r>
                        <a:rPr lang="el-GR" sz="1600" dirty="0">
                          <a:latin typeface="+mn-lt"/>
                          <a:cs typeface="Times New Roman" panose="02020603050405020304" pitchFamily="18" charset="0"/>
                        </a:rPr>
                        <a:t>Επιστημονικός Συνεργάτης ΕΔΙΒΕΑ</a:t>
                      </a:r>
                    </a:p>
                  </a:txBody>
                  <a:tcPr>
                    <a:noFill/>
                  </a:tcPr>
                </a:tc>
                <a:extLst>
                  <a:ext uri="{0D108BD9-81ED-4DB2-BD59-A6C34878D82A}">
                    <a16:rowId xmlns:a16="http://schemas.microsoft.com/office/drawing/2014/main" val="988064460"/>
                  </a:ext>
                </a:extLst>
              </a:tr>
            </a:tbl>
          </a:graphicData>
        </a:graphic>
      </p:graphicFrame>
      <p:sp>
        <p:nvSpPr>
          <p:cNvPr id="13" name="TextBox 12">
            <a:extLst>
              <a:ext uri="{FF2B5EF4-FFF2-40B4-BE49-F238E27FC236}">
                <a16:creationId xmlns:a16="http://schemas.microsoft.com/office/drawing/2014/main" id="{410FA602-BCAB-4B78-AA24-954FFC572818}"/>
              </a:ext>
            </a:extLst>
          </p:cNvPr>
          <p:cNvSpPr txBox="1"/>
          <p:nvPr/>
        </p:nvSpPr>
        <p:spPr>
          <a:xfrm>
            <a:off x="5545034" y="6519446"/>
            <a:ext cx="1590500" cy="338554"/>
          </a:xfrm>
          <a:prstGeom prst="rect">
            <a:avLst/>
          </a:prstGeom>
          <a:noFill/>
        </p:spPr>
        <p:txBody>
          <a:bodyPr wrap="none" rtlCol="0">
            <a:spAutoFit/>
          </a:bodyPr>
          <a:lstStyle/>
          <a:p>
            <a:r>
              <a:rPr lang="el-GR" sz="1600" b="1" dirty="0">
                <a:cs typeface="Times New Roman" panose="02020603050405020304" pitchFamily="18" charset="0"/>
              </a:rPr>
              <a:t>Ρέθυμνο, 2022</a:t>
            </a:r>
          </a:p>
        </p:txBody>
      </p:sp>
      <p:cxnSp>
        <p:nvCxnSpPr>
          <p:cNvPr id="10" name="15 - Ευθεία γραμμή σύνδεσης">
            <a:extLst>
              <a:ext uri="{FF2B5EF4-FFF2-40B4-BE49-F238E27FC236}">
                <a16:creationId xmlns:a16="http://schemas.microsoft.com/office/drawing/2014/main" id="{D41E6F2A-7793-456F-B962-F486615E1DBF}"/>
              </a:ext>
            </a:extLst>
          </p:cNvPr>
          <p:cNvCxnSpPr>
            <a:cxnSpLocks/>
          </p:cNvCxnSpPr>
          <p:nvPr/>
        </p:nvCxnSpPr>
        <p:spPr bwMode="auto">
          <a:xfrm>
            <a:off x="2099976" y="861403"/>
            <a:ext cx="9197348"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14" name="15 - Ευθεία γραμμή σύνδεσης">
            <a:extLst>
              <a:ext uri="{FF2B5EF4-FFF2-40B4-BE49-F238E27FC236}">
                <a16:creationId xmlns:a16="http://schemas.microsoft.com/office/drawing/2014/main" id="{181D0F1E-7C11-4788-905F-51D5916D7CA6}"/>
              </a:ext>
            </a:extLst>
          </p:cNvPr>
          <p:cNvCxnSpPr>
            <a:cxnSpLocks/>
          </p:cNvCxnSpPr>
          <p:nvPr/>
        </p:nvCxnSpPr>
        <p:spPr bwMode="auto">
          <a:xfrm>
            <a:off x="2099976" y="916476"/>
            <a:ext cx="9197348"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07860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4" name="Διάγραμμα 3">
            <a:extLst>
              <a:ext uri="{FF2B5EF4-FFF2-40B4-BE49-F238E27FC236}">
                <a16:creationId xmlns:a16="http://schemas.microsoft.com/office/drawing/2014/main" id="{7B940B52-1FDF-416A-9FA5-47D119B52831}"/>
              </a:ext>
            </a:extLst>
          </p:cNvPr>
          <p:cNvGraphicFramePr/>
          <p:nvPr>
            <p:extLst>
              <p:ext uri="{D42A27DB-BD31-4B8C-83A1-F6EECF244321}">
                <p14:modId xmlns:p14="http://schemas.microsoft.com/office/powerpoint/2010/main" val="696057524"/>
              </p:ext>
            </p:extLst>
          </p:nvPr>
        </p:nvGraphicFramePr>
        <p:xfrm>
          <a:off x="3001011"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01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367991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Μεθοδολογία  1/</a:t>
            </a:r>
            <a:r>
              <a:rPr lang="en-US" sz="3200" b="1" dirty="0">
                <a:solidFill>
                  <a:schemeClr val="accent1">
                    <a:lumMod val="75000"/>
                  </a:schemeClr>
                </a:solidFill>
                <a:latin typeface="Calibri Light" panose="020F0302020204030204" pitchFamily="34" charset="0"/>
                <a:cs typeface="Calibri Light" panose="020F0302020204030204" pitchFamily="34" charset="0"/>
              </a:rPr>
              <a:t>3</a:t>
            </a:r>
            <a:endParaRPr lang="el-GR" sz="3200" b="1" dirty="0">
              <a:solidFill>
                <a:schemeClr val="accent1">
                  <a:lumMod val="75000"/>
                </a:schemeClr>
              </a:solidFill>
              <a:latin typeface="Calibri Light" panose="020F0302020204030204" pitchFamily="34" charset="0"/>
              <a:cs typeface="Calibri Light" panose="020F0302020204030204" pitchFamily="34" charset="0"/>
            </a:endParaRP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9" name="Διάγραμμα 8">
            <a:extLst>
              <a:ext uri="{FF2B5EF4-FFF2-40B4-BE49-F238E27FC236}">
                <a16:creationId xmlns:a16="http://schemas.microsoft.com/office/drawing/2014/main" id="{A2B8E556-9DDA-4A72-B269-E2AD16A0296E}"/>
              </a:ext>
            </a:extLst>
          </p:cNvPr>
          <p:cNvGraphicFramePr/>
          <p:nvPr>
            <p:extLst>
              <p:ext uri="{D42A27DB-BD31-4B8C-83A1-F6EECF244321}">
                <p14:modId xmlns:p14="http://schemas.microsoft.com/office/powerpoint/2010/main" val="764547474"/>
              </p:ext>
            </p:extLst>
          </p:nvPr>
        </p:nvGraphicFramePr>
        <p:xfrm>
          <a:off x="2376291" y="1823064"/>
          <a:ext cx="4271421" cy="4577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Διάγραμμα 13">
            <a:extLst>
              <a:ext uri="{FF2B5EF4-FFF2-40B4-BE49-F238E27FC236}">
                <a16:creationId xmlns:a16="http://schemas.microsoft.com/office/drawing/2014/main" id="{AA66D69A-D39E-4058-B77E-FE3547A8E068}"/>
              </a:ext>
            </a:extLst>
          </p:cNvPr>
          <p:cNvGraphicFramePr/>
          <p:nvPr>
            <p:extLst>
              <p:ext uri="{D42A27DB-BD31-4B8C-83A1-F6EECF244321}">
                <p14:modId xmlns:p14="http://schemas.microsoft.com/office/powerpoint/2010/main" val="4009320684"/>
              </p:ext>
            </p:extLst>
          </p:nvPr>
        </p:nvGraphicFramePr>
        <p:xfrm>
          <a:off x="7286168" y="1806697"/>
          <a:ext cx="4271421" cy="4577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03514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32C0432D-1342-44E5-A14D-9EA5EE44F1D5}"/>
                                            </p:graphicEl>
                                          </p:spTgt>
                                        </p:tgtEl>
                                        <p:attrNameLst>
                                          <p:attrName>style.visibility</p:attrName>
                                        </p:attrNameLst>
                                      </p:cBhvr>
                                      <p:to>
                                        <p:strVal val="visible"/>
                                      </p:to>
                                    </p:set>
                                    <p:animEffect transition="in" filter="fade">
                                      <p:cBhvr>
                                        <p:cTn id="7" dur="500"/>
                                        <p:tgtEl>
                                          <p:spTgt spid="9">
                                            <p:graphicEl>
                                              <a:dgm id="{32C0432D-1342-44E5-A14D-9EA5EE44F1D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BEDE97BF-A30D-46E0-8C35-433304414BCF}"/>
                                            </p:graphicEl>
                                          </p:spTgt>
                                        </p:tgtEl>
                                        <p:attrNameLst>
                                          <p:attrName>style.visibility</p:attrName>
                                        </p:attrNameLst>
                                      </p:cBhvr>
                                      <p:to>
                                        <p:strVal val="visible"/>
                                      </p:to>
                                    </p:set>
                                    <p:animEffect transition="in" filter="fade">
                                      <p:cBhvr>
                                        <p:cTn id="10" dur="500"/>
                                        <p:tgtEl>
                                          <p:spTgt spid="9">
                                            <p:graphicEl>
                                              <a:dgm id="{BEDE97BF-A30D-46E0-8C35-433304414BC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0C6D13E5-93C8-4A10-A14E-5140D485DDBB}"/>
                                            </p:graphicEl>
                                          </p:spTgt>
                                        </p:tgtEl>
                                        <p:attrNameLst>
                                          <p:attrName>style.visibility</p:attrName>
                                        </p:attrNameLst>
                                      </p:cBhvr>
                                      <p:to>
                                        <p:strVal val="visible"/>
                                      </p:to>
                                    </p:set>
                                    <p:animEffect transition="in" filter="fade">
                                      <p:cBhvr>
                                        <p:cTn id="15" dur="500"/>
                                        <p:tgtEl>
                                          <p:spTgt spid="9">
                                            <p:graphicEl>
                                              <a:dgm id="{0C6D13E5-93C8-4A10-A14E-5140D485DDB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7055CD46-F5B9-4EEF-80A7-3EFF552CE783}"/>
                                            </p:graphicEl>
                                          </p:spTgt>
                                        </p:tgtEl>
                                        <p:attrNameLst>
                                          <p:attrName>style.visibility</p:attrName>
                                        </p:attrNameLst>
                                      </p:cBhvr>
                                      <p:to>
                                        <p:strVal val="visible"/>
                                      </p:to>
                                    </p:set>
                                    <p:animEffect transition="in" filter="fade">
                                      <p:cBhvr>
                                        <p:cTn id="18" dur="500"/>
                                        <p:tgtEl>
                                          <p:spTgt spid="9">
                                            <p:graphicEl>
                                              <a:dgm id="{7055CD46-F5B9-4EEF-80A7-3EFF552CE78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E4526AAB-1E14-4018-99B4-71187521CC57}"/>
                                            </p:graphicEl>
                                          </p:spTgt>
                                        </p:tgtEl>
                                        <p:attrNameLst>
                                          <p:attrName>style.visibility</p:attrName>
                                        </p:attrNameLst>
                                      </p:cBhvr>
                                      <p:to>
                                        <p:strVal val="visible"/>
                                      </p:to>
                                    </p:set>
                                    <p:animEffect transition="in" filter="fade">
                                      <p:cBhvr>
                                        <p:cTn id="23" dur="500"/>
                                        <p:tgtEl>
                                          <p:spTgt spid="9">
                                            <p:graphicEl>
                                              <a:dgm id="{E4526AAB-1E14-4018-99B4-71187521CC5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AB7A5877-EBCF-410E-9640-8339C3B74DDD}"/>
                                            </p:graphicEl>
                                          </p:spTgt>
                                        </p:tgtEl>
                                        <p:attrNameLst>
                                          <p:attrName>style.visibility</p:attrName>
                                        </p:attrNameLst>
                                      </p:cBhvr>
                                      <p:to>
                                        <p:strVal val="visible"/>
                                      </p:to>
                                    </p:set>
                                    <p:animEffect transition="in" filter="fade">
                                      <p:cBhvr>
                                        <p:cTn id="26" dur="500"/>
                                        <p:tgtEl>
                                          <p:spTgt spid="9">
                                            <p:graphicEl>
                                              <a:dgm id="{AB7A5877-EBCF-410E-9640-8339C3B74DDD}"/>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60BD35B3-544F-489C-BFF2-FAD22FF23605}"/>
                                            </p:graphicEl>
                                          </p:spTgt>
                                        </p:tgtEl>
                                        <p:attrNameLst>
                                          <p:attrName>style.visibility</p:attrName>
                                        </p:attrNameLst>
                                      </p:cBhvr>
                                      <p:to>
                                        <p:strVal val="visible"/>
                                      </p:to>
                                    </p:set>
                                    <p:animEffect transition="in" filter="fade">
                                      <p:cBhvr>
                                        <p:cTn id="31" dur="500"/>
                                        <p:tgtEl>
                                          <p:spTgt spid="9">
                                            <p:graphicEl>
                                              <a:dgm id="{60BD35B3-544F-489C-BFF2-FAD22FF23605}"/>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F7034A14-663C-4E44-AFCA-B4442AF90FF8}"/>
                                            </p:graphicEl>
                                          </p:spTgt>
                                        </p:tgtEl>
                                        <p:attrNameLst>
                                          <p:attrName>style.visibility</p:attrName>
                                        </p:attrNameLst>
                                      </p:cBhvr>
                                      <p:to>
                                        <p:strVal val="visible"/>
                                      </p:to>
                                    </p:set>
                                    <p:animEffect transition="in" filter="fade">
                                      <p:cBhvr>
                                        <p:cTn id="34" dur="500"/>
                                        <p:tgtEl>
                                          <p:spTgt spid="9">
                                            <p:graphicEl>
                                              <a:dgm id="{F7034A14-663C-4E44-AFCA-B4442AF90FF8}"/>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graphicEl>
                                              <a:dgm id="{32C0432D-1342-44E5-A14D-9EA5EE44F1D5}"/>
                                            </p:graphicEl>
                                          </p:spTgt>
                                        </p:tgtEl>
                                        <p:attrNameLst>
                                          <p:attrName>style.visibility</p:attrName>
                                        </p:attrNameLst>
                                      </p:cBhvr>
                                      <p:to>
                                        <p:strVal val="visible"/>
                                      </p:to>
                                    </p:set>
                                    <p:animEffect transition="in" filter="fade">
                                      <p:cBhvr>
                                        <p:cTn id="39" dur="500"/>
                                        <p:tgtEl>
                                          <p:spTgt spid="14">
                                            <p:graphicEl>
                                              <a:dgm id="{32C0432D-1342-44E5-A14D-9EA5EE44F1D5}"/>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graphicEl>
                                              <a:dgm id="{BEDE97BF-A30D-46E0-8C35-433304414BCF}"/>
                                            </p:graphicEl>
                                          </p:spTgt>
                                        </p:tgtEl>
                                        <p:attrNameLst>
                                          <p:attrName>style.visibility</p:attrName>
                                        </p:attrNameLst>
                                      </p:cBhvr>
                                      <p:to>
                                        <p:strVal val="visible"/>
                                      </p:to>
                                    </p:set>
                                    <p:animEffect transition="in" filter="fade">
                                      <p:cBhvr>
                                        <p:cTn id="42" dur="500"/>
                                        <p:tgtEl>
                                          <p:spTgt spid="14">
                                            <p:graphicEl>
                                              <a:dgm id="{BEDE97BF-A30D-46E0-8C35-433304414BC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graphicEl>
                                              <a:dgm id="{0C6D13E5-93C8-4A10-A14E-5140D485DDBB}"/>
                                            </p:graphicEl>
                                          </p:spTgt>
                                        </p:tgtEl>
                                        <p:attrNameLst>
                                          <p:attrName>style.visibility</p:attrName>
                                        </p:attrNameLst>
                                      </p:cBhvr>
                                      <p:to>
                                        <p:strVal val="visible"/>
                                      </p:to>
                                    </p:set>
                                    <p:animEffect transition="in" filter="fade">
                                      <p:cBhvr>
                                        <p:cTn id="47" dur="500"/>
                                        <p:tgtEl>
                                          <p:spTgt spid="14">
                                            <p:graphicEl>
                                              <a:dgm id="{0C6D13E5-93C8-4A10-A14E-5140D485DDBB}"/>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graphicEl>
                                              <a:dgm id="{7055CD46-F5B9-4EEF-80A7-3EFF552CE783}"/>
                                            </p:graphicEl>
                                          </p:spTgt>
                                        </p:tgtEl>
                                        <p:attrNameLst>
                                          <p:attrName>style.visibility</p:attrName>
                                        </p:attrNameLst>
                                      </p:cBhvr>
                                      <p:to>
                                        <p:strVal val="visible"/>
                                      </p:to>
                                    </p:set>
                                    <p:animEffect transition="in" filter="fade">
                                      <p:cBhvr>
                                        <p:cTn id="50" dur="500"/>
                                        <p:tgtEl>
                                          <p:spTgt spid="14">
                                            <p:graphicEl>
                                              <a:dgm id="{7055CD46-F5B9-4EEF-80A7-3EFF552CE7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Graphic spid="14" grpId="0" uiExpand="1">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373071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Μεθοδολογία  2/</a:t>
            </a:r>
            <a:r>
              <a:rPr lang="en-US" sz="3200" b="1" dirty="0">
                <a:solidFill>
                  <a:schemeClr val="accent1">
                    <a:lumMod val="75000"/>
                  </a:schemeClr>
                </a:solidFill>
                <a:latin typeface="Calibri Light" panose="020F0302020204030204" pitchFamily="34" charset="0"/>
                <a:cs typeface="Calibri Light" panose="020F0302020204030204" pitchFamily="34" charset="0"/>
              </a:rPr>
              <a:t>3</a:t>
            </a:r>
            <a:endParaRPr lang="el-GR" sz="3200" b="1" dirty="0">
              <a:solidFill>
                <a:schemeClr val="accent1">
                  <a:lumMod val="75000"/>
                </a:schemeClr>
              </a:solidFill>
              <a:latin typeface="Calibri Light" panose="020F0302020204030204" pitchFamily="34" charset="0"/>
              <a:cs typeface="Calibri Light" panose="020F0302020204030204" pitchFamily="34" charset="0"/>
            </a:endParaRP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F9B68A64-AE4E-4474-B172-AB77D06AECEF}"/>
              </a:ext>
            </a:extLst>
          </p:cNvPr>
          <p:cNvSpPr txBox="1"/>
          <p:nvPr/>
        </p:nvSpPr>
        <p:spPr>
          <a:xfrm>
            <a:off x="5227087" y="1359124"/>
            <a:ext cx="3977873" cy="461665"/>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l-GR" sz="2400" b="1" dirty="0"/>
              <a:t>Εφαρμογές ανάπτυξης ΕΥ</a:t>
            </a:r>
          </a:p>
        </p:txBody>
      </p:sp>
      <p:pic>
        <p:nvPicPr>
          <p:cNvPr id="7" name="Εικόνα 6">
            <a:extLst>
              <a:ext uri="{FF2B5EF4-FFF2-40B4-BE49-F238E27FC236}">
                <a16:creationId xmlns:a16="http://schemas.microsoft.com/office/drawing/2014/main" id="{B1BB19DC-3F2A-479A-B887-4C03A7223AA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924088" y="2080631"/>
            <a:ext cx="2289088" cy="7705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Εικόνα 7">
            <a:extLst>
              <a:ext uri="{FF2B5EF4-FFF2-40B4-BE49-F238E27FC236}">
                <a16:creationId xmlns:a16="http://schemas.microsoft.com/office/drawing/2014/main" id="{892A3F03-C809-4FBF-8939-EE737ED6C1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05688" y="2088170"/>
            <a:ext cx="1946276" cy="7705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Εικόνα 9">
            <a:extLst>
              <a:ext uri="{FF2B5EF4-FFF2-40B4-BE49-F238E27FC236}">
                <a16:creationId xmlns:a16="http://schemas.microsoft.com/office/drawing/2014/main" id="{2CDEC544-0D47-4B17-94A1-379866B2CFB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014742" y="2124006"/>
            <a:ext cx="2274571" cy="75544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Εικόνα 10">
            <a:extLst>
              <a:ext uri="{FF2B5EF4-FFF2-40B4-BE49-F238E27FC236}">
                <a16:creationId xmlns:a16="http://schemas.microsoft.com/office/drawing/2014/main" id="{15A6A9A5-7724-4C72-BF91-241EBB44168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585801" y="3412701"/>
            <a:ext cx="1465580" cy="137130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Εικόνα 11">
            <a:extLst>
              <a:ext uri="{FF2B5EF4-FFF2-40B4-BE49-F238E27FC236}">
                <a16:creationId xmlns:a16="http://schemas.microsoft.com/office/drawing/2014/main" id="{B92967E4-A8BD-420F-B3DE-229DF596EC6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355716" y="3389862"/>
            <a:ext cx="1465580" cy="139575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Εικόνα 12">
            <a:extLst>
              <a:ext uri="{FF2B5EF4-FFF2-40B4-BE49-F238E27FC236}">
                <a16:creationId xmlns:a16="http://schemas.microsoft.com/office/drawing/2014/main" id="{3D95939A-898D-4DA5-9918-6C32575597B0}"/>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419237" y="3398409"/>
            <a:ext cx="1465580" cy="13998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Εικόνα 14">
            <a:extLst>
              <a:ext uri="{FF2B5EF4-FFF2-40B4-BE49-F238E27FC236}">
                <a16:creationId xmlns:a16="http://schemas.microsoft.com/office/drawing/2014/main" id="{D4AD5018-33EA-4BEC-86AB-027F2AE2852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4708524" y="5227970"/>
            <a:ext cx="1946276" cy="12941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Εικόνα 15" descr="Γιατί να μετατρέψετε μια παρουσίαση PowerPoint σε βίντεο;">
            <a:extLst>
              <a:ext uri="{FF2B5EF4-FFF2-40B4-BE49-F238E27FC236}">
                <a16:creationId xmlns:a16="http://schemas.microsoft.com/office/drawing/2014/main" id="{4E86EFBD-DCB8-4A0D-96FE-F741CA45ED8E}"/>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777925" y="5192979"/>
            <a:ext cx="1946276" cy="12941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TextBox 3">
            <a:extLst>
              <a:ext uri="{FF2B5EF4-FFF2-40B4-BE49-F238E27FC236}">
                <a16:creationId xmlns:a16="http://schemas.microsoft.com/office/drawing/2014/main" id="{3FD07C7A-23A3-44ED-A57A-578F81DEF8F0}"/>
              </a:ext>
            </a:extLst>
          </p:cNvPr>
          <p:cNvSpPr txBox="1"/>
          <p:nvPr/>
        </p:nvSpPr>
        <p:spPr>
          <a:xfrm>
            <a:off x="3501515" y="4853832"/>
            <a:ext cx="1923925" cy="307777"/>
          </a:xfrm>
          <a:prstGeom prst="rect">
            <a:avLst/>
          </a:prstGeom>
          <a:noFill/>
        </p:spPr>
        <p:txBody>
          <a:bodyPr wrap="square" rtlCol="0">
            <a:spAutoFit/>
          </a:bodyPr>
          <a:lstStyle/>
          <a:p>
            <a:r>
              <a:rPr lang="en-US" sz="1400" b="1" dirty="0">
                <a:solidFill>
                  <a:schemeClr val="accent1">
                    <a:lumMod val="50000"/>
                  </a:schemeClr>
                </a:solidFill>
              </a:rPr>
              <a:t>4. Plotagon Studio</a:t>
            </a:r>
            <a:endParaRPr lang="el-GR" b="1" dirty="0">
              <a:solidFill>
                <a:schemeClr val="accent1">
                  <a:lumMod val="50000"/>
                </a:schemeClr>
              </a:solidFill>
            </a:endParaRPr>
          </a:p>
        </p:txBody>
      </p:sp>
      <p:sp>
        <p:nvSpPr>
          <p:cNvPr id="6" name="TextBox 5">
            <a:extLst>
              <a:ext uri="{FF2B5EF4-FFF2-40B4-BE49-F238E27FC236}">
                <a16:creationId xmlns:a16="http://schemas.microsoft.com/office/drawing/2014/main" id="{3FA70E7E-F517-470E-B0DB-30932C03A2A9}"/>
              </a:ext>
            </a:extLst>
          </p:cNvPr>
          <p:cNvSpPr txBox="1"/>
          <p:nvPr/>
        </p:nvSpPr>
        <p:spPr>
          <a:xfrm>
            <a:off x="5550332" y="4852904"/>
            <a:ext cx="3464410" cy="307777"/>
          </a:xfrm>
          <a:prstGeom prst="rect">
            <a:avLst/>
          </a:prstGeom>
          <a:noFill/>
        </p:spPr>
        <p:txBody>
          <a:bodyPr wrap="none" rtlCol="0">
            <a:spAutoFit/>
          </a:bodyPr>
          <a:lstStyle/>
          <a:p>
            <a:r>
              <a:rPr lang="en-US" sz="1400" b="1" dirty="0">
                <a:solidFill>
                  <a:schemeClr val="accent1">
                    <a:lumMod val="50000"/>
                  </a:schemeClr>
                </a:solidFill>
              </a:rPr>
              <a:t>5. </a:t>
            </a:r>
            <a:r>
              <a:rPr lang="el-GR" sz="1400" b="1" dirty="0">
                <a:solidFill>
                  <a:schemeClr val="accent1">
                    <a:lumMod val="50000"/>
                  </a:schemeClr>
                </a:solidFill>
              </a:rPr>
              <a:t>Το πρόγραμμα Movavi Video Editor</a:t>
            </a:r>
          </a:p>
        </p:txBody>
      </p:sp>
      <p:sp>
        <p:nvSpPr>
          <p:cNvPr id="17" name="TextBox 16">
            <a:extLst>
              <a:ext uri="{FF2B5EF4-FFF2-40B4-BE49-F238E27FC236}">
                <a16:creationId xmlns:a16="http://schemas.microsoft.com/office/drawing/2014/main" id="{481D3883-3FA1-455A-A21F-A90AC5ECA89D}"/>
              </a:ext>
            </a:extLst>
          </p:cNvPr>
          <p:cNvSpPr txBox="1"/>
          <p:nvPr/>
        </p:nvSpPr>
        <p:spPr>
          <a:xfrm>
            <a:off x="3036890" y="2858695"/>
            <a:ext cx="2388550" cy="307777"/>
          </a:xfrm>
          <a:prstGeom prst="rect">
            <a:avLst/>
          </a:prstGeom>
          <a:noFill/>
        </p:spPr>
        <p:txBody>
          <a:bodyPr wrap="square" rtlCol="0">
            <a:spAutoFit/>
          </a:bodyPr>
          <a:lstStyle/>
          <a:p>
            <a:r>
              <a:rPr lang="en-US" sz="1400" b="1" dirty="0">
                <a:solidFill>
                  <a:schemeClr val="accent1">
                    <a:lumMod val="50000"/>
                  </a:schemeClr>
                </a:solidFill>
              </a:rPr>
              <a:t>1. </a:t>
            </a:r>
            <a:r>
              <a:rPr lang="el-GR" sz="1400" b="1" dirty="0">
                <a:solidFill>
                  <a:schemeClr val="accent1">
                    <a:lumMod val="50000"/>
                  </a:schemeClr>
                </a:solidFill>
              </a:rPr>
              <a:t>Η πλατφόρμα </a:t>
            </a:r>
            <a:r>
              <a:rPr lang="en-US" sz="1400" b="1" dirty="0">
                <a:solidFill>
                  <a:schemeClr val="accent1">
                    <a:lumMod val="50000"/>
                  </a:schemeClr>
                </a:solidFill>
              </a:rPr>
              <a:t>Chamilo</a:t>
            </a:r>
            <a:endParaRPr lang="el-GR" sz="1400" b="1" dirty="0">
              <a:solidFill>
                <a:schemeClr val="accent1">
                  <a:lumMod val="50000"/>
                </a:schemeClr>
              </a:solidFill>
            </a:endParaRPr>
          </a:p>
        </p:txBody>
      </p:sp>
      <p:sp>
        <p:nvSpPr>
          <p:cNvPr id="18" name="Ορθογώνιο 17">
            <a:extLst>
              <a:ext uri="{FF2B5EF4-FFF2-40B4-BE49-F238E27FC236}">
                <a16:creationId xmlns:a16="http://schemas.microsoft.com/office/drawing/2014/main" id="{3FCC78E6-56A9-4027-9638-36B72ADDEEBF}"/>
              </a:ext>
            </a:extLst>
          </p:cNvPr>
          <p:cNvSpPr/>
          <p:nvPr/>
        </p:nvSpPr>
        <p:spPr>
          <a:xfrm>
            <a:off x="5793258" y="2879450"/>
            <a:ext cx="2853666" cy="307777"/>
          </a:xfrm>
          <a:prstGeom prst="rect">
            <a:avLst/>
          </a:prstGeom>
        </p:spPr>
        <p:txBody>
          <a:bodyPr wrap="none">
            <a:spAutoFit/>
          </a:bodyPr>
          <a:lstStyle/>
          <a:p>
            <a:r>
              <a:rPr lang="en-US" sz="1400" b="1" dirty="0">
                <a:solidFill>
                  <a:schemeClr val="accent1">
                    <a:lumMod val="50000"/>
                  </a:schemeClr>
                </a:solidFill>
              </a:rPr>
              <a:t>2. </a:t>
            </a:r>
            <a:r>
              <a:rPr lang="el-GR" sz="1400" b="1" dirty="0">
                <a:solidFill>
                  <a:schemeClr val="accent1">
                    <a:lumMod val="50000"/>
                  </a:schemeClr>
                </a:solidFill>
              </a:rPr>
              <a:t>Το διαδικτυακό εργαλείο </a:t>
            </a:r>
            <a:r>
              <a:rPr lang="en-US" sz="1400" b="1" dirty="0">
                <a:solidFill>
                  <a:schemeClr val="accent1">
                    <a:lumMod val="50000"/>
                  </a:schemeClr>
                </a:solidFill>
              </a:rPr>
              <a:t>h5p</a:t>
            </a:r>
            <a:endParaRPr lang="el-GR" sz="1400" b="1" dirty="0">
              <a:solidFill>
                <a:schemeClr val="accent1">
                  <a:lumMod val="50000"/>
                </a:schemeClr>
              </a:solidFill>
            </a:endParaRPr>
          </a:p>
        </p:txBody>
      </p:sp>
      <p:sp>
        <p:nvSpPr>
          <p:cNvPr id="19" name="Ορθογώνιο 18">
            <a:extLst>
              <a:ext uri="{FF2B5EF4-FFF2-40B4-BE49-F238E27FC236}">
                <a16:creationId xmlns:a16="http://schemas.microsoft.com/office/drawing/2014/main" id="{6ECE858E-E5CC-4ED3-88E9-73590418D459}"/>
              </a:ext>
            </a:extLst>
          </p:cNvPr>
          <p:cNvSpPr/>
          <p:nvPr/>
        </p:nvSpPr>
        <p:spPr>
          <a:xfrm>
            <a:off x="8854440" y="2858694"/>
            <a:ext cx="2977097" cy="307777"/>
          </a:xfrm>
          <a:prstGeom prst="rect">
            <a:avLst/>
          </a:prstGeom>
        </p:spPr>
        <p:txBody>
          <a:bodyPr wrap="none">
            <a:spAutoFit/>
          </a:bodyPr>
          <a:lstStyle/>
          <a:p>
            <a:r>
              <a:rPr lang="en-US" sz="1400" b="1" dirty="0">
                <a:solidFill>
                  <a:schemeClr val="accent1">
                    <a:lumMod val="50000"/>
                  </a:schemeClr>
                </a:solidFill>
              </a:rPr>
              <a:t>3. </a:t>
            </a:r>
            <a:r>
              <a:rPr lang="el-GR" sz="1400" b="1" dirty="0">
                <a:solidFill>
                  <a:schemeClr val="accent1">
                    <a:lumMod val="50000"/>
                  </a:schemeClr>
                </a:solidFill>
              </a:rPr>
              <a:t>Το ψηφιακό λογισμικό </a:t>
            </a:r>
            <a:r>
              <a:rPr lang="en-US" sz="1400" b="1" dirty="0">
                <a:solidFill>
                  <a:schemeClr val="accent1">
                    <a:lumMod val="50000"/>
                  </a:schemeClr>
                </a:solidFill>
              </a:rPr>
              <a:t>Doodly</a:t>
            </a:r>
            <a:endParaRPr lang="el-GR" sz="1400" b="1" dirty="0">
              <a:solidFill>
                <a:schemeClr val="accent1">
                  <a:lumMod val="50000"/>
                </a:schemeClr>
              </a:solidFill>
            </a:endParaRPr>
          </a:p>
        </p:txBody>
      </p:sp>
      <p:sp>
        <p:nvSpPr>
          <p:cNvPr id="20" name="Ορθογώνιο 19">
            <a:extLst>
              <a:ext uri="{FF2B5EF4-FFF2-40B4-BE49-F238E27FC236}">
                <a16:creationId xmlns:a16="http://schemas.microsoft.com/office/drawing/2014/main" id="{1AEEDBCD-B19A-491C-A966-CF55E130AFC3}"/>
              </a:ext>
            </a:extLst>
          </p:cNvPr>
          <p:cNvSpPr/>
          <p:nvPr/>
        </p:nvSpPr>
        <p:spPr>
          <a:xfrm>
            <a:off x="9014742" y="4854372"/>
            <a:ext cx="2749471" cy="307777"/>
          </a:xfrm>
          <a:prstGeom prst="rect">
            <a:avLst/>
          </a:prstGeom>
        </p:spPr>
        <p:txBody>
          <a:bodyPr wrap="none">
            <a:spAutoFit/>
          </a:bodyPr>
          <a:lstStyle/>
          <a:p>
            <a:r>
              <a:rPr lang="en-US" sz="1400" b="1" dirty="0">
                <a:solidFill>
                  <a:schemeClr val="accent1">
                    <a:lumMod val="50000"/>
                  </a:schemeClr>
                </a:solidFill>
              </a:rPr>
              <a:t>6. </a:t>
            </a:r>
            <a:r>
              <a:rPr lang="el-GR" sz="1400" b="1" dirty="0">
                <a:solidFill>
                  <a:schemeClr val="accent1">
                    <a:lumMod val="50000"/>
                  </a:schemeClr>
                </a:solidFill>
              </a:rPr>
              <a:t>Το λογισμικό </a:t>
            </a:r>
            <a:r>
              <a:rPr lang="en-US" sz="1400" b="1" dirty="0">
                <a:solidFill>
                  <a:schemeClr val="accent1">
                    <a:lumMod val="50000"/>
                  </a:schemeClr>
                </a:solidFill>
              </a:rPr>
              <a:t>Photoscape X</a:t>
            </a:r>
            <a:endParaRPr lang="el-GR" sz="1400" b="1" dirty="0">
              <a:solidFill>
                <a:schemeClr val="accent1">
                  <a:lumMod val="50000"/>
                </a:schemeClr>
              </a:solidFill>
            </a:endParaRPr>
          </a:p>
        </p:txBody>
      </p:sp>
      <p:sp>
        <p:nvSpPr>
          <p:cNvPr id="21" name="Ορθογώνιο 20">
            <a:extLst>
              <a:ext uri="{FF2B5EF4-FFF2-40B4-BE49-F238E27FC236}">
                <a16:creationId xmlns:a16="http://schemas.microsoft.com/office/drawing/2014/main" id="{9F9B10F6-12E4-4DCD-A9CE-FE23B5E4A93F}"/>
              </a:ext>
            </a:extLst>
          </p:cNvPr>
          <p:cNvSpPr/>
          <p:nvPr/>
        </p:nvSpPr>
        <p:spPr>
          <a:xfrm>
            <a:off x="4464573" y="6434572"/>
            <a:ext cx="2281394" cy="307777"/>
          </a:xfrm>
          <a:prstGeom prst="rect">
            <a:avLst/>
          </a:prstGeom>
        </p:spPr>
        <p:txBody>
          <a:bodyPr wrap="none">
            <a:spAutoFit/>
          </a:bodyPr>
          <a:lstStyle/>
          <a:p>
            <a:r>
              <a:rPr lang="en-US" sz="1400" b="1" dirty="0">
                <a:solidFill>
                  <a:schemeClr val="accent1">
                    <a:lumMod val="50000"/>
                  </a:schemeClr>
                </a:solidFill>
              </a:rPr>
              <a:t>7. </a:t>
            </a:r>
            <a:r>
              <a:rPr lang="el-GR" sz="1400" b="1" dirty="0">
                <a:solidFill>
                  <a:schemeClr val="accent1">
                    <a:lumMod val="50000"/>
                  </a:schemeClr>
                </a:solidFill>
              </a:rPr>
              <a:t>Ο ιστότοπος </a:t>
            </a:r>
            <a:r>
              <a:rPr lang="en-US" sz="1400" b="1" dirty="0">
                <a:solidFill>
                  <a:schemeClr val="accent1">
                    <a:lumMod val="50000"/>
                  </a:schemeClr>
                </a:solidFill>
              </a:rPr>
              <a:t>YouTube</a:t>
            </a:r>
            <a:endParaRPr lang="el-GR" sz="1400" b="1" dirty="0">
              <a:solidFill>
                <a:schemeClr val="accent1">
                  <a:lumMod val="50000"/>
                </a:schemeClr>
              </a:solidFill>
            </a:endParaRPr>
          </a:p>
        </p:txBody>
      </p:sp>
      <p:sp>
        <p:nvSpPr>
          <p:cNvPr id="22" name="Ορθογώνιο 21">
            <a:extLst>
              <a:ext uri="{FF2B5EF4-FFF2-40B4-BE49-F238E27FC236}">
                <a16:creationId xmlns:a16="http://schemas.microsoft.com/office/drawing/2014/main" id="{2B76E7F3-918D-4577-85CD-EB1D0240FA2F}"/>
              </a:ext>
            </a:extLst>
          </p:cNvPr>
          <p:cNvSpPr/>
          <p:nvPr/>
        </p:nvSpPr>
        <p:spPr>
          <a:xfrm>
            <a:off x="7629585" y="6443520"/>
            <a:ext cx="2449710" cy="307777"/>
          </a:xfrm>
          <a:prstGeom prst="rect">
            <a:avLst/>
          </a:prstGeom>
        </p:spPr>
        <p:txBody>
          <a:bodyPr wrap="none">
            <a:spAutoFit/>
          </a:bodyPr>
          <a:lstStyle/>
          <a:p>
            <a:r>
              <a:rPr lang="en-US" sz="1400" b="1" dirty="0">
                <a:solidFill>
                  <a:schemeClr val="accent1">
                    <a:lumMod val="50000"/>
                  </a:schemeClr>
                </a:solidFill>
              </a:rPr>
              <a:t>8. </a:t>
            </a:r>
            <a:r>
              <a:rPr lang="el-GR" sz="1400" b="1" dirty="0">
                <a:solidFill>
                  <a:schemeClr val="accent1">
                    <a:lumMod val="50000"/>
                  </a:schemeClr>
                </a:solidFill>
              </a:rPr>
              <a:t>Η εφαρμογή </a:t>
            </a:r>
            <a:r>
              <a:rPr lang="en-US" sz="1400" b="1" dirty="0">
                <a:solidFill>
                  <a:schemeClr val="accent1">
                    <a:lumMod val="50000"/>
                  </a:schemeClr>
                </a:solidFill>
              </a:rPr>
              <a:t>PowerPoint</a:t>
            </a:r>
            <a:endParaRPr lang="el-GR" sz="1400" b="1" dirty="0">
              <a:solidFill>
                <a:schemeClr val="accent1">
                  <a:lumMod val="50000"/>
                </a:schemeClr>
              </a:solidFill>
            </a:endParaRPr>
          </a:p>
        </p:txBody>
      </p:sp>
    </p:spTree>
    <p:extLst>
      <p:ext uri="{BB962C8B-B14F-4D97-AF65-F5344CB8AC3E}">
        <p14:creationId xmlns:p14="http://schemas.microsoft.com/office/powerpoint/2010/main" val="2126832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352751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Μεθοδολογία</a:t>
            </a:r>
            <a:r>
              <a:rPr lang="en-US" sz="3200" b="1" dirty="0">
                <a:solidFill>
                  <a:schemeClr val="accent1">
                    <a:lumMod val="75000"/>
                  </a:schemeClr>
                </a:solidFill>
                <a:latin typeface="Calibri Light" panose="020F0302020204030204" pitchFamily="34" charset="0"/>
                <a:cs typeface="Calibri Light" panose="020F0302020204030204" pitchFamily="34" charset="0"/>
              </a:rPr>
              <a:t>  3/3 </a:t>
            </a:r>
            <a:endParaRPr lang="el-GR" sz="3200" b="1" dirty="0">
              <a:solidFill>
                <a:schemeClr val="accent1">
                  <a:lumMod val="75000"/>
                </a:schemeClr>
              </a:solidFill>
              <a:latin typeface="Calibri Light" panose="020F0302020204030204" pitchFamily="34" charset="0"/>
              <a:cs typeface="Calibri Light" panose="020F0302020204030204" pitchFamily="34" charset="0"/>
            </a:endParaRP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9" name="Διάγραμμα 8">
            <a:extLst>
              <a:ext uri="{FF2B5EF4-FFF2-40B4-BE49-F238E27FC236}">
                <a16:creationId xmlns:a16="http://schemas.microsoft.com/office/drawing/2014/main" id="{EDB4037C-4EE8-4BD6-8B19-44338450E99D}"/>
              </a:ext>
            </a:extLst>
          </p:cNvPr>
          <p:cNvGraphicFramePr/>
          <p:nvPr>
            <p:extLst>
              <p:ext uri="{D42A27DB-BD31-4B8C-83A1-F6EECF244321}">
                <p14:modId xmlns:p14="http://schemas.microsoft.com/office/powerpoint/2010/main" val="908241359"/>
              </p:ext>
            </p:extLst>
          </p:nvPr>
        </p:nvGraphicFramePr>
        <p:xfrm>
          <a:off x="3048001" y="1052344"/>
          <a:ext cx="8163647" cy="5805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5096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8C180948-9F5D-46FD-8A73-81F96DB4AB0C}"/>
                                            </p:graphicEl>
                                          </p:spTgt>
                                        </p:tgtEl>
                                        <p:attrNameLst>
                                          <p:attrName>style.visibility</p:attrName>
                                        </p:attrNameLst>
                                      </p:cBhvr>
                                      <p:to>
                                        <p:strVal val="visible"/>
                                      </p:to>
                                    </p:set>
                                    <p:animEffect transition="in" filter="fade">
                                      <p:cBhvr>
                                        <p:cTn id="7" dur="500"/>
                                        <p:tgtEl>
                                          <p:spTgt spid="9">
                                            <p:graphicEl>
                                              <a:dgm id="{8C180948-9F5D-46FD-8A73-81F96DB4AB0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BC907E12-BF35-4E9D-A40E-5E2C0AEFF3EC}"/>
                                            </p:graphicEl>
                                          </p:spTgt>
                                        </p:tgtEl>
                                        <p:attrNameLst>
                                          <p:attrName>style.visibility</p:attrName>
                                        </p:attrNameLst>
                                      </p:cBhvr>
                                      <p:to>
                                        <p:strVal val="visible"/>
                                      </p:to>
                                    </p:set>
                                    <p:animEffect transition="in" filter="fade">
                                      <p:cBhvr>
                                        <p:cTn id="10" dur="500"/>
                                        <p:tgtEl>
                                          <p:spTgt spid="9">
                                            <p:graphicEl>
                                              <a:dgm id="{BC907E12-BF35-4E9D-A40E-5E2C0AEFF3E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graphicEl>
                                              <a:dgm id="{7C48B1B7-D914-4B3A-8838-8FCFB3513686}"/>
                                            </p:graphicEl>
                                          </p:spTgt>
                                        </p:tgtEl>
                                        <p:attrNameLst>
                                          <p:attrName>style.visibility</p:attrName>
                                        </p:attrNameLst>
                                      </p:cBhvr>
                                      <p:to>
                                        <p:strVal val="visible"/>
                                      </p:to>
                                    </p:set>
                                    <p:animEffect transition="in" filter="fade">
                                      <p:cBhvr>
                                        <p:cTn id="15" dur="500"/>
                                        <p:tgtEl>
                                          <p:spTgt spid="9">
                                            <p:graphicEl>
                                              <a:dgm id="{7C48B1B7-D914-4B3A-8838-8FCFB351368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graphicEl>
                                              <a:dgm id="{3F3D9D7A-ABA1-4C98-B343-FF7A8D7953B3}"/>
                                            </p:graphicEl>
                                          </p:spTgt>
                                        </p:tgtEl>
                                        <p:attrNameLst>
                                          <p:attrName>style.visibility</p:attrName>
                                        </p:attrNameLst>
                                      </p:cBhvr>
                                      <p:to>
                                        <p:strVal val="visible"/>
                                      </p:to>
                                    </p:set>
                                    <p:animEffect transition="in" filter="fade">
                                      <p:cBhvr>
                                        <p:cTn id="18" dur="500"/>
                                        <p:tgtEl>
                                          <p:spTgt spid="9">
                                            <p:graphicEl>
                                              <a:dgm id="{3F3D9D7A-ABA1-4C98-B343-FF7A8D7953B3}"/>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graphicEl>
                                              <a:dgm id="{2F7BFB0D-6B84-457C-8C4B-DC7E99304A6A}"/>
                                            </p:graphicEl>
                                          </p:spTgt>
                                        </p:tgtEl>
                                        <p:attrNameLst>
                                          <p:attrName>style.visibility</p:attrName>
                                        </p:attrNameLst>
                                      </p:cBhvr>
                                      <p:to>
                                        <p:strVal val="visible"/>
                                      </p:to>
                                    </p:set>
                                    <p:animEffect transition="in" filter="fade">
                                      <p:cBhvr>
                                        <p:cTn id="23" dur="500"/>
                                        <p:tgtEl>
                                          <p:spTgt spid="9">
                                            <p:graphicEl>
                                              <a:dgm id="{2F7BFB0D-6B84-457C-8C4B-DC7E99304A6A}"/>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graphicEl>
                                              <a:dgm id="{5FEC36BB-E67C-4881-9B68-FC859D85D7DB}"/>
                                            </p:graphicEl>
                                          </p:spTgt>
                                        </p:tgtEl>
                                        <p:attrNameLst>
                                          <p:attrName>style.visibility</p:attrName>
                                        </p:attrNameLst>
                                      </p:cBhvr>
                                      <p:to>
                                        <p:strVal val="visible"/>
                                      </p:to>
                                    </p:set>
                                    <p:animEffect transition="in" filter="fade">
                                      <p:cBhvr>
                                        <p:cTn id="26" dur="500"/>
                                        <p:tgtEl>
                                          <p:spTgt spid="9">
                                            <p:graphicEl>
                                              <a:dgm id="{5FEC36BB-E67C-4881-9B68-FC859D85D7D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graphicEl>
                                              <a:dgm id="{A02C2BD7-AE23-495B-90CA-DDA53D7DAFC2}"/>
                                            </p:graphicEl>
                                          </p:spTgt>
                                        </p:tgtEl>
                                        <p:attrNameLst>
                                          <p:attrName>style.visibility</p:attrName>
                                        </p:attrNameLst>
                                      </p:cBhvr>
                                      <p:to>
                                        <p:strVal val="visible"/>
                                      </p:to>
                                    </p:set>
                                    <p:animEffect transition="in" filter="fade">
                                      <p:cBhvr>
                                        <p:cTn id="31" dur="500"/>
                                        <p:tgtEl>
                                          <p:spTgt spid="9">
                                            <p:graphicEl>
                                              <a:dgm id="{A02C2BD7-AE23-495B-90CA-DDA53D7DAFC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12989E4F-828F-412D-AA00-0DAF89AC51BC}"/>
                                            </p:graphicEl>
                                          </p:spTgt>
                                        </p:tgtEl>
                                        <p:attrNameLst>
                                          <p:attrName>style.visibility</p:attrName>
                                        </p:attrNameLst>
                                      </p:cBhvr>
                                      <p:to>
                                        <p:strVal val="visible"/>
                                      </p:to>
                                    </p:set>
                                    <p:animEffect transition="in" filter="fade">
                                      <p:cBhvr>
                                        <p:cTn id="34" dur="500"/>
                                        <p:tgtEl>
                                          <p:spTgt spid="9">
                                            <p:graphicEl>
                                              <a:dgm id="{12989E4F-828F-412D-AA00-0DAF89AC51BC}"/>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3AC34008-0654-4B1A-AE4B-38107213BF16}"/>
                                            </p:graphicEl>
                                          </p:spTgt>
                                        </p:tgtEl>
                                        <p:attrNameLst>
                                          <p:attrName>style.visibility</p:attrName>
                                        </p:attrNameLst>
                                      </p:cBhvr>
                                      <p:to>
                                        <p:strVal val="visible"/>
                                      </p:to>
                                    </p:set>
                                    <p:animEffect transition="in" filter="fade">
                                      <p:cBhvr>
                                        <p:cTn id="39" dur="500"/>
                                        <p:tgtEl>
                                          <p:spTgt spid="9">
                                            <p:graphicEl>
                                              <a:dgm id="{3AC34008-0654-4B1A-AE4B-38107213BF1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91F3D8A8-6FD2-46AB-9D46-ABD033654CDA}"/>
                                            </p:graphicEl>
                                          </p:spTgt>
                                        </p:tgtEl>
                                        <p:attrNameLst>
                                          <p:attrName>style.visibility</p:attrName>
                                        </p:attrNameLst>
                                      </p:cBhvr>
                                      <p:to>
                                        <p:strVal val="visible"/>
                                      </p:to>
                                    </p:set>
                                    <p:animEffect transition="in" filter="fade">
                                      <p:cBhvr>
                                        <p:cTn id="42" dur="500"/>
                                        <p:tgtEl>
                                          <p:spTgt spid="9">
                                            <p:graphicEl>
                                              <a:dgm id="{91F3D8A8-6FD2-46AB-9D46-ABD033654CD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graphicEl>
                                              <a:dgm id="{A0C0FAB6-AC4E-40EC-97E2-F0DC48D72FC1}"/>
                                            </p:graphicEl>
                                          </p:spTgt>
                                        </p:tgtEl>
                                        <p:attrNameLst>
                                          <p:attrName>style.visibility</p:attrName>
                                        </p:attrNameLst>
                                      </p:cBhvr>
                                      <p:to>
                                        <p:strVal val="visible"/>
                                      </p:to>
                                    </p:set>
                                    <p:animEffect transition="in" filter="fade">
                                      <p:cBhvr>
                                        <p:cTn id="47" dur="500"/>
                                        <p:tgtEl>
                                          <p:spTgt spid="9">
                                            <p:graphicEl>
                                              <a:dgm id="{A0C0FAB6-AC4E-40EC-97E2-F0DC48D72FC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graphicEl>
                                              <a:dgm id="{84BD8E5A-8399-4FB5-9E07-711066B6E174}"/>
                                            </p:graphicEl>
                                          </p:spTgt>
                                        </p:tgtEl>
                                        <p:attrNameLst>
                                          <p:attrName>style.visibility</p:attrName>
                                        </p:attrNameLst>
                                      </p:cBhvr>
                                      <p:to>
                                        <p:strVal val="visible"/>
                                      </p:to>
                                    </p:set>
                                    <p:animEffect transition="in" filter="fade">
                                      <p:cBhvr>
                                        <p:cTn id="50" dur="500"/>
                                        <p:tgtEl>
                                          <p:spTgt spid="9">
                                            <p:graphicEl>
                                              <a:dgm id="{84BD8E5A-8399-4FB5-9E07-711066B6E1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4" name="Διάγραμμα 3">
            <a:extLst>
              <a:ext uri="{FF2B5EF4-FFF2-40B4-BE49-F238E27FC236}">
                <a16:creationId xmlns:a16="http://schemas.microsoft.com/office/drawing/2014/main" id="{7B940B52-1FDF-416A-9FA5-47D119B52831}"/>
              </a:ext>
            </a:extLst>
          </p:cNvPr>
          <p:cNvGraphicFramePr/>
          <p:nvPr>
            <p:extLst>
              <p:ext uri="{D42A27DB-BD31-4B8C-83A1-F6EECF244321}">
                <p14:modId xmlns:p14="http://schemas.microsoft.com/office/powerpoint/2010/main" val="3169414932"/>
              </p:ext>
            </p:extLst>
          </p:nvPr>
        </p:nvGraphicFramePr>
        <p:xfrm>
          <a:off x="2955984" y="620815"/>
          <a:ext cx="870793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82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7" y="576242"/>
            <a:ext cx="6870361"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1/7</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6" name="Εικόνα 5">
            <a:hlinkClick r:id="rId3"/>
            <a:extLst>
              <a:ext uri="{FF2B5EF4-FFF2-40B4-BE49-F238E27FC236}">
                <a16:creationId xmlns:a16="http://schemas.microsoft.com/office/drawing/2014/main" id="{E51F1D22-0352-457E-AC5C-753D13344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1" y="1415590"/>
            <a:ext cx="7765311" cy="52264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4630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713431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2/7</a:t>
            </a:r>
            <a:endParaRPr lang="el-GR" sz="3200" b="1" dirty="0">
              <a:solidFill>
                <a:srgbClr val="FF0000"/>
              </a:solidFill>
              <a:latin typeface="Calibri Light" panose="020F0302020204030204" pitchFamily="34" charset="0"/>
              <a:cs typeface="Calibri Light" panose="020F0302020204030204" pitchFamily="34" charset="0"/>
            </a:endParaRP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 name="Εικόνα 3">
            <a:extLst>
              <a:ext uri="{FF2B5EF4-FFF2-40B4-BE49-F238E27FC236}">
                <a16:creationId xmlns:a16="http://schemas.microsoft.com/office/drawing/2014/main" id="{65917612-CF3B-4166-9169-05A7131B229E}"/>
              </a:ext>
            </a:extLst>
          </p:cNvPr>
          <p:cNvPicPr>
            <a:picLocks noChangeAspect="1"/>
          </p:cNvPicPr>
          <p:nvPr/>
        </p:nvPicPr>
        <p:blipFill>
          <a:blip r:embed="rId3"/>
          <a:stretch>
            <a:fillRect/>
          </a:stretch>
        </p:blipFill>
        <p:spPr>
          <a:xfrm>
            <a:off x="3048001" y="1815505"/>
            <a:ext cx="8081010" cy="2394584"/>
          </a:xfrm>
          <a:prstGeom prst="rect">
            <a:avLst/>
          </a:prstGeom>
        </p:spPr>
      </p:pic>
      <p:sp>
        <p:nvSpPr>
          <p:cNvPr id="6" name="TextBox 5">
            <a:extLst>
              <a:ext uri="{FF2B5EF4-FFF2-40B4-BE49-F238E27FC236}">
                <a16:creationId xmlns:a16="http://schemas.microsoft.com/office/drawing/2014/main" id="{54BB3C9C-146B-4477-A6A4-ED24909450FD}"/>
              </a:ext>
            </a:extLst>
          </p:cNvPr>
          <p:cNvSpPr txBox="1"/>
          <p:nvPr/>
        </p:nvSpPr>
        <p:spPr>
          <a:xfrm>
            <a:off x="4852716" y="1283895"/>
            <a:ext cx="4347665"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l-GR" b="1" dirty="0">
                <a:solidFill>
                  <a:schemeClr val="tx2">
                    <a:lumMod val="75000"/>
                  </a:schemeClr>
                </a:solidFill>
              </a:rPr>
              <a:t>ΚΥΡΙΟ ΜΕΡΟΣ -  ΔΙΔΑΚΤΙΚΕΣ ΕΝΟΤΗΤΕΣ</a:t>
            </a:r>
          </a:p>
        </p:txBody>
      </p:sp>
      <p:pic>
        <p:nvPicPr>
          <p:cNvPr id="7" name="Εικόνα 6">
            <a:extLst>
              <a:ext uri="{FF2B5EF4-FFF2-40B4-BE49-F238E27FC236}">
                <a16:creationId xmlns:a16="http://schemas.microsoft.com/office/drawing/2014/main" id="{96A1AB27-0A08-42F6-B569-45AB8106CF6C}"/>
              </a:ext>
            </a:extLst>
          </p:cNvPr>
          <p:cNvPicPr>
            <a:picLocks noChangeAspect="1"/>
          </p:cNvPicPr>
          <p:nvPr/>
        </p:nvPicPr>
        <p:blipFill>
          <a:blip r:embed="rId4"/>
          <a:stretch>
            <a:fillRect/>
          </a:stretch>
        </p:blipFill>
        <p:spPr>
          <a:xfrm>
            <a:off x="3048001" y="4518979"/>
            <a:ext cx="4637086" cy="2110251"/>
          </a:xfrm>
          <a:prstGeom prst="rect">
            <a:avLst/>
          </a:prstGeom>
        </p:spPr>
      </p:pic>
      <p:sp>
        <p:nvSpPr>
          <p:cNvPr id="8" name="TextBox 7">
            <a:extLst>
              <a:ext uri="{FF2B5EF4-FFF2-40B4-BE49-F238E27FC236}">
                <a16:creationId xmlns:a16="http://schemas.microsoft.com/office/drawing/2014/main" id="{1EB162D9-08DA-4FB2-9547-901B534AC5B5}"/>
              </a:ext>
            </a:extLst>
          </p:cNvPr>
          <p:cNvSpPr txBox="1"/>
          <p:nvPr/>
        </p:nvSpPr>
        <p:spPr>
          <a:xfrm>
            <a:off x="8352149" y="5389438"/>
            <a:ext cx="2492990"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l-GR" b="1" dirty="0">
                <a:solidFill>
                  <a:schemeClr val="tx2">
                    <a:lumMod val="75000"/>
                  </a:schemeClr>
                </a:solidFill>
              </a:rPr>
              <a:t>ΕΙΣΑΓΩΓΙΚΑ ΣΤΟΙΧΕΙΑ</a:t>
            </a:r>
          </a:p>
        </p:txBody>
      </p:sp>
    </p:spTree>
    <p:extLst>
      <p:ext uri="{BB962C8B-B14F-4D97-AF65-F5344CB8AC3E}">
        <p14:creationId xmlns:p14="http://schemas.microsoft.com/office/powerpoint/2010/main" val="1985173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6804374"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3/7</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 name="Εικόνα 3">
            <a:extLst>
              <a:ext uri="{FF2B5EF4-FFF2-40B4-BE49-F238E27FC236}">
                <a16:creationId xmlns:a16="http://schemas.microsoft.com/office/drawing/2014/main" id="{1F1ABF7D-5D89-4683-8A38-B070FA678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098" y="1799437"/>
            <a:ext cx="5153320" cy="2655646"/>
          </a:xfrm>
          <a:prstGeom prst="rect">
            <a:avLst/>
          </a:prstGeom>
        </p:spPr>
      </p:pic>
      <p:pic>
        <p:nvPicPr>
          <p:cNvPr id="8" name="Εικόνα 7">
            <a:extLst>
              <a:ext uri="{FF2B5EF4-FFF2-40B4-BE49-F238E27FC236}">
                <a16:creationId xmlns:a16="http://schemas.microsoft.com/office/drawing/2014/main" id="{DAE329A6-0631-4D76-8DEC-70E5FAB41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1" y="4800041"/>
            <a:ext cx="3612280" cy="1827003"/>
          </a:xfrm>
          <a:prstGeom prst="rect">
            <a:avLst/>
          </a:prstGeom>
        </p:spPr>
      </p:pic>
      <p:pic>
        <p:nvPicPr>
          <p:cNvPr id="10" name="Εικόνα 9">
            <a:extLst>
              <a:ext uri="{FF2B5EF4-FFF2-40B4-BE49-F238E27FC236}">
                <a16:creationId xmlns:a16="http://schemas.microsoft.com/office/drawing/2014/main" id="{847FE959-0619-4CB4-B0DA-284426E06F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1988" y="4778326"/>
            <a:ext cx="3612280" cy="1848718"/>
          </a:xfrm>
          <a:prstGeom prst="rect">
            <a:avLst/>
          </a:prstGeom>
        </p:spPr>
      </p:pic>
      <p:sp>
        <p:nvSpPr>
          <p:cNvPr id="11" name="TextBox 10">
            <a:extLst>
              <a:ext uri="{FF2B5EF4-FFF2-40B4-BE49-F238E27FC236}">
                <a16:creationId xmlns:a16="http://schemas.microsoft.com/office/drawing/2014/main" id="{1547D138-C82F-42AD-9BAF-631185F31B69}"/>
              </a:ext>
            </a:extLst>
          </p:cNvPr>
          <p:cNvSpPr txBox="1"/>
          <p:nvPr/>
        </p:nvSpPr>
        <p:spPr>
          <a:xfrm>
            <a:off x="5094334" y="1212636"/>
            <a:ext cx="4124847"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l-GR" b="1" dirty="0">
                <a:solidFill>
                  <a:schemeClr val="tx2">
                    <a:lumMod val="75000"/>
                  </a:schemeClr>
                </a:solidFill>
              </a:rPr>
              <a:t>ΠΑΡΟΥΣΙΑΣΗ ΔΙΔΑΚΤΙΚΗΣ ΕΝΟΤΗΤΑΣ</a:t>
            </a:r>
          </a:p>
        </p:txBody>
      </p:sp>
    </p:spTree>
    <p:extLst>
      <p:ext uri="{BB962C8B-B14F-4D97-AF65-F5344CB8AC3E}">
        <p14:creationId xmlns:p14="http://schemas.microsoft.com/office/powerpoint/2010/main" val="3936760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7" y="576242"/>
            <a:ext cx="7492667"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4/7</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 name="Εικόνα 3">
            <a:extLst>
              <a:ext uri="{FF2B5EF4-FFF2-40B4-BE49-F238E27FC236}">
                <a16:creationId xmlns:a16="http://schemas.microsoft.com/office/drawing/2014/main" id="{0584772E-C7BB-4D0E-A4F5-5D69C5687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599" y="4083437"/>
            <a:ext cx="4832388" cy="2450567"/>
          </a:xfrm>
          <a:prstGeom prst="rect">
            <a:avLst/>
          </a:prstGeom>
        </p:spPr>
      </p:pic>
      <p:pic>
        <p:nvPicPr>
          <p:cNvPr id="7" name="Εικόνα 6">
            <a:extLst>
              <a:ext uri="{FF2B5EF4-FFF2-40B4-BE49-F238E27FC236}">
                <a16:creationId xmlns:a16="http://schemas.microsoft.com/office/drawing/2014/main" id="{CF489219-8DC2-4DF2-840F-89EA8CEE3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1" y="1407507"/>
            <a:ext cx="4832388" cy="2438288"/>
          </a:xfrm>
          <a:prstGeom prst="rect">
            <a:avLst/>
          </a:prstGeom>
        </p:spPr>
      </p:pic>
      <p:sp>
        <p:nvSpPr>
          <p:cNvPr id="8" name="TextBox 7">
            <a:extLst>
              <a:ext uri="{FF2B5EF4-FFF2-40B4-BE49-F238E27FC236}">
                <a16:creationId xmlns:a16="http://schemas.microsoft.com/office/drawing/2014/main" id="{9A397A05-A53F-448A-A69B-8790369A6549}"/>
              </a:ext>
            </a:extLst>
          </p:cNvPr>
          <p:cNvSpPr txBox="1"/>
          <p:nvPr/>
        </p:nvSpPr>
        <p:spPr>
          <a:xfrm>
            <a:off x="8371002" y="2149311"/>
            <a:ext cx="2045753" cy="36933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l-GR" b="1" dirty="0">
                <a:solidFill>
                  <a:schemeClr val="tx2">
                    <a:lumMod val="75000"/>
                  </a:schemeClr>
                </a:solidFill>
              </a:rPr>
              <a:t>ΑΝΑΛΥΣΗ ΜΥΩΝ</a:t>
            </a:r>
          </a:p>
        </p:txBody>
      </p:sp>
      <p:sp>
        <p:nvSpPr>
          <p:cNvPr id="9" name="TextBox 8">
            <a:extLst>
              <a:ext uri="{FF2B5EF4-FFF2-40B4-BE49-F238E27FC236}">
                <a16:creationId xmlns:a16="http://schemas.microsoft.com/office/drawing/2014/main" id="{F422350A-64C4-4923-97BF-0C7325C47490}"/>
              </a:ext>
            </a:extLst>
          </p:cNvPr>
          <p:cNvSpPr txBox="1"/>
          <p:nvPr/>
        </p:nvSpPr>
        <p:spPr>
          <a:xfrm>
            <a:off x="3048001" y="5175315"/>
            <a:ext cx="3190184" cy="338554"/>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l-GR" sz="1600" b="1" dirty="0">
                <a:solidFill>
                  <a:schemeClr val="tx2">
                    <a:lumMod val="75000"/>
                  </a:schemeClr>
                </a:solidFill>
              </a:rPr>
              <a:t>ΔΙΔΑΣΚΑΛΙΑ ΜΥΪΚΗΣ ΟΜΑΔΑΣ</a:t>
            </a:r>
          </a:p>
        </p:txBody>
      </p:sp>
    </p:spTree>
    <p:extLst>
      <p:ext uri="{BB962C8B-B14F-4D97-AF65-F5344CB8AC3E}">
        <p14:creationId xmlns:p14="http://schemas.microsoft.com/office/powerpoint/2010/main" val="1170669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7058898"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5/7</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 name="Εικόνα 3">
            <a:extLst>
              <a:ext uri="{FF2B5EF4-FFF2-40B4-BE49-F238E27FC236}">
                <a16:creationId xmlns:a16="http://schemas.microsoft.com/office/drawing/2014/main" id="{60B01C94-571E-48CF-B5CB-A3159F05A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4089" y="1253175"/>
            <a:ext cx="5330934" cy="2689962"/>
          </a:xfrm>
          <a:prstGeom prst="rect">
            <a:avLst/>
          </a:prstGeom>
        </p:spPr>
      </p:pic>
      <p:sp>
        <p:nvSpPr>
          <p:cNvPr id="6" name="TextBox 5">
            <a:extLst>
              <a:ext uri="{FF2B5EF4-FFF2-40B4-BE49-F238E27FC236}">
                <a16:creationId xmlns:a16="http://schemas.microsoft.com/office/drawing/2014/main" id="{871B9090-9122-4E2C-9FB1-7810BD59558F}"/>
              </a:ext>
            </a:extLst>
          </p:cNvPr>
          <p:cNvSpPr txBox="1"/>
          <p:nvPr/>
        </p:nvSpPr>
        <p:spPr>
          <a:xfrm>
            <a:off x="8769636" y="2184057"/>
            <a:ext cx="2111475" cy="64633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pPr algn="ctr"/>
            <a:r>
              <a:rPr lang="el-GR" b="1" dirty="0">
                <a:solidFill>
                  <a:schemeClr val="tx2">
                    <a:lumMod val="75000"/>
                  </a:schemeClr>
                </a:solidFill>
              </a:rPr>
              <a:t>ΕΞΑΣΚΗΣΗ </a:t>
            </a:r>
          </a:p>
          <a:p>
            <a:pPr algn="ctr"/>
            <a:r>
              <a:rPr lang="el-GR" b="1" dirty="0">
                <a:solidFill>
                  <a:schemeClr val="tx2">
                    <a:lumMod val="75000"/>
                  </a:schemeClr>
                </a:solidFill>
              </a:rPr>
              <a:t>ΜΥΪΚΗΣ ΟΜΑΔΑΣ</a:t>
            </a:r>
          </a:p>
        </p:txBody>
      </p:sp>
      <p:pic>
        <p:nvPicPr>
          <p:cNvPr id="8" name="Εικόνα 7">
            <a:extLst>
              <a:ext uri="{FF2B5EF4-FFF2-40B4-BE49-F238E27FC236}">
                <a16:creationId xmlns:a16="http://schemas.microsoft.com/office/drawing/2014/main" id="{C4F833A9-1276-4CC2-AEF4-E1FABAC9D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775" y="4023359"/>
            <a:ext cx="5065660" cy="2522285"/>
          </a:xfrm>
          <a:prstGeom prst="rect">
            <a:avLst/>
          </a:prstGeom>
        </p:spPr>
      </p:pic>
      <p:sp>
        <p:nvSpPr>
          <p:cNvPr id="9" name="TextBox 8">
            <a:extLst>
              <a:ext uri="{FF2B5EF4-FFF2-40B4-BE49-F238E27FC236}">
                <a16:creationId xmlns:a16="http://schemas.microsoft.com/office/drawing/2014/main" id="{36D70D0E-C050-49AC-B919-3ECEC60A3612}"/>
              </a:ext>
            </a:extLst>
          </p:cNvPr>
          <p:cNvSpPr txBox="1"/>
          <p:nvPr/>
        </p:nvSpPr>
        <p:spPr>
          <a:xfrm>
            <a:off x="3553905" y="5194168"/>
            <a:ext cx="2542095" cy="64633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b="1" dirty="0">
                <a:solidFill>
                  <a:schemeClr val="tx2">
                    <a:lumMod val="75000"/>
                  </a:schemeClr>
                </a:solidFill>
              </a:rPr>
              <a:t>ΔΡΑΣΤΗΡΙΟΤΗΤΑ ΑΥΤΟΑΞΙΟΛΟΓΗΣΗΣ</a:t>
            </a:r>
          </a:p>
        </p:txBody>
      </p:sp>
    </p:spTree>
    <p:extLst>
      <p:ext uri="{BB962C8B-B14F-4D97-AF65-F5344CB8AC3E}">
        <p14:creationId xmlns:p14="http://schemas.microsoft.com/office/powerpoint/2010/main" val="618442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3505199"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Σκοπός</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3" name="Διάγραμμα 2">
            <a:extLst>
              <a:ext uri="{FF2B5EF4-FFF2-40B4-BE49-F238E27FC236}">
                <a16:creationId xmlns:a16="http://schemas.microsoft.com/office/drawing/2014/main" id="{0FE9840B-1117-4DF1-B194-DBB307254FAC}"/>
              </a:ext>
            </a:extLst>
          </p:cNvPr>
          <p:cNvGraphicFramePr/>
          <p:nvPr>
            <p:extLst>
              <p:ext uri="{D42A27DB-BD31-4B8C-83A1-F6EECF244321}">
                <p14:modId xmlns:p14="http://schemas.microsoft.com/office/powerpoint/2010/main" val="4159088633"/>
              </p:ext>
            </p:extLst>
          </p:nvPr>
        </p:nvGraphicFramePr>
        <p:xfrm>
          <a:off x="2300139" y="2025510"/>
          <a:ext cx="4911366" cy="3678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Διάγραμμα 3">
            <a:extLst>
              <a:ext uri="{FF2B5EF4-FFF2-40B4-BE49-F238E27FC236}">
                <a16:creationId xmlns:a16="http://schemas.microsoft.com/office/drawing/2014/main" id="{F4C892DC-4262-4C36-8641-00A20F558318}"/>
              </a:ext>
            </a:extLst>
          </p:cNvPr>
          <p:cNvGraphicFramePr/>
          <p:nvPr>
            <p:extLst>
              <p:ext uri="{D42A27DB-BD31-4B8C-83A1-F6EECF244321}">
                <p14:modId xmlns:p14="http://schemas.microsoft.com/office/powerpoint/2010/main" val="335851683"/>
              </p:ext>
            </p:extLst>
          </p:nvPr>
        </p:nvGraphicFramePr>
        <p:xfrm>
          <a:off x="6613426" y="1724835"/>
          <a:ext cx="6225880" cy="4280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911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4B27DCED-4507-4051-9BAE-42B3DC923B34}"/>
                                            </p:graphicEl>
                                          </p:spTgt>
                                        </p:tgtEl>
                                        <p:attrNameLst>
                                          <p:attrName>style.visibility</p:attrName>
                                        </p:attrNameLst>
                                      </p:cBhvr>
                                      <p:to>
                                        <p:strVal val="visible"/>
                                      </p:to>
                                    </p:set>
                                    <p:animEffect transition="in" filter="fade">
                                      <p:cBhvr>
                                        <p:cTn id="7" dur="1000"/>
                                        <p:tgtEl>
                                          <p:spTgt spid="3">
                                            <p:graphicEl>
                                              <a:dgm id="{4B27DCED-4507-4051-9BAE-42B3DC923B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4C6C8BFA-BFB3-4826-B65B-23AE62577A42}"/>
                                            </p:graphicEl>
                                          </p:spTgt>
                                        </p:tgtEl>
                                        <p:attrNameLst>
                                          <p:attrName>style.visibility</p:attrName>
                                        </p:attrNameLst>
                                      </p:cBhvr>
                                      <p:to>
                                        <p:strVal val="visible"/>
                                      </p:to>
                                    </p:set>
                                    <p:animEffect transition="in" filter="fade">
                                      <p:cBhvr>
                                        <p:cTn id="12" dur="1000"/>
                                        <p:tgtEl>
                                          <p:spTgt spid="3">
                                            <p:graphicEl>
                                              <a:dgm id="{4C6C8BFA-BFB3-4826-B65B-23AE62577A4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01320AF2-6139-48B7-812F-CADD9ADAF361}"/>
                                            </p:graphicEl>
                                          </p:spTgt>
                                        </p:tgtEl>
                                        <p:attrNameLst>
                                          <p:attrName>style.visibility</p:attrName>
                                        </p:attrNameLst>
                                      </p:cBhvr>
                                      <p:to>
                                        <p:strVal val="visible"/>
                                      </p:to>
                                    </p:set>
                                    <p:animEffect transition="in" filter="fade">
                                      <p:cBhvr>
                                        <p:cTn id="17" dur="1000"/>
                                        <p:tgtEl>
                                          <p:spTgt spid="3">
                                            <p:graphicEl>
                                              <a:dgm id="{01320AF2-6139-48B7-812F-CADD9ADAF36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250"/>
                                  </p:stCondLst>
                                  <p:childTnLst>
                                    <p:set>
                                      <p:cBhvr>
                                        <p:cTn id="21" dur="1" fill="hold">
                                          <p:stCondLst>
                                            <p:cond delay="0"/>
                                          </p:stCondLst>
                                        </p:cTn>
                                        <p:tgtEl>
                                          <p:spTgt spid="4">
                                            <p:graphicEl>
                                              <a:dgm id="{DC72A9FC-05FE-477D-A3AF-8BAC148BF520}"/>
                                            </p:graphicEl>
                                          </p:spTgt>
                                        </p:tgtEl>
                                        <p:attrNameLst>
                                          <p:attrName>style.visibility</p:attrName>
                                        </p:attrNameLst>
                                      </p:cBhvr>
                                      <p:to>
                                        <p:strVal val="visible"/>
                                      </p:to>
                                    </p:set>
                                    <p:animEffect transition="in" filter="fade">
                                      <p:cBhvr>
                                        <p:cTn id="22" dur="1250"/>
                                        <p:tgtEl>
                                          <p:spTgt spid="4">
                                            <p:graphicEl>
                                              <a:dgm id="{DC72A9FC-05FE-477D-A3AF-8BAC148BF52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250"/>
                                  </p:stCondLst>
                                  <p:childTnLst>
                                    <p:set>
                                      <p:cBhvr>
                                        <p:cTn id="26" dur="1" fill="hold">
                                          <p:stCondLst>
                                            <p:cond delay="0"/>
                                          </p:stCondLst>
                                        </p:cTn>
                                        <p:tgtEl>
                                          <p:spTgt spid="4">
                                            <p:graphicEl>
                                              <a:dgm id="{1F2F8B74-75DC-4A97-949B-DC4CED47E39B}"/>
                                            </p:graphicEl>
                                          </p:spTgt>
                                        </p:tgtEl>
                                        <p:attrNameLst>
                                          <p:attrName>style.visibility</p:attrName>
                                        </p:attrNameLst>
                                      </p:cBhvr>
                                      <p:to>
                                        <p:strVal val="visible"/>
                                      </p:to>
                                    </p:set>
                                    <p:animEffect transition="in" filter="fade">
                                      <p:cBhvr>
                                        <p:cTn id="27" dur="1250"/>
                                        <p:tgtEl>
                                          <p:spTgt spid="4">
                                            <p:graphicEl>
                                              <a:dgm id="{1F2F8B74-75DC-4A97-949B-DC4CED47E39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250"/>
                                  </p:stCondLst>
                                  <p:childTnLst>
                                    <p:set>
                                      <p:cBhvr>
                                        <p:cTn id="31" dur="1" fill="hold">
                                          <p:stCondLst>
                                            <p:cond delay="0"/>
                                          </p:stCondLst>
                                        </p:cTn>
                                        <p:tgtEl>
                                          <p:spTgt spid="4">
                                            <p:graphicEl>
                                              <a:dgm id="{4215FCC5-FAD0-452C-A9D5-44A0E08B22AA}"/>
                                            </p:graphicEl>
                                          </p:spTgt>
                                        </p:tgtEl>
                                        <p:attrNameLst>
                                          <p:attrName>style.visibility</p:attrName>
                                        </p:attrNameLst>
                                      </p:cBhvr>
                                      <p:to>
                                        <p:strVal val="visible"/>
                                      </p:to>
                                    </p:set>
                                    <p:animEffect transition="in" filter="fade">
                                      <p:cBhvr>
                                        <p:cTn id="32" dur="1250"/>
                                        <p:tgtEl>
                                          <p:spTgt spid="4">
                                            <p:graphicEl>
                                              <a:dgm id="{4215FCC5-FAD0-452C-A9D5-44A0E08B22AA}"/>
                                            </p:graphicEl>
                                          </p:spTgt>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4">
                                            <p:graphicEl>
                                              <a:dgm id="{1BEF17E4-4156-4794-A1F0-A26690AE7620}"/>
                                            </p:graphicEl>
                                          </p:spTgt>
                                        </p:tgtEl>
                                        <p:attrNameLst>
                                          <p:attrName>style.visibility</p:attrName>
                                        </p:attrNameLst>
                                      </p:cBhvr>
                                      <p:to>
                                        <p:strVal val="visible"/>
                                      </p:to>
                                    </p:set>
                                    <p:animEffect transition="in" filter="fade">
                                      <p:cBhvr>
                                        <p:cTn id="35" dur="1250"/>
                                        <p:tgtEl>
                                          <p:spTgt spid="4">
                                            <p:graphicEl>
                                              <a:dgm id="{1BEF17E4-4156-4794-A1F0-A26690AE762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250"/>
                                  </p:stCondLst>
                                  <p:childTnLst>
                                    <p:set>
                                      <p:cBhvr>
                                        <p:cTn id="39" dur="1" fill="hold">
                                          <p:stCondLst>
                                            <p:cond delay="0"/>
                                          </p:stCondLst>
                                        </p:cTn>
                                        <p:tgtEl>
                                          <p:spTgt spid="4">
                                            <p:graphicEl>
                                              <a:dgm id="{22E8BA0C-B864-40AB-A6DD-F8E8BE02D2FD}"/>
                                            </p:graphicEl>
                                          </p:spTgt>
                                        </p:tgtEl>
                                        <p:attrNameLst>
                                          <p:attrName>style.visibility</p:attrName>
                                        </p:attrNameLst>
                                      </p:cBhvr>
                                      <p:to>
                                        <p:strVal val="visible"/>
                                      </p:to>
                                    </p:set>
                                    <p:animEffect transition="in" filter="fade">
                                      <p:cBhvr>
                                        <p:cTn id="40" dur="1250"/>
                                        <p:tgtEl>
                                          <p:spTgt spid="4">
                                            <p:graphicEl>
                                              <a:dgm id="{22E8BA0C-B864-40AB-A6DD-F8E8BE02D2FD}"/>
                                            </p:graphicEl>
                                          </p:spTgt>
                                        </p:tgtEl>
                                      </p:cBhvr>
                                    </p:animEffect>
                                  </p:childTnLst>
                                </p:cTn>
                              </p:par>
                              <p:par>
                                <p:cTn id="41" presetID="10" presetClass="entr" presetSubtype="0" fill="hold" grpId="0" nodeType="withEffect">
                                  <p:stCondLst>
                                    <p:cond delay="250"/>
                                  </p:stCondLst>
                                  <p:childTnLst>
                                    <p:set>
                                      <p:cBhvr>
                                        <p:cTn id="42" dur="1" fill="hold">
                                          <p:stCondLst>
                                            <p:cond delay="0"/>
                                          </p:stCondLst>
                                        </p:cTn>
                                        <p:tgtEl>
                                          <p:spTgt spid="4">
                                            <p:graphicEl>
                                              <a:dgm id="{F92A679F-DB2F-4A33-81CB-A748A3FA440E}"/>
                                            </p:graphicEl>
                                          </p:spTgt>
                                        </p:tgtEl>
                                        <p:attrNameLst>
                                          <p:attrName>style.visibility</p:attrName>
                                        </p:attrNameLst>
                                      </p:cBhvr>
                                      <p:to>
                                        <p:strVal val="visible"/>
                                      </p:to>
                                    </p:set>
                                    <p:animEffect transition="in" filter="fade">
                                      <p:cBhvr>
                                        <p:cTn id="43" dur="1250"/>
                                        <p:tgtEl>
                                          <p:spTgt spid="4">
                                            <p:graphicEl>
                                              <a:dgm id="{F92A679F-DB2F-4A33-81CB-A748A3FA440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250"/>
                                  </p:stCondLst>
                                  <p:childTnLst>
                                    <p:set>
                                      <p:cBhvr>
                                        <p:cTn id="47" dur="1" fill="hold">
                                          <p:stCondLst>
                                            <p:cond delay="0"/>
                                          </p:stCondLst>
                                        </p:cTn>
                                        <p:tgtEl>
                                          <p:spTgt spid="4">
                                            <p:graphicEl>
                                              <a:dgm id="{DD1140AF-CC2F-49C0-9037-4EF3230D4937}"/>
                                            </p:graphicEl>
                                          </p:spTgt>
                                        </p:tgtEl>
                                        <p:attrNameLst>
                                          <p:attrName>style.visibility</p:attrName>
                                        </p:attrNameLst>
                                      </p:cBhvr>
                                      <p:to>
                                        <p:strVal val="visible"/>
                                      </p:to>
                                    </p:set>
                                    <p:animEffect transition="in" filter="fade">
                                      <p:cBhvr>
                                        <p:cTn id="48" dur="1250"/>
                                        <p:tgtEl>
                                          <p:spTgt spid="4">
                                            <p:graphicEl>
                                              <a:dgm id="{DD1140AF-CC2F-49C0-9037-4EF3230D4937}"/>
                                            </p:graphicEl>
                                          </p:spTgt>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4">
                                            <p:graphicEl>
                                              <a:dgm id="{0F7523A3-EDCA-4A10-86A0-950B3A91E288}"/>
                                            </p:graphicEl>
                                          </p:spTgt>
                                        </p:tgtEl>
                                        <p:attrNameLst>
                                          <p:attrName>style.visibility</p:attrName>
                                        </p:attrNameLst>
                                      </p:cBhvr>
                                      <p:to>
                                        <p:strVal val="visible"/>
                                      </p:to>
                                    </p:set>
                                    <p:animEffect transition="in" filter="fade">
                                      <p:cBhvr>
                                        <p:cTn id="51" dur="1250"/>
                                        <p:tgtEl>
                                          <p:spTgt spid="4">
                                            <p:graphicEl>
                                              <a:dgm id="{0F7523A3-EDCA-4A10-86A0-950B3A91E288}"/>
                                            </p:graphicEl>
                                          </p:spTgt>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4">
                                            <p:graphicEl>
                                              <a:dgm id="{945F7BE5-D8AF-433B-89A4-2764BF097AF4}"/>
                                            </p:graphicEl>
                                          </p:spTgt>
                                        </p:tgtEl>
                                        <p:attrNameLst>
                                          <p:attrName>style.visibility</p:attrName>
                                        </p:attrNameLst>
                                      </p:cBhvr>
                                      <p:to>
                                        <p:strVal val="visible"/>
                                      </p:to>
                                    </p:set>
                                    <p:animEffect transition="in" filter="fade">
                                      <p:cBhvr>
                                        <p:cTn id="54" dur="1250"/>
                                        <p:tgtEl>
                                          <p:spTgt spid="4">
                                            <p:graphicEl>
                                              <a:dgm id="{945F7BE5-D8AF-433B-89A4-2764BF097AF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Graphic spid="4"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6964630"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6/7</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 name="Εικόνα 3">
            <a:extLst>
              <a:ext uri="{FF2B5EF4-FFF2-40B4-BE49-F238E27FC236}">
                <a16:creationId xmlns:a16="http://schemas.microsoft.com/office/drawing/2014/main" id="{ACF175C5-6F01-456C-A149-9F7D9EA65E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656" y="1241195"/>
            <a:ext cx="5776122" cy="2895299"/>
          </a:xfrm>
          <a:prstGeom prst="rect">
            <a:avLst/>
          </a:prstGeom>
        </p:spPr>
      </p:pic>
      <p:sp>
        <p:nvSpPr>
          <p:cNvPr id="6" name="TextBox 5">
            <a:extLst>
              <a:ext uri="{FF2B5EF4-FFF2-40B4-BE49-F238E27FC236}">
                <a16:creationId xmlns:a16="http://schemas.microsoft.com/office/drawing/2014/main" id="{860A33CF-C9B8-464E-945B-72520E40C224}"/>
              </a:ext>
            </a:extLst>
          </p:cNvPr>
          <p:cNvSpPr txBox="1"/>
          <p:nvPr/>
        </p:nvSpPr>
        <p:spPr>
          <a:xfrm>
            <a:off x="3048001" y="2196444"/>
            <a:ext cx="2542095" cy="58477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sz="1600" b="1" dirty="0">
                <a:solidFill>
                  <a:schemeClr val="tx2">
                    <a:lumMod val="75000"/>
                  </a:schemeClr>
                </a:solidFill>
              </a:rPr>
              <a:t>ΔΡΑΣΤΗΡΙΟΤΗΤΕΣ ΑΥΤΟΑΞΙΟΛΟΓΗΣΗΣ</a:t>
            </a:r>
          </a:p>
        </p:txBody>
      </p:sp>
      <p:pic>
        <p:nvPicPr>
          <p:cNvPr id="8" name="Εικόνα 7">
            <a:extLst>
              <a:ext uri="{FF2B5EF4-FFF2-40B4-BE49-F238E27FC236}">
                <a16:creationId xmlns:a16="http://schemas.microsoft.com/office/drawing/2014/main" id="{1D8DABAB-9BDA-4394-A792-C1836208C2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5449" y="4236728"/>
            <a:ext cx="5475042" cy="2560940"/>
          </a:xfrm>
          <a:prstGeom prst="rect">
            <a:avLst/>
          </a:prstGeom>
        </p:spPr>
      </p:pic>
      <p:sp>
        <p:nvSpPr>
          <p:cNvPr id="9" name="TextBox 8">
            <a:extLst>
              <a:ext uri="{FF2B5EF4-FFF2-40B4-BE49-F238E27FC236}">
                <a16:creationId xmlns:a16="http://schemas.microsoft.com/office/drawing/2014/main" id="{54EC9723-25B6-4E59-9BDC-6EAA3DEA5808}"/>
              </a:ext>
            </a:extLst>
          </p:cNvPr>
          <p:cNvSpPr txBox="1"/>
          <p:nvPr/>
        </p:nvSpPr>
        <p:spPr>
          <a:xfrm>
            <a:off x="8474697" y="5159325"/>
            <a:ext cx="2542095" cy="646331"/>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b="1" dirty="0">
                <a:solidFill>
                  <a:schemeClr val="tx2">
                    <a:lumMod val="75000"/>
                  </a:schemeClr>
                </a:solidFill>
              </a:rPr>
              <a:t>ΔΡΑΣΤΗΡΙΟΤΗΤΑ ΚΡΙΤΙΚΗΣ ΣΚΕΨΗΣ</a:t>
            </a:r>
          </a:p>
        </p:txBody>
      </p:sp>
    </p:spTree>
    <p:extLst>
      <p:ext uri="{BB962C8B-B14F-4D97-AF65-F5344CB8AC3E}">
        <p14:creationId xmlns:p14="http://schemas.microsoft.com/office/powerpoint/2010/main" val="170834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7021190"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Παραγόμενο εκπαιδευτικό υλικό  7/7</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pic>
        <p:nvPicPr>
          <p:cNvPr id="4" name="Εικόνα 3">
            <a:extLst>
              <a:ext uri="{FF2B5EF4-FFF2-40B4-BE49-F238E27FC236}">
                <a16:creationId xmlns:a16="http://schemas.microsoft.com/office/drawing/2014/main" id="{AF748A77-27BC-45EE-A4B1-64DE844182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4553" y="1171411"/>
            <a:ext cx="6361554" cy="3199316"/>
          </a:xfrm>
          <a:prstGeom prst="rect">
            <a:avLst/>
          </a:prstGeom>
        </p:spPr>
      </p:pic>
      <p:pic>
        <p:nvPicPr>
          <p:cNvPr id="7" name="Εικόνα 6">
            <a:extLst>
              <a:ext uri="{FF2B5EF4-FFF2-40B4-BE49-F238E27FC236}">
                <a16:creationId xmlns:a16="http://schemas.microsoft.com/office/drawing/2014/main" id="{C84C40BA-248A-43A1-BD0E-69FB73D06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956" y="4497335"/>
            <a:ext cx="4329112" cy="2195349"/>
          </a:xfrm>
          <a:prstGeom prst="rect">
            <a:avLst/>
          </a:prstGeom>
        </p:spPr>
      </p:pic>
      <p:pic>
        <p:nvPicPr>
          <p:cNvPr id="9" name="Εικόνα 8">
            <a:extLst>
              <a:ext uri="{FF2B5EF4-FFF2-40B4-BE49-F238E27FC236}">
                <a16:creationId xmlns:a16="http://schemas.microsoft.com/office/drawing/2014/main" id="{30656C00-70D1-4C28-9AF5-CC1350FE46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683" y="4497335"/>
            <a:ext cx="4339813" cy="2195349"/>
          </a:xfrm>
          <a:prstGeom prst="rect">
            <a:avLst/>
          </a:prstGeom>
        </p:spPr>
      </p:pic>
    </p:spTree>
    <p:extLst>
      <p:ext uri="{BB962C8B-B14F-4D97-AF65-F5344CB8AC3E}">
        <p14:creationId xmlns:p14="http://schemas.microsoft.com/office/powerpoint/2010/main" val="69374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3048001" y="744159"/>
            <a:ext cx="8081010"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Κύρια ευρήματα αξιολόγησης ειδικών εξΑΕ  1/5</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212721"/>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76331169-B5FA-42AB-BC0F-99F4973FED7A}"/>
              </a:ext>
            </a:extLst>
          </p:cNvPr>
          <p:cNvSpPr txBox="1"/>
          <p:nvPr/>
        </p:nvSpPr>
        <p:spPr>
          <a:xfrm>
            <a:off x="3048001" y="1516686"/>
            <a:ext cx="3031599" cy="400110"/>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none" rtlCol="0">
            <a:spAutoFit/>
          </a:bodyPr>
          <a:lstStyle/>
          <a:p>
            <a:r>
              <a:rPr lang="el-GR" sz="2000" b="1" dirty="0">
                <a:solidFill>
                  <a:schemeClr val="accent1">
                    <a:lumMod val="50000"/>
                  </a:schemeClr>
                </a:solidFill>
              </a:rPr>
              <a:t>1</a:t>
            </a:r>
            <a:r>
              <a:rPr lang="el-GR" sz="2000" b="1" baseline="30000" dirty="0">
                <a:solidFill>
                  <a:schemeClr val="accent1">
                    <a:lumMod val="50000"/>
                  </a:schemeClr>
                </a:solidFill>
              </a:rPr>
              <a:t>ο</a:t>
            </a:r>
            <a:r>
              <a:rPr lang="el-GR" sz="2000" b="1" dirty="0">
                <a:solidFill>
                  <a:schemeClr val="accent1">
                    <a:lumMod val="50000"/>
                  </a:schemeClr>
                </a:solidFill>
              </a:rPr>
              <a:t> Ερευνητικό Ερώτημα</a:t>
            </a:r>
          </a:p>
        </p:txBody>
      </p:sp>
      <p:sp>
        <p:nvSpPr>
          <p:cNvPr id="18" name="TextBox 17">
            <a:extLst>
              <a:ext uri="{FF2B5EF4-FFF2-40B4-BE49-F238E27FC236}">
                <a16:creationId xmlns:a16="http://schemas.microsoft.com/office/drawing/2014/main" id="{7C8B2908-7CE7-4B29-8E48-EC9FB6D2EF40}"/>
              </a:ext>
            </a:extLst>
          </p:cNvPr>
          <p:cNvSpPr txBox="1"/>
          <p:nvPr/>
        </p:nvSpPr>
        <p:spPr>
          <a:xfrm>
            <a:off x="3159761" y="1977104"/>
            <a:ext cx="7969250" cy="646331"/>
          </a:xfrm>
          <a:prstGeom prst="rect">
            <a:avLst/>
          </a:prstGeom>
          <a:solidFill>
            <a:srgbClr val="FFFFCC"/>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el-GR" b="1" dirty="0">
                <a:solidFill>
                  <a:schemeClr val="accent1"/>
                </a:solidFill>
              </a:rPr>
              <a:t>Το εκπαιδευτικό υλικό διέπεται από τις αρχές και τη μεθοδολογία της εξ αποστάσεως εκπαίδευσης;</a:t>
            </a:r>
          </a:p>
        </p:txBody>
      </p:sp>
      <p:graphicFrame>
        <p:nvGraphicFramePr>
          <p:cNvPr id="20" name="Διάγραμμα 19">
            <a:extLst>
              <a:ext uri="{FF2B5EF4-FFF2-40B4-BE49-F238E27FC236}">
                <a16:creationId xmlns:a16="http://schemas.microsoft.com/office/drawing/2014/main" id="{607F8158-61C9-4FC0-9211-9615223D5297}"/>
              </a:ext>
            </a:extLst>
          </p:cNvPr>
          <p:cNvGraphicFramePr/>
          <p:nvPr>
            <p:extLst>
              <p:ext uri="{D42A27DB-BD31-4B8C-83A1-F6EECF244321}">
                <p14:modId xmlns:p14="http://schemas.microsoft.com/office/powerpoint/2010/main" val="3739627831"/>
              </p:ext>
            </p:extLst>
          </p:nvPr>
        </p:nvGraphicFramePr>
        <p:xfrm>
          <a:off x="3159761" y="3128308"/>
          <a:ext cx="7969250" cy="1154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Διάγραμμα 20">
            <a:extLst>
              <a:ext uri="{FF2B5EF4-FFF2-40B4-BE49-F238E27FC236}">
                <a16:creationId xmlns:a16="http://schemas.microsoft.com/office/drawing/2014/main" id="{F8DB5BD7-5725-4F72-B451-6A7D23168499}"/>
              </a:ext>
            </a:extLst>
          </p:cNvPr>
          <p:cNvGraphicFramePr/>
          <p:nvPr>
            <p:extLst>
              <p:ext uri="{D42A27DB-BD31-4B8C-83A1-F6EECF244321}">
                <p14:modId xmlns:p14="http://schemas.microsoft.com/office/powerpoint/2010/main" val="3910426806"/>
              </p:ext>
            </p:extLst>
          </p:nvPr>
        </p:nvGraphicFramePr>
        <p:xfrm>
          <a:off x="3159761" y="4394395"/>
          <a:ext cx="7969250" cy="23226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8519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764208"/>
            <a:ext cx="8204919"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Κύρια ευρήματα αξιολόγησης ειδικών εξΑΕ  2/5</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7999" y="1165656"/>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FE7BD287-C013-4181-ABC9-6B299A506353}"/>
              </a:ext>
            </a:extLst>
          </p:cNvPr>
          <p:cNvSpPr txBox="1"/>
          <p:nvPr/>
        </p:nvSpPr>
        <p:spPr>
          <a:xfrm>
            <a:off x="3322320" y="1710664"/>
            <a:ext cx="184731" cy="369332"/>
          </a:xfrm>
          <a:prstGeom prst="rect">
            <a:avLst/>
          </a:prstGeom>
          <a:noFill/>
        </p:spPr>
        <p:txBody>
          <a:bodyPr wrap="none" rtlCol="0">
            <a:spAutoFit/>
          </a:bodyPr>
          <a:lstStyle/>
          <a:p>
            <a:endParaRPr lang="el-GR" dirty="0"/>
          </a:p>
        </p:txBody>
      </p:sp>
      <p:graphicFrame>
        <p:nvGraphicFramePr>
          <p:cNvPr id="6" name="Διάγραμμα 5">
            <a:extLst>
              <a:ext uri="{FF2B5EF4-FFF2-40B4-BE49-F238E27FC236}">
                <a16:creationId xmlns:a16="http://schemas.microsoft.com/office/drawing/2014/main" id="{15C18461-9CF0-4596-ADA1-5A0E3C8D2826}"/>
              </a:ext>
            </a:extLst>
          </p:cNvPr>
          <p:cNvGraphicFramePr/>
          <p:nvPr>
            <p:extLst>
              <p:ext uri="{D42A27DB-BD31-4B8C-83A1-F6EECF244321}">
                <p14:modId xmlns:p14="http://schemas.microsoft.com/office/powerpoint/2010/main" val="3109375747"/>
              </p:ext>
            </p:extLst>
          </p:nvPr>
        </p:nvGraphicFramePr>
        <p:xfrm>
          <a:off x="3048001" y="1416185"/>
          <a:ext cx="8081010" cy="954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Διάγραμμα 6">
            <a:extLst>
              <a:ext uri="{FF2B5EF4-FFF2-40B4-BE49-F238E27FC236}">
                <a16:creationId xmlns:a16="http://schemas.microsoft.com/office/drawing/2014/main" id="{9054762A-6AA6-4E59-ADD6-417ED211C1A1}"/>
              </a:ext>
            </a:extLst>
          </p:cNvPr>
          <p:cNvGraphicFramePr/>
          <p:nvPr>
            <p:extLst>
              <p:ext uri="{D42A27DB-BD31-4B8C-83A1-F6EECF244321}">
                <p14:modId xmlns:p14="http://schemas.microsoft.com/office/powerpoint/2010/main" val="2762255649"/>
              </p:ext>
            </p:extLst>
          </p:nvPr>
        </p:nvGraphicFramePr>
        <p:xfrm>
          <a:off x="3047999" y="2451674"/>
          <a:ext cx="8081009" cy="7651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Διάγραμμα 7">
            <a:extLst>
              <a:ext uri="{FF2B5EF4-FFF2-40B4-BE49-F238E27FC236}">
                <a16:creationId xmlns:a16="http://schemas.microsoft.com/office/drawing/2014/main" id="{E85770CF-2D44-4FF1-A782-39E6D39FA945}"/>
              </a:ext>
            </a:extLst>
          </p:cNvPr>
          <p:cNvGraphicFramePr/>
          <p:nvPr>
            <p:extLst>
              <p:ext uri="{D42A27DB-BD31-4B8C-83A1-F6EECF244321}">
                <p14:modId xmlns:p14="http://schemas.microsoft.com/office/powerpoint/2010/main" val="1243171130"/>
              </p:ext>
            </p:extLst>
          </p:nvPr>
        </p:nvGraphicFramePr>
        <p:xfrm>
          <a:off x="3047999" y="3302473"/>
          <a:ext cx="8081009" cy="13512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Διάγραμμα 8">
            <a:extLst>
              <a:ext uri="{FF2B5EF4-FFF2-40B4-BE49-F238E27FC236}">
                <a16:creationId xmlns:a16="http://schemas.microsoft.com/office/drawing/2014/main" id="{E7A88B72-B3E8-4642-AB15-FACA5E9E9636}"/>
              </a:ext>
            </a:extLst>
          </p:cNvPr>
          <p:cNvGraphicFramePr/>
          <p:nvPr>
            <p:extLst>
              <p:ext uri="{D42A27DB-BD31-4B8C-83A1-F6EECF244321}">
                <p14:modId xmlns:p14="http://schemas.microsoft.com/office/powerpoint/2010/main" val="833457012"/>
              </p:ext>
            </p:extLst>
          </p:nvPr>
        </p:nvGraphicFramePr>
        <p:xfrm>
          <a:off x="3047999" y="4653761"/>
          <a:ext cx="8081008" cy="116154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Διάγραμμα 9">
            <a:extLst>
              <a:ext uri="{FF2B5EF4-FFF2-40B4-BE49-F238E27FC236}">
                <a16:creationId xmlns:a16="http://schemas.microsoft.com/office/drawing/2014/main" id="{BE85F078-7BA6-4074-9F82-17CB53C841AD}"/>
              </a:ext>
            </a:extLst>
          </p:cNvPr>
          <p:cNvGraphicFramePr/>
          <p:nvPr>
            <p:extLst>
              <p:ext uri="{D42A27DB-BD31-4B8C-83A1-F6EECF244321}">
                <p14:modId xmlns:p14="http://schemas.microsoft.com/office/powerpoint/2010/main" val="1650268640"/>
              </p:ext>
            </p:extLst>
          </p:nvPr>
        </p:nvGraphicFramePr>
        <p:xfrm>
          <a:off x="3047999" y="5890721"/>
          <a:ext cx="8081008" cy="889784"/>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860553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Graphic spid="9" grpId="0">
        <p:bldAsOne/>
      </p:bldGraphic>
      <p:bldGraphic spid="10"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753380"/>
            <a:ext cx="8204923"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Κύρια ευρήματα αξιολόγησης ειδικών εξΑΕ 3/5</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3" y="1229482"/>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FE7BD287-C013-4181-ABC9-6B299A506353}"/>
              </a:ext>
            </a:extLst>
          </p:cNvPr>
          <p:cNvSpPr txBox="1"/>
          <p:nvPr/>
        </p:nvSpPr>
        <p:spPr>
          <a:xfrm>
            <a:off x="3322320" y="1625600"/>
            <a:ext cx="184731" cy="369332"/>
          </a:xfrm>
          <a:prstGeom prst="rect">
            <a:avLst/>
          </a:prstGeom>
          <a:noFill/>
        </p:spPr>
        <p:txBody>
          <a:bodyPr wrap="none" rtlCol="0">
            <a:spAutoFit/>
          </a:bodyPr>
          <a:lstStyle/>
          <a:p>
            <a:endParaRPr lang="el-GR" dirty="0"/>
          </a:p>
        </p:txBody>
      </p:sp>
      <p:graphicFrame>
        <p:nvGraphicFramePr>
          <p:cNvPr id="6" name="Διάγραμμα 5">
            <a:extLst>
              <a:ext uri="{FF2B5EF4-FFF2-40B4-BE49-F238E27FC236}">
                <a16:creationId xmlns:a16="http://schemas.microsoft.com/office/drawing/2014/main" id="{292C9484-F883-4B4D-8D0F-BF38B7962587}"/>
              </a:ext>
            </a:extLst>
          </p:cNvPr>
          <p:cNvGraphicFramePr/>
          <p:nvPr>
            <p:extLst>
              <p:ext uri="{D42A27DB-BD31-4B8C-83A1-F6EECF244321}">
                <p14:modId xmlns:p14="http://schemas.microsoft.com/office/powerpoint/2010/main" val="2397330008"/>
              </p:ext>
            </p:extLst>
          </p:nvPr>
        </p:nvGraphicFramePr>
        <p:xfrm>
          <a:off x="3048002" y="3429000"/>
          <a:ext cx="8081008" cy="234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Ορθογώνιο 3">
            <a:extLst>
              <a:ext uri="{FF2B5EF4-FFF2-40B4-BE49-F238E27FC236}">
                <a16:creationId xmlns:a16="http://schemas.microsoft.com/office/drawing/2014/main" id="{660DD700-6F9B-4252-B0FE-AD51A21EF138}"/>
              </a:ext>
            </a:extLst>
          </p:cNvPr>
          <p:cNvSpPr/>
          <p:nvPr/>
        </p:nvSpPr>
        <p:spPr>
          <a:xfrm>
            <a:off x="2994835" y="1621100"/>
            <a:ext cx="3031599" cy="400110"/>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el-GR" sz="2000" b="1" dirty="0">
                <a:solidFill>
                  <a:schemeClr val="accent1">
                    <a:lumMod val="50000"/>
                  </a:schemeClr>
                </a:solidFill>
              </a:rPr>
              <a:t>2</a:t>
            </a:r>
            <a:r>
              <a:rPr lang="el-GR" sz="2000" b="1" baseline="30000" dirty="0">
                <a:solidFill>
                  <a:schemeClr val="accent1">
                    <a:lumMod val="50000"/>
                  </a:schemeClr>
                </a:solidFill>
              </a:rPr>
              <a:t>ο</a:t>
            </a:r>
            <a:r>
              <a:rPr lang="el-GR" sz="2000" b="1" dirty="0">
                <a:solidFill>
                  <a:schemeClr val="accent1">
                    <a:lumMod val="50000"/>
                  </a:schemeClr>
                </a:solidFill>
              </a:rPr>
              <a:t> Ερευνητικό Ερώτημα</a:t>
            </a:r>
          </a:p>
        </p:txBody>
      </p:sp>
      <p:sp>
        <p:nvSpPr>
          <p:cNvPr id="7" name="Ορθογώνιο 6">
            <a:extLst>
              <a:ext uri="{FF2B5EF4-FFF2-40B4-BE49-F238E27FC236}">
                <a16:creationId xmlns:a16="http://schemas.microsoft.com/office/drawing/2014/main" id="{C29C6023-3618-433B-8E54-F6234F27E426}"/>
              </a:ext>
            </a:extLst>
          </p:cNvPr>
          <p:cNvSpPr/>
          <p:nvPr/>
        </p:nvSpPr>
        <p:spPr>
          <a:xfrm>
            <a:off x="3048000" y="2191072"/>
            <a:ext cx="8081010" cy="646331"/>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l-GR" b="1" dirty="0">
                <a:solidFill>
                  <a:schemeClr val="accent1"/>
                </a:solidFill>
                <a:cs typeface="Calibri" panose="020F0502020204030204" pitchFamily="34" charset="0"/>
              </a:rPr>
              <a:t>Το ΕΥ έχει δημιουργηθεί σύμφωνα με τις αρχές της πολυμεσικής μάθησης;</a:t>
            </a:r>
          </a:p>
        </p:txBody>
      </p:sp>
    </p:spTree>
    <p:extLst>
      <p:ext uri="{BB962C8B-B14F-4D97-AF65-F5344CB8AC3E}">
        <p14:creationId xmlns:p14="http://schemas.microsoft.com/office/powerpoint/2010/main" val="3909604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753380"/>
            <a:ext cx="8204923"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Κύρια ευρήματα αξιολόγησης ΚΦΑ  4/5</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3" y="1229482"/>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FE7BD287-C013-4181-ABC9-6B299A506353}"/>
              </a:ext>
            </a:extLst>
          </p:cNvPr>
          <p:cNvSpPr txBox="1"/>
          <p:nvPr/>
        </p:nvSpPr>
        <p:spPr>
          <a:xfrm>
            <a:off x="3322320" y="1625600"/>
            <a:ext cx="184731" cy="369332"/>
          </a:xfrm>
          <a:prstGeom prst="rect">
            <a:avLst/>
          </a:prstGeom>
          <a:noFill/>
        </p:spPr>
        <p:txBody>
          <a:bodyPr wrap="none" rtlCol="0">
            <a:spAutoFit/>
          </a:bodyPr>
          <a:lstStyle/>
          <a:p>
            <a:endParaRPr lang="el-GR" dirty="0"/>
          </a:p>
        </p:txBody>
      </p:sp>
      <p:sp>
        <p:nvSpPr>
          <p:cNvPr id="4" name="Ορθογώνιο 3">
            <a:extLst>
              <a:ext uri="{FF2B5EF4-FFF2-40B4-BE49-F238E27FC236}">
                <a16:creationId xmlns:a16="http://schemas.microsoft.com/office/drawing/2014/main" id="{660DD700-6F9B-4252-B0FE-AD51A21EF138}"/>
              </a:ext>
            </a:extLst>
          </p:cNvPr>
          <p:cNvSpPr/>
          <p:nvPr/>
        </p:nvSpPr>
        <p:spPr>
          <a:xfrm>
            <a:off x="3048003" y="1461728"/>
            <a:ext cx="3103735" cy="400110"/>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el-GR" sz="2000" b="1" dirty="0">
                <a:solidFill>
                  <a:schemeClr val="accent1">
                    <a:lumMod val="50000"/>
                  </a:schemeClr>
                </a:solidFill>
              </a:rPr>
              <a:t>3</a:t>
            </a:r>
            <a:r>
              <a:rPr lang="el-GR" sz="2000" b="1" baseline="30000" dirty="0">
                <a:solidFill>
                  <a:schemeClr val="accent1">
                    <a:lumMod val="50000"/>
                  </a:schemeClr>
                </a:solidFill>
              </a:rPr>
              <a:t>ο</a:t>
            </a:r>
            <a:r>
              <a:rPr lang="el-GR" sz="2000" b="1" dirty="0">
                <a:solidFill>
                  <a:schemeClr val="accent1">
                    <a:lumMod val="50000"/>
                  </a:schemeClr>
                </a:solidFill>
              </a:rPr>
              <a:t> Ερευνητικό Ερώτημα</a:t>
            </a:r>
          </a:p>
        </p:txBody>
      </p:sp>
      <p:sp>
        <p:nvSpPr>
          <p:cNvPr id="7" name="Ορθογώνιο 6">
            <a:extLst>
              <a:ext uri="{FF2B5EF4-FFF2-40B4-BE49-F238E27FC236}">
                <a16:creationId xmlns:a16="http://schemas.microsoft.com/office/drawing/2014/main" id="{C29C6023-3618-433B-8E54-F6234F27E426}"/>
              </a:ext>
            </a:extLst>
          </p:cNvPr>
          <p:cNvSpPr/>
          <p:nvPr/>
        </p:nvSpPr>
        <p:spPr>
          <a:xfrm>
            <a:off x="3103883" y="1990943"/>
            <a:ext cx="7508240" cy="923330"/>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l-GR" b="1" dirty="0">
                <a:solidFill>
                  <a:schemeClr val="accent1"/>
                </a:solidFill>
                <a:cs typeface="Calibri" panose="020F0502020204030204" pitchFamily="34" charset="0"/>
              </a:rPr>
              <a:t>Το ΕΥ συμβάλει στην απλή και κατανοητή παρουσίαση του γνωστικού αντικειμένου με βάση τους καθηγητές Φυσικής Αγωγής;</a:t>
            </a:r>
          </a:p>
        </p:txBody>
      </p:sp>
      <p:graphicFrame>
        <p:nvGraphicFramePr>
          <p:cNvPr id="12" name="Διάγραμμα 11">
            <a:extLst>
              <a:ext uri="{FF2B5EF4-FFF2-40B4-BE49-F238E27FC236}">
                <a16:creationId xmlns:a16="http://schemas.microsoft.com/office/drawing/2014/main" id="{0B65105E-9A52-4888-AADA-8F33E752A098}"/>
              </a:ext>
            </a:extLst>
          </p:cNvPr>
          <p:cNvGraphicFramePr/>
          <p:nvPr>
            <p:extLst>
              <p:ext uri="{D42A27DB-BD31-4B8C-83A1-F6EECF244321}">
                <p14:modId xmlns:p14="http://schemas.microsoft.com/office/powerpoint/2010/main" val="3673521910"/>
              </p:ext>
            </p:extLst>
          </p:nvPr>
        </p:nvGraphicFramePr>
        <p:xfrm>
          <a:off x="3103883" y="3577992"/>
          <a:ext cx="7969250" cy="2959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7657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753380"/>
            <a:ext cx="8204923"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Κύρια ευρήματα αξιολόγησης ΚΦΑ  5/5</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3" y="1229482"/>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FE7BD287-C013-4181-ABC9-6B299A506353}"/>
              </a:ext>
            </a:extLst>
          </p:cNvPr>
          <p:cNvSpPr txBox="1"/>
          <p:nvPr/>
        </p:nvSpPr>
        <p:spPr>
          <a:xfrm>
            <a:off x="3322320" y="1625600"/>
            <a:ext cx="184731" cy="369332"/>
          </a:xfrm>
          <a:prstGeom prst="rect">
            <a:avLst/>
          </a:prstGeom>
          <a:noFill/>
        </p:spPr>
        <p:txBody>
          <a:bodyPr wrap="none" rtlCol="0">
            <a:spAutoFit/>
          </a:bodyPr>
          <a:lstStyle/>
          <a:p>
            <a:endParaRPr lang="el-GR" dirty="0"/>
          </a:p>
        </p:txBody>
      </p:sp>
      <p:sp>
        <p:nvSpPr>
          <p:cNvPr id="4" name="Ορθογώνιο 3">
            <a:extLst>
              <a:ext uri="{FF2B5EF4-FFF2-40B4-BE49-F238E27FC236}">
                <a16:creationId xmlns:a16="http://schemas.microsoft.com/office/drawing/2014/main" id="{660DD700-6F9B-4252-B0FE-AD51A21EF138}"/>
              </a:ext>
            </a:extLst>
          </p:cNvPr>
          <p:cNvSpPr/>
          <p:nvPr/>
        </p:nvSpPr>
        <p:spPr>
          <a:xfrm>
            <a:off x="2924088" y="1594822"/>
            <a:ext cx="3031599" cy="400110"/>
          </a:xfrm>
          <a:prstGeom prst="rect">
            <a:avLst/>
          </a:prstGeom>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r>
              <a:rPr lang="el-GR" sz="2000" b="1" dirty="0">
                <a:solidFill>
                  <a:schemeClr val="accent1">
                    <a:lumMod val="50000"/>
                  </a:schemeClr>
                </a:solidFill>
              </a:rPr>
              <a:t>4</a:t>
            </a:r>
            <a:r>
              <a:rPr lang="el-GR" sz="2000" b="1" baseline="30000" dirty="0">
                <a:solidFill>
                  <a:schemeClr val="accent1">
                    <a:lumMod val="50000"/>
                  </a:schemeClr>
                </a:solidFill>
              </a:rPr>
              <a:t>ο</a:t>
            </a:r>
            <a:r>
              <a:rPr lang="el-GR" sz="2000" b="1" dirty="0">
                <a:solidFill>
                  <a:schemeClr val="accent1">
                    <a:lumMod val="50000"/>
                  </a:schemeClr>
                </a:solidFill>
              </a:rPr>
              <a:t> Ερευνητικό Ερώτημα</a:t>
            </a:r>
          </a:p>
        </p:txBody>
      </p:sp>
      <p:sp>
        <p:nvSpPr>
          <p:cNvPr id="7" name="Ορθογώνιο 6">
            <a:extLst>
              <a:ext uri="{FF2B5EF4-FFF2-40B4-BE49-F238E27FC236}">
                <a16:creationId xmlns:a16="http://schemas.microsoft.com/office/drawing/2014/main" id="{C29C6023-3618-433B-8E54-F6234F27E426}"/>
              </a:ext>
            </a:extLst>
          </p:cNvPr>
          <p:cNvSpPr/>
          <p:nvPr/>
        </p:nvSpPr>
        <p:spPr>
          <a:xfrm>
            <a:off x="3048001" y="2352732"/>
            <a:ext cx="7508240" cy="707886"/>
          </a:xfrm>
          <a:prstGeom prst="rect">
            <a:avLst/>
          </a:prstGeom>
          <a:solidFill>
            <a:srgbClr val="FFFFCC"/>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l-GR" sz="2000" b="1" dirty="0">
                <a:solidFill>
                  <a:schemeClr val="accent1"/>
                </a:solidFill>
                <a:cs typeface="Calibri" panose="020F0502020204030204" pitchFamily="34" charset="0"/>
              </a:rPr>
              <a:t>Το ΕΥ είναι εύχρηστο με βάση τους καθηγητές Φυσικής Αγωγής;</a:t>
            </a:r>
          </a:p>
        </p:txBody>
      </p:sp>
      <p:graphicFrame>
        <p:nvGraphicFramePr>
          <p:cNvPr id="8" name="Διάγραμμα 7">
            <a:extLst>
              <a:ext uri="{FF2B5EF4-FFF2-40B4-BE49-F238E27FC236}">
                <a16:creationId xmlns:a16="http://schemas.microsoft.com/office/drawing/2014/main" id="{772DA18A-9D23-49C5-AF6F-BD9814EF7064}"/>
              </a:ext>
            </a:extLst>
          </p:cNvPr>
          <p:cNvGraphicFramePr/>
          <p:nvPr>
            <p:extLst>
              <p:ext uri="{D42A27DB-BD31-4B8C-83A1-F6EECF244321}">
                <p14:modId xmlns:p14="http://schemas.microsoft.com/office/powerpoint/2010/main" val="867536574"/>
              </p:ext>
            </p:extLst>
          </p:nvPr>
        </p:nvGraphicFramePr>
        <p:xfrm>
          <a:off x="3048001" y="3886321"/>
          <a:ext cx="8081010" cy="1168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87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4" name="Διάγραμμα 3">
            <a:extLst>
              <a:ext uri="{FF2B5EF4-FFF2-40B4-BE49-F238E27FC236}">
                <a16:creationId xmlns:a16="http://schemas.microsoft.com/office/drawing/2014/main" id="{7B940B52-1FDF-416A-9FA5-47D119B52831}"/>
              </a:ext>
            </a:extLst>
          </p:cNvPr>
          <p:cNvGraphicFramePr/>
          <p:nvPr>
            <p:extLst>
              <p:ext uri="{D42A27DB-BD31-4B8C-83A1-F6EECF244321}">
                <p14:modId xmlns:p14="http://schemas.microsoft.com/office/powerpoint/2010/main" val="2905871736"/>
              </p:ext>
            </p:extLst>
          </p:nvPr>
        </p:nvGraphicFramePr>
        <p:xfrm>
          <a:off x="2945352" y="1059884"/>
          <a:ext cx="870793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7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607767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Συζήτηση-Συμπεράσματα 1/2</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Ορθογώνιο: Στρογγύλεμα γωνιών 2">
            <a:extLst>
              <a:ext uri="{FF2B5EF4-FFF2-40B4-BE49-F238E27FC236}">
                <a16:creationId xmlns:a16="http://schemas.microsoft.com/office/drawing/2014/main" id="{C5E35A02-D464-4038-A3BD-C9A27755B9E5}"/>
              </a:ext>
            </a:extLst>
          </p:cNvPr>
          <p:cNvSpPr/>
          <p:nvPr/>
        </p:nvSpPr>
        <p:spPr>
          <a:xfrm>
            <a:off x="3048001" y="1317202"/>
            <a:ext cx="6573519" cy="162000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l-GR" dirty="0"/>
          </a:p>
        </p:txBody>
      </p:sp>
      <p:sp>
        <p:nvSpPr>
          <p:cNvPr id="7" name="TextBox 6">
            <a:extLst>
              <a:ext uri="{FF2B5EF4-FFF2-40B4-BE49-F238E27FC236}">
                <a16:creationId xmlns:a16="http://schemas.microsoft.com/office/drawing/2014/main" id="{4A194B68-03E7-465D-8A0C-01D61B0574C4}"/>
              </a:ext>
            </a:extLst>
          </p:cNvPr>
          <p:cNvSpPr txBox="1"/>
          <p:nvPr/>
        </p:nvSpPr>
        <p:spPr>
          <a:xfrm>
            <a:off x="3544604" y="1846390"/>
            <a:ext cx="5885261" cy="95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lnSpc>
                <a:spcPct val="120000"/>
              </a:lnSpc>
            </a:pPr>
            <a:r>
              <a:rPr lang="el-GR" sz="1600" dirty="0">
                <a:solidFill>
                  <a:schemeClr val="bg1"/>
                </a:solidFill>
                <a:sym typeface="Wingdings" panose="05000000000000000000" pitchFamily="2" charset="2"/>
              </a:rPr>
              <a:t>Δ</a:t>
            </a:r>
            <a:r>
              <a:rPr lang="el-GR" sz="1600" dirty="0">
                <a:solidFill>
                  <a:schemeClr val="bg1"/>
                </a:solidFill>
              </a:rPr>
              <a:t>ημιουργία εξ αποστάσεως εκπαιδευτικού υλικού  στη ΦΑ για το μυϊκό σύστημα γίνεται επιτυχημένα μέσω τεχνολογίας</a:t>
            </a:r>
            <a:endParaRPr lang="el-GR" dirty="0">
              <a:solidFill>
                <a:schemeClr val="bg1"/>
              </a:solidFill>
            </a:endParaRPr>
          </a:p>
        </p:txBody>
      </p:sp>
      <p:sp>
        <p:nvSpPr>
          <p:cNvPr id="8" name="Ορθογώνιο: Στρογγύλεμα γωνιών 7">
            <a:extLst>
              <a:ext uri="{FF2B5EF4-FFF2-40B4-BE49-F238E27FC236}">
                <a16:creationId xmlns:a16="http://schemas.microsoft.com/office/drawing/2014/main" id="{5BEB82A7-18E8-4333-942A-54C81F3A5E92}"/>
              </a:ext>
            </a:extLst>
          </p:cNvPr>
          <p:cNvSpPr/>
          <p:nvPr/>
        </p:nvSpPr>
        <p:spPr>
          <a:xfrm>
            <a:off x="3751855" y="3194520"/>
            <a:ext cx="6673301" cy="1620000"/>
          </a:xfrm>
          <a:prstGeom prst="roundRect">
            <a:avLst/>
          </a:prstGeom>
          <a:solidFill>
            <a:srgbClr val="E4C42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l-GR" dirty="0"/>
          </a:p>
        </p:txBody>
      </p:sp>
      <p:sp>
        <p:nvSpPr>
          <p:cNvPr id="9" name="TextBox 8">
            <a:extLst>
              <a:ext uri="{FF2B5EF4-FFF2-40B4-BE49-F238E27FC236}">
                <a16:creationId xmlns:a16="http://schemas.microsoft.com/office/drawing/2014/main" id="{0FAD8BAF-4236-489F-BA07-F8AAFB30E856}"/>
              </a:ext>
            </a:extLst>
          </p:cNvPr>
          <p:cNvSpPr txBox="1"/>
          <p:nvPr/>
        </p:nvSpPr>
        <p:spPr>
          <a:xfrm>
            <a:off x="4214575" y="3734627"/>
            <a:ext cx="6170247" cy="654923"/>
          </a:xfrm>
          <a:prstGeom prst="rect">
            <a:avLst/>
          </a:prstGeom>
          <a:noFill/>
        </p:spPr>
        <p:txBody>
          <a:bodyPr wrap="square" rtlCol="0">
            <a:spAutoFit/>
          </a:bodyPr>
          <a:lstStyle/>
          <a:p>
            <a:pPr algn="just">
              <a:lnSpc>
                <a:spcPct val="120000"/>
              </a:lnSpc>
            </a:pPr>
            <a:r>
              <a:rPr lang="el-GR" sz="1600" b="1" dirty="0">
                <a:solidFill>
                  <a:schemeClr val="bg1"/>
                </a:solidFill>
              </a:rPr>
              <a:t>Χαρακτηριστικά</a:t>
            </a:r>
            <a:r>
              <a:rPr lang="el-GR" sz="1600" dirty="0">
                <a:solidFill>
                  <a:schemeClr val="bg1"/>
                </a:solidFill>
              </a:rPr>
              <a:t> ευέλικτης μάθησης  μέσω πολυμορφικής αλληλεπίδρασης εκπαιδευόμενου, εκπαιδευτή και υλικού.</a:t>
            </a:r>
            <a:endParaRPr lang="el-GR" dirty="0">
              <a:solidFill>
                <a:schemeClr val="bg1"/>
              </a:solidFill>
            </a:endParaRPr>
          </a:p>
        </p:txBody>
      </p:sp>
      <p:sp>
        <p:nvSpPr>
          <p:cNvPr id="11" name="Ορθογώνιο: Στρογγύλεμα γωνιών 10">
            <a:extLst>
              <a:ext uri="{FF2B5EF4-FFF2-40B4-BE49-F238E27FC236}">
                <a16:creationId xmlns:a16="http://schemas.microsoft.com/office/drawing/2014/main" id="{71DCD886-96B3-4204-A0C8-281CB2181DBF}"/>
              </a:ext>
            </a:extLst>
          </p:cNvPr>
          <p:cNvSpPr/>
          <p:nvPr/>
        </p:nvSpPr>
        <p:spPr>
          <a:xfrm>
            <a:off x="4455710" y="5075608"/>
            <a:ext cx="6673301" cy="1620000"/>
          </a:xfrm>
          <a:prstGeom prst="roundRect">
            <a:avLst/>
          </a:prstGeom>
          <a:solidFill>
            <a:srgbClr val="09C9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l-GR" dirty="0"/>
          </a:p>
        </p:txBody>
      </p:sp>
      <p:sp>
        <p:nvSpPr>
          <p:cNvPr id="4" name="TextBox 3">
            <a:extLst>
              <a:ext uri="{FF2B5EF4-FFF2-40B4-BE49-F238E27FC236}">
                <a16:creationId xmlns:a16="http://schemas.microsoft.com/office/drawing/2014/main" id="{DFC1AF90-21E5-4F04-A9E4-61C7244683B9}"/>
              </a:ext>
            </a:extLst>
          </p:cNvPr>
          <p:cNvSpPr txBox="1"/>
          <p:nvPr/>
        </p:nvSpPr>
        <p:spPr>
          <a:xfrm>
            <a:off x="5058735" y="5584563"/>
            <a:ext cx="6506211" cy="987322"/>
          </a:xfrm>
          <a:prstGeom prst="rect">
            <a:avLst/>
          </a:prstGeom>
          <a:noFill/>
        </p:spPr>
        <p:txBody>
          <a:bodyPr wrap="square" rtlCol="0">
            <a:spAutoFit/>
          </a:bodyPr>
          <a:lstStyle/>
          <a:p>
            <a:pPr>
              <a:lnSpc>
                <a:spcPct val="120000"/>
              </a:lnSpc>
            </a:pPr>
            <a:r>
              <a:rPr lang="el-GR" b="1" dirty="0">
                <a:solidFill>
                  <a:schemeClr val="bg1"/>
                </a:solidFill>
              </a:rPr>
              <a:t>Μορφή</a:t>
            </a:r>
            <a:r>
              <a:rPr lang="el-GR" dirty="0">
                <a:solidFill>
                  <a:schemeClr val="bg1"/>
                </a:solidFill>
              </a:rPr>
              <a:t> ΕΥ </a:t>
            </a:r>
          </a:p>
          <a:p>
            <a:pPr>
              <a:lnSpc>
                <a:spcPct val="120000"/>
              </a:lnSpc>
            </a:pPr>
            <a:r>
              <a:rPr lang="el-GR" sz="1600" dirty="0">
                <a:solidFill>
                  <a:schemeClr val="bg1"/>
                </a:solidFill>
                <a:sym typeface="Wingdings" panose="05000000000000000000" pitchFamily="2" charset="2"/>
              </a:rPr>
              <a:t>Τυπολογία </a:t>
            </a:r>
            <a:r>
              <a:rPr lang="en-US" sz="1600" dirty="0">
                <a:solidFill>
                  <a:schemeClr val="bg1"/>
                </a:solidFill>
                <a:sym typeface="Wingdings" panose="05000000000000000000" pitchFamily="2" charset="2"/>
              </a:rPr>
              <a:t>West &amp; </a:t>
            </a:r>
            <a:r>
              <a:rPr lang="el-GR" sz="1600" dirty="0">
                <a:solidFill>
                  <a:schemeClr val="bg1"/>
                </a:solidFill>
                <a:sym typeface="Wingdings" panose="05000000000000000000" pitchFamily="2" charset="2"/>
              </a:rPr>
              <a:t>Λιοναράκης</a:t>
            </a:r>
          </a:p>
          <a:p>
            <a:pPr>
              <a:lnSpc>
                <a:spcPct val="120000"/>
              </a:lnSpc>
            </a:pPr>
            <a:r>
              <a:rPr lang="el-GR" sz="1600" dirty="0">
                <a:solidFill>
                  <a:schemeClr val="bg1"/>
                </a:solidFill>
                <a:sym typeface="Wingdings" panose="05000000000000000000" pitchFamily="2" charset="2"/>
              </a:rPr>
              <a:t>Αρχές Σχεδιασμού &amp; Ανάπτυξης ΕΥ Σπανακά &amp; </a:t>
            </a:r>
            <a:r>
              <a:rPr lang="el-GR" sz="1600" dirty="0" err="1">
                <a:solidFill>
                  <a:schemeClr val="bg1"/>
                </a:solidFill>
                <a:sym typeface="Wingdings" panose="05000000000000000000" pitchFamily="2" charset="2"/>
              </a:rPr>
              <a:t>Λιοναράκη</a:t>
            </a:r>
            <a:endParaRPr lang="el-GR" sz="1600" dirty="0"/>
          </a:p>
        </p:txBody>
      </p:sp>
      <p:sp>
        <p:nvSpPr>
          <p:cNvPr id="6" name="TextBox 5">
            <a:extLst>
              <a:ext uri="{FF2B5EF4-FFF2-40B4-BE49-F238E27FC236}">
                <a16:creationId xmlns:a16="http://schemas.microsoft.com/office/drawing/2014/main" id="{6B401C91-FD36-47E2-ACB6-7273C64F76EC}"/>
              </a:ext>
            </a:extLst>
          </p:cNvPr>
          <p:cNvSpPr txBox="1"/>
          <p:nvPr/>
        </p:nvSpPr>
        <p:spPr>
          <a:xfrm>
            <a:off x="4622800" y="5171669"/>
            <a:ext cx="2744662" cy="392672"/>
          </a:xfrm>
          <a:prstGeom prst="rect">
            <a:avLst/>
          </a:prstGeom>
          <a:noFill/>
        </p:spPr>
        <p:txBody>
          <a:bodyPr wrap="none" rtlCol="0">
            <a:spAutoFit/>
          </a:bodyPr>
          <a:lstStyle/>
          <a:p>
            <a:pPr>
              <a:lnSpc>
                <a:spcPct val="120000"/>
              </a:lnSpc>
            </a:pPr>
            <a:r>
              <a:rPr lang="el-GR" b="1" dirty="0">
                <a:solidFill>
                  <a:schemeClr val="bg1"/>
                </a:solidFill>
              </a:rPr>
              <a:t>3</a:t>
            </a:r>
            <a:r>
              <a:rPr lang="el-GR" b="1" baseline="30000" dirty="0">
                <a:solidFill>
                  <a:schemeClr val="bg1"/>
                </a:solidFill>
              </a:rPr>
              <a:t>ο</a:t>
            </a:r>
            <a:r>
              <a:rPr lang="el-GR" b="1" dirty="0">
                <a:solidFill>
                  <a:schemeClr val="bg1"/>
                </a:solidFill>
              </a:rPr>
              <a:t> Ερευνητικό Ερώτημα</a:t>
            </a:r>
            <a:endParaRPr lang="el-GR" dirty="0">
              <a:solidFill>
                <a:schemeClr val="bg1"/>
              </a:solidFill>
            </a:endParaRPr>
          </a:p>
        </p:txBody>
      </p:sp>
      <p:sp>
        <p:nvSpPr>
          <p:cNvPr id="10" name="TextBox 9">
            <a:extLst>
              <a:ext uri="{FF2B5EF4-FFF2-40B4-BE49-F238E27FC236}">
                <a16:creationId xmlns:a16="http://schemas.microsoft.com/office/drawing/2014/main" id="{1A502FEF-59B5-41FE-BE4D-D591401DA502}"/>
              </a:ext>
            </a:extLst>
          </p:cNvPr>
          <p:cNvSpPr txBox="1"/>
          <p:nvPr/>
        </p:nvSpPr>
        <p:spPr>
          <a:xfrm>
            <a:off x="3218262" y="1416330"/>
            <a:ext cx="2744662" cy="391967"/>
          </a:xfrm>
          <a:prstGeom prst="rect">
            <a:avLst/>
          </a:prstGeom>
          <a:noFill/>
        </p:spPr>
        <p:txBody>
          <a:bodyPr wrap="none" rtlCol="0">
            <a:spAutoFit/>
          </a:bodyPr>
          <a:lstStyle/>
          <a:p>
            <a:pPr>
              <a:lnSpc>
                <a:spcPct val="120000"/>
              </a:lnSpc>
            </a:pPr>
            <a:r>
              <a:rPr lang="el-GR" b="1" dirty="0">
                <a:solidFill>
                  <a:schemeClr val="bg1"/>
                </a:solidFill>
              </a:rPr>
              <a:t>1</a:t>
            </a:r>
            <a:r>
              <a:rPr lang="el-GR" b="1" baseline="30000" dirty="0">
                <a:solidFill>
                  <a:schemeClr val="bg1"/>
                </a:solidFill>
              </a:rPr>
              <a:t>ο</a:t>
            </a:r>
            <a:r>
              <a:rPr lang="el-GR" b="1" dirty="0">
                <a:solidFill>
                  <a:schemeClr val="bg1"/>
                </a:solidFill>
              </a:rPr>
              <a:t> Ερευνητικό Ερώτημα</a:t>
            </a:r>
          </a:p>
        </p:txBody>
      </p:sp>
      <p:sp>
        <p:nvSpPr>
          <p:cNvPr id="14" name="Ορθογώνιο 13">
            <a:extLst>
              <a:ext uri="{FF2B5EF4-FFF2-40B4-BE49-F238E27FC236}">
                <a16:creationId xmlns:a16="http://schemas.microsoft.com/office/drawing/2014/main" id="{0807B148-8265-4220-9491-89B011308280}"/>
              </a:ext>
            </a:extLst>
          </p:cNvPr>
          <p:cNvSpPr/>
          <p:nvPr/>
        </p:nvSpPr>
        <p:spPr>
          <a:xfrm>
            <a:off x="3210098" y="1898495"/>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
        <p:nvSpPr>
          <p:cNvPr id="15" name="TextBox 14">
            <a:extLst>
              <a:ext uri="{FF2B5EF4-FFF2-40B4-BE49-F238E27FC236}">
                <a16:creationId xmlns:a16="http://schemas.microsoft.com/office/drawing/2014/main" id="{F3D0219A-9E22-45A9-B5E0-2F178744F062}"/>
              </a:ext>
            </a:extLst>
          </p:cNvPr>
          <p:cNvSpPr txBox="1"/>
          <p:nvPr/>
        </p:nvSpPr>
        <p:spPr>
          <a:xfrm>
            <a:off x="3982720" y="3301402"/>
            <a:ext cx="2744662" cy="391967"/>
          </a:xfrm>
          <a:prstGeom prst="rect">
            <a:avLst/>
          </a:prstGeom>
          <a:noFill/>
        </p:spPr>
        <p:txBody>
          <a:bodyPr wrap="none" rtlCol="0">
            <a:spAutoFit/>
          </a:bodyPr>
          <a:lstStyle/>
          <a:p>
            <a:pPr>
              <a:lnSpc>
                <a:spcPct val="120000"/>
              </a:lnSpc>
            </a:pPr>
            <a:r>
              <a:rPr lang="el-GR" b="1" dirty="0">
                <a:solidFill>
                  <a:schemeClr val="bg1"/>
                </a:solidFill>
              </a:rPr>
              <a:t>2</a:t>
            </a:r>
            <a:r>
              <a:rPr lang="el-GR" b="1" baseline="30000" dirty="0">
                <a:solidFill>
                  <a:schemeClr val="bg1"/>
                </a:solidFill>
              </a:rPr>
              <a:t>ο</a:t>
            </a:r>
            <a:r>
              <a:rPr lang="el-GR" b="1" dirty="0">
                <a:solidFill>
                  <a:schemeClr val="bg1"/>
                </a:solidFill>
              </a:rPr>
              <a:t> Ερευνητικό Ερώτημα</a:t>
            </a:r>
          </a:p>
        </p:txBody>
      </p:sp>
      <p:sp>
        <p:nvSpPr>
          <p:cNvPr id="16" name="Ορθογώνιο 15">
            <a:extLst>
              <a:ext uri="{FF2B5EF4-FFF2-40B4-BE49-F238E27FC236}">
                <a16:creationId xmlns:a16="http://schemas.microsoft.com/office/drawing/2014/main" id="{58B5B6DD-7D39-4E63-BA48-9EED85DD207A}"/>
              </a:ext>
            </a:extLst>
          </p:cNvPr>
          <p:cNvSpPr/>
          <p:nvPr/>
        </p:nvSpPr>
        <p:spPr>
          <a:xfrm>
            <a:off x="3868783" y="3874519"/>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
        <p:nvSpPr>
          <p:cNvPr id="12" name="Ορθογώνιο 11">
            <a:extLst>
              <a:ext uri="{FF2B5EF4-FFF2-40B4-BE49-F238E27FC236}">
                <a16:creationId xmlns:a16="http://schemas.microsoft.com/office/drawing/2014/main" id="{5D558237-AA94-F5B8-9B81-F397DBC8040C}"/>
              </a:ext>
            </a:extLst>
          </p:cNvPr>
          <p:cNvSpPr/>
          <p:nvPr/>
        </p:nvSpPr>
        <p:spPr>
          <a:xfrm>
            <a:off x="4591941" y="5720194"/>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Tree>
    <p:extLst>
      <p:ext uri="{BB962C8B-B14F-4D97-AF65-F5344CB8AC3E}">
        <p14:creationId xmlns:p14="http://schemas.microsoft.com/office/powerpoint/2010/main" val="113200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9" grpId="0"/>
      <p:bldP spid="11" grpId="0" animBg="1"/>
      <p:bldP spid="4" grpId="0" uiExpand="1"/>
      <p:bldP spid="6" grpId="0"/>
      <p:bldP spid="10"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607767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Συζήτηση-Συμπεράσματα  2/2</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190573"/>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Ορθογώνιο: Στρογγύλεμα γωνιών 2">
            <a:extLst>
              <a:ext uri="{FF2B5EF4-FFF2-40B4-BE49-F238E27FC236}">
                <a16:creationId xmlns:a16="http://schemas.microsoft.com/office/drawing/2014/main" id="{C5E35A02-D464-4038-A3BD-C9A27755B9E5}"/>
              </a:ext>
            </a:extLst>
          </p:cNvPr>
          <p:cNvSpPr/>
          <p:nvPr/>
        </p:nvSpPr>
        <p:spPr>
          <a:xfrm>
            <a:off x="2924088" y="1316971"/>
            <a:ext cx="6573519" cy="1260000"/>
          </a:xfrm>
          <a:prstGeom prst="roundRect">
            <a:avLst/>
          </a:prstGeom>
          <a:solidFill>
            <a:srgbClr val="00B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extBox 6">
            <a:extLst>
              <a:ext uri="{FF2B5EF4-FFF2-40B4-BE49-F238E27FC236}">
                <a16:creationId xmlns:a16="http://schemas.microsoft.com/office/drawing/2014/main" id="{4A194B68-03E7-465D-8A0C-01D61B0574C4}"/>
              </a:ext>
            </a:extLst>
          </p:cNvPr>
          <p:cNvSpPr txBox="1"/>
          <p:nvPr/>
        </p:nvSpPr>
        <p:spPr>
          <a:xfrm>
            <a:off x="3484801" y="1425893"/>
            <a:ext cx="5783112"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l-GR" b="1" dirty="0">
                <a:solidFill>
                  <a:schemeClr val="bg1"/>
                </a:solidFill>
              </a:rPr>
              <a:t>4</a:t>
            </a:r>
            <a:r>
              <a:rPr lang="el-GR" b="1" baseline="30000" dirty="0">
                <a:solidFill>
                  <a:schemeClr val="bg1"/>
                </a:solidFill>
              </a:rPr>
              <a:t>ο</a:t>
            </a:r>
            <a:r>
              <a:rPr lang="el-GR" b="1" dirty="0">
                <a:solidFill>
                  <a:schemeClr val="bg1"/>
                </a:solidFill>
              </a:rPr>
              <a:t> Ερευνητικό Ερώτημα</a:t>
            </a:r>
            <a:endParaRPr lang="el-GR" dirty="0">
              <a:sym typeface="Wingdings" panose="05000000000000000000" pitchFamily="2" charset="2"/>
            </a:endParaRPr>
          </a:p>
          <a:p>
            <a:pPr algn="just"/>
            <a:r>
              <a:rPr lang="el-GR" dirty="0">
                <a:solidFill>
                  <a:schemeClr val="bg1"/>
                </a:solidFill>
                <a:sym typeface="Wingdings" panose="05000000000000000000" pitchFamily="2" charset="2"/>
              </a:rPr>
              <a:t>Το ΕΥ έχει σχεδιαστεί σύμφωνα με τις αρχές και τη μεθοδολογία της εξΑΕ</a:t>
            </a:r>
            <a:endParaRPr lang="el-GR" dirty="0">
              <a:solidFill>
                <a:schemeClr val="bg1"/>
              </a:solidFill>
            </a:endParaRPr>
          </a:p>
        </p:txBody>
      </p:sp>
      <p:sp>
        <p:nvSpPr>
          <p:cNvPr id="8" name="Ορθογώνιο: Στρογγύλεμα γωνιών 7">
            <a:extLst>
              <a:ext uri="{FF2B5EF4-FFF2-40B4-BE49-F238E27FC236}">
                <a16:creationId xmlns:a16="http://schemas.microsoft.com/office/drawing/2014/main" id="{5BEB82A7-18E8-4333-942A-54C81F3A5E92}"/>
              </a:ext>
            </a:extLst>
          </p:cNvPr>
          <p:cNvSpPr/>
          <p:nvPr/>
        </p:nvSpPr>
        <p:spPr>
          <a:xfrm>
            <a:off x="3484800" y="2653528"/>
            <a:ext cx="6573600" cy="1260000"/>
          </a:xfrm>
          <a:prstGeom prst="roundRect">
            <a:avLst/>
          </a:prstGeom>
          <a:solidFill>
            <a:srgbClr val="E4C42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TextBox 8">
            <a:extLst>
              <a:ext uri="{FF2B5EF4-FFF2-40B4-BE49-F238E27FC236}">
                <a16:creationId xmlns:a16="http://schemas.microsoft.com/office/drawing/2014/main" id="{0FAD8BAF-4236-489F-BA07-F8AAFB30E856}"/>
              </a:ext>
            </a:extLst>
          </p:cNvPr>
          <p:cNvSpPr txBox="1"/>
          <p:nvPr/>
        </p:nvSpPr>
        <p:spPr>
          <a:xfrm>
            <a:off x="3988956" y="2763942"/>
            <a:ext cx="5931222" cy="923330"/>
          </a:xfrm>
          <a:prstGeom prst="rect">
            <a:avLst/>
          </a:prstGeom>
          <a:noFill/>
        </p:spPr>
        <p:txBody>
          <a:bodyPr wrap="square" rtlCol="0">
            <a:spAutoFit/>
          </a:bodyPr>
          <a:lstStyle/>
          <a:p>
            <a:pPr algn="just"/>
            <a:r>
              <a:rPr lang="el-GR" b="1" dirty="0">
                <a:solidFill>
                  <a:schemeClr val="bg1"/>
                </a:solidFill>
              </a:rPr>
              <a:t>5</a:t>
            </a:r>
            <a:r>
              <a:rPr lang="el-GR" b="1" baseline="30000" dirty="0">
                <a:solidFill>
                  <a:schemeClr val="bg1"/>
                </a:solidFill>
              </a:rPr>
              <a:t>ο</a:t>
            </a:r>
            <a:r>
              <a:rPr lang="el-GR" b="1" dirty="0">
                <a:solidFill>
                  <a:schemeClr val="bg1"/>
                </a:solidFill>
              </a:rPr>
              <a:t> Ερευνητικό Ερώτημα</a:t>
            </a:r>
          </a:p>
          <a:p>
            <a:pPr algn="just"/>
            <a:r>
              <a:rPr lang="el-GR" dirty="0">
                <a:solidFill>
                  <a:schemeClr val="bg1"/>
                </a:solidFill>
                <a:sym typeface="Wingdings" panose="05000000000000000000" pitchFamily="2" charset="2"/>
              </a:rPr>
              <a:t>Το ΕΥ έχει δημιουργηθεί σύμφωνα με τις αρχές της Πολυμεσικής Μάθησης</a:t>
            </a:r>
            <a:endParaRPr lang="el-GR" b="1" dirty="0">
              <a:solidFill>
                <a:schemeClr val="bg1"/>
              </a:solidFill>
            </a:endParaRPr>
          </a:p>
        </p:txBody>
      </p:sp>
      <p:sp>
        <p:nvSpPr>
          <p:cNvPr id="11" name="Ορθογώνιο: Στρογγύλεμα γωνιών 10">
            <a:extLst>
              <a:ext uri="{FF2B5EF4-FFF2-40B4-BE49-F238E27FC236}">
                <a16:creationId xmlns:a16="http://schemas.microsoft.com/office/drawing/2014/main" id="{71DCD886-96B3-4204-A0C8-281CB2181DBF}"/>
              </a:ext>
            </a:extLst>
          </p:cNvPr>
          <p:cNvSpPr/>
          <p:nvPr/>
        </p:nvSpPr>
        <p:spPr>
          <a:xfrm>
            <a:off x="3988955" y="4044980"/>
            <a:ext cx="6573600" cy="1260000"/>
          </a:xfrm>
          <a:prstGeom prst="roundRect">
            <a:avLst/>
          </a:prstGeom>
          <a:solidFill>
            <a:srgbClr val="09C9A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TextBox 11">
            <a:extLst>
              <a:ext uri="{FF2B5EF4-FFF2-40B4-BE49-F238E27FC236}">
                <a16:creationId xmlns:a16="http://schemas.microsoft.com/office/drawing/2014/main" id="{DB9D95ED-9ED3-49E8-846D-3CB33FE4447E}"/>
              </a:ext>
            </a:extLst>
          </p:cNvPr>
          <p:cNvSpPr txBox="1"/>
          <p:nvPr/>
        </p:nvSpPr>
        <p:spPr>
          <a:xfrm>
            <a:off x="4611666" y="4068369"/>
            <a:ext cx="5786976" cy="1200329"/>
          </a:xfrm>
          <a:prstGeom prst="rect">
            <a:avLst/>
          </a:prstGeom>
          <a:noFill/>
        </p:spPr>
        <p:txBody>
          <a:bodyPr wrap="square" rtlCol="0">
            <a:spAutoFit/>
          </a:bodyPr>
          <a:lstStyle/>
          <a:p>
            <a:pPr algn="just"/>
            <a:r>
              <a:rPr lang="el-GR" b="1" dirty="0">
                <a:solidFill>
                  <a:schemeClr val="bg1"/>
                </a:solidFill>
              </a:rPr>
              <a:t>6</a:t>
            </a:r>
            <a:r>
              <a:rPr lang="el-GR" b="1" baseline="30000" dirty="0">
                <a:solidFill>
                  <a:schemeClr val="bg1"/>
                </a:solidFill>
              </a:rPr>
              <a:t>ο</a:t>
            </a:r>
            <a:r>
              <a:rPr lang="el-GR" b="1" dirty="0">
                <a:solidFill>
                  <a:schemeClr val="bg1"/>
                </a:solidFill>
              </a:rPr>
              <a:t> Ερευνητικό Ερώτημα</a:t>
            </a:r>
            <a:endParaRPr lang="el-GR" dirty="0">
              <a:solidFill>
                <a:schemeClr val="bg1"/>
              </a:solidFill>
            </a:endParaRPr>
          </a:p>
          <a:p>
            <a:pPr algn="just"/>
            <a:r>
              <a:rPr lang="el-GR" dirty="0">
                <a:solidFill>
                  <a:schemeClr val="bg1"/>
                </a:solidFill>
                <a:sym typeface="Wingdings" panose="05000000000000000000" pitchFamily="2" charset="2"/>
              </a:rPr>
              <a:t>Το ΕΥ συμβάλλει στην απλή και κατανοητή παρουσίαση του γνωστικού αντικειμένου, σύμφωνα με τους ΚΦΑ</a:t>
            </a:r>
            <a:endParaRPr lang="el-GR" sz="2400" dirty="0">
              <a:solidFill>
                <a:schemeClr val="bg1"/>
              </a:solidFill>
            </a:endParaRPr>
          </a:p>
        </p:txBody>
      </p:sp>
      <p:sp>
        <p:nvSpPr>
          <p:cNvPr id="10" name="Ορθογώνιο: Στρογγύλεμα γωνιών 9">
            <a:extLst>
              <a:ext uri="{FF2B5EF4-FFF2-40B4-BE49-F238E27FC236}">
                <a16:creationId xmlns:a16="http://schemas.microsoft.com/office/drawing/2014/main" id="{B2C9C1D8-0080-4A0C-A9A2-BDA8B5B7EBAE}"/>
              </a:ext>
            </a:extLst>
          </p:cNvPr>
          <p:cNvSpPr/>
          <p:nvPr/>
        </p:nvSpPr>
        <p:spPr>
          <a:xfrm>
            <a:off x="4611666" y="5442698"/>
            <a:ext cx="6573600" cy="1260000"/>
          </a:xfrm>
          <a:prstGeom prst="round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chemeClr val="bg1"/>
              </a:solidFill>
            </a:endParaRPr>
          </a:p>
          <a:p>
            <a:endParaRPr lang="el-GR" dirty="0">
              <a:solidFill>
                <a:schemeClr val="bg1"/>
              </a:solidFill>
            </a:endParaRPr>
          </a:p>
        </p:txBody>
      </p:sp>
      <p:sp>
        <p:nvSpPr>
          <p:cNvPr id="4" name="TextBox 3">
            <a:extLst>
              <a:ext uri="{FF2B5EF4-FFF2-40B4-BE49-F238E27FC236}">
                <a16:creationId xmlns:a16="http://schemas.microsoft.com/office/drawing/2014/main" id="{74F61E9A-061E-41D9-8842-B6D897E80BF9}"/>
              </a:ext>
            </a:extLst>
          </p:cNvPr>
          <p:cNvSpPr txBox="1"/>
          <p:nvPr/>
        </p:nvSpPr>
        <p:spPr>
          <a:xfrm>
            <a:off x="5061301" y="5687318"/>
            <a:ext cx="6005777" cy="646331"/>
          </a:xfrm>
          <a:prstGeom prst="rect">
            <a:avLst/>
          </a:prstGeom>
          <a:noFill/>
        </p:spPr>
        <p:txBody>
          <a:bodyPr wrap="square" rtlCol="0">
            <a:spAutoFit/>
          </a:bodyPr>
          <a:lstStyle/>
          <a:p>
            <a:r>
              <a:rPr lang="el-GR" b="1" dirty="0">
                <a:solidFill>
                  <a:schemeClr val="bg1"/>
                </a:solidFill>
              </a:rPr>
              <a:t>7</a:t>
            </a:r>
            <a:r>
              <a:rPr lang="el-GR" b="1" baseline="30000" dirty="0">
                <a:solidFill>
                  <a:schemeClr val="bg1"/>
                </a:solidFill>
              </a:rPr>
              <a:t>ο</a:t>
            </a:r>
            <a:r>
              <a:rPr lang="el-GR" b="1" dirty="0">
                <a:solidFill>
                  <a:schemeClr val="bg1"/>
                </a:solidFill>
              </a:rPr>
              <a:t> Ερευνητικό Ερώτημα</a:t>
            </a:r>
          </a:p>
          <a:p>
            <a:r>
              <a:rPr lang="el-GR" dirty="0">
                <a:solidFill>
                  <a:prstClr val="white"/>
                </a:solidFill>
                <a:sym typeface="Wingdings" panose="05000000000000000000" pitchFamily="2" charset="2"/>
              </a:rPr>
              <a:t>Το ΕΥ είναι εύχρηστο σύμφωνα με τους ΚΦΑ</a:t>
            </a:r>
            <a:endParaRPr lang="el-GR" dirty="0">
              <a:solidFill>
                <a:schemeClr val="bg1"/>
              </a:solidFill>
            </a:endParaRPr>
          </a:p>
        </p:txBody>
      </p:sp>
      <p:sp>
        <p:nvSpPr>
          <p:cNvPr id="6" name="Ορθογώνιο 5">
            <a:extLst>
              <a:ext uri="{FF2B5EF4-FFF2-40B4-BE49-F238E27FC236}">
                <a16:creationId xmlns:a16="http://schemas.microsoft.com/office/drawing/2014/main" id="{ED513EC4-9246-4EBF-858B-612C1A9F6B51}"/>
              </a:ext>
            </a:extLst>
          </p:cNvPr>
          <p:cNvSpPr/>
          <p:nvPr/>
        </p:nvSpPr>
        <p:spPr>
          <a:xfrm>
            <a:off x="4728150" y="5943885"/>
            <a:ext cx="248786" cy="369332"/>
          </a:xfrm>
          <a:prstGeom prst="rect">
            <a:avLst/>
          </a:prstGeom>
        </p:spPr>
        <p:txBody>
          <a:bodyPr wrap="none">
            <a:spAutoFit/>
          </a:bodyPr>
          <a:lstStyle/>
          <a:p>
            <a:r>
              <a:rPr lang="el-GR" dirty="0">
                <a:solidFill>
                  <a:prstClr val="white"/>
                </a:solidFill>
                <a:sym typeface="Wingdings" panose="05000000000000000000" pitchFamily="2" charset="2"/>
              </a:rPr>
              <a:t> </a:t>
            </a:r>
            <a:endParaRPr lang="el-GR" dirty="0"/>
          </a:p>
        </p:txBody>
      </p:sp>
      <p:sp>
        <p:nvSpPr>
          <p:cNvPr id="13" name="Ορθογώνιο 12">
            <a:extLst>
              <a:ext uri="{FF2B5EF4-FFF2-40B4-BE49-F238E27FC236}">
                <a16:creationId xmlns:a16="http://schemas.microsoft.com/office/drawing/2014/main" id="{E5FBFCC9-F684-FDD1-3128-A7FE44F47192}"/>
              </a:ext>
            </a:extLst>
          </p:cNvPr>
          <p:cNvSpPr/>
          <p:nvPr/>
        </p:nvSpPr>
        <p:spPr>
          <a:xfrm>
            <a:off x="3135136" y="1674215"/>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
        <p:nvSpPr>
          <p:cNvPr id="14" name="Ορθογώνιο 13">
            <a:extLst>
              <a:ext uri="{FF2B5EF4-FFF2-40B4-BE49-F238E27FC236}">
                <a16:creationId xmlns:a16="http://schemas.microsoft.com/office/drawing/2014/main" id="{E8C2A99D-2825-FF75-B59F-A2CA665CFE97}"/>
              </a:ext>
            </a:extLst>
          </p:cNvPr>
          <p:cNvSpPr/>
          <p:nvPr/>
        </p:nvSpPr>
        <p:spPr>
          <a:xfrm>
            <a:off x="3617337" y="3002746"/>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
        <p:nvSpPr>
          <p:cNvPr id="15" name="Ορθογώνιο 14">
            <a:extLst>
              <a:ext uri="{FF2B5EF4-FFF2-40B4-BE49-F238E27FC236}">
                <a16:creationId xmlns:a16="http://schemas.microsoft.com/office/drawing/2014/main" id="{7BA6BCF0-90F4-88BA-7F3A-B4C8121FC931}"/>
              </a:ext>
            </a:extLst>
          </p:cNvPr>
          <p:cNvSpPr/>
          <p:nvPr/>
        </p:nvSpPr>
        <p:spPr>
          <a:xfrm>
            <a:off x="4214356" y="4444493"/>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
        <p:nvSpPr>
          <p:cNvPr id="16" name="Ορθογώνιο 15">
            <a:extLst>
              <a:ext uri="{FF2B5EF4-FFF2-40B4-BE49-F238E27FC236}">
                <a16:creationId xmlns:a16="http://schemas.microsoft.com/office/drawing/2014/main" id="{E199F3BA-FB3F-9D12-CC83-2AFF70E74779}"/>
              </a:ext>
            </a:extLst>
          </p:cNvPr>
          <p:cNvSpPr/>
          <p:nvPr/>
        </p:nvSpPr>
        <p:spPr>
          <a:xfrm>
            <a:off x="4726158" y="5838830"/>
            <a:ext cx="466794" cy="561564"/>
          </a:xfrm>
          <a:prstGeom prst="rect">
            <a:avLst/>
          </a:prstGeom>
        </p:spPr>
        <p:txBody>
          <a:bodyPr wrap="none">
            <a:spAutoFit/>
          </a:bodyPr>
          <a:lstStyle/>
          <a:p>
            <a:pPr>
              <a:lnSpc>
                <a:spcPct val="120000"/>
              </a:lnSpc>
            </a:pPr>
            <a:r>
              <a:rPr lang="el-GR" sz="2800" dirty="0">
                <a:solidFill>
                  <a:schemeClr val="bg1"/>
                </a:solidFill>
                <a:sym typeface="Wingdings" panose="05000000000000000000" pitchFamily="2" charset="2"/>
              </a:rPr>
              <a:t></a:t>
            </a:r>
            <a:endParaRPr lang="el-GR" sz="2800" dirty="0"/>
          </a:p>
        </p:txBody>
      </p:sp>
    </p:spTree>
    <p:extLst>
      <p:ext uri="{BB962C8B-B14F-4D97-AF65-F5344CB8AC3E}">
        <p14:creationId xmlns:p14="http://schemas.microsoft.com/office/powerpoint/2010/main" val="1939689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9" grpId="0"/>
      <p:bldP spid="11" grpId="0" animBg="1"/>
      <p:bldP spid="12" grpId="0"/>
      <p:bldP spid="10"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4975903"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Ερευνητικά Ερωτήματα  1/2</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 name="TextBox 2">
            <a:extLst>
              <a:ext uri="{FF2B5EF4-FFF2-40B4-BE49-F238E27FC236}">
                <a16:creationId xmlns:a16="http://schemas.microsoft.com/office/drawing/2014/main" id="{72B1B2F1-F8CB-4FD0-8CB9-C0CBB5B0467E}"/>
              </a:ext>
            </a:extLst>
          </p:cNvPr>
          <p:cNvSpPr txBox="1"/>
          <p:nvPr/>
        </p:nvSpPr>
        <p:spPr>
          <a:xfrm>
            <a:off x="2924088" y="1206377"/>
            <a:ext cx="8197994" cy="870688"/>
          </a:xfrm>
          <a:prstGeom prst="rect">
            <a:avLst/>
          </a:prstGeom>
          <a:noFill/>
        </p:spPr>
        <p:txBody>
          <a:bodyPr wrap="square" rtlCol="0">
            <a:spAutoFit/>
          </a:bodyPr>
          <a:lstStyle/>
          <a:p>
            <a:pPr algn="just">
              <a:lnSpc>
                <a:spcPct val="150000"/>
              </a:lnSpc>
            </a:pPr>
            <a:r>
              <a:rPr lang="el-GR" dirty="0"/>
              <a:t>Με βάση τον σκοπό τα ερευνητικά ερωτήματα που διαμορφώθηκαν είναι τα εξής :</a:t>
            </a:r>
          </a:p>
        </p:txBody>
      </p:sp>
      <p:sp>
        <p:nvSpPr>
          <p:cNvPr id="6" name="Ορθογώνιο: Στρογγύλεμα γωνιών 5">
            <a:extLst>
              <a:ext uri="{FF2B5EF4-FFF2-40B4-BE49-F238E27FC236}">
                <a16:creationId xmlns:a16="http://schemas.microsoft.com/office/drawing/2014/main" id="{2A639C6B-1C4E-4577-989D-E50D6D981394}"/>
              </a:ext>
            </a:extLst>
          </p:cNvPr>
          <p:cNvSpPr/>
          <p:nvPr/>
        </p:nvSpPr>
        <p:spPr>
          <a:xfrm>
            <a:off x="3048001" y="2684665"/>
            <a:ext cx="3171912" cy="39031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1</a:t>
            </a:r>
            <a:r>
              <a:rPr lang="el-GR" baseline="30000" dirty="0"/>
              <a:t>ο</a:t>
            </a:r>
            <a:r>
              <a:rPr lang="el-GR" dirty="0"/>
              <a:t> ερευνητικό ερώτημα</a:t>
            </a:r>
          </a:p>
        </p:txBody>
      </p:sp>
      <p:sp>
        <p:nvSpPr>
          <p:cNvPr id="8" name="TextBox 7">
            <a:extLst>
              <a:ext uri="{FF2B5EF4-FFF2-40B4-BE49-F238E27FC236}">
                <a16:creationId xmlns:a16="http://schemas.microsoft.com/office/drawing/2014/main" id="{35B7E5BC-944A-40D7-B39E-B9DC136E2DC4}"/>
              </a:ext>
            </a:extLst>
          </p:cNvPr>
          <p:cNvSpPr txBox="1"/>
          <p:nvPr/>
        </p:nvSpPr>
        <p:spPr>
          <a:xfrm>
            <a:off x="6808810" y="2684665"/>
            <a:ext cx="4322858" cy="1711366"/>
          </a:xfrm>
          <a:prstGeom prst="rect">
            <a:avLst/>
          </a:prstGeom>
          <a:solidFill>
            <a:schemeClr val="accent1">
              <a:lumMod val="20000"/>
              <a:lumOff val="80000"/>
            </a:schemeClr>
          </a:solidFill>
        </p:spPr>
        <p:txBody>
          <a:bodyPr wrap="square" rtlCol="0">
            <a:spAutoFit/>
          </a:bodyPr>
          <a:lstStyle/>
          <a:p>
            <a:pPr algn="just">
              <a:lnSpc>
                <a:spcPct val="150000"/>
              </a:lnSpc>
            </a:pPr>
            <a:r>
              <a:rPr lang="el-GR" dirty="0">
                <a:solidFill>
                  <a:schemeClr val="accent1">
                    <a:lumMod val="50000"/>
                  </a:schemeClr>
                </a:solidFill>
                <a:latin typeface="Calibri" panose="020F0502020204030204" pitchFamily="34" charset="0"/>
                <a:cs typeface="Calibri" panose="020F0502020204030204" pitchFamily="34" charset="0"/>
              </a:rPr>
              <a:t>Με ποιο τρόπο θα πρέπει να δημιουργηθεί μαθησιακό υλικό που να αφορά την εκμάθηση του μυϊκού συστήματος για το μάθημα της Φυσικής Αγωγής;</a:t>
            </a:r>
          </a:p>
        </p:txBody>
      </p:sp>
      <p:sp>
        <p:nvSpPr>
          <p:cNvPr id="11" name="Ορθογώνιο: Στρογγύλεμα γωνιών 10">
            <a:extLst>
              <a:ext uri="{FF2B5EF4-FFF2-40B4-BE49-F238E27FC236}">
                <a16:creationId xmlns:a16="http://schemas.microsoft.com/office/drawing/2014/main" id="{BBC7E92F-E60C-4823-946E-9B91E9A8A123}"/>
              </a:ext>
            </a:extLst>
          </p:cNvPr>
          <p:cNvSpPr/>
          <p:nvPr/>
        </p:nvSpPr>
        <p:spPr>
          <a:xfrm>
            <a:off x="3048001" y="4617587"/>
            <a:ext cx="3171912" cy="3903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2</a:t>
            </a:r>
            <a:r>
              <a:rPr lang="el-GR" baseline="30000" dirty="0"/>
              <a:t>ο</a:t>
            </a:r>
            <a:r>
              <a:rPr lang="el-GR" dirty="0"/>
              <a:t> ερευνητικό ερώτημα</a:t>
            </a:r>
          </a:p>
        </p:txBody>
      </p:sp>
      <p:sp>
        <p:nvSpPr>
          <p:cNvPr id="13" name="TextBox 12">
            <a:extLst>
              <a:ext uri="{FF2B5EF4-FFF2-40B4-BE49-F238E27FC236}">
                <a16:creationId xmlns:a16="http://schemas.microsoft.com/office/drawing/2014/main" id="{E0C9BADB-F681-46EC-99D7-52A879596203}"/>
              </a:ext>
            </a:extLst>
          </p:cNvPr>
          <p:cNvSpPr txBox="1"/>
          <p:nvPr/>
        </p:nvSpPr>
        <p:spPr>
          <a:xfrm>
            <a:off x="6808810" y="4630728"/>
            <a:ext cx="4328172" cy="880369"/>
          </a:xfrm>
          <a:prstGeom prst="rect">
            <a:avLst/>
          </a:prstGeom>
          <a:solidFill>
            <a:schemeClr val="accent1">
              <a:lumMod val="20000"/>
              <a:lumOff val="80000"/>
            </a:schemeClr>
          </a:solidFill>
        </p:spPr>
        <p:txBody>
          <a:bodyPr wrap="square" rtlCol="0">
            <a:spAutoFit/>
          </a:bodyPr>
          <a:lstStyle/>
          <a:p>
            <a:pPr algn="just">
              <a:lnSpc>
                <a:spcPct val="150000"/>
              </a:lnSpc>
            </a:pPr>
            <a:r>
              <a:rPr lang="el-GR" dirty="0">
                <a:solidFill>
                  <a:schemeClr val="accent1">
                    <a:lumMod val="50000"/>
                  </a:schemeClr>
                </a:solidFill>
                <a:latin typeface="Calibri" panose="020F0502020204030204" pitchFamily="34" charset="0"/>
                <a:cs typeface="Calibri" panose="020F0502020204030204" pitchFamily="34" charset="0"/>
              </a:rPr>
              <a:t>Ποια χαρακτηριστικά πρέπει να έχει το υλικό αυτό για μαθητές Ε ́ &amp; Στ ́ Δημοτικού;</a:t>
            </a:r>
          </a:p>
        </p:txBody>
      </p:sp>
      <p:sp>
        <p:nvSpPr>
          <p:cNvPr id="14" name="Ορθογώνιο: Στρογγύλεμα γωνιών 13">
            <a:extLst>
              <a:ext uri="{FF2B5EF4-FFF2-40B4-BE49-F238E27FC236}">
                <a16:creationId xmlns:a16="http://schemas.microsoft.com/office/drawing/2014/main" id="{8E913EFF-81C2-492A-9212-3550DDDEEBF0}"/>
              </a:ext>
            </a:extLst>
          </p:cNvPr>
          <p:cNvSpPr/>
          <p:nvPr/>
        </p:nvSpPr>
        <p:spPr>
          <a:xfrm>
            <a:off x="3048001" y="5741237"/>
            <a:ext cx="3171912" cy="3903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3</a:t>
            </a:r>
            <a:r>
              <a:rPr lang="el-GR" baseline="30000" dirty="0"/>
              <a:t>ο</a:t>
            </a:r>
            <a:r>
              <a:rPr lang="el-GR" dirty="0"/>
              <a:t> ερευνητικό ερώτημα</a:t>
            </a:r>
          </a:p>
        </p:txBody>
      </p:sp>
      <p:sp>
        <p:nvSpPr>
          <p:cNvPr id="15" name="Ορθογώνιο 14">
            <a:extLst>
              <a:ext uri="{FF2B5EF4-FFF2-40B4-BE49-F238E27FC236}">
                <a16:creationId xmlns:a16="http://schemas.microsoft.com/office/drawing/2014/main" id="{099F0CB4-7245-4E6F-8B63-BC0359A7B19E}"/>
              </a:ext>
            </a:extLst>
          </p:cNvPr>
          <p:cNvSpPr/>
          <p:nvPr/>
        </p:nvSpPr>
        <p:spPr>
          <a:xfrm>
            <a:off x="6793909" y="5745794"/>
            <a:ext cx="4328173" cy="646331"/>
          </a:xfrm>
          <a:prstGeom prst="rect">
            <a:avLst/>
          </a:prstGeom>
          <a:solidFill>
            <a:schemeClr val="accent1">
              <a:lumMod val="20000"/>
              <a:lumOff val="80000"/>
            </a:schemeClr>
          </a:solidFill>
        </p:spPr>
        <p:txBody>
          <a:bodyPr wrap="square">
            <a:spAutoFit/>
          </a:bodyPr>
          <a:lstStyle/>
          <a:p>
            <a:pPr algn="just"/>
            <a:r>
              <a:rPr lang="el-GR" dirty="0">
                <a:solidFill>
                  <a:schemeClr val="accent1">
                    <a:lumMod val="50000"/>
                  </a:schemeClr>
                </a:solidFill>
                <a:latin typeface="Calibri" panose="020F0502020204030204" pitchFamily="34" charset="0"/>
                <a:cs typeface="Calibri" panose="020F0502020204030204" pitchFamily="34" charset="0"/>
              </a:rPr>
              <a:t>Ποια μορφή πρέπει να έχει το συγκεκριμένο υλικό;</a:t>
            </a:r>
          </a:p>
        </p:txBody>
      </p:sp>
      <p:sp>
        <p:nvSpPr>
          <p:cNvPr id="4" name="TextBox 3">
            <a:extLst>
              <a:ext uri="{FF2B5EF4-FFF2-40B4-BE49-F238E27FC236}">
                <a16:creationId xmlns:a16="http://schemas.microsoft.com/office/drawing/2014/main" id="{3ABD973F-DD10-45D0-A7FC-06E8B1584665}"/>
              </a:ext>
            </a:extLst>
          </p:cNvPr>
          <p:cNvSpPr txBox="1"/>
          <p:nvPr/>
        </p:nvSpPr>
        <p:spPr>
          <a:xfrm>
            <a:off x="4633957" y="3685880"/>
            <a:ext cx="184731" cy="369332"/>
          </a:xfrm>
          <a:prstGeom prst="rect">
            <a:avLst/>
          </a:prstGeom>
          <a:noFill/>
        </p:spPr>
        <p:txBody>
          <a:bodyPr wrap="none" rtlCol="0">
            <a:spAutoFit/>
          </a:bodyPr>
          <a:lstStyle/>
          <a:p>
            <a:pPr algn="just"/>
            <a:endParaRPr lang="el-GR" dirty="0"/>
          </a:p>
        </p:txBody>
      </p:sp>
      <p:sp>
        <p:nvSpPr>
          <p:cNvPr id="7" name="TextBox 6">
            <a:extLst>
              <a:ext uri="{FF2B5EF4-FFF2-40B4-BE49-F238E27FC236}">
                <a16:creationId xmlns:a16="http://schemas.microsoft.com/office/drawing/2014/main" id="{AB69D9A2-DD85-4235-9DC5-ABCC6B2BA445}"/>
              </a:ext>
            </a:extLst>
          </p:cNvPr>
          <p:cNvSpPr txBox="1"/>
          <p:nvPr/>
        </p:nvSpPr>
        <p:spPr>
          <a:xfrm>
            <a:off x="6301937" y="2646596"/>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
        <p:nvSpPr>
          <p:cNvPr id="16" name="TextBox 15">
            <a:extLst>
              <a:ext uri="{FF2B5EF4-FFF2-40B4-BE49-F238E27FC236}">
                <a16:creationId xmlns:a16="http://schemas.microsoft.com/office/drawing/2014/main" id="{80BF3817-DE9E-4792-9E29-3822561FE2CE}"/>
              </a:ext>
            </a:extLst>
          </p:cNvPr>
          <p:cNvSpPr txBox="1"/>
          <p:nvPr/>
        </p:nvSpPr>
        <p:spPr>
          <a:xfrm>
            <a:off x="6309827" y="4630728"/>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
        <p:nvSpPr>
          <p:cNvPr id="17" name="TextBox 16">
            <a:extLst>
              <a:ext uri="{FF2B5EF4-FFF2-40B4-BE49-F238E27FC236}">
                <a16:creationId xmlns:a16="http://schemas.microsoft.com/office/drawing/2014/main" id="{BF514C18-668C-4ACC-9B32-43C2FD2670F1}"/>
              </a:ext>
            </a:extLst>
          </p:cNvPr>
          <p:cNvSpPr txBox="1"/>
          <p:nvPr/>
        </p:nvSpPr>
        <p:spPr>
          <a:xfrm>
            <a:off x="6301937" y="5741237"/>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Tree>
    <p:extLst>
      <p:ext uri="{BB962C8B-B14F-4D97-AF65-F5344CB8AC3E}">
        <p14:creationId xmlns:p14="http://schemas.microsoft.com/office/powerpoint/2010/main" val="278541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7"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86068" y="691496"/>
            <a:ext cx="8954296"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Περιορισμοί</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2982514" y="1176312"/>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13" name="15 - Στρογγύλεμα διαγώνιας γωνίας του ορθογωνίου">
            <a:extLst>
              <a:ext uri="{FF2B5EF4-FFF2-40B4-BE49-F238E27FC236}">
                <a16:creationId xmlns:a16="http://schemas.microsoft.com/office/drawing/2014/main" id="{1343EF00-05CE-4182-A935-62F6C4E89199}"/>
              </a:ext>
            </a:extLst>
          </p:cNvPr>
          <p:cNvSpPr/>
          <p:nvPr/>
        </p:nvSpPr>
        <p:spPr>
          <a:xfrm>
            <a:off x="3038653" y="2187954"/>
            <a:ext cx="8028425" cy="3383505"/>
          </a:xfrm>
          <a:prstGeom prst="round2DiagRect">
            <a:avLst/>
          </a:prstGeom>
          <a:solidFill>
            <a:srgbClr val="51BDD3"/>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04800">
              <a:lnSpc>
                <a:spcPct val="200000"/>
              </a:lnSpc>
              <a:buSzPts val="1200"/>
            </a:pPr>
            <a:endParaRPr lang="el-GR" dirty="0">
              <a:solidFill>
                <a:srgbClr val="374957"/>
              </a:solidFill>
              <a:highlight>
                <a:srgbClr val="FFFFFF"/>
              </a:highlight>
            </a:endParaRPr>
          </a:p>
        </p:txBody>
      </p:sp>
      <p:sp>
        <p:nvSpPr>
          <p:cNvPr id="15" name="TextBox 14">
            <a:extLst>
              <a:ext uri="{FF2B5EF4-FFF2-40B4-BE49-F238E27FC236}">
                <a16:creationId xmlns:a16="http://schemas.microsoft.com/office/drawing/2014/main" id="{ED5E171B-F0F1-4AEC-B57D-FF4EA50B9327}"/>
              </a:ext>
            </a:extLst>
          </p:cNvPr>
          <p:cNvSpPr txBox="1"/>
          <p:nvPr/>
        </p:nvSpPr>
        <p:spPr>
          <a:xfrm>
            <a:off x="3508744" y="2769177"/>
            <a:ext cx="7187610" cy="2221057"/>
          </a:xfrm>
          <a:prstGeom prst="rect">
            <a:avLst/>
          </a:prstGeom>
          <a:noFill/>
        </p:spPr>
        <p:txBody>
          <a:bodyPr wrap="square" rtlCol="0">
            <a:spAutoFit/>
          </a:bodyPr>
          <a:lstStyle/>
          <a:p>
            <a:pPr algn="just">
              <a:lnSpc>
                <a:spcPct val="200000"/>
              </a:lnSpc>
            </a:pPr>
            <a:r>
              <a:rPr lang="el-GR" b="1" dirty="0">
                <a:solidFill>
                  <a:schemeClr val="bg1"/>
                </a:solidFill>
              </a:rPr>
              <a:t>Ο σημαντικότερος περιορισμός της παρούσας έρευνας είναι ο </a:t>
            </a:r>
            <a:r>
              <a:rPr lang="el-GR" b="1" u="sng" dirty="0">
                <a:solidFill>
                  <a:schemeClr val="bg1"/>
                </a:solidFill>
              </a:rPr>
              <a:t>μικρός αριθμός συμμετεχόντων</a:t>
            </a:r>
            <a:r>
              <a:rPr lang="el-GR" b="1" dirty="0">
                <a:solidFill>
                  <a:schemeClr val="bg1"/>
                </a:solidFill>
              </a:rPr>
              <a:t> στην αποτίμηση. </a:t>
            </a:r>
          </a:p>
          <a:p>
            <a:pPr algn="just">
              <a:lnSpc>
                <a:spcPct val="200000"/>
              </a:lnSpc>
            </a:pPr>
            <a:r>
              <a:rPr lang="el-GR" b="1" dirty="0">
                <a:solidFill>
                  <a:schemeClr val="bg1"/>
                </a:solidFill>
              </a:rPr>
              <a:t>Για τον λόγο αυτό, το σύνολο των αποτελεσμάτων έχει μάλλον χαρακτήρα ενδείξεων παρά γενικεύσιμων αποτελεσμάτων. </a:t>
            </a:r>
          </a:p>
        </p:txBody>
      </p:sp>
    </p:spTree>
    <p:extLst>
      <p:ext uri="{BB962C8B-B14F-4D97-AF65-F5344CB8AC3E}">
        <p14:creationId xmlns:p14="http://schemas.microsoft.com/office/powerpoint/2010/main" val="119537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86068" y="691496"/>
            <a:ext cx="8954296"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Προτάσεις για μελλοντική έρευνα</a:t>
            </a:r>
          </a:p>
        </p:txBody>
      </p:sp>
      <p:sp>
        <p:nvSpPr>
          <p:cNvPr id="6" name="Ορθογώνιο 5">
            <a:extLst>
              <a:ext uri="{FF2B5EF4-FFF2-40B4-BE49-F238E27FC236}">
                <a16:creationId xmlns:a16="http://schemas.microsoft.com/office/drawing/2014/main" id="{ED513EC4-9246-4EBF-858B-612C1A9F6B51}"/>
              </a:ext>
            </a:extLst>
          </p:cNvPr>
          <p:cNvSpPr/>
          <p:nvPr/>
        </p:nvSpPr>
        <p:spPr>
          <a:xfrm>
            <a:off x="4675990" y="3859895"/>
            <a:ext cx="248786" cy="559064"/>
          </a:xfrm>
          <a:prstGeom prst="rect">
            <a:avLst/>
          </a:prstGeom>
        </p:spPr>
        <p:txBody>
          <a:bodyPr wrap="none">
            <a:spAutoFit/>
          </a:bodyPr>
          <a:lstStyle/>
          <a:p>
            <a:pPr>
              <a:lnSpc>
                <a:spcPct val="200000"/>
              </a:lnSpc>
            </a:pPr>
            <a:r>
              <a:rPr lang="el-GR" b="1" dirty="0">
                <a:solidFill>
                  <a:prstClr val="white"/>
                </a:solidFill>
                <a:sym typeface="Wingdings" panose="05000000000000000000" pitchFamily="2" charset="2"/>
              </a:rPr>
              <a:t> </a:t>
            </a:r>
            <a:endParaRPr lang="el-GR" b="1" dirty="0"/>
          </a:p>
        </p:txBody>
      </p:sp>
      <p:sp>
        <p:nvSpPr>
          <p:cNvPr id="16" name="16 - Στρογγύλεμα διαγώνιας γωνίας του ορθογωνίου">
            <a:extLst>
              <a:ext uri="{FF2B5EF4-FFF2-40B4-BE49-F238E27FC236}">
                <a16:creationId xmlns:a16="http://schemas.microsoft.com/office/drawing/2014/main" id="{D78CE15B-3919-469F-9069-8C253CE0DCD3}"/>
              </a:ext>
            </a:extLst>
          </p:cNvPr>
          <p:cNvSpPr/>
          <p:nvPr/>
        </p:nvSpPr>
        <p:spPr>
          <a:xfrm>
            <a:off x="2828261" y="1568395"/>
            <a:ext cx="8399720" cy="5098215"/>
          </a:xfrm>
          <a:prstGeom prst="round2DiagRect">
            <a:avLst/>
          </a:prstGeom>
          <a:solidFill>
            <a:srgbClr val="09C9A0"/>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04800">
              <a:lnSpc>
                <a:spcPct val="200000"/>
              </a:lnSpc>
              <a:buSzPts val="1200"/>
            </a:pPr>
            <a:endParaRPr lang="el-GR" b="1" dirty="0">
              <a:solidFill>
                <a:srgbClr val="374957"/>
              </a:solidFill>
              <a:highlight>
                <a:srgbClr val="FFFFFF"/>
              </a:highlight>
            </a:endParaRPr>
          </a:p>
        </p:txBody>
      </p:sp>
      <p:sp>
        <p:nvSpPr>
          <p:cNvPr id="18" name="TextBox 17">
            <a:extLst>
              <a:ext uri="{FF2B5EF4-FFF2-40B4-BE49-F238E27FC236}">
                <a16:creationId xmlns:a16="http://schemas.microsoft.com/office/drawing/2014/main" id="{876ADF84-B6B8-4C73-AE96-AF88743DC10A}"/>
              </a:ext>
            </a:extLst>
          </p:cNvPr>
          <p:cNvSpPr txBox="1"/>
          <p:nvPr/>
        </p:nvSpPr>
        <p:spPr>
          <a:xfrm>
            <a:off x="3452165" y="1872345"/>
            <a:ext cx="7418674" cy="1113062"/>
          </a:xfrm>
          <a:prstGeom prst="rect">
            <a:avLst/>
          </a:prstGeom>
          <a:noFill/>
        </p:spPr>
        <p:txBody>
          <a:bodyPr wrap="square" rtlCol="0">
            <a:spAutoFit/>
          </a:bodyPr>
          <a:lstStyle/>
          <a:p>
            <a:pPr algn="just">
              <a:lnSpc>
                <a:spcPct val="200000"/>
              </a:lnSpc>
            </a:pPr>
            <a:r>
              <a:rPr lang="el-GR" b="1" dirty="0">
                <a:solidFill>
                  <a:schemeClr val="bg1"/>
                </a:solidFill>
              </a:rPr>
              <a:t>Εφαρμογή από εκπαιδευτικούς στο πλαίσιο διδασκαλίας της εν λόγω ΘΕ και αποτίμηση από μαθητές.</a:t>
            </a:r>
          </a:p>
        </p:txBody>
      </p:sp>
      <p:sp>
        <p:nvSpPr>
          <p:cNvPr id="19" name="TextBox 18">
            <a:extLst>
              <a:ext uri="{FF2B5EF4-FFF2-40B4-BE49-F238E27FC236}">
                <a16:creationId xmlns:a16="http://schemas.microsoft.com/office/drawing/2014/main" id="{23D025BB-E13D-49C9-B055-F8F2746B1C87}"/>
              </a:ext>
            </a:extLst>
          </p:cNvPr>
          <p:cNvSpPr txBox="1"/>
          <p:nvPr/>
        </p:nvSpPr>
        <p:spPr>
          <a:xfrm>
            <a:off x="3440409" y="2995337"/>
            <a:ext cx="7418674" cy="1113062"/>
          </a:xfrm>
          <a:prstGeom prst="rect">
            <a:avLst/>
          </a:prstGeom>
          <a:noFill/>
        </p:spPr>
        <p:txBody>
          <a:bodyPr wrap="square" rtlCol="0">
            <a:spAutoFit/>
          </a:bodyPr>
          <a:lstStyle/>
          <a:p>
            <a:pPr algn="just">
              <a:lnSpc>
                <a:spcPct val="200000"/>
              </a:lnSpc>
            </a:pPr>
            <a:r>
              <a:rPr lang="el-GR" b="1" dirty="0">
                <a:solidFill>
                  <a:schemeClr val="bg1"/>
                </a:solidFill>
              </a:rPr>
              <a:t>Συνδυασμός ΕΥ με τη δημιουργία παιχνιδιού επαυξημένης πραγματικότητας.</a:t>
            </a:r>
          </a:p>
        </p:txBody>
      </p:sp>
      <p:sp>
        <p:nvSpPr>
          <p:cNvPr id="20" name="TextBox 19">
            <a:extLst>
              <a:ext uri="{FF2B5EF4-FFF2-40B4-BE49-F238E27FC236}">
                <a16:creationId xmlns:a16="http://schemas.microsoft.com/office/drawing/2014/main" id="{738DF8E9-97A9-4A24-80BB-A44EAC4DDF70}"/>
              </a:ext>
            </a:extLst>
          </p:cNvPr>
          <p:cNvSpPr txBox="1"/>
          <p:nvPr/>
        </p:nvSpPr>
        <p:spPr>
          <a:xfrm>
            <a:off x="3514252" y="4257574"/>
            <a:ext cx="7182101" cy="2220160"/>
          </a:xfrm>
          <a:prstGeom prst="rect">
            <a:avLst/>
          </a:prstGeom>
          <a:noFill/>
        </p:spPr>
        <p:txBody>
          <a:bodyPr wrap="square" rtlCol="0">
            <a:spAutoFit/>
          </a:bodyPr>
          <a:lstStyle/>
          <a:p>
            <a:pPr algn="just">
              <a:lnSpc>
                <a:spcPct val="200000"/>
              </a:lnSpc>
            </a:pPr>
            <a:r>
              <a:rPr lang="el-GR" b="1" dirty="0">
                <a:solidFill>
                  <a:schemeClr val="bg1"/>
                </a:solidFill>
              </a:rPr>
              <a:t>Συμμετοχή γονέων σε ένα συνεργατικό πρόγραμμα άσκησης μέσω ΕΥ, στο πλαίσιο υιοθέτησης ενός καθημερινού ημερολογίου άσκησης αλλά και ενίσχυσης ενδοοικογενειακών σχέσεων.</a:t>
            </a:r>
          </a:p>
        </p:txBody>
      </p:sp>
      <p:sp>
        <p:nvSpPr>
          <p:cNvPr id="21" name="Ορθογώνιο 20">
            <a:extLst>
              <a:ext uri="{FF2B5EF4-FFF2-40B4-BE49-F238E27FC236}">
                <a16:creationId xmlns:a16="http://schemas.microsoft.com/office/drawing/2014/main" id="{E89A2CC2-09A6-4BBE-8B73-4BCF297B280B}"/>
              </a:ext>
            </a:extLst>
          </p:cNvPr>
          <p:cNvSpPr/>
          <p:nvPr/>
        </p:nvSpPr>
        <p:spPr>
          <a:xfrm>
            <a:off x="3143454" y="1780932"/>
            <a:ext cx="429926" cy="716158"/>
          </a:xfrm>
          <a:prstGeom prst="rect">
            <a:avLst/>
          </a:prstGeom>
        </p:spPr>
        <p:txBody>
          <a:bodyPr wrap="none">
            <a:spAutoFit/>
          </a:bodyPr>
          <a:lstStyle/>
          <a:p>
            <a:pPr>
              <a:lnSpc>
                <a:spcPct val="200000"/>
              </a:lnSpc>
            </a:pPr>
            <a:r>
              <a:rPr lang="el-GR" sz="2400" b="1" dirty="0">
                <a:solidFill>
                  <a:schemeClr val="bg1"/>
                </a:solidFill>
                <a:sym typeface="Wingdings" panose="05000000000000000000" pitchFamily="2" charset="2"/>
              </a:rPr>
              <a:t></a:t>
            </a:r>
            <a:endParaRPr lang="el-GR" sz="2000" b="1" dirty="0"/>
          </a:p>
        </p:txBody>
      </p:sp>
      <p:sp>
        <p:nvSpPr>
          <p:cNvPr id="22" name="Ορθογώνιο 21">
            <a:extLst>
              <a:ext uri="{FF2B5EF4-FFF2-40B4-BE49-F238E27FC236}">
                <a16:creationId xmlns:a16="http://schemas.microsoft.com/office/drawing/2014/main" id="{79C7F930-CE30-412B-BD73-2080485A6765}"/>
              </a:ext>
            </a:extLst>
          </p:cNvPr>
          <p:cNvSpPr/>
          <p:nvPr/>
        </p:nvSpPr>
        <p:spPr>
          <a:xfrm>
            <a:off x="3143454" y="2947841"/>
            <a:ext cx="429926" cy="716158"/>
          </a:xfrm>
          <a:prstGeom prst="rect">
            <a:avLst/>
          </a:prstGeom>
        </p:spPr>
        <p:txBody>
          <a:bodyPr wrap="none">
            <a:spAutoFit/>
          </a:bodyPr>
          <a:lstStyle/>
          <a:p>
            <a:pPr>
              <a:lnSpc>
                <a:spcPct val="200000"/>
              </a:lnSpc>
            </a:pPr>
            <a:r>
              <a:rPr lang="el-GR" sz="2400" b="1" dirty="0">
                <a:solidFill>
                  <a:schemeClr val="bg1"/>
                </a:solidFill>
                <a:sym typeface="Wingdings" panose="05000000000000000000" pitchFamily="2" charset="2"/>
              </a:rPr>
              <a:t></a:t>
            </a:r>
            <a:endParaRPr lang="el-GR" sz="2400" b="1" dirty="0"/>
          </a:p>
        </p:txBody>
      </p:sp>
      <p:sp>
        <p:nvSpPr>
          <p:cNvPr id="23" name="Ορθογώνιο 22">
            <a:extLst>
              <a:ext uri="{FF2B5EF4-FFF2-40B4-BE49-F238E27FC236}">
                <a16:creationId xmlns:a16="http://schemas.microsoft.com/office/drawing/2014/main" id="{372FE231-29E4-455C-AA90-CEE9FA75892B}"/>
              </a:ext>
            </a:extLst>
          </p:cNvPr>
          <p:cNvSpPr/>
          <p:nvPr/>
        </p:nvSpPr>
        <p:spPr>
          <a:xfrm>
            <a:off x="3186140" y="4128594"/>
            <a:ext cx="429926" cy="716158"/>
          </a:xfrm>
          <a:prstGeom prst="rect">
            <a:avLst/>
          </a:prstGeom>
        </p:spPr>
        <p:txBody>
          <a:bodyPr wrap="none">
            <a:spAutoFit/>
          </a:bodyPr>
          <a:lstStyle/>
          <a:p>
            <a:pPr>
              <a:lnSpc>
                <a:spcPct val="200000"/>
              </a:lnSpc>
            </a:pPr>
            <a:r>
              <a:rPr lang="el-GR" sz="2400" b="1" dirty="0">
                <a:solidFill>
                  <a:schemeClr val="bg1"/>
                </a:solidFill>
                <a:sym typeface="Wingdings" panose="05000000000000000000" pitchFamily="2" charset="2"/>
              </a:rPr>
              <a:t></a:t>
            </a:r>
            <a:endParaRPr lang="el-GR" sz="2400" b="1" dirty="0"/>
          </a:p>
        </p:txBody>
      </p:sp>
      <p:cxnSp>
        <p:nvCxnSpPr>
          <p:cNvPr id="3" name="15 - Ευθεία γραμμή σύνδεσης">
            <a:extLst>
              <a:ext uri="{FF2B5EF4-FFF2-40B4-BE49-F238E27FC236}">
                <a16:creationId xmlns:a16="http://schemas.microsoft.com/office/drawing/2014/main" id="{C1ED25A5-9C41-2797-60D6-8C466A943684}"/>
              </a:ext>
            </a:extLst>
          </p:cNvPr>
          <p:cNvCxnSpPr>
            <a:cxnSpLocks/>
          </p:cNvCxnSpPr>
          <p:nvPr/>
        </p:nvCxnSpPr>
        <p:spPr bwMode="auto">
          <a:xfrm>
            <a:off x="3038228" y="1158075"/>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133857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CD75F97F-4A4D-46A5-9787-2D41DCAEFE90}"/>
              </a:ext>
            </a:extLst>
          </p:cNvPr>
          <p:cNvSpPr txBox="1"/>
          <p:nvPr/>
        </p:nvSpPr>
        <p:spPr>
          <a:xfrm>
            <a:off x="3048002" y="2644170"/>
            <a:ext cx="8081009" cy="1569660"/>
          </a:xfrm>
          <a:prstGeom prst="rect">
            <a:avLst/>
          </a:prstGeom>
          <a:solidFill>
            <a:schemeClr val="accent1">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el-GR" sz="3200" b="1" dirty="0">
              <a:solidFill>
                <a:schemeClr val="accent4">
                  <a:lumMod val="50000"/>
                </a:schemeClr>
              </a:solidFill>
              <a:cs typeface="Calibri" panose="020F0502020204030204" pitchFamily="34" charset="0"/>
            </a:endParaRPr>
          </a:p>
          <a:p>
            <a:pPr algn="ctr"/>
            <a:r>
              <a:rPr lang="el-GR" sz="3200" b="1" dirty="0">
                <a:solidFill>
                  <a:schemeClr val="tx2">
                    <a:lumMod val="50000"/>
                  </a:schemeClr>
                </a:solidFill>
                <a:cs typeface="Calibri" panose="020F0502020204030204" pitchFamily="34" charset="0"/>
              </a:rPr>
              <a:t>Σας ευχαριστώ για την προσοχή σας</a:t>
            </a:r>
          </a:p>
          <a:p>
            <a:pPr algn="ctr"/>
            <a:endParaRPr lang="el-GR" sz="3200" b="1" dirty="0">
              <a:solidFill>
                <a:schemeClr val="accent4">
                  <a:lumMod val="50000"/>
                </a:schemeClr>
              </a:solidFill>
              <a:cs typeface="Calibri" panose="020F0502020204030204" pitchFamily="34" charset="0"/>
            </a:endParaRPr>
          </a:p>
        </p:txBody>
      </p:sp>
    </p:spTree>
    <p:extLst>
      <p:ext uri="{BB962C8B-B14F-4D97-AF65-F5344CB8AC3E}">
        <p14:creationId xmlns:p14="http://schemas.microsoft.com/office/powerpoint/2010/main" val="4410522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530551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Ερευνητικά Ερωτήματα  2/2</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7999" y="1042231"/>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6" name="Ορθογώνιο: Στρογγύλεμα γωνιών 5">
            <a:extLst>
              <a:ext uri="{FF2B5EF4-FFF2-40B4-BE49-F238E27FC236}">
                <a16:creationId xmlns:a16="http://schemas.microsoft.com/office/drawing/2014/main" id="{2A639C6B-1C4E-4577-989D-E50D6D981394}"/>
              </a:ext>
            </a:extLst>
          </p:cNvPr>
          <p:cNvSpPr/>
          <p:nvPr/>
        </p:nvSpPr>
        <p:spPr>
          <a:xfrm>
            <a:off x="3048001" y="1538541"/>
            <a:ext cx="3171912" cy="390316"/>
          </a:xfrm>
          <a:prstGeom prst="round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4</a:t>
            </a:r>
            <a:r>
              <a:rPr lang="el-GR" baseline="30000" dirty="0"/>
              <a:t>ο</a:t>
            </a:r>
            <a:r>
              <a:rPr lang="el-GR" dirty="0"/>
              <a:t> ερευνητικό ερώτημα</a:t>
            </a:r>
          </a:p>
        </p:txBody>
      </p:sp>
      <p:sp>
        <p:nvSpPr>
          <p:cNvPr id="8" name="TextBox 7">
            <a:extLst>
              <a:ext uri="{FF2B5EF4-FFF2-40B4-BE49-F238E27FC236}">
                <a16:creationId xmlns:a16="http://schemas.microsoft.com/office/drawing/2014/main" id="{35B7E5BC-944A-40D7-B39E-B9DC136E2DC4}"/>
              </a:ext>
            </a:extLst>
          </p:cNvPr>
          <p:cNvSpPr txBox="1"/>
          <p:nvPr/>
        </p:nvSpPr>
        <p:spPr>
          <a:xfrm>
            <a:off x="6872138" y="1545103"/>
            <a:ext cx="4256870" cy="880369"/>
          </a:xfrm>
          <a:prstGeom prst="rect">
            <a:avLst/>
          </a:prstGeom>
          <a:solidFill>
            <a:schemeClr val="accent1">
              <a:lumMod val="20000"/>
              <a:lumOff val="80000"/>
            </a:schemeClr>
          </a:solidFill>
        </p:spPr>
        <p:txBody>
          <a:bodyPr wrap="square" rtlCol="0">
            <a:spAutoFit/>
          </a:bodyPr>
          <a:lstStyle/>
          <a:p>
            <a:pPr algn="just">
              <a:lnSpc>
                <a:spcPct val="150000"/>
              </a:lnSpc>
            </a:pPr>
            <a:r>
              <a:rPr lang="el-GR" dirty="0">
                <a:solidFill>
                  <a:schemeClr val="accent1">
                    <a:lumMod val="50000"/>
                  </a:schemeClr>
                </a:solidFill>
                <a:latin typeface="Calibri" panose="020F0502020204030204" pitchFamily="34" charset="0"/>
                <a:cs typeface="Calibri" panose="020F0502020204030204" pitchFamily="34" charset="0"/>
              </a:rPr>
              <a:t>Το ΕΥ διέπεται από τις αρχές και τη μεθοδολογία της εξΑΕ;</a:t>
            </a:r>
          </a:p>
        </p:txBody>
      </p:sp>
      <p:sp>
        <p:nvSpPr>
          <p:cNvPr id="11" name="Ορθογώνιο: Στρογγύλεμα γωνιών 10">
            <a:extLst>
              <a:ext uri="{FF2B5EF4-FFF2-40B4-BE49-F238E27FC236}">
                <a16:creationId xmlns:a16="http://schemas.microsoft.com/office/drawing/2014/main" id="{BBC7E92F-E60C-4823-946E-9B91E9A8A123}"/>
              </a:ext>
            </a:extLst>
          </p:cNvPr>
          <p:cNvSpPr/>
          <p:nvPr/>
        </p:nvSpPr>
        <p:spPr>
          <a:xfrm>
            <a:off x="3047999" y="2755536"/>
            <a:ext cx="3171912" cy="3903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5</a:t>
            </a:r>
            <a:r>
              <a:rPr lang="el-GR" baseline="30000" dirty="0"/>
              <a:t>ο</a:t>
            </a:r>
            <a:r>
              <a:rPr lang="el-GR" dirty="0"/>
              <a:t> ερευνητικό ερώτημα</a:t>
            </a:r>
          </a:p>
        </p:txBody>
      </p:sp>
      <p:sp>
        <p:nvSpPr>
          <p:cNvPr id="13" name="TextBox 12">
            <a:extLst>
              <a:ext uri="{FF2B5EF4-FFF2-40B4-BE49-F238E27FC236}">
                <a16:creationId xmlns:a16="http://schemas.microsoft.com/office/drawing/2014/main" id="{E0C9BADB-F681-46EC-99D7-52A879596203}"/>
              </a:ext>
            </a:extLst>
          </p:cNvPr>
          <p:cNvSpPr txBox="1"/>
          <p:nvPr/>
        </p:nvSpPr>
        <p:spPr>
          <a:xfrm>
            <a:off x="6872137" y="2769607"/>
            <a:ext cx="4256871" cy="880369"/>
          </a:xfrm>
          <a:prstGeom prst="rect">
            <a:avLst/>
          </a:prstGeom>
          <a:solidFill>
            <a:schemeClr val="accent1">
              <a:lumMod val="20000"/>
              <a:lumOff val="80000"/>
            </a:schemeClr>
          </a:solidFill>
        </p:spPr>
        <p:txBody>
          <a:bodyPr wrap="square" rtlCol="0">
            <a:spAutoFit/>
          </a:bodyPr>
          <a:lstStyle/>
          <a:p>
            <a:pPr algn="just">
              <a:lnSpc>
                <a:spcPct val="150000"/>
              </a:lnSpc>
            </a:pPr>
            <a:r>
              <a:rPr lang="el-GR" dirty="0">
                <a:solidFill>
                  <a:schemeClr val="accent1">
                    <a:lumMod val="50000"/>
                  </a:schemeClr>
                </a:solidFill>
                <a:latin typeface="Calibri" panose="020F0502020204030204" pitchFamily="34" charset="0"/>
                <a:cs typeface="Calibri" panose="020F0502020204030204" pitchFamily="34" charset="0"/>
              </a:rPr>
              <a:t>Το ΕΥ έχει δημιουργηθεί σύμφωνα με τις αρχές της πολυμεσικής μάθησης;</a:t>
            </a:r>
          </a:p>
        </p:txBody>
      </p:sp>
      <p:sp>
        <p:nvSpPr>
          <p:cNvPr id="14" name="Ορθογώνιο: Στρογγύλεμα γωνιών 13">
            <a:extLst>
              <a:ext uri="{FF2B5EF4-FFF2-40B4-BE49-F238E27FC236}">
                <a16:creationId xmlns:a16="http://schemas.microsoft.com/office/drawing/2014/main" id="{8E913EFF-81C2-492A-9212-3550DDDEEBF0}"/>
              </a:ext>
            </a:extLst>
          </p:cNvPr>
          <p:cNvSpPr/>
          <p:nvPr/>
        </p:nvSpPr>
        <p:spPr>
          <a:xfrm>
            <a:off x="3047999" y="3972531"/>
            <a:ext cx="3171912" cy="3903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6</a:t>
            </a:r>
            <a:r>
              <a:rPr lang="el-GR" baseline="30000" dirty="0"/>
              <a:t>ο</a:t>
            </a:r>
            <a:r>
              <a:rPr lang="el-GR" dirty="0"/>
              <a:t> ερευνητικό ερώτημα</a:t>
            </a:r>
          </a:p>
        </p:txBody>
      </p:sp>
      <p:sp>
        <p:nvSpPr>
          <p:cNvPr id="15" name="Ορθογώνιο 14">
            <a:extLst>
              <a:ext uri="{FF2B5EF4-FFF2-40B4-BE49-F238E27FC236}">
                <a16:creationId xmlns:a16="http://schemas.microsoft.com/office/drawing/2014/main" id="{099F0CB4-7245-4E6F-8B63-BC0359A7B19E}"/>
              </a:ext>
            </a:extLst>
          </p:cNvPr>
          <p:cNvSpPr/>
          <p:nvPr/>
        </p:nvSpPr>
        <p:spPr>
          <a:xfrm>
            <a:off x="6872137" y="3994111"/>
            <a:ext cx="4256871" cy="1295868"/>
          </a:xfrm>
          <a:prstGeom prst="rect">
            <a:avLst/>
          </a:prstGeom>
          <a:solidFill>
            <a:schemeClr val="accent1">
              <a:lumMod val="20000"/>
              <a:lumOff val="80000"/>
            </a:schemeClr>
          </a:solidFill>
        </p:spPr>
        <p:txBody>
          <a:bodyPr wrap="square">
            <a:spAutoFit/>
          </a:bodyPr>
          <a:lstStyle/>
          <a:p>
            <a:pPr algn="just">
              <a:lnSpc>
                <a:spcPct val="150000"/>
              </a:lnSpc>
            </a:pPr>
            <a:r>
              <a:rPr lang="el-GR" dirty="0">
                <a:solidFill>
                  <a:schemeClr val="accent1">
                    <a:lumMod val="50000"/>
                  </a:schemeClr>
                </a:solidFill>
                <a:latin typeface="Calibri" panose="020F0502020204030204" pitchFamily="34" charset="0"/>
                <a:cs typeface="Calibri" panose="020F0502020204030204" pitchFamily="34" charset="0"/>
              </a:rPr>
              <a:t>Το ΕΥ συμβάλει στην απλή και κατανοητή παρουσίαση του γνωστικού αντικειμένου με βάση τους καθηγητές Φυσικής Αγωγής;</a:t>
            </a:r>
          </a:p>
        </p:txBody>
      </p:sp>
      <p:sp>
        <p:nvSpPr>
          <p:cNvPr id="12" name="Ορθογώνιο: Στρογγύλεμα γωνιών 11">
            <a:extLst>
              <a:ext uri="{FF2B5EF4-FFF2-40B4-BE49-F238E27FC236}">
                <a16:creationId xmlns:a16="http://schemas.microsoft.com/office/drawing/2014/main" id="{F42910CA-7D40-486B-8075-5AB74C782FBC}"/>
              </a:ext>
            </a:extLst>
          </p:cNvPr>
          <p:cNvSpPr/>
          <p:nvPr/>
        </p:nvSpPr>
        <p:spPr>
          <a:xfrm>
            <a:off x="3047999" y="5633384"/>
            <a:ext cx="3171912" cy="39031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dirty="0"/>
              <a:t>7</a:t>
            </a:r>
            <a:r>
              <a:rPr lang="el-GR" baseline="30000" dirty="0"/>
              <a:t>ο</a:t>
            </a:r>
            <a:r>
              <a:rPr lang="el-GR" dirty="0"/>
              <a:t> ερευνητικό ερώτημα</a:t>
            </a:r>
          </a:p>
        </p:txBody>
      </p:sp>
      <p:sp>
        <p:nvSpPr>
          <p:cNvPr id="16" name="TextBox 15">
            <a:extLst>
              <a:ext uri="{FF2B5EF4-FFF2-40B4-BE49-F238E27FC236}">
                <a16:creationId xmlns:a16="http://schemas.microsoft.com/office/drawing/2014/main" id="{9FD6A537-1E63-49BF-ACA2-9DB08BF8EA3C}"/>
              </a:ext>
            </a:extLst>
          </p:cNvPr>
          <p:cNvSpPr txBox="1"/>
          <p:nvPr/>
        </p:nvSpPr>
        <p:spPr>
          <a:xfrm>
            <a:off x="6872137" y="5633384"/>
            <a:ext cx="4256871" cy="880369"/>
          </a:xfrm>
          <a:prstGeom prst="rect">
            <a:avLst/>
          </a:prstGeom>
          <a:solidFill>
            <a:schemeClr val="accent1">
              <a:lumMod val="20000"/>
              <a:lumOff val="80000"/>
            </a:schemeClr>
          </a:solidFill>
        </p:spPr>
        <p:txBody>
          <a:bodyPr wrap="square" rtlCol="0">
            <a:spAutoFit/>
          </a:bodyPr>
          <a:lstStyle/>
          <a:p>
            <a:pPr algn="just">
              <a:lnSpc>
                <a:spcPct val="150000"/>
              </a:lnSpc>
            </a:pPr>
            <a:r>
              <a:rPr lang="el-GR" dirty="0">
                <a:solidFill>
                  <a:schemeClr val="accent1">
                    <a:lumMod val="50000"/>
                  </a:schemeClr>
                </a:solidFill>
                <a:latin typeface="Calibri" panose="020F0502020204030204" pitchFamily="34" charset="0"/>
                <a:cs typeface="Calibri" panose="020F0502020204030204" pitchFamily="34" charset="0"/>
              </a:rPr>
              <a:t>Το ΕΥ είναι εύχρηστο με βάση τους καθηγητές Φυσικής Αγωγής;</a:t>
            </a:r>
          </a:p>
        </p:txBody>
      </p:sp>
      <p:sp>
        <p:nvSpPr>
          <p:cNvPr id="17" name="TextBox 16">
            <a:extLst>
              <a:ext uri="{FF2B5EF4-FFF2-40B4-BE49-F238E27FC236}">
                <a16:creationId xmlns:a16="http://schemas.microsoft.com/office/drawing/2014/main" id="{F60FE19A-28FC-4048-86E9-CD03EAEF851E}"/>
              </a:ext>
            </a:extLst>
          </p:cNvPr>
          <p:cNvSpPr txBox="1"/>
          <p:nvPr/>
        </p:nvSpPr>
        <p:spPr>
          <a:xfrm>
            <a:off x="6341051" y="1515760"/>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
        <p:nvSpPr>
          <p:cNvPr id="18" name="TextBox 17">
            <a:extLst>
              <a:ext uri="{FF2B5EF4-FFF2-40B4-BE49-F238E27FC236}">
                <a16:creationId xmlns:a16="http://schemas.microsoft.com/office/drawing/2014/main" id="{822DC961-47FC-4CF2-9DBB-0695CEF900B6}"/>
              </a:ext>
            </a:extLst>
          </p:cNvPr>
          <p:cNvSpPr txBox="1"/>
          <p:nvPr/>
        </p:nvSpPr>
        <p:spPr>
          <a:xfrm>
            <a:off x="6341051" y="2754935"/>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
        <p:nvSpPr>
          <p:cNvPr id="19" name="TextBox 18">
            <a:extLst>
              <a:ext uri="{FF2B5EF4-FFF2-40B4-BE49-F238E27FC236}">
                <a16:creationId xmlns:a16="http://schemas.microsoft.com/office/drawing/2014/main" id="{8DEAC073-E545-494F-933E-DB051BC8B136}"/>
              </a:ext>
            </a:extLst>
          </p:cNvPr>
          <p:cNvSpPr txBox="1"/>
          <p:nvPr/>
        </p:nvSpPr>
        <p:spPr>
          <a:xfrm>
            <a:off x="6341051" y="3994111"/>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
        <p:nvSpPr>
          <p:cNvPr id="20" name="TextBox 19">
            <a:extLst>
              <a:ext uri="{FF2B5EF4-FFF2-40B4-BE49-F238E27FC236}">
                <a16:creationId xmlns:a16="http://schemas.microsoft.com/office/drawing/2014/main" id="{DFE728C7-6BBD-4CD1-9BA3-FAF388630DFF}"/>
              </a:ext>
            </a:extLst>
          </p:cNvPr>
          <p:cNvSpPr txBox="1"/>
          <p:nvPr/>
        </p:nvSpPr>
        <p:spPr>
          <a:xfrm>
            <a:off x="6341051" y="5633384"/>
            <a:ext cx="409948" cy="400110"/>
          </a:xfrm>
          <a:prstGeom prst="rect">
            <a:avLst/>
          </a:prstGeom>
          <a:noFill/>
        </p:spPr>
        <p:txBody>
          <a:bodyPr wrap="square" rtlCol="0">
            <a:spAutoFit/>
          </a:bodyPr>
          <a:lstStyle/>
          <a:p>
            <a:pPr algn="just"/>
            <a:r>
              <a:rPr lang="el-GR" sz="2000" dirty="0">
                <a:solidFill>
                  <a:schemeClr val="tx2"/>
                </a:solidFill>
                <a:sym typeface="Wingdings" panose="05000000000000000000" pitchFamily="2" charset="2"/>
              </a:rPr>
              <a:t></a:t>
            </a:r>
            <a:endParaRPr lang="el-GR" sz="2000" dirty="0">
              <a:solidFill>
                <a:schemeClr val="tx2"/>
              </a:solidFill>
            </a:endParaRPr>
          </a:p>
        </p:txBody>
      </p:sp>
    </p:spTree>
    <p:extLst>
      <p:ext uri="{BB962C8B-B14F-4D97-AF65-F5344CB8AC3E}">
        <p14:creationId xmlns:p14="http://schemas.microsoft.com/office/powerpoint/2010/main" val="204051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5" grpId="0" animBg="1"/>
      <p:bldP spid="16" grpId="0" animBg="1"/>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6273075"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Συνεισφορά της διπλωματικής</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3" name="Διάγραμμα 2">
            <a:extLst>
              <a:ext uri="{FF2B5EF4-FFF2-40B4-BE49-F238E27FC236}">
                <a16:creationId xmlns:a16="http://schemas.microsoft.com/office/drawing/2014/main" id="{828E96A4-1A7A-42DB-BF1C-589F306D5E80}"/>
              </a:ext>
            </a:extLst>
          </p:cNvPr>
          <p:cNvGraphicFramePr/>
          <p:nvPr/>
        </p:nvGraphicFramePr>
        <p:xfrm>
          <a:off x="3048001" y="1395576"/>
          <a:ext cx="8331200" cy="4750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48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graphicEl>
                                              <a:dgm id="{8DC276F1-A3E8-41D2-956B-A6A462B69726}"/>
                                            </p:graphicEl>
                                          </p:spTgt>
                                        </p:tgtEl>
                                        <p:attrNameLst>
                                          <p:attrName>style.visibility</p:attrName>
                                        </p:attrNameLst>
                                      </p:cBhvr>
                                      <p:to>
                                        <p:strVal val="visible"/>
                                      </p:to>
                                    </p:set>
                                    <p:animEffect transition="in" filter="fade">
                                      <p:cBhvr>
                                        <p:cTn id="7" dur="3500"/>
                                        <p:tgtEl>
                                          <p:spTgt spid="3">
                                            <p:graphicEl>
                                              <a:dgm id="{8DC276F1-A3E8-41D2-956B-A6A462B69726}"/>
                                            </p:graphic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
                                            <p:graphicEl>
                                              <a:dgm id="{196B7C21-2F89-4853-B8AB-5237427E86AC}"/>
                                            </p:graphicEl>
                                          </p:spTgt>
                                        </p:tgtEl>
                                        <p:attrNameLst>
                                          <p:attrName>style.visibility</p:attrName>
                                        </p:attrNameLst>
                                      </p:cBhvr>
                                      <p:to>
                                        <p:strVal val="visible"/>
                                      </p:to>
                                    </p:set>
                                    <p:animEffect transition="in" filter="fade">
                                      <p:cBhvr>
                                        <p:cTn id="10" dur="3500"/>
                                        <p:tgtEl>
                                          <p:spTgt spid="3">
                                            <p:graphicEl>
                                              <a:dgm id="{196B7C21-2F89-4853-B8AB-5237427E86AC}"/>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childTnLst>
                                    <p:set>
                                      <p:cBhvr>
                                        <p:cTn id="14" dur="1" fill="hold">
                                          <p:stCondLst>
                                            <p:cond delay="0"/>
                                          </p:stCondLst>
                                        </p:cTn>
                                        <p:tgtEl>
                                          <p:spTgt spid="3">
                                            <p:graphicEl>
                                              <a:dgm id="{060594B6-2912-4D34-80E3-FDCD24683E50}"/>
                                            </p:graphicEl>
                                          </p:spTgt>
                                        </p:tgtEl>
                                        <p:attrNameLst>
                                          <p:attrName>style.visibility</p:attrName>
                                        </p:attrNameLst>
                                      </p:cBhvr>
                                      <p:to>
                                        <p:strVal val="visible"/>
                                      </p:to>
                                    </p:set>
                                    <p:animEffect transition="in" filter="fade">
                                      <p:cBhvr>
                                        <p:cTn id="15" dur="3500"/>
                                        <p:tgtEl>
                                          <p:spTgt spid="3">
                                            <p:graphicEl>
                                              <a:dgm id="{060594B6-2912-4D34-80E3-FDCD24683E50}"/>
                                            </p:graphic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3">
                                            <p:graphicEl>
                                              <a:dgm id="{EA75BCAA-1526-4513-85B8-F64AE85C89B5}"/>
                                            </p:graphicEl>
                                          </p:spTgt>
                                        </p:tgtEl>
                                        <p:attrNameLst>
                                          <p:attrName>style.visibility</p:attrName>
                                        </p:attrNameLst>
                                      </p:cBhvr>
                                      <p:to>
                                        <p:strVal val="visible"/>
                                      </p:to>
                                    </p:set>
                                    <p:animEffect transition="in" filter="fade">
                                      <p:cBhvr>
                                        <p:cTn id="18" dur="3500"/>
                                        <p:tgtEl>
                                          <p:spTgt spid="3">
                                            <p:graphicEl>
                                              <a:dgm id="{EA75BCAA-1526-4513-85B8-F64AE85C89B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1000"/>
                                  </p:stCondLst>
                                  <p:childTnLst>
                                    <p:set>
                                      <p:cBhvr>
                                        <p:cTn id="22" dur="1" fill="hold">
                                          <p:stCondLst>
                                            <p:cond delay="0"/>
                                          </p:stCondLst>
                                        </p:cTn>
                                        <p:tgtEl>
                                          <p:spTgt spid="3">
                                            <p:graphicEl>
                                              <a:dgm id="{8078E598-426E-4A91-97CB-A63639D3DE90}"/>
                                            </p:graphicEl>
                                          </p:spTgt>
                                        </p:tgtEl>
                                        <p:attrNameLst>
                                          <p:attrName>style.visibility</p:attrName>
                                        </p:attrNameLst>
                                      </p:cBhvr>
                                      <p:to>
                                        <p:strVal val="visible"/>
                                      </p:to>
                                    </p:set>
                                    <p:animEffect transition="in" filter="fade">
                                      <p:cBhvr>
                                        <p:cTn id="23" dur="3500"/>
                                        <p:tgtEl>
                                          <p:spTgt spid="3">
                                            <p:graphicEl>
                                              <a:dgm id="{8078E598-426E-4A91-97CB-A63639D3DE90}"/>
                                            </p:graphic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3">
                                            <p:graphicEl>
                                              <a:dgm id="{EC0F0999-5BF1-45A6-A72C-64553AB95BCD}"/>
                                            </p:graphicEl>
                                          </p:spTgt>
                                        </p:tgtEl>
                                        <p:attrNameLst>
                                          <p:attrName>style.visibility</p:attrName>
                                        </p:attrNameLst>
                                      </p:cBhvr>
                                      <p:to>
                                        <p:strVal val="visible"/>
                                      </p:to>
                                    </p:set>
                                    <p:animEffect transition="in" filter="fade">
                                      <p:cBhvr>
                                        <p:cTn id="26" dur="3500"/>
                                        <p:tgtEl>
                                          <p:spTgt spid="3">
                                            <p:graphicEl>
                                              <a:dgm id="{EC0F0999-5BF1-45A6-A72C-64553AB95B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3505199"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Δομή της εργασίας</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4" name="Διάγραμμα 3">
            <a:extLst>
              <a:ext uri="{FF2B5EF4-FFF2-40B4-BE49-F238E27FC236}">
                <a16:creationId xmlns:a16="http://schemas.microsoft.com/office/drawing/2014/main" id="{7B940B52-1FDF-416A-9FA5-47D119B52831}"/>
              </a:ext>
            </a:extLst>
          </p:cNvPr>
          <p:cNvGraphicFramePr/>
          <p:nvPr>
            <p:extLst>
              <p:ext uri="{D42A27DB-BD31-4B8C-83A1-F6EECF244321}">
                <p14:modId xmlns:p14="http://schemas.microsoft.com/office/powerpoint/2010/main" val="2636862253"/>
              </p:ext>
            </p:extLst>
          </p:nvPr>
        </p:nvGraphicFramePr>
        <p:xfrm>
          <a:off x="2924087" y="1386360"/>
          <a:ext cx="870793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0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A2EFEEA-0786-44D1-B766-2BADED092086}"/>
                                            </p:graphicEl>
                                          </p:spTgt>
                                        </p:tgtEl>
                                        <p:attrNameLst>
                                          <p:attrName>style.visibility</p:attrName>
                                        </p:attrNameLst>
                                      </p:cBhvr>
                                      <p:to>
                                        <p:strVal val="visible"/>
                                      </p:to>
                                    </p:set>
                                    <p:animEffect transition="in" filter="fade">
                                      <p:cBhvr>
                                        <p:cTn id="7" dur="1500"/>
                                        <p:tgtEl>
                                          <p:spTgt spid="4">
                                            <p:graphicEl>
                                              <a:dgm id="{DA2EFEEA-0786-44D1-B766-2BADED09208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9508DE1-6B56-4640-976D-230AE40CE50A}"/>
                                            </p:graphicEl>
                                          </p:spTgt>
                                        </p:tgtEl>
                                        <p:attrNameLst>
                                          <p:attrName>style.visibility</p:attrName>
                                        </p:attrNameLst>
                                      </p:cBhvr>
                                      <p:to>
                                        <p:strVal val="visible"/>
                                      </p:to>
                                    </p:set>
                                    <p:animEffect transition="in" filter="fade">
                                      <p:cBhvr>
                                        <p:cTn id="10" dur="1500"/>
                                        <p:tgtEl>
                                          <p:spTgt spid="4">
                                            <p:graphicEl>
                                              <a:dgm id="{F9508DE1-6B56-4640-976D-230AE40CE5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74CC4777-B042-4CE1-B24B-EF2B35E96B81}"/>
                                            </p:graphicEl>
                                          </p:spTgt>
                                        </p:tgtEl>
                                        <p:attrNameLst>
                                          <p:attrName>style.visibility</p:attrName>
                                        </p:attrNameLst>
                                      </p:cBhvr>
                                      <p:to>
                                        <p:strVal val="visible"/>
                                      </p:to>
                                    </p:set>
                                    <p:animEffect transition="in" filter="fade">
                                      <p:cBhvr>
                                        <p:cTn id="15" dur="1500"/>
                                        <p:tgtEl>
                                          <p:spTgt spid="4">
                                            <p:graphicEl>
                                              <a:dgm id="{74CC4777-B042-4CE1-B24B-EF2B35E96B8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D1459722-8DFA-4388-8B79-C00D82285FFE}"/>
                                            </p:graphicEl>
                                          </p:spTgt>
                                        </p:tgtEl>
                                        <p:attrNameLst>
                                          <p:attrName>style.visibility</p:attrName>
                                        </p:attrNameLst>
                                      </p:cBhvr>
                                      <p:to>
                                        <p:strVal val="visible"/>
                                      </p:to>
                                    </p:set>
                                    <p:animEffect transition="in" filter="fade">
                                      <p:cBhvr>
                                        <p:cTn id="18" dur="1500"/>
                                        <p:tgtEl>
                                          <p:spTgt spid="4">
                                            <p:graphicEl>
                                              <a:dgm id="{D1459722-8DFA-4388-8B79-C00D82285FFE}"/>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AF0327E3-1D53-4CF2-8974-77C1CBE16D9D}"/>
                                            </p:graphicEl>
                                          </p:spTgt>
                                        </p:tgtEl>
                                        <p:attrNameLst>
                                          <p:attrName>style.visibility</p:attrName>
                                        </p:attrNameLst>
                                      </p:cBhvr>
                                      <p:to>
                                        <p:strVal val="visible"/>
                                      </p:to>
                                    </p:set>
                                    <p:animEffect transition="in" filter="fade">
                                      <p:cBhvr>
                                        <p:cTn id="23" dur="1500"/>
                                        <p:tgtEl>
                                          <p:spTgt spid="4">
                                            <p:graphicEl>
                                              <a:dgm id="{AF0327E3-1D53-4CF2-8974-77C1CBE16D9D}"/>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EEF91DCE-9D2B-4895-8758-B9BEFFD70344}"/>
                                            </p:graphicEl>
                                          </p:spTgt>
                                        </p:tgtEl>
                                        <p:attrNameLst>
                                          <p:attrName>style.visibility</p:attrName>
                                        </p:attrNameLst>
                                      </p:cBhvr>
                                      <p:to>
                                        <p:strVal val="visible"/>
                                      </p:to>
                                    </p:set>
                                    <p:animEffect transition="in" filter="fade">
                                      <p:cBhvr>
                                        <p:cTn id="26" dur="1500"/>
                                        <p:tgtEl>
                                          <p:spTgt spid="4">
                                            <p:graphicEl>
                                              <a:dgm id="{EEF91DCE-9D2B-4895-8758-B9BEFFD7034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0DC58FB9-4BE6-45A1-AB9C-9EA9AC09BEE4}"/>
                                            </p:graphicEl>
                                          </p:spTgt>
                                        </p:tgtEl>
                                        <p:attrNameLst>
                                          <p:attrName>style.visibility</p:attrName>
                                        </p:attrNameLst>
                                      </p:cBhvr>
                                      <p:to>
                                        <p:strVal val="visible"/>
                                      </p:to>
                                    </p:set>
                                    <p:animEffect transition="in" filter="fade">
                                      <p:cBhvr>
                                        <p:cTn id="31" dur="1500"/>
                                        <p:tgtEl>
                                          <p:spTgt spid="4">
                                            <p:graphicEl>
                                              <a:dgm id="{0DC58FB9-4BE6-45A1-AB9C-9EA9AC09BEE4}"/>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594D50FF-C34D-479E-9DA4-B979830298D5}"/>
                                            </p:graphicEl>
                                          </p:spTgt>
                                        </p:tgtEl>
                                        <p:attrNameLst>
                                          <p:attrName>style.visibility</p:attrName>
                                        </p:attrNameLst>
                                      </p:cBhvr>
                                      <p:to>
                                        <p:strVal val="visible"/>
                                      </p:to>
                                    </p:set>
                                    <p:animEffect transition="in" filter="fade">
                                      <p:cBhvr>
                                        <p:cTn id="34" dur="1500"/>
                                        <p:tgtEl>
                                          <p:spTgt spid="4">
                                            <p:graphicEl>
                                              <a:dgm id="{594D50FF-C34D-479E-9DA4-B979830298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4" name="Διάγραμμα 3">
            <a:extLst>
              <a:ext uri="{FF2B5EF4-FFF2-40B4-BE49-F238E27FC236}">
                <a16:creationId xmlns:a16="http://schemas.microsoft.com/office/drawing/2014/main" id="{7B940B52-1FDF-416A-9FA5-47D119B52831}"/>
              </a:ext>
            </a:extLst>
          </p:cNvPr>
          <p:cNvGraphicFramePr/>
          <p:nvPr>
            <p:extLst>
              <p:ext uri="{D42A27DB-BD31-4B8C-83A1-F6EECF244321}">
                <p14:modId xmlns:p14="http://schemas.microsoft.com/office/powerpoint/2010/main" val="646326450"/>
              </p:ext>
            </p:extLst>
          </p:nvPr>
        </p:nvGraphicFramePr>
        <p:xfrm>
          <a:off x="3024506" y="118346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41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428951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Θεωρητικό Πλαίσιο  1/2</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4480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4" name="Διάγραμμα 3">
            <a:extLst>
              <a:ext uri="{FF2B5EF4-FFF2-40B4-BE49-F238E27FC236}">
                <a16:creationId xmlns:a16="http://schemas.microsoft.com/office/drawing/2014/main" id="{E2C7EB62-E677-46BD-9391-B812ECDA9B21}"/>
              </a:ext>
            </a:extLst>
          </p:cNvPr>
          <p:cNvGraphicFramePr/>
          <p:nvPr>
            <p:extLst>
              <p:ext uri="{D42A27DB-BD31-4B8C-83A1-F6EECF244321}">
                <p14:modId xmlns:p14="http://schemas.microsoft.com/office/powerpoint/2010/main" val="688328914"/>
              </p:ext>
            </p:extLst>
          </p:nvPr>
        </p:nvGraphicFramePr>
        <p:xfrm>
          <a:off x="2924088" y="2394632"/>
          <a:ext cx="3211056" cy="4380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44825FBA-0430-446C-81DB-0EFC84ADAD79}"/>
              </a:ext>
            </a:extLst>
          </p:cNvPr>
          <p:cNvSpPr txBox="1"/>
          <p:nvPr/>
        </p:nvSpPr>
        <p:spPr>
          <a:xfrm>
            <a:off x="5439011" y="1585701"/>
            <a:ext cx="3298990" cy="523220"/>
          </a:xfrm>
          <a:prstGeom prst="rect">
            <a:avLst/>
          </a:prstGeom>
          <a:solidFill>
            <a:srgbClr val="C0CF3A"/>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l-GR" sz="2800" b="1" dirty="0">
                <a:solidFill>
                  <a:schemeClr val="bg1"/>
                </a:solidFill>
                <a:latin typeface="Calibri" panose="020F0502020204030204" pitchFamily="34" charset="0"/>
                <a:cs typeface="Calibri" panose="020F0502020204030204" pitchFamily="34" charset="0"/>
              </a:rPr>
              <a:t>Το ΕΥ στην ΕξΑΕ</a:t>
            </a:r>
          </a:p>
        </p:txBody>
      </p:sp>
      <p:graphicFrame>
        <p:nvGraphicFramePr>
          <p:cNvPr id="10" name="Διάγραμμα 9">
            <a:extLst>
              <a:ext uri="{FF2B5EF4-FFF2-40B4-BE49-F238E27FC236}">
                <a16:creationId xmlns:a16="http://schemas.microsoft.com/office/drawing/2014/main" id="{04F60E79-4D05-45A7-BB98-4A0557283EFD}"/>
              </a:ext>
            </a:extLst>
          </p:cNvPr>
          <p:cNvGraphicFramePr/>
          <p:nvPr>
            <p:extLst>
              <p:ext uri="{D42A27DB-BD31-4B8C-83A1-F6EECF244321}">
                <p14:modId xmlns:p14="http://schemas.microsoft.com/office/powerpoint/2010/main" val="2859824055"/>
              </p:ext>
            </p:extLst>
          </p:nvPr>
        </p:nvGraphicFramePr>
        <p:xfrm>
          <a:off x="6268718" y="2409711"/>
          <a:ext cx="3413761" cy="43148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Διάγραμμα 10">
            <a:extLst>
              <a:ext uri="{FF2B5EF4-FFF2-40B4-BE49-F238E27FC236}">
                <a16:creationId xmlns:a16="http://schemas.microsoft.com/office/drawing/2014/main" id="{5B865930-855B-45D1-B5C3-D5DB240246AE}"/>
              </a:ext>
            </a:extLst>
          </p:cNvPr>
          <p:cNvGraphicFramePr/>
          <p:nvPr>
            <p:extLst>
              <p:ext uri="{D42A27DB-BD31-4B8C-83A1-F6EECF244321}">
                <p14:modId xmlns:p14="http://schemas.microsoft.com/office/powerpoint/2010/main" val="4170868513"/>
              </p:ext>
            </p:extLst>
          </p:nvPr>
        </p:nvGraphicFramePr>
        <p:xfrm>
          <a:off x="9267912" y="2417251"/>
          <a:ext cx="2113280" cy="250853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1417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988F000-A85A-41CB-A180-DC6DA51E8F9A}"/>
                                            </p:graphicEl>
                                          </p:spTgt>
                                        </p:tgtEl>
                                        <p:attrNameLst>
                                          <p:attrName>style.visibility</p:attrName>
                                        </p:attrNameLst>
                                      </p:cBhvr>
                                      <p:to>
                                        <p:strVal val="visible"/>
                                      </p:to>
                                    </p:set>
                                    <p:animEffect transition="in" filter="fade">
                                      <p:cBhvr>
                                        <p:cTn id="7" dur="500"/>
                                        <p:tgtEl>
                                          <p:spTgt spid="4">
                                            <p:graphicEl>
                                              <a:dgm id="{B988F000-A85A-41CB-A180-DC6DA51E8F9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7E536ED-E60D-44B7-9180-EB6DE4D9205A}"/>
                                            </p:graphicEl>
                                          </p:spTgt>
                                        </p:tgtEl>
                                        <p:attrNameLst>
                                          <p:attrName>style.visibility</p:attrName>
                                        </p:attrNameLst>
                                      </p:cBhvr>
                                      <p:to>
                                        <p:strVal val="visible"/>
                                      </p:to>
                                    </p:set>
                                    <p:animEffect transition="in" filter="fade">
                                      <p:cBhvr>
                                        <p:cTn id="12" dur="500"/>
                                        <p:tgtEl>
                                          <p:spTgt spid="4">
                                            <p:graphicEl>
                                              <a:dgm id="{37E536ED-E60D-44B7-9180-EB6DE4D9205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4629BB0B-AE81-4C76-84AB-3CE7A64638A8}"/>
                                            </p:graphicEl>
                                          </p:spTgt>
                                        </p:tgtEl>
                                        <p:attrNameLst>
                                          <p:attrName>style.visibility</p:attrName>
                                        </p:attrNameLst>
                                      </p:cBhvr>
                                      <p:to>
                                        <p:strVal val="visible"/>
                                      </p:to>
                                    </p:set>
                                    <p:animEffect transition="in" filter="fade">
                                      <p:cBhvr>
                                        <p:cTn id="15" dur="500"/>
                                        <p:tgtEl>
                                          <p:spTgt spid="4">
                                            <p:graphicEl>
                                              <a:dgm id="{4629BB0B-AE81-4C76-84AB-3CE7A64638A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DC3536E-80B5-40DA-AF8A-39F66D176CE2}"/>
                                            </p:graphicEl>
                                          </p:spTgt>
                                        </p:tgtEl>
                                        <p:attrNameLst>
                                          <p:attrName>style.visibility</p:attrName>
                                        </p:attrNameLst>
                                      </p:cBhvr>
                                      <p:to>
                                        <p:strVal val="visible"/>
                                      </p:to>
                                    </p:set>
                                    <p:animEffect transition="in" filter="fade">
                                      <p:cBhvr>
                                        <p:cTn id="20" dur="500"/>
                                        <p:tgtEl>
                                          <p:spTgt spid="4">
                                            <p:graphicEl>
                                              <a:dgm id="{8DC3536E-80B5-40DA-AF8A-39F66D176CE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9501ADD0-EBDF-47DE-B9D8-4AF6932006F3}"/>
                                            </p:graphicEl>
                                          </p:spTgt>
                                        </p:tgtEl>
                                        <p:attrNameLst>
                                          <p:attrName>style.visibility</p:attrName>
                                        </p:attrNameLst>
                                      </p:cBhvr>
                                      <p:to>
                                        <p:strVal val="visible"/>
                                      </p:to>
                                    </p:set>
                                    <p:animEffect transition="in" filter="fade">
                                      <p:cBhvr>
                                        <p:cTn id="23" dur="500"/>
                                        <p:tgtEl>
                                          <p:spTgt spid="4">
                                            <p:graphicEl>
                                              <a:dgm id="{9501ADD0-EBDF-47DE-B9D8-4AF6932006F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F235CA68-77AE-4306-9657-2700D494A4F2}"/>
                                            </p:graphicEl>
                                          </p:spTgt>
                                        </p:tgtEl>
                                        <p:attrNameLst>
                                          <p:attrName>style.visibility</p:attrName>
                                        </p:attrNameLst>
                                      </p:cBhvr>
                                      <p:to>
                                        <p:strVal val="visible"/>
                                      </p:to>
                                    </p:set>
                                    <p:animEffect transition="in" filter="fade">
                                      <p:cBhvr>
                                        <p:cTn id="28" dur="500"/>
                                        <p:tgtEl>
                                          <p:spTgt spid="4">
                                            <p:graphicEl>
                                              <a:dgm id="{F235CA68-77AE-4306-9657-2700D494A4F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A5E90865-0361-488C-8F19-22B8665B2027}"/>
                                            </p:graphicEl>
                                          </p:spTgt>
                                        </p:tgtEl>
                                        <p:attrNameLst>
                                          <p:attrName>style.visibility</p:attrName>
                                        </p:attrNameLst>
                                      </p:cBhvr>
                                      <p:to>
                                        <p:strVal val="visible"/>
                                      </p:to>
                                    </p:set>
                                    <p:animEffect transition="in" filter="fade">
                                      <p:cBhvr>
                                        <p:cTn id="31" dur="500"/>
                                        <p:tgtEl>
                                          <p:spTgt spid="4">
                                            <p:graphicEl>
                                              <a:dgm id="{A5E90865-0361-488C-8F19-22B8665B20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8CB2FC8F-626F-433F-A644-939198799962}"/>
                                            </p:graphicEl>
                                          </p:spTgt>
                                        </p:tgtEl>
                                        <p:attrNameLst>
                                          <p:attrName>style.visibility</p:attrName>
                                        </p:attrNameLst>
                                      </p:cBhvr>
                                      <p:to>
                                        <p:strVal val="visible"/>
                                      </p:to>
                                    </p:set>
                                    <p:animEffect transition="in" filter="fade">
                                      <p:cBhvr>
                                        <p:cTn id="36" dur="500"/>
                                        <p:tgtEl>
                                          <p:spTgt spid="4">
                                            <p:graphicEl>
                                              <a:dgm id="{8CB2FC8F-626F-433F-A644-93919879996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2653E40C-370C-478F-B213-B95F118166DC}"/>
                                            </p:graphicEl>
                                          </p:spTgt>
                                        </p:tgtEl>
                                        <p:attrNameLst>
                                          <p:attrName>style.visibility</p:attrName>
                                        </p:attrNameLst>
                                      </p:cBhvr>
                                      <p:to>
                                        <p:strVal val="visible"/>
                                      </p:to>
                                    </p:set>
                                    <p:animEffect transition="in" filter="fade">
                                      <p:cBhvr>
                                        <p:cTn id="39" dur="500"/>
                                        <p:tgtEl>
                                          <p:spTgt spid="4">
                                            <p:graphicEl>
                                              <a:dgm id="{2653E40C-370C-478F-B213-B95F118166D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93A24586-FAD0-4F17-BABE-D512D9DCD41A}"/>
                                            </p:graphicEl>
                                          </p:spTgt>
                                        </p:tgtEl>
                                        <p:attrNameLst>
                                          <p:attrName>style.visibility</p:attrName>
                                        </p:attrNameLst>
                                      </p:cBhvr>
                                      <p:to>
                                        <p:strVal val="visible"/>
                                      </p:to>
                                    </p:set>
                                    <p:animEffect transition="in" filter="fade">
                                      <p:cBhvr>
                                        <p:cTn id="44" dur="500"/>
                                        <p:tgtEl>
                                          <p:spTgt spid="4">
                                            <p:graphicEl>
                                              <a:dgm id="{93A24586-FAD0-4F17-BABE-D512D9DCD41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344F011B-6A7D-48BC-8D93-FE5588D812C3}"/>
                                            </p:graphicEl>
                                          </p:spTgt>
                                        </p:tgtEl>
                                        <p:attrNameLst>
                                          <p:attrName>style.visibility</p:attrName>
                                        </p:attrNameLst>
                                      </p:cBhvr>
                                      <p:to>
                                        <p:strVal val="visible"/>
                                      </p:to>
                                    </p:set>
                                    <p:animEffect transition="in" filter="fade">
                                      <p:cBhvr>
                                        <p:cTn id="47" dur="500"/>
                                        <p:tgtEl>
                                          <p:spTgt spid="4">
                                            <p:graphicEl>
                                              <a:dgm id="{344F011B-6A7D-48BC-8D93-FE5588D812C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741FB320-03E7-473C-A7CD-239A44F67846}"/>
                                            </p:graphicEl>
                                          </p:spTgt>
                                        </p:tgtEl>
                                        <p:attrNameLst>
                                          <p:attrName>style.visibility</p:attrName>
                                        </p:attrNameLst>
                                      </p:cBhvr>
                                      <p:to>
                                        <p:strVal val="visible"/>
                                      </p:to>
                                    </p:set>
                                    <p:animEffect transition="in" filter="fade">
                                      <p:cBhvr>
                                        <p:cTn id="52" dur="500"/>
                                        <p:tgtEl>
                                          <p:spTgt spid="4">
                                            <p:graphicEl>
                                              <a:dgm id="{741FB320-03E7-473C-A7CD-239A44F6784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E3B84331-7D0F-4A79-A77D-9FB38EFBCEF5}"/>
                                            </p:graphicEl>
                                          </p:spTgt>
                                        </p:tgtEl>
                                        <p:attrNameLst>
                                          <p:attrName>style.visibility</p:attrName>
                                        </p:attrNameLst>
                                      </p:cBhvr>
                                      <p:to>
                                        <p:strVal val="visible"/>
                                      </p:to>
                                    </p:set>
                                    <p:animEffect transition="in" filter="fade">
                                      <p:cBhvr>
                                        <p:cTn id="55" dur="500"/>
                                        <p:tgtEl>
                                          <p:spTgt spid="4">
                                            <p:graphicEl>
                                              <a:dgm id="{E3B84331-7D0F-4A79-A77D-9FB38EFBCEF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DA460372-D067-4563-A96A-9381C871E9F7}"/>
                                            </p:graphicEl>
                                          </p:spTgt>
                                        </p:tgtEl>
                                        <p:attrNameLst>
                                          <p:attrName>style.visibility</p:attrName>
                                        </p:attrNameLst>
                                      </p:cBhvr>
                                      <p:to>
                                        <p:strVal val="visible"/>
                                      </p:to>
                                    </p:set>
                                    <p:animEffect transition="in" filter="fade">
                                      <p:cBhvr>
                                        <p:cTn id="60" dur="500"/>
                                        <p:tgtEl>
                                          <p:spTgt spid="4">
                                            <p:graphicEl>
                                              <a:dgm id="{DA460372-D067-4563-A96A-9381C871E9F7}"/>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
                                            <p:graphicEl>
                                              <a:dgm id="{5E9E70E5-16DD-4043-8ACB-E0126A61DF11}"/>
                                            </p:graphicEl>
                                          </p:spTgt>
                                        </p:tgtEl>
                                        <p:attrNameLst>
                                          <p:attrName>style.visibility</p:attrName>
                                        </p:attrNameLst>
                                      </p:cBhvr>
                                      <p:to>
                                        <p:strVal val="visible"/>
                                      </p:to>
                                    </p:set>
                                    <p:animEffect transition="in" filter="fade">
                                      <p:cBhvr>
                                        <p:cTn id="65" dur="500"/>
                                        <p:tgtEl>
                                          <p:spTgt spid="4">
                                            <p:graphicEl>
                                              <a:dgm id="{5E9E70E5-16DD-4043-8ACB-E0126A61DF11}"/>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
                                            <p:graphicEl>
                                              <a:dgm id="{F1C33D9A-FCE1-4485-B931-E1DBDDA18501}"/>
                                            </p:graphicEl>
                                          </p:spTgt>
                                        </p:tgtEl>
                                        <p:attrNameLst>
                                          <p:attrName>style.visibility</p:attrName>
                                        </p:attrNameLst>
                                      </p:cBhvr>
                                      <p:to>
                                        <p:strVal val="visible"/>
                                      </p:to>
                                    </p:set>
                                    <p:animEffect transition="in" filter="fade">
                                      <p:cBhvr>
                                        <p:cTn id="68" dur="500"/>
                                        <p:tgtEl>
                                          <p:spTgt spid="4">
                                            <p:graphicEl>
                                              <a:dgm id="{F1C33D9A-FCE1-4485-B931-E1DBDDA18501}"/>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
                                            <p:graphicEl>
                                              <a:dgm id="{0188322B-936D-4947-896E-3854E1836F27}"/>
                                            </p:graphicEl>
                                          </p:spTgt>
                                        </p:tgtEl>
                                        <p:attrNameLst>
                                          <p:attrName>style.visibility</p:attrName>
                                        </p:attrNameLst>
                                      </p:cBhvr>
                                      <p:to>
                                        <p:strVal val="visible"/>
                                      </p:to>
                                    </p:set>
                                    <p:animEffect transition="in" filter="fade">
                                      <p:cBhvr>
                                        <p:cTn id="73" dur="500"/>
                                        <p:tgtEl>
                                          <p:spTgt spid="4">
                                            <p:graphicEl>
                                              <a:dgm id="{0188322B-936D-4947-896E-3854E1836F27}"/>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
                                            <p:graphicEl>
                                              <a:dgm id="{D017D5AB-3F59-40D9-A98E-28EA233EFF38}"/>
                                            </p:graphicEl>
                                          </p:spTgt>
                                        </p:tgtEl>
                                        <p:attrNameLst>
                                          <p:attrName>style.visibility</p:attrName>
                                        </p:attrNameLst>
                                      </p:cBhvr>
                                      <p:to>
                                        <p:strVal val="visible"/>
                                      </p:to>
                                    </p:set>
                                    <p:animEffect transition="in" filter="fade">
                                      <p:cBhvr>
                                        <p:cTn id="76" dur="500"/>
                                        <p:tgtEl>
                                          <p:spTgt spid="4">
                                            <p:graphicEl>
                                              <a:dgm id="{D017D5AB-3F59-40D9-A98E-28EA233EFF3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
                                            <p:graphicEl>
                                              <a:dgm id="{01BF0DE3-BA33-4D8E-944D-973D4E623672}"/>
                                            </p:graphicEl>
                                          </p:spTgt>
                                        </p:tgtEl>
                                        <p:attrNameLst>
                                          <p:attrName>style.visibility</p:attrName>
                                        </p:attrNameLst>
                                      </p:cBhvr>
                                      <p:to>
                                        <p:strVal val="visible"/>
                                      </p:to>
                                    </p:set>
                                    <p:animEffect transition="in" filter="fade">
                                      <p:cBhvr>
                                        <p:cTn id="81" dur="500"/>
                                        <p:tgtEl>
                                          <p:spTgt spid="4">
                                            <p:graphicEl>
                                              <a:dgm id="{01BF0DE3-BA33-4D8E-944D-973D4E623672}"/>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
                                            <p:graphicEl>
                                              <a:dgm id="{FDCF2404-E6A2-47B0-97CB-05BF86B4F192}"/>
                                            </p:graphicEl>
                                          </p:spTgt>
                                        </p:tgtEl>
                                        <p:attrNameLst>
                                          <p:attrName>style.visibility</p:attrName>
                                        </p:attrNameLst>
                                      </p:cBhvr>
                                      <p:to>
                                        <p:strVal val="visible"/>
                                      </p:to>
                                    </p:set>
                                    <p:animEffect transition="in" filter="fade">
                                      <p:cBhvr>
                                        <p:cTn id="84" dur="500"/>
                                        <p:tgtEl>
                                          <p:spTgt spid="4">
                                            <p:graphicEl>
                                              <a:dgm id="{FDCF2404-E6A2-47B0-97CB-05BF86B4F192}"/>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
                                            <p:graphicEl>
                                              <a:dgm id="{729D1AB5-9A04-4CB3-9701-DFA2943B68B9}"/>
                                            </p:graphicEl>
                                          </p:spTgt>
                                        </p:tgtEl>
                                        <p:attrNameLst>
                                          <p:attrName>style.visibility</p:attrName>
                                        </p:attrNameLst>
                                      </p:cBhvr>
                                      <p:to>
                                        <p:strVal val="visible"/>
                                      </p:to>
                                    </p:set>
                                    <p:animEffect transition="in" filter="fade">
                                      <p:cBhvr>
                                        <p:cTn id="89" dur="500"/>
                                        <p:tgtEl>
                                          <p:spTgt spid="4">
                                            <p:graphicEl>
                                              <a:dgm id="{729D1AB5-9A04-4CB3-9701-DFA2943B68B9}"/>
                                            </p:graphic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
                                            <p:graphicEl>
                                              <a:dgm id="{60509407-3A54-48BA-9A1A-A3DE9CEBA022}"/>
                                            </p:graphicEl>
                                          </p:spTgt>
                                        </p:tgtEl>
                                        <p:attrNameLst>
                                          <p:attrName>style.visibility</p:attrName>
                                        </p:attrNameLst>
                                      </p:cBhvr>
                                      <p:to>
                                        <p:strVal val="visible"/>
                                      </p:to>
                                    </p:set>
                                    <p:animEffect transition="in" filter="fade">
                                      <p:cBhvr>
                                        <p:cTn id="92" dur="500"/>
                                        <p:tgtEl>
                                          <p:spTgt spid="4">
                                            <p:graphicEl>
                                              <a:dgm id="{60509407-3A54-48BA-9A1A-A3DE9CEBA022}"/>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graphicEl>
                                              <a:dgm id="{EC134934-5B68-4C66-B531-54A845E79990}"/>
                                            </p:graphicEl>
                                          </p:spTgt>
                                        </p:tgtEl>
                                        <p:attrNameLst>
                                          <p:attrName>style.visibility</p:attrName>
                                        </p:attrNameLst>
                                      </p:cBhvr>
                                      <p:to>
                                        <p:strVal val="visible"/>
                                      </p:to>
                                    </p:set>
                                    <p:animEffect transition="in" filter="fade">
                                      <p:cBhvr>
                                        <p:cTn id="97" dur="500"/>
                                        <p:tgtEl>
                                          <p:spTgt spid="4">
                                            <p:graphicEl>
                                              <a:dgm id="{EC134934-5B68-4C66-B531-54A845E79990}"/>
                                            </p:graphic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
                                            <p:graphicEl>
                                              <a:dgm id="{608E9024-DEED-4C6E-877C-C1657A39EC6E}"/>
                                            </p:graphicEl>
                                          </p:spTgt>
                                        </p:tgtEl>
                                        <p:attrNameLst>
                                          <p:attrName>style.visibility</p:attrName>
                                        </p:attrNameLst>
                                      </p:cBhvr>
                                      <p:to>
                                        <p:strVal val="visible"/>
                                      </p:to>
                                    </p:set>
                                    <p:animEffect transition="in" filter="fade">
                                      <p:cBhvr>
                                        <p:cTn id="100" dur="500"/>
                                        <p:tgtEl>
                                          <p:spTgt spid="4">
                                            <p:graphicEl>
                                              <a:dgm id="{608E9024-DEED-4C6E-877C-C1657A39EC6E}"/>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0">
                                            <p:graphicEl>
                                              <a:dgm id="{B988F000-A85A-41CB-A180-DC6DA51E8F9A}"/>
                                            </p:graphicEl>
                                          </p:spTgt>
                                        </p:tgtEl>
                                        <p:attrNameLst>
                                          <p:attrName>style.visibility</p:attrName>
                                        </p:attrNameLst>
                                      </p:cBhvr>
                                      <p:to>
                                        <p:strVal val="visible"/>
                                      </p:to>
                                    </p:set>
                                    <p:animEffect transition="in" filter="fade">
                                      <p:cBhvr>
                                        <p:cTn id="105" dur="500"/>
                                        <p:tgtEl>
                                          <p:spTgt spid="10">
                                            <p:graphicEl>
                                              <a:dgm id="{B988F000-A85A-41CB-A180-DC6DA51E8F9A}"/>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0">
                                            <p:graphicEl>
                                              <a:dgm id="{37E536ED-E60D-44B7-9180-EB6DE4D9205A}"/>
                                            </p:graphicEl>
                                          </p:spTgt>
                                        </p:tgtEl>
                                        <p:attrNameLst>
                                          <p:attrName>style.visibility</p:attrName>
                                        </p:attrNameLst>
                                      </p:cBhvr>
                                      <p:to>
                                        <p:strVal val="visible"/>
                                      </p:to>
                                    </p:set>
                                    <p:animEffect transition="in" filter="fade">
                                      <p:cBhvr>
                                        <p:cTn id="110" dur="500"/>
                                        <p:tgtEl>
                                          <p:spTgt spid="10">
                                            <p:graphicEl>
                                              <a:dgm id="{37E536ED-E60D-44B7-9180-EB6DE4D9205A}"/>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0">
                                            <p:graphicEl>
                                              <a:dgm id="{4629BB0B-AE81-4C76-84AB-3CE7A64638A8}"/>
                                            </p:graphicEl>
                                          </p:spTgt>
                                        </p:tgtEl>
                                        <p:attrNameLst>
                                          <p:attrName>style.visibility</p:attrName>
                                        </p:attrNameLst>
                                      </p:cBhvr>
                                      <p:to>
                                        <p:strVal val="visible"/>
                                      </p:to>
                                    </p:set>
                                    <p:animEffect transition="in" filter="fade">
                                      <p:cBhvr>
                                        <p:cTn id="113" dur="500"/>
                                        <p:tgtEl>
                                          <p:spTgt spid="10">
                                            <p:graphicEl>
                                              <a:dgm id="{4629BB0B-AE81-4C76-84AB-3CE7A64638A8}"/>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0">
                                            <p:graphicEl>
                                              <a:dgm id="{8DC3536E-80B5-40DA-AF8A-39F66D176CE2}"/>
                                            </p:graphicEl>
                                          </p:spTgt>
                                        </p:tgtEl>
                                        <p:attrNameLst>
                                          <p:attrName>style.visibility</p:attrName>
                                        </p:attrNameLst>
                                      </p:cBhvr>
                                      <p:to>
                                        <p:strVal val="visible"/>
                                      </p:to>
                                    </p:set>
                                    <p:animEffect transition="in" filter="fade">
                                      <p:cBhvr>
                                        <p:cTn id="118" dur="500"/>
                                        <p:tgtEl>
                                          <p:spTgt spid="10">
                                            <p:graphicEl>
                                              <a:dgm id="{8DC3536E-80B5-40DA-AF8A-39F66D176CE2}"/>
                                            </p:graphic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
                                            <p:graphicEl>
                                              <a:dgm id="{9501ADD0-EBDF-47DE-B9D8-4AF6932006F3}"/>
                                            </p:graphicEl>
                                          </p:spTgt>
                                        </p:tgtEl>
                                        <p:attrNameLst>
                                          <p:attrName>style.visibility</p:attrName>
                                        </p:attrNameLst>
                                      </p:cBhvr>
                                      <p:to>
                                        <p:strVal val="visible"/>
                                      </p:to>
                                    </p:set>
                                    <p:animEffect transition="in" filter="fade">
                                      <p:cBhvr>
                                        <p:cTn id="121" dur="500"/>
                                        <p:tgtEl>
                                          <p:spTgt spid="10">
                                            <p:graphicEl>
                                              <a:dgm id="{9501ADD0-EBDF-47DE-B9D8-4AF6932006F3}"/>
                                            </p:graphic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0">
                                            <p:graphicEl>
                                              <a:dgm id="{85F720A2-BF3A-4060-B277-E90613926CB0}"/>
                                            </p:graphicEl>
                                          </p:spTgt>
                                        </p:tgtEl>
                                        <p:attrNameLst>
                                          <p:attrName>style.visibility</p:attrName>
                                        </p:attrNameLst>
                                      </p:cBhvr>
                                      <p:to>
                                        <p:strVal val="visible"/>
                                      </p:to>
                                    </p:set>
                                    <p:animEffect transition="in" filter="fade">
                                      <p:cBhvr>
                                        <p:cTn id="126" dur="500"/>
                                        <p:tgtEl>
                                          <p:spTgt spid="10">
                                            <p:graphicEl>
                                              <a:dgm id="{85F720A2-BF3A-4060-B277-E90613926CB0}"/>
                                            </p:graphic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0">
                                            <p:graphicEl>
                                              <a:dgm id="{FEC9D271-B0D1-4D7A-8B61-651E6BF054E4}"/>
                                            </p:graphicEl>
                                          </p:spTgt>
                                        </p:tgtEl>
                                        <p:attrNameLst>
                                          <p:attrName>style.visibility</p:attrName>
                                        </p:attrNameLst>
                                      </p:cBhvr>
                                      <p:to>
                                        <p:strVal val="visible"/>
                                      </p:to>
                                    </p:set>
                                    <p:animEffect transition="in" filter="fade">
                                      <p:cBhvr>
                                        <p:cTn id="129" dur="500"/>
                                        <p:tgtEl>
                                          <p:spTgt spid="10">
                                            <p:graphicEl>
                                              <a:dgm id="{FEC9D271-B0D1-4D7A-8B61-651E6BF054E4}"/>
                                            </p:graphic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0">
                                            <p:graphicEl>
                                              <a:dgm id="{CD66D2A7-94EC-4315-9625-3D2C5034B3EE}"/>
                                            </p:graphicEl>
                                          </p:spTgt>
                                        </p:tgtEl>
                                        <p:attrNameLst>
                                          <p:attrName>style.visibility</p:attrName>
                                        </p:attrNameLst>
                                      </p:cBhvr>
                                      <p:to>
                                        <p:strVal val="visible"/>
                                      </p:to>
                                    </p:set>
                                    <p:animEffect transition="in" filter="fade">
                                      <p:cBhvr>
                                        <p:cTn id="134" dur="500"/>
                                        <p:tgtEl>
                                          <p:spTgt spid="10">
                                            <p:graphicEl>
                                              <a:dgm id="{CD66D2A7-94EC-4315-9625-3D2C5034B3EE}"/>
                                            </p:graphic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0">
                                            <p:graphicEl>
                                              <a:dgm id="{6E421FF9-C887-417B-A353-2AF1AB59F50D}"/>
                                            </p:graphicEl>
                                          </p:spTgt>
                                        </p:tgtEl>
                                        <p:attrNameLst>
                                          <p:attrName>style.visibility</p:attrName>
                                        </p:attrNameLst>
                                      </p:cBhvr>
                                      <p:to>
                                        <p:strVal val="visible"/>
                                      </p:to>
                                    </p:set>
                                    <p:animEffect transition="in" filter="fade">
                                      <p:cBhvr>
                                        <p:cTn id="137" dur="500"/>
                                        <p:tgtEl>
                                          <p:spTgt spid="10">
                                            <p:graphicEl>
                                              <a:dgm id="{6E421FF9-C887-417B-A353-2AF1AB59F50D}"/>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10">
                                            <p:graphicEl>
                                              <a:dgm id="{DA460372-D067-4563-A96A-9381C871E9F7}"/>
                                            </p:graphicEl>
                                          </p:spTgt>
                                        </p:tgtEl>
                                        <p:attrNameLst>
                                          <p:attrName>style.visibility</p:attrName>
                                        </p:attrNameLst>
                                      </p:cBhvr>
                                      <p:to>
                                        <p:strVal val="visible"/>
                                      </p:to>
                                    </p:set>
                                    <p:animEffect transition="in" filter="fade">
                                      <p:cBhvr>
                                        <p:cTn id="142" dur="500"/>
                                        <p:tgtEl>
                                          <p:spTgt spid="10">
                                            <p:graphicEl>
                                              <a:dgm id="{DA460372-D067-4563-A96A-9381C871E9F7}"/>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
                                            <p:graphicEl>
                                              <a:dgm id="{5E9E70E5-16DD-4043-8ACB-E0126A61DF11}"/>
                                            </p:graphicEl>
                                          </p:spTgt>
                                        </p:tgtEl>
                                        <p:attrNameLst>
                                          <p:attrName>style.visibility</p:attrName>
                                        </p:attrNameLst>
                                      </p:cBhvr>
                                      <p:to>
                                        <p:strVal val="visible"/>
                                      </p:to>
                                    </p:set>
                                    <p:animEffect transition="in" filter="fade">
                                      <p:cBhvr>
                                        <p:cTn id="147" dur="500"/>
                                        <p:tgtEl>
                                          <p:spTgt spid="10">
                                            <p:graphicEl>
                                              <a:dgm id="{5E9E70E5-16DD-4043-8ACB-E0126A61DF11}"/>
                                            </p:graphic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0">
                                            <p:graphicEl>
                                              <a:dgm id="{F1C33D9A-FCE1-4485-B931-E1DBDDA18501}"/>
                                            </p:graphicEl>
                                          </p:spTgt>
                                        </p:tgtEl>
                                        <p:attrNameLst>
                                          <p:attrName>style.visibility</p:attrName>
                                        </p:attrNameLst>
                                      </p:cBhvr>
                                      <p:to>
                                        <p:strVal val="visible"/>
                                      </p:to>
                                    </p:set>
                                    <p:animEffect transition="in" filter="fade">
                                      <p:cBhvr>
                                        <p:cTn id="150" dur="500"/>
                                        <p:tgtEl>
                                          <p:spTgt spid="10">
                                            <p:graphicEl>
                                              <a:dgm id="{F1C33D9A-FCE1-4485-B931-E1DBDDA18501}"/>
                                            </p:graphicEl>
                                          </p:spTgt>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10">
                                            <p:graphicEl>
                                              <a:dgm id="{0188322B-936D-4947-896E-3854E1836F27}"/>
                                            </p:graphicEl>
                                          </p:spTgt>
                                        </p:tgtEl>
                                        <p:attrNameLst>
                                          <p:attrName>style.visibility</p:attrName>
                                        </p:attrNameLst>
                                      </p:cBhvr>
                                      <p:to>
                                        <p:strVal val="visible"/>
                                      </p:to>
                                    </p:set>
                                    <p:animEffect transition="in" filter="fade">
                                      <p:cBhvr>
                                        <p:cTn id="155" dur="500"/>
                                        <p:tgtEl>
                                          <p:spTgt spid="10">
                                            <p:graphicEl>
                                              <a:dgm id="{0188322B-936D-4947-896E-3854E1836F27}"/>
                                            </p:graphicEl>
                                          </p:spTgt>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0">
                                            <p:graphicEl>
                                              <a:dgm id="{D017D5AB-3F59-40D9-A98E-28EA233EFF38}"/>
                                            </p:graphicEl>
                                          </p:spTgt>
                                        </p:tgtEl>
                                        <p:attrNameLst>
                                          <p:attrName>style.visibility</p:attrName>
                                        </p:attrNameLst>
                                      </p:cBhvr>
                                      <p:to>
                                        <p:strVal val="visible"/>
                                      </p:to>
                                    </p:set>
                                    <p:animEffect transition="in" filter="fade">
                                      <p:cBhvr>
                                        <p:cTn id="158" dur="500"/>
                                        <p:tgtEl>
                                          <p:spTgt spid="10">
                                            <p:graphicEl>
                                              <a:dgm id="{D017D5AB-3F59-40D9-A98E-28EA233EFF38}"/>
                                            </p:graphicEl>
                                          </p:spTgt>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
                                            <p:graphicEl>
                                              <a:dgm id="{B988F000-A85A-41CB-A180-DC6DA51E8F9A}"/>
                                            </p:graphicEl>
                                          </p:spTgt>
                                        </p:tgtEl>
                                        <p:attrNameLst>
                                          <p:attrName>style.visibility</p:attrName>
                                        </p:attrNameLst>
                                      </p:cBhvr>
                                      <p:to>
                                        <p:strVal val="visible"/>
                                      </p:to>
                                    </p:set>
                                    <p:animEffect transition="in" filter="fade">
                                      <p:cBhvr>
                                        <p:cTn id="163" dur="500"/>
                                        <p:tgtEl>
                                          <p:spTgt spid="11">
                                            <p:graphicEl>
                                              <a:dgm id="{B988F000-A85A-41CB-A180-DC6DA51E8F9A}"/>
                                            </p:graphicEl>
                                          </p:spTgt>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
                                            <p:graphicEl>
                                              <a:dgm id="{37E536ED-E60D-44B7-9180-EB6DE4D9205A}"/>
                                            </p:graphicEl>
                                          </p:spTgt>
                                        </p:tgtEl>
                                        <p:attrNameLst>
                                          <p:attrName>style.visibility</p:attrName>
                                        </p:attrNameLst>
                                      </p:cBhvr>
                                      <p:to>
                                        <p:strVal val="visible"/>
                                      </p:to>
                                    </p:set>
                                    <p:animEffect transition="in" filter="fade">
                                      <p:cBhvr>
                                        <p:cTn id="168" dur="500"/>
                                        <p:tgtEl>
                                          <p:spTgt spid="11">
                                            <p:graphicEl>
                                              <a:dgm id="{37E536ED-E60D-44B7-9180-EB6DE4D9205A}"/>
                                            </p:graphicEl>
                                          </p:spTgt>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1">
                                            <p:graphicEl>
                                              <a:dgm id="{4629BB0B-AE81-4C76-84AB-3CE7A64638A8}"/>
                                            </p:graphicEl>
                                          </p:spTgt>
                                        </p:tgtEl>
                                        <p:attrNameLst>
                                          <p:attrName>style.visibility</p:attrName>
                                        </p:attrNameLst>
                                      </p:cBhvr>
                                      <p:to>
                                        <p:strVal val="visible"/>
                                      </p:to>
                                    </p:set>
                                    <p:animEffect transition="in" filter="fade">
                                      <p:cBhvr>
                                        <p:cTn id="171" dur="500"/>
                                        <p:tgtEl>
                                          <p:spTgt spid="11">
                                            <p:graphicEl>
                                              <a:dgm id="{4629BB0B-AE81-4C76-84AB-3CE7A64638A8}"/>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1">
                                            <p:graphicEl>
                                              <a:dgm id="{8DC3536E-80B5-40DA-AF8A-39F66D176CE2}"/>
                                            </p:graphicEl>
                                          </p:spTgt>
                                        </p:tgtEl>
                                        <p:attrNameLst>
                                          <p:attrName>style.visibility</p:attrName>
                                        </p:attrNameLst>
                                      </p:cBhvr>
                                      <p:to>
                                        <p:strVal val="visible"/>
                                      </p:to>
                                    </p:set>
                                    <p:animEffect transition="in" filter="fade">
                                      <p:cBhvr>
                                        <p:cTn id="176" dur="500"/>
                                        <p:tgtEl>
                                          <p:spTgt spid="11">
                                            <p:graphicEl>
                                              <a:dgm id="{8DC3536E-80B5-40DA-AF8A-39F66D176CE2}"/>
                                            </p:graphicEl>
                                          </p:spTgt>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11">
                                            <p:graphicEl>
                                              <a:dgm id="{9501ADD0-EBDF-47DE-B9D8-4AF6932006F3}"/>
                                            </p:graphicEl>
                                          </p:spTgt>
                                        </p:tgtEl>
                                        <p:attrNameLst>
                                          <p:attrName>style.visibility</p:attrName>
                                        </p:attrNameLst>
                                      </p:cBhvr>
                                      <p:to>
                                        <p:strVal val="visible"/>
                                      </p:to>
                                    </p:set>
                                    <p:animEffect transition="in" filter="fade">
                                      <p:cBhvr>
                                        <p:cTn id="179" dur="500"/>
                                        <p:tgtEl>
                                          <p:spTgt spid="11">
                                            <p:graphicEl>
                                              <a:dgm id="{9501ADD0-EBDF-47DE-B9D8-4AF6932006F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10" grpId="0">
        <p:bldSub>
          <a:bldDgm bld="one"/>
        </p:bldSub>
      </p:bldGraphic>
      <p:bldGraphic spid="11"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694F5C-7181-4B8F-A75E-EBC683AE6D00}"/>
              </a:ext>
            </a:extLst>
          </p:cNvPr>
          <p:cNvSpPr>
            <a:spLocks noGrp="1"/>
          </p:cNvSpPr>
          <p:nvPr>
            <p:ph type="title"/>
          </p:nvPr>
        </p:nvSpPr>
        <p:spPr>
          <a:xfrm>
            <a:off x="2924088" y="576242"/>
            <a:ext cx="4330152" cy="476102"/>
          </a:xfrm>
        </p:spPr>
        <p:txBody>
          <a:bodyPr>
            <a:noAutofit/>
          </a:bodyPr>
          <a:lstStyle/>
          <a:p>
            <a:r>
              <a:rPr lang="el-GR" sz="3200" b="1" dirty="0">
                <a:solidFill>
                  <a:schemeClr val="accent1">
                    <a:lumMod val="75000"/>
                  </a:schemeClr>
                </a:solidFill>
                <a:latin typeface="Calibri Light" panose="020F0302020204030204" pitchFamily="34" charset="0"/>
                <a:cs typeface="Calibri Light" panose="020F0302020204030204" pitchFamily="34" charset="0"/>
              </a:rPr>
              <a:t>Θεωρητικό Πλαίσιο  2/2</a:t>
            </a:r>
          </a:p>
        </p:txBody>
      </p:sp>
      <p:cxnSp>
        <p:nvCxnSpPr>
          <p:cNvPr id="5" name="15 - Ευθεία γραμμή σύνδεσης">
            <a:extLst>
              <a:ext uri="{FF2B5EF4-FFF2-40B4-BE49-F238E27FC236}">
                <a16:creationId xmlns:a16="http://schemas.microsoft.com/office/drawing/2014/main" id="{F15C7B27-3AE6-4CC6-862A-C40501E301DC}"/>
              </a:ext>
            </a:extLst>
          </p:cNvPr>
          <p:cNvCxnSpPr>
            <a:cxnSpLocks/>
          </p:cNvCxnSpPr>
          <p:nvPr/>
        </p:nvCxnSpPr>
        <p:spPr bwMode="auto">
          <a:xfrm>
            <a:off x="3048001" y="1052344"/>
            <a:ext cx="8081010" cy="754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graphicFrame>
        <p:nvGraphicFramePr>
          <p:cNvPr id="14" name="Διάγραμμα 13">
            <a:extLst>
              <a:ext uri="{FF2B5EF4-FFF2-40B4-BE49-F238E27FC236}">
                <a16:creationId xmlns:a16="http://schemas.microsoft.com/office/drawing/2014/main" id="{06F93EA4-6371-460D-9AF8-FD6D37C37FF6}"/>
              </a:ext>
            </a:extLst>
          </p:cNvPr>
          <p:cNvGraphicFramePr/>
          <p:nvPr>
            <p:extLst>
              <p:ext uri="{D42A27DB-BD31-4B8C-83A1-F6EECF244321}">
                <p14:modId xmlns:p14="http://schemas.microsoft.com/office/powerpoint/2010/main" val="34980333"/>
              </p:ext>
            </p:extLst>
          </p:nvPr>
        </p:nvGraphicFramePr>
        <p:xfrm>
          <a:off x="2924088" y="1535986"/>
          <a:ext cx="8697298" cy="4829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308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graphicEl>
                                              <a:dgm id="{8532691F-ADF4-4E37-94F8-0C39EDA10016}"/>
                                            </p:graphicEl>
                                          </p:spTgt>
                                        </p:tgtEl>
                                        <p:attrNameLst>
                                          <p:attrName>style.visibility</p:attrName>
                                        </p:attrNameLst>
                                      </p:cBhvr>
                                      <p:to>
                                        <p:strVal val="visible"/>
                                      </p:to>
                                    </p:set>
                                    <p:animEffect transition="in" filter="fade">
                                      <p:cBhvr>
                                        <p:cTn id="7" dur="500"/>
                                        <p:tgtEl>
                                          <p:spTgt spid="14">
                                            <p:graphicEl>
                                              <a:dgm id="{8532691F-ADF4-4E37-94F8-0C39EDA1001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graphicEl>
                                              <a:dgm id="{D2F0AAA6-DC56-44BF-83EB-7761A5ACD234}"/>
                                            </p:graphicEl>
                                          </p:spTgt>
                                        </p:tgtEl>
                                        <p:attrNameLst>
                                          <p:attrName>style.visibility</p:attrName>
                                        </p:attrNameLst>
                                      </p:cBhvr>
                                      <p:to>
                                        <p:strVal val="visible"/>
                                      </p:to>
                                    </p:set>
                                    <p:animEffect transition="in" filter="fade">
                                      <p:cBhvr>
                                        <p:cTn id="12" dur="500"/>
                                        <p:tgtEl>
                                          <p:spTgt spid="14">
                                            <p:graphicEl>
                                              <a:dgm id="{D2F0AAA6-DC56-44BF-83EB-7761A5ACD23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graphicEl>
                                              <a:dgm id="{80FDD3CE-E6A8-4713-92E8-779B347B1B61}"/>
                                            </p:graphicEl>
                                          </p:spTgt>
                                        </p:tgtEl>
                                        <p:attrNameLst>
                                          <p:attrName>style.visibility</p:attrName>
                                        </p:attrNameLst>
                                      </p:cBhvr>
                                      <p:to>
                                        <p:strVal val="visible"/>
                                      </p:to>
                                    </p:set>
                                    <p:animEffect transition="in" filter="fade">
                                      <p:cBhvr>
                                        <p:cTn id="17" dur="500"/>
                                        <p:tgtEl>
                                          <p:spTgt spid="14">
                                            <p:graphicEl>
                                              <a:dgm id="{80FDD3CE-E6A8-4713-92E8-779B347B1B61}"/>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graphicEl>
                                              <a:dgm id="{E1489890-028F-4F9B-80D6-366405936A9E}"/>
                                            </p:graphicEl>
                                          </p:spTgt>
                                        </p:tgtEl>
                                        <p:attrNameLst>
                                          <p:attrName>style.visibility</p:attrName>
                                        </p:attrNameLst>
                                      </p:cBhvr>
                                      <p:to>
                                        <p:strVal val="visible"/>
                                      </p:to>
                                    </p:set>
                                    <p:animEffect transition="in" filter="fade">
                                      <p:cBhvr>
                                        <p:cTn id="20" dur="500"/>
                                        <p:tgtEl>
                                          <p:spTgt spid="14">
                                            <p:graphicEl>
                                              <a:dgm id="{E1489890-028F-4F9B-80D6-366405936A9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graphicEl>
                                              <a:dgm id="{A1544562-DD7E-4216-9A31-0A23B3A6D914}"/>
                                            </p:graphicEl>
                                          </p:spTgt>
                                        </p:tgtEl>
                                        <p:attrNameLst>
                                          <p:attrName>style.visibility</p:attrName>
                                        </p:attrNameLst>
                                      </p:cBhvr>
                                      <p:to>
                                        <p:strVal val="visible"/>
                                      </p:to>
                                    </p:set>
                                    <p:animEffect transition="in" filter="fade">
                                      <p:cBhvr>
                                        <p:cTn id="25" dur="500"/>
                                        <p:tgtEl>
                                          <p:spTgt spid="14">
                                            <p:graphicEl>
                                              <a:dgm id="{A1544562-DD7E-4216-9A31-0A23B3A6D914}"/>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4">
                                            <p:graphicEl>
                                              <a:dgm id="{2BF279BB-9371-483D-9E8D-920531FCBF02}"/>
                                            </p:graphicEl>
                                          </p:spTgt>
                                        </p:tgtEl>
                                        <p:attrNameLst>
                                          <p:attrName>style.visibility</p:attrName>
                                        </p:attrNameLst>
                                      </p:cBhvr>
                                      <p:to>
                                        <p:strVal val="visible"/>
                                      </p:to>
                                    </p:set>
                                    <p:animEffect transition="in" filter="fade">
                                      <p:cBhvr>
                                        <p:cTn id="30" dur="500"/>
                                        <p:tgtEl>
                                          <p:spTgt spid="14">
                                            <p:graphicEl>
                                              <a:dgm id="{2BF279BB-9371-483D-9E8D-920531FCBF02}"/>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graphicEl>
                                              <a:dgm id="{41AA57F2-C23C-465E-BE03-255F93B3A956}"/>
                                            </p:graphicEl>
                                          </p:spTgt>
                                        </p:tgtEl>
                                        <p:attrNameLst>
                                          <p:attrName>style.visibility</p:attrName>
                                        </p:attrNameLst>
                                      </p:cBhvr>
                                      <p:to>
                                        <p:strVal val="visible"/>
                                      </p:to>
                                    </p:set>
                                    <p:animEffect transition="in" filter="fade">
                                      <p:cBhvr>
                                        <p:cTn id="33" dur="500"/>
                                        <p:tgtEl>
                                          <p:spTgt spid="14">
                                            <p:graphicEl>
                                              <a:dgm id="{41AA57F2-C23C-465E-BE03-255F93B3A956}"/>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graphicEl>
                                              <a:dgm id="{4D89F6CF-7947-4685-91CF-28B2E062D7AB}"/>
                                            </p:graphicEl>
                                          </p:spTgt>
                                        </p:tgtEl>
                                        <p:attrNameLst>
                                          <p:attrName>style.visibility</p:attrName>
                                        </p:attrNameLst>
                                      </p:cBhvr>
                                      <p:to>
                                        <p:strVal val="visible"/>
                                      </p:to>
                                    </p:set>
                                    <p:animEffect transition="in" filter="fade">
                                      <p:cBhvr>
                                        <p:cTn id="38" dur="500"/>
                                        <p:tgtEl>
                                          <p:spTgt spid="14">
                                            <p:graphicEl>
                                              <a:dgm id="{4D89F6CF-7947-4685-91CF-28B2E062D7A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theme/theme1.xml><?xml version="1.0" encoding="utf-8"?>
<a:theme xmlns:a="http://schemas.openxmlformats.org/drawingml/2006/main" name="Θρόισμα">
  <a:themeElements>
    <a:clrScheme name="Πράσινο">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Θρόισμα">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Θρόισμα">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3516</TotalTime>
  <Words>1323</Words>
  <Application>Microsoft Office PowerPoint</Application>
  <PresentationFormat>Ευρεία οθόνη</PresentationFormat>
  <Paragraphs>303</Paragraphs>
  <Slides>32</Slides>
  <Notes>22</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32</vt:i4>
      </vt:variant>
    </vt:vector>
  </HeadingPairs>
  <TitlesOfParts>
    <vt:vector size="41" baseType="lpstr">
      <vt:lpstr>Arial</vt:lpstr>
      <vt:lpstr>Calibri</vt:lpstr>
      <vt:lpstr>Calibri Light</vt:lpstr>
      <vt:lpstr>Century Gothic</vt:lpstr>
      <vt:lpstr>Open Sans</vt:lpstr>
      <vt:lpstr>Times New Roman</vt:lpstr>
      <vt:lpstr>Wingdings</vt:lpstr>
      <vt:lpstr>Wingdings 3</vt:lpstr>
      <vt:lpstr>Θρόισμα</vt:lpstr>
      <vt:lpstr>Παρουσίαση του PowerPoint</vt:lpstr>
      <vt:lpstr>Σκοπός</vt:lpstr>
      <vt:lpstr>Ερευνητικά Ερωτήματα  1/2</vt:lpstr>
      <vt:lpstr>Ερευνητικά Ερωτήματα  2/2</vt:lpstr>
      <vt:lpstr>Συνεισφορά της διπλωματικής</vt:lpstr>
      <vt:lpstr>Δομή της εργασίας</vt:lpstr>
      <vt:lpstr>Παρουσίαση του PowerPoint</vt:lpstr>
      <vt:lpstr>Θεωρητικό Πλαίσιο  1/2</vt:lpstr>
      <vt:lpstr>Θεωρητικό Πλαίσιο  2/2</vt:lpstr>
      <vt:lpstr>Παρουσίαση του PowerPoint</vt:lpstr>
      <vt:lpstr>Μεθοδολογία  1/3</vt:lpstr>
      <vt:lpstr>Μεθοδολογία  2/3</vt:lpstr>
      <vt:lpstr>Μεθοδολογία  3/3 </vt:lpstr>
      <vt:lpstr>Παρουσίαση του PowerPoint</vt:lpstr>
      <vt:lpstr>Παραγόμενο εκπαιδευτικό υλικό  1/7</vt:lpstr>
      <vt:lpstr>Παραγόμενο εκπαιδευτικό υλικό  2/7</vt:lpstr>
      <vt:lpstr>Παραγόμενο εκπαιδευτικό υλικό  3/7</vt:lpstr>
      <vt:lpstr>Παραγόμενο εκπαιδευτικό υλικό  4/7</vt:lpstr>
      <vt:lpstr>Παραγόμενο εκπαιδευτικό υλικό  5/7</vt:lpstr>
      <vt:lpstr>Παραγόμενο εκπαιδευτικό υλικό  6/7</vt:lpstr>
      <vt:lpstr>Παραγόμενο εκπαιδευτικό υλικό  7/7</vt:lpstr>
      <vt:lpstr>Κύρια ευρήματα αξιολόγησης ειδικών εξΑΕ  1/5</vt:lpstr>
      <vt:lpstr>Κύρια ευρήματα αξιολόγησης ειδικών εξΑΕ  2/5</vt:lpstr>
      <vt:lpstr>Κύρια ευρήματα αξιολόγησης ειδικών εξΑΕ 3/5</vt:lpstr>
      <vt:lpstr>Κύρια ευρήματα αξιολόγησης ΚΦΑ  4/5</vt:lpstr>
      <vt:lpstr>Κύρια ευρήματα αξιολόγησης ΚΦΑ  5/5</vt:lpstr>
      <vt:lpstr>Παρουσίαση του PowerPoint</vt:lpstr>
      <vt:lpstr>Συζήτηση-Συμπεράσματα 1/2</vt:lpstr>
      <vt:lpstr>Συζήτηση-Συμπεράσματα  2/2</vt:lpstr>
      <vt:lpstr>Περιορισμοί</vt:lpstr>
      <vt:lpstr>Προτάσεις για μελλοντική έρευνα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Athanasia Zervou</dc:creator>
  <cp:lastModifiedBy>Athanasia Zervou</cp:lastModifiedBy>
  <cp:revision>192</cp:revision>
  <dcterms:created xsi:type="dcterms:W3CDTF">2022-10-19T17:38:54Z</dcterms:created>
  <dcterms:modified xsi:type="dcterms:W3CDTF">2022-11-18T21:33:03Z</dcterms:modified>
</cp:coreProperties>
</file>