
<file path=[Content_Types].xml><?xml version="1.0" encoding="utf-8"?>
<Types xmlns="http://schemas.openxmlformats.org/package/2006/content-types">
  <Override PartName="/ppt/diagrams/drawing2.xml" ContentType="application/vnd.ms-office.drawingml.diagramDrawing+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quickStyle13.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Default Extension="png" ContentType="image/png"/>
  <Override PartName="/ppt/notesSlides/notesSlide3.xml" ContentType="application/vnd.openxmlformats-officedocument.presentationml.notesSlide+xml"/>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64" r:id="rId1"/>
  </p:sldMasterIdLst>
  <p:notesMasterIdLst>
    <p:notesMasterId r:id="rId25"/>
  </p:notesMasterIdLst>
  <p:sldIdLst>
    <p:sldId id="1482" r:id="rId2"/>
    <p:sldId id="2039" r:id="rId3"/>
    <p:sldId id="2013" r:id="rId4"/>
    <p:sldId id="2021" r:id="rId5"/>
    <p:sldId id="2014" r:id="rId6"/>
    <p:sldId id="2020" r:id="rId7"/>
    <p:sldId id="2012" r:id="rId8"/>
    <p:sldId id="2040" r:id="rId9"/>
    <p:sldId id="2023" r:id="rId10"/>
    <p:sldId id="2024" r:id="rId11"/>
    <p:sldId id="2016" r:id="rId12"/>
    <p:sldId id="2030" r:id="rId13"/>
    <p:sldId id="2032" r:id="rId14"/>
    <p:sldId id="2022" r:id="rId15"/>
    <p:sldId id="2015" r:id="rId16"/>
    <p:sldId id="2026" r:id="rId17"/>
    <p:sldId id="2041" r:id="rId18"/>
    <p:sldId id="2029" r:id="rId19"/>
    <p:sldId id="2028" r:id="rId20"/>
    <p:sldId id="2036" r:id="rId21"/>
    <p:sldId id="2018" r:id="rId22"/>
    <p:sldId id="2037" r:id="rId23"/>
    <p:sldId id="2034" r:id="rId24"/>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xmlns=""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15"/>
    <a:srgbClr val="931B1B"/>
    <a:srgbClr val="EDBE9B"/>
    <a:srgbClr val="90CCAF"/>
    <a:srgbClr val="FFA54B"/>
    <a:srgbClr val="FFFFCC"/>
    <a:srgbClr val="ADDB7B"/>
    <a:srgbClr val="F4F694"/>
    <a:srgbClr val="FFAD5B"/>
    <a:srgbClr val="FF99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958" autoAdjust="0"/>
    <p:restoredTop sz="89528" autoAdjust="0"/>
  </p:normalViewPr>
  <p:slideViewPr>
    <p:cSldViewPr>
      <p:cViewPr varScale="1">
        <p:scale>
          <a:sx n="78" d="100"/>
          <a:sy n="78" d="100"/>
        </p:scale>
        <p:origin x="-1426" y="-62"/>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image" Target="../media/image5.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3.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1.jpeg"/><Relationship Id="rId4" Type="http://schemas.openxmlformats.org/officeDocument/2006/relationships/image" Target="../media/image7.jpeg"/></Relationships>
</file>

<file path=ppt/diagrams/_rels/drawing4.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5.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6.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7.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8.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A9823D-C804-40CD-863C-0B8CD1E84F91}" type="doc">
      <dgm:prSet loTypeId="urn:microsoft.com/office/officeart/2005/8/layout/hProcess3" loCatId="process" qsTypeId="urn:microsoft.com/office/officeart/2005/8/quickstyle/simple1" qsCatId="simple" csTypeId="urn:microsoft.com/office/officeart/2005/8/colors/accent1_2" csCatId="accent1" phldr="1"/>
      <dgm:spPr/>
    </dgm:pt>
    <dgm:pt modelId="{BCCDC95E-2D06-4A3B-8934-2CBFA4DB36E0}">
      <dgm:prSet phldrT="[Text]" custT="1"/>
      <dgm:spPr/>
      <dgm:t>
        <a:bodyPr/>
        <a:lstStyle/>
        <a:p>
          <a:pPr algn="ctr"/>
          <a:r>
            <a:rPr lang="el-GR" sz="2000" b="1" dirty="0" smtClean="0">
              <a:solidFill>
                <a:srgbClr val="FF0000"/>
              </a:solidFill>
              <a:ea typeface="Times New Roman" pitchFamily="18" charset="0"/>
              <a:cs typeface="Times New Roman" pitchFamily="18" charset="0"/>
            </a:rPr>
            <a:t>Σκοπός</a:t>
          </a:r>
          <a:r>
            <a:rPr lang="el-GR" sz="2000" b="1" dirty="0" smtClean="0">
              <a:ea typeface="Times New Roman" pitchFamily="18" charset="0"/>
              <a:cs typeface="Times New Roman" pitchFamily="18" charset="0"/>
            </a:rPr>
            <a:t> της ερευνητικής εργασίας ήταν ο σχεδιασμός και η υλοποίηση μιας ολοκληρωμένης παρέμβασης σχολικής ΕξΑΕ με τη χρήση διαδραστικού εκπαιδευτικού υλικού. </a:t>
          </a:r>
          <a:endParaRPr lang="el-GR" sz="2000" b="1" dirty="0"/>
        </a:p>
      </dgm:t>
    </dgm:pt>
    <dgm:pt modelId="{FB5634F7-68B9-4849-BC20-B2896A6FA0F3}" type="parTrans" cxnId="{96BDF551-5DAC-4E0C-8368-21ECDDA53070}">
      <dgm:prSet/>
      <dgm:spPr/>
      <dgm:t>
        <a:bodyPr/>
        <a:lstStyle/>
        <a:p>
          <a:endParaRPr lang="el-GR"/>
        </a:p>
      </dgm:t>
    </dgm:pt>
    <dgm:pt modelId="{EC949235-D651-44CE-9601-500AD4EE5863}" type="sibTrans" cxnId="{96BDF551-5DAC-4E0C-8368-21ECDDA53070}">
      <dgm:prSet/>
      <dgm:spPr/>
      <dgm:t>
        <a:bodyPr/>
        <a:lstStyle/>
        <a:p>
          <a:endParaRPr lang="el-GR"/>
        </a:p>
      </dgm:t>
    </dgm:pt>
    <dgm:pt modelId="{D00B45F3-84FF-41B6-9128-2E81E47C4407}" type="pres">
      <dgm:prSet presAssocID="{D9A9823D-C804-40CD-863C-0B8CD1E84F91}" presName="Name0" presStyleCnt="0">
        <dgm:presLayoutVars>
          <dgm:dir/>
          <dgm:animLvl val="lvl"/>
          <dgm:resizeHandles val="exact"/>
        </dgm:presLayoutVars>
      </dgm:prSet>
      <dgm:spPr/>
    </dgm:pt>
    <dgm:pt modelId="{4051BBB9-9E53-4A3D-A227-25DCF9F52246}" type="pres">
      <dgm:prSet presAssocID="{D9A9823D-C804-40CD-863C-0B8CD1E84F91}" presName="dummy" presStyleCnt="0"/>
      <dgm:spPr/>
    </dgm:pt>
    <dgm:pt modelId="{7F028B82-13E1-48A9-B3CE-60413777938F}" type="pres">
      <dgm:prSet presAssocID="{D9A9823D-C804-40CD-863C-0B8CD1E84F91}" presName="linH" presStyleCnt="0"/>
      <dgm:spPr/>
    </dgm:pt>
    <dgm:pt modelId="{4CF2BBC7-E475-489E-A0E0-7102651F2FE2}" type="pres">
      <dgm:prSet presAssocID="{D9A9823D-C804-40CD-863C-0B8CD1E84F91}" presName="padding1" presStyleCnt="0"/>
      <dgm:spPr/>
    </dgm:pt>
    <dgm:pt modelId="{B73D76D7-B038-4CC9-B956-85CEA63FD6E4}" type="pres">
      <dgm:prSet presAssocID="{BCCDC95E-2D06-4A3B-8934-2CBFA4DB36E0}" presName="linV" presStyleCnt="0"/>
      <dgm:spPr/>
    </dgm:pt>
    <dgm:pt modelId="{BF5C7B30-CC6F-41EA-A3EB-3E57742F1908}" type="pres">
      <dgm:prSet presAssocID="{BCCDC95E-2D06-4A3B-8934-2CBFA4DB36E0}" presName="spVertical1" presStyleCnt="0"/>
      <dgm:spPr/>
    </dgm:pt>
    <dgm:pt modelId="{E3B0A56C-C022-4716-AA79-A9D14B393AB2}" type="pres">
      <dgm:prSet presAssocID="{BCCDC95E-2D06-4A3B-8934-2CBFA4DB36E0}" presName="parTx" presStyleLbl="revTx" presStyleIdx="0" presStyleCnt="1" custScaleX="102106" custScaleY="151779" custLinFactY="23799" custLinFactNeighborX="-7544" custLinFactNeighborY="100000">
        <dgm:presLayoutVars>
          <dgm:chMax val="0"/>
          <dgm:chPref val="0"/>
          <dgm:bulletEnabled val="1"/>
        </dgm:presLayoutVars>
      </dgm:prSet>
      <dgm:spPr/>
      <dgm:t>
        <a:bodyPr/>
        <a:lstStyle/>
        <a:p>
          <a:endParaRPr lang="el-GR"/>
        </a:p>
      </dgm:t>
    </dgm:pt>
    <dgm:pt modelId="{6290330C-B507-4C52-8F12-8A19A3427B92}" type="pres">
      <dgm:prSet presAssocID="{BCCDC95E-2D06-4A3B-8934-2CBFA4DB36E0}" presName="spVertical2" presStyleCnt="0"/>
      <dgm:spPr/>
    </dgm:pt>
    <dgm:pt modelId="{00611B1A-A2DF-4FB4-979D-7BDEEC111472}" type="pres">
      <dgm:prSet presAssocID="{BCCDC95E-2D06-4A3B-8934-2CBFA4DB36E0}" presName="spVertical3" presStyleCnt="0"/>
      <dgm:spPr/>
    </dgm:pt>
    <dgm:pt modelId="{F24237DA-43E1-40FE-ADDA-F1E535782D3B}" type="pres">
      <dgm:prSet presAssocID="{D9A9823D-C804-40CD-863C-0B8CD1E84F91}" presName="padding2" presStyleCnt="0"/>
      <dgm:spPr/>
    </dgm:pt>
    <dgm:pt modelId="{07A379DA-F54A-45DD-8C2A-C907BB716135}" type="pres">
      <dgm:prSet presAssocID="{D9A9823D-C804-40CD-863C-0B8CD1E84F91}" presName="negArrow" presStyleCnt="0"/>
      <dgm:spPr/>
    </dgm:pt>
    <dgm:pt modelId="{84EE5CD8-14C5-421A-9523-4D276F0E739D}" type="pres">
      <dgm:prSet presAssocID="{D9A9823D-C804-40CD-863C-0B8CD1E84F91}" presName="backgroundArrow" presStyleLbl="node1" presStyleIdx="0" presStyleCnt="1" custScaleY="207771" custLinFactNeighborX="-4950" custLinFactNeighborY="-10621">
        <dgm:style>
          <a:lnRef idx="1">
            <a:schemeClr val="accent6"/>
          </a:lnRef>
          <a:fillRef idx="2">
            <a:schemeClr val="accent6"/>
          </a:fillRef>
          <a:effectRef idx="1">
            <a:schemeClr val="accent6"/>
          </a:effectRef>
          <a:fontRef idx="minor">
            <a:schemeClr val="dk1"/>
          </a:fontRef>
        </dgm:style>
      </dgm:prSet>
      <dgm:spPr>
        <a:effectLst>
          <a:outerShdw blurRad="76200" dir="13500000" sy="23000" kx="1200000" algn="br" rotWithShape="0">
            <a:prstClr val="black">
              <a:alpha val="20000"/>
            </a:prstClr>
          </a:outerShdw>
        </a:effectLst>
      </dgm:spPr>
    </dgm:pt>
  </dgm:ptLst>
  <dgm:cxnLst>
    <dgm:cxn modelId="{CDD133E4-5F4B-4F10-962B-E48490183656}" type="presOf" srcId="{D9A9823D-C804-40CD-863C-0B8CD1E84F91}" destId="{D00B45F3-84FF-41B6-9128-2E81E47C4407}" srcOrd="0" destOrd="0" presId="urn:microsoft.com/office/officeart/2005/8/layout/hProcess3"/>
    <dgm:cxn modelId="{96BDF551-5DAC-4E0C-8368-21ECDDA53070}" srcId="{D9A9823D-C804-40CD-863C-0B8CD1E84F91}" destId="{BCCDC95E-2D06-4A3B-8934-2CBFA4DB36E0}" srcOrd="0" destOrd="0" parTransId="{FB5634F7-68B9-4849-BC20-B2896A6FA0F3}" sibTransId="{EC949235-D651-44CE-9601-500AD4EE5863}"/>
    <dgm:cxn modelId="{3AC8E33B-6C80-4001-B19F-168C638C1F63}" type="presOf" srcId="{BCCDC95E-2D06-4A3B-8934-2CBFA4DB36E0}" destId="{E3B0A56C-C022-4716-AA79-A9D14B393AB2}" srcOrd="0" destOrd="0" presId="urn:microsoft.com/office/officeart/2005/8/layout/hProcess3"/>
    <dgm:cxn modelId="{30892026-313C-4218-8C5C-F1D503E81E53}" type="presParOf" srcId="{D00B45F3-84FF-41B6-9128-2E81E47C4407}" destId="{4051BBB9-9E53-4A3D-A227-25DCF9F52246}" srcOrd="0" destOrd="0" presId="urn:microsoft.com/office/officeart/2005/8/layout/hProcess3"/>
    <dgm:cxn modelId="{D44C24CE-81D1-4686-9D90-46C182248450}" type="presParOf" srcId="{D00B45F3-84FF-41B6-9128-2E81E47C4407}" destId="{7F028B82-13E1-48A9-B3CE-60413777938F}" srcOrd="1" destOrd="0" presId="urn:microsoft.com/office/officeart/2005/8/layout/hProcess3"/>
    <dgm:cxn modelId="{EF0E9428-E985-4EC0-9CEA-3E3FFB08731F}" type="presParOf" srcId="{7F028B82-13E1-48A9-B3CE-60413777938F}" destId="{4CF2BBC7-E475-489E-A0E0-7102651F2FE2}" srcOrd="0" destOrd="0" presId="urn:microsoft.com/office/officeart/2005/8/layout/hProcess3"/>
    <dgm:cxn modelId="{11FCB71B-C6D9-47A4-84AA-A546352BFF22}" type="presParOf" srcId="{7F028B82-13E1-48A9-B3CE-60413777938F}" destId="{B73D76D7-B038-4CC9-B956-85CEA63FD6E4}" srcOrd="1" destOrd="0" presId="urn:microsoft.com/office/officeart/2005/8/layout/hProcess3"/>
    <dgm:cxn modelId="{D1176D8A-B3AC-4A44-9FBB-68A8D4825648}" type="presParOf" srcId="{B73D76D7-B038-4CC9-B956-85CEA63FD6E4}" destId="{BF5C7B30-CC6F-41EA-A3EB-3E57742F1908}" srcOrd="0" destOrd="0" presId="urn:microsoft.com/office/officeart/2005/8/layout/hProcess3"/>
    <dgm:cxn modelId="{FA3EF801-810F-4F44-8428-C0FBE8A37C94}" type="presParOf" srcId="{B73D76D7-B038-4CC9-B956-85CEA63FD6E4}" destId="{E3B0A56C-C022-4716-AA79-A9D14B393AB2}" srcOrd="1" destOrd="0" presId="urn:microsoft.com/office/officeart/2005/8/layout/hProcess3"/>
    <dgm:cxn modelId="{6F194D65-66A2-4C0B-9E75-D1758E906F30}" type="presParOf" srcId="{B73D76D7-B038-4CC9-B956-85CEA63FD6E4}" destId="{6290330C-B507-4C52-8F12-8A19A3427B92}" srcOrd="2" destOrd="0" presId="urn:microsoft.com/office/officeart/2005/8/layout/hProcess3"/>
    <dgm:cxn modelId="{BAFA8322-1DB9-42A4-AAAE-77AB47205812}" type="presParOf" srcId="{B73D76D7-B038-4CC9-B956-85CEA63FD6E4}" destId="{00611B1A-A2DF-4FB4-979D-7BDEEC111472}" srcOrd="3" destOrd="0" presId="urn:microsoft.com/office/officeart/2005/8/layout/hProcess3"/>
    <dgm:cxn modelId="{8F1BC1D1-BCB6-4D39-A0ED-5AD0FF70F3A8}" type="presParOf" srcId="{7F028B82-13E1-48A9-B3CE-60413777938F}" destId="{F24237DA-43E1-40FE-ADDA-F1E535782D3B}" srcOrd="2" destOrd="0" presId="urn:microsoft.com/office/officeart/2005/8/layout/hProcess3"/>
    <dgm:cxn modelId="{02592BE5-FAC4-4B8A-B84A-C49D98E62495}" type="presParOf" srcId="{7F028B82-13E1-48A9-B3CE-60413777938F}" destId="{07A379DA-F54A-45DD-8C2A-C907BB716135}" srcOrd="3" destOrd="0" presId="urn:microsoft.com/office/officeart/2005/8/layout/hProcess3"/>
    <dgm:cxn modelId="{C0119CB7-A88C-44C9-B04F-B98EB9078F81}" type="presParOf" srcId="{7F028B82-13E1-48A9-B3CE-60413777938F}" destId="{84EE5CD8-14C5-421A-9523-4D276F0E739D}" srcOrd="4" destOrd="0" presId="urn:microsoft.com/office/officeart/2005/8/layout/h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C6E6FE9-8A89-4D47-9DB9-4DAF02DFAADC}" type="doc">
      <dgm:prSet loTypeId="urn:microsoft.com/office/officeart/2005/8/layout/hierarchy3" loCatId="list" qsTypeId="urn:microsoft.com/office/officeart/2005/8/quickstyle/simple1" qsCatId="simple" csTypeId="urn:microsoft.com/office/officeart/2005/8/colors/accent2_4" csCatId="accent2" phldr="1"/>
      <dgm:spPr/>
      <dgm:t>
        <a:bodyPr/>
        <a:lstStyle/>
        <a:p>
          <a:endParaRPr lang="el-GR"/>
        </a:p>
      </dgm:t>
    </dgm:pt>
    <dgm:pt modelId="{4C106D1C-19AD-4140-A685-C353F62CF944}">
      <dgm:prSet phldrT="[Text]"/>
      <dgm:spPr/>
      <dgm:t>
        <a:bodyPr/>
        <a:lstStyle/>
        <a:p>
          <a:r>
            <a:rPr lang="el-GR" b="1" dirty="0" smtClean="0">
              <a:solidFill>
                <a:schemeClr val="tx1"/>
              </a:solidFill>
            </a:rPr>
            <a:t>Επιστημονική συνοχή και τεκμηρίωση</a:t>
          </a:r>
          <a:endParaRPr lang="el-GR" dirty="0">
            <a:solidFill>
              <a:schemeClr val="tx1"/>
            </a:solidFill>
          </a:endParaRPr>
        </a:p>
      </dgm:t>
    </dgm:pt>
    <dgm:pt modelId="{F263065C-5084-4727-8561-766C5F4575E4}" type="parTrans" cxnId="{602C4A77-9AEB-4541-B49C-938B036D4636}">
      <dgm:prSet/>
      <dgm:spPr/>
      <dgm:t>
        <a:bodyPr/>
        <a:lstStyle/>
        <a:p>
          <a:endParaRPr lang="el-GR"/>
        </a:p>
      </dgm:t>
    </dgm:pt>
    <dgm:pt modelId="{B6BD33A3-8E41-4D54-B893-9C77F82F3A29}" type="sibTrans" cxnId="{602C4A77-9AEB-4541-B49C-938B036D4636}">
      <dgm:prSet/>
      <dgm:spPr/>
      <dgm:t>
        <a:bodyPr/>
        <a:lstStyle/>
        <a:p>
          <a:endParaRPr lang="el-GR"/>
        </a:p>
      </dgm:t>
    </dgm:pt>
    <dgm:pt modelId="{62B2FFC3-EB3B-4989-85C5-4CD8BF0BE3F1}">
      <dgm:prSet phldrT="[Text]" custT="1"/>
      <dgm:spPr/>
      <dgm:t>
        <a:bodyPr/>
        <a:lstStyle/>
        <a:p>
          <a:r>
            <a:rPr lang="el-GR" sz="1050" dirty="0" smtClean="0"/>
            <a:t>Βιβλιογραφική </a:t>
          </a:r>
          <a:r>
            <a:rPr lang="el-GR" sz="1100" dirty="0" smtClean="0"/>
            <a:t>τεκμηρίωση</a:t>
          </a:r>
          <a:endParaRPr lang="el-GR" sz="1050" dirty="0"/>
        </a:p>
      </dgm:t>
    </dgm:pt>
    <dgm:pt modelId="{AF7BFED2-AF7C-4725-9062-9723ABDC5886}" type="parTrans" cxnId="{5F3EDA3F-80FD-4264-84FC-492701DD1FE8}">
      <dgm:prSet/>
      <dgm:spPr/>
      <dgm:t>
        <a:bodyPr/>
        <a:lstStyle/>
        <a:p>
          <a:endParaRPr lang="el-GR"/>
        </a:p>
      </dgm:t>
    </dgm:pt>
    <dgm:pt modelId="{12C773C6-9A9C-409E-8CFD-3858A8570ABE}" type="sibTrans" cxnId="{5F3EDA3F-80FD-4264-84FC-492701DD1FE8}">
      <dgm:prSet/>
      <dgm:spPr/>
      <dgm:t>
        <a:bodyPr/>
        <a:lstStyle/>
        <a:p>
          <a:endParaRPr lang="el-GR"/>
        </a:p>
      </dgm:t>
    </dgm:pt>
    <dgm:pt modelId="{F48BC816-E076-435B-9BD9-1D8D1ACE14B5}">
      <dgm:prSet phldrT="[Text]" custT="1"/>
      <dgm:spPr/>
      <dgm:t>
        <a:bodyPr/>
        <a:lstStyle/>
        <a:p>
          <a:r>
            <a:rPr lang="el-GR" sz="1100" dirty="0" smtClean="0"/>
            <a:t>Διαφορετικές πηγές</a:t>
          </a:r>
          <a:endParaRPr lang="el-GR" sz="1100" dirty="0"/>
        </a:p>
      </dgm:t>
    </dgm:pt>
    <dgm:pt modelId="{32137BE7-FBB7-4E14-9342-D6146F8DABCA}" type="parTrans" cxnId="{7400B39D-E1A4-481B-AA3D-6B5D683D2FF3}">
      <dgm:prSet/>
      <dgm:spPr/>
      <dgm:t>
        <a:bodyPr/>
        <a:lstStyle/>
        <a:p>
          <a:endParaRPr lang="el-GR"/>
        </a:p>
      </dgm:t>
    </dgm:pt>
    <dgm:pt modelId="{75939FCE-1D05-4733-8629-074F25E95B84}" type="sibTrans" cxnId="{7400B39D-E1A4-481B-AA3D-6B5D683D2FF3}">
      <dgm:prSet/>
      <dgm:spPr/>
      <dgm:t>
        <a:bodyPr/>
        <a:lstStyle/>
        <a:p>
          <a:endParaRPr lang="el-GR"/>
        </a:p>
      </dgm:t>
    </dgm:pt>
    <dgm:pt modelId="{12AD2159-BE31-463D-8C03-E8C9AC7616E1}">
      <dgm:prSet phldrT="[Text]"/>
      <dgm:spPr/>
      <dgm:t>
        <a:bodyPr/>
        <a:lstStyle/>
        <a:p>
          <a:r>
            <a:rPr lang="el-GR" b="1" dirty="0" smtClean="0">
              <a:solidFill>
                <a:schemeClr val="tx1"/>
              </a:solidFill>
            </a:rPr>
            <a:t>Ευχρηστία</a:t>
          </a:r>
          <a:endParaRPr lang="el-GR" b="1" dirty="0">
            <a:solidFill>
              <a:schemeClr val="tx1"/>
            </a:solidFill>
          </a:endParaRPr>
        </a:p>
      </dgm:t>
    </dgm:pt>
    <dgm:pt modelId="{C0619E63-1D17-4E87-88DE-5939DB8A9CBA}" type="parTrans" cxnId="{1C768498-B032-426C-AF8B-727A38A61547}">
      <dgm:prSet/>
      <dgm:spPr/>
      <dgm:t>
        <a:bodyPr/>
        <a:lstStyle/>
        <a:p>
          <a:endParaRPr lang="el-GR"/>
        </a:p>
      </dgm:t>
    </dgm:pt>
    <dgm:pt modelId="{AD0EFA3B-2048-4C88-A4FE-89FA8E8E3428}" type="sibTrans" cxnId="{1C768498-B032-426C-AF8B-727A38A61547}">
      <dgm:prSet/>
      <dgm:spPr/>
      <dgm:t>
        <a:bodyPr/>
        <a:lstStyle/>
        <a:p>
          <a:endParaRPr lang="el-GR"/>
        </a:p>
      </dgm:t>
    </dgm:pt>
    <dgm:pt modelId="{347D805B-C886-43C2-ADCF-581B3B82E1D8}">
      <dgm:prSet phldrT="[Text]"/>
      <dgm:spPr/>
      <dgm:t>
        <a:bodyPr/>
        <a:lstStyle/>
        <a:p>
          <a:r>
            <a:rPr lang="el-GR" b="1" dirty="0" smtClean="0">
              <a:solidFill>
                <a:schemeClr val="tx1"/>
              </a:solidFill>
            </a:rPr>
            <a:t>Απλή – κατανοητή παρουσίαση</a:t>
          </a:r>
          <a:endParaRPr lang="el-GR" b="1" dirty="0">
            <a:solidFill>
              <a:schemeClr val="tx1"/>
            </a:solidFill>
          </a:endParaRPr>
        </a:p>
      </dgm:t>
    </dgm:pt>
    <dgm:pt modelId="{8C3D9285-8446-4B60-B74A-5DE1D1176160}" type="parTrans" cxnId="{5C32DEE6-83CF-432F-92FF-A05B964104A7}">
      <dgm:prSet/>
      <dgm:spPr/>
      <dgm:t>
        <a:bodyPr/>
        <a:lstStyle/>
        <a:p>
          <a:endParaRPr lang="el-GR"/>
        </a:p>
      </dgm:t>
    </dgm:pt>
    <dgm:pt modelId="{EEBE3218-7B08-4FEF-A593-E2E39B063BE8}" type="sibTrans" cxnId="{5C32DEE6-83CF-432F-92FF-A05B964104A7}">
      <dgm:prSet/>
      <dgm:spPr/>
      <dgm:t>
        <a:bodyPr/>
        <a:lstStyle/>
        <a:p>
          <a:endParaRPr lang="el-GR"/>
        </a:p>
      </dgm:t>
    </dgm:pt>
    <dgm:pt modelId="{20FFF534-9E71-4130-B79A-C11E28DABBBD}">
      <dgm:prSet custT="1"/>
      <dgm:spPr/>
      <dgm:t>
        <a:bodyPr/>
        <a:lstStyle/>
        <a:p>
          <a:r>
            <a:rPr lang="el-GR" sz="1200" dirty="0" smtClean="0"/>
            <a:t>Ερμηνεία πληροφοριών</a:t>
          </a:r>
          <a:endParaRPr lang="el-GR" sz="1200" dirty="0"/>
        </a:p>
      </dgm:t>
    </dgm:pt>
    <dgm:pt modelId="{23AC8EC0-B412-44ED-8C89-77648BB35718}" type="parTrans" cxnId="{9654A0F9-4312-4CEF-BD24-78943AFC7EFA}">
      <dgm:prSet/>
      <dgm:spPr/>
      <dgm:t>
        <a:bodyPr/>
        <a:lstStyle/>
        <a:p>
          <a:endParaRPr lang="el-GR"/>
        </a:p>
      </dgm:t>
    </dgm:pt>
    <dgm:pt modelId="{640C0351-1F70-4D58-A2AE-EF631FDE7705}" type="sibTrans" cxnId="{9654A0F9-4312-4CEF-BD24-78943AFC7EFA}">
      <dgm:prSet/>
      <dgm:spPr/>
      <dgm:t>
        <a:bodyPr/>
        <a:lstStyle/>
        <a:p>
          <a:endParaRPr lang="el-GR"/>
        </a:p>
      </dgm:t>
    </dgm:pt>
    <dgm:pt modelId="{87DE41D7-F70D-4D5B-BB8D-6A56C36D14B7}">
      <dgm:prSet custT="1"/>
      <dgm:spPr/>
      <dgm:t>
        <a:bodyPr/>
        <a:lstStyle/>
        <a:p>
          <a:r>
            <a:rPr lang="el-GR" sz="1100" b="0" dirty="0" smtClean="0"/>
            <a:t>Φιλικό ύφος</a:t>
          </a:r>
          <a:endParaRPr lang="el-GR" sz="1100" b="0" dirty="0"/>
        </a:p>
      </dgm:t>
    </dgm:pt>
    <dgm:pt modelId="{E1DC3B63-8624-498C-B942-63D310B96433}" type="parTrans" cxnId="{2F297AB4-F967-4A6E-969C-61F685F7EE0A}">
      <dgm:prSet/>
      <dgm:spPr/>
      <dgm:t>
        <a:bodyPr/>
        <a:lstStyle/>
        <a:p>
          <a:endParaRPr lang="el-GR"/>
        </a:p>
      </dgm:t>
    </dgm:pt>
    <dgm:pt modelId="{D4D3FE4C-97C8-4534-8937-DF4CD61560E0}" type="sibTrans" cxnId="{2F297AB4-F967-4A6E-969C-61F685F7EE0A}">
      <dgm:prSet/>
      <dgm:spPr/>
      <dgm:t>
        <a:bodyPr/>
        <a:lstStyle/>
        <a:p>
          <a:endParaRPr lang="el-GR"/>
        </a:p>
      </dgm:t>
    </dgm:pt>
    <dgm:pt modelId="{EC413CFF-FDF5-4BD6-9C00-14ED1498F377}">
      <dgm:prSet custT="1"/>
      <dgm:spPr/>
      <dgm:t>
        <a:bodyPr/>
        <a:lstStyle/>
        <a:p>
          <a:r>
            <a:rPr lang="el-GR" sz="1100" dirty="0" smtClean="0"/>
            <a:t>Χρήση προσωπικών/ κτητικών αντωνυμιών</a:t>
          </a:r>
          <a:endParaRPr lang="el-GR" sz="1100" dirty="0"/>
        </a:p>
      </dgm:t>
    </dgm:pt>
    <dgm:pt modelId="{FC828925-7CFF-41C6-AF17-8AD5C2CCEC09}" type="parTrans" cxnId="{376FB627-45B8-4A5E-B278-07D2ADA9ED8D}">
      <dgm:prSet/>
      <dgm:spPr/>
      <dgm:t>
        <a:bodyPr/>
        <a:lstStyle/>
        <a:p>
          <a:endParaRPr lang="el-GR"/>
        </a:p>
      </dgm:t>
    </dgm:pt>
    <dgm:pt modelId="{0E60FA5B-13C3-4B17-B62B-0934F3BEDDA4}" type="sibTrans" cxnId="{376FB627-45B8-4A5E-B278-07D2ADA9ED8D}">
      <dgm:prSet/>
      <dgm:spPr/>
      <dgm:t>
        <a:bodyPr/>
        <a:lstStyle/>
        <a:p>
          <a:endParaRPr lang="el-GR"/>
        </a:p>
      </dgm:t>
    </dgm:pt>
    <dgm:pt modelId="{29DAA183-A35D-4F5F-8AF7-69AEE0CF48FF}">
      <dgm:prSet custT="1"/>
      <dgm:spPr/>
      <dgm:t>
        <a:bodyPr/>
        <a:lstStyle/>
        <a:p>
          <a:r>
            <a:rPr lang="el-GR" sz="1100" dirty="0" smtClean="0"/>
            <a:t>Χρήση καθομιλουμένης γλώσσας</a:t>
          </a:r>
          <a:endParaRPr lang="el-GR" sz="1100" dirty="0"/>
        </a:p>
      </dgm:t>
    </dgm:pt>
    <dgm:pt modelId="{63259EC4-3D64-49B9-9943-C45DE957D6B3}" type="parTrans" cxnId="{33A1A3FE-CA55-4BC3-A6D7-C25227D30458}">
      <dgm:prSet/>
      <dgm:spPr/>
      <dgm:t>
        <a:bodyPr/>
        <a:lstStyle/>
        <a:p>
          <a:endParaRPr lang="el-GR"/>
        </a:p>
      </dgm:t>
    </dgm:pt>
    <dgm:pt modelId="{DA85F4F8-92D5-4461-90D3-33AE1A0EAECF}" type="sibTrans" cxnId="{33A1A3FE-CA55-4BC3-A6D7-C25227D30458}">
      <dgm:prSet/>
      <dgm:spPr/>
      <dgm:t>
        <a:bodyPr/>
        <a:lstStyle/>
        <a:p>
          <a:endParaRPr lang="el-GR"/>
        </a:p>
      </dgm:t>
    </dgm:pt>
    <dgm:pt modelId="{813B5AA4-973A-4C81-8869-AA105C34C510}">
      <dgm:prSet custT="1"/>
      <dgm:spPr/>
      <dgm:t>
        <a:bodyPr/>
        <a:lstStyle/>
        <a:p>
          <a:r>
            <a:rPr lang="el-GR" sz="1100" dirty="0" smtClean="0"/>
            <a:t>Ευανάγνωστη γραφή</a:t>
          </a:r>
          <a:endParaRPr lang="el-GR" sz="1100" dirty="0"/>
        </a:p>
      </dgm:t>
    </dgm:pt>
    <dgm:pt modelId="{439E90BC-4C3A-4B0C-8D5B-470E6CE2AD61}" type="parTrans" cxnId="{361A5BDA-7B3B-49FA-B590-DE6AB9AEE5C9}">
      <dgm:prSet/>
      <dgm:spPr/>
      <dgm:t>
        <a:bodyPr/>
        <a:lstStyle/>
        <a:p>
          <a:endParaRPr lang="el-GR"/>
        </a:p>
      </dgm:t>
    </dgm:pt>
    <dgm:pt modelId="{D3B8CEA9-FC0F-4B45-835D-E1BFB199EF2B}" type="sibTrans" cxnId="{361A5BDA-7B3B-49FA-B590-DE6AB9AEE5C9}">
      <dgm:prSet/>
      <dgm:spPr/>
      <dgm:t>
        <a:bodyPr/>
        <a:lstStyle/>
        <a:p>
          <a:endParaRPr lang="el-GR"/>
        </a:p>
      </dgm:t>
    </dgm:pt>
    <dgm:pt modelId="{9EB1AD57-4850-481C-B660-8A67A692A79D}">
      <dgm:prSet custT="1"/>
      <dgm:spPr/>
      <dgm:t>
        <a:bodyPr/>
        <a:lstStyle/>
        <a:p>
          <a:r>
            <a:rPr lang="el-GR" sz="1100" dirty="0" smtClean="0"/>
            <a:t>Ικανοποιητική πυκνότητα πληροφοριών </a:t>
          </a:r>
          <a:endParaRPr lang="el-GR" sz="1100" dirty="0"/>
        </a:p>
      </dgm:t>
    </dgm:pt>
    <dgm:pt modelId="{A790C97E-2C60-4440-BF31-81558D2FB263}" type="parTrans" cxnId="{2DA79A68-D398-433B-A21A-10550B56C950}">
      <dgm:prSet/>
      <dgm:spPr/>
      <dgm:t>
        <a:bodyPr/>
        <a:lstStyle/>
        <a:p>
          <a:endParaRPr lang="el-GR"/>
        </a:p>
      </dgm:t>
    </dgm:pt>
    <dgm:pt modelId="{D3311C0F-5AE5-411E-AD18-5768604A6078}" type="sibTrans" cxnId="{2DA79A68-D398-433B-A21A-10550B56C950}">
      <dgm:prSet/>
      <dgm:spPr/>
      <dgm:t>
        <a:bodyPr/>
        <a:lstStyle/>
        <a:p>
          <a:endParaRPr lang="el-GR"/>
        </a:p>
      </dgm:t>
    </dgm:pt>
    <dgm:pt modelId="{8641C532-AE21-4F0A-94C1-892BB00E4A99}">
      <dgm:prSet custT="1"/>
      <dgm:spPr/>
      <dgm:t>
        <a:bodyPr/>
        <a:lstStyle/>
        <a:p>
          <a:r>
            <a:rPr lang="el-GR" sz="1100" dirty="0" smtClean="0"/>
            <a:t>Τμηματική παρουσίαση</a:t>
          </a:r>
          <a:endParaRPr lang="el-GR" sz="1100" dirty="0"/>
        </a:p>
      </dgm:t>
    </dgm:pt>
    <dgm:pt modelId="{2C3E2AA5-601A-4F45-B9D7-BAE7891C05E0}" type="parTrans" cxnId="{DE10961A-CC47-45B5-A126-03A18552C918}">
      <dgm:prSet/>
      <dgm:spPr/>
      <dgm:t>
        <a:bodyPr/>
        <a:lstStyle/>
        <a:p>
          <a:endParaRPr lang="el-GR"/>
        </a:p>
      </dgm:t>
    </dgm:pt>
    <dgm:pt modelId="{D6E1427F-2D96-4037-964A-6B0FC11776A8}" type="sibTrans" cxnId="{DE10961A-CC47-45B5-A126-03A18552C918}">
      <dgm:prSet/>
      <dgm:spPr/>
      <dgm:t>
        <a:bodyPr/>
        <a:lstStyle/>
        <a:p>
          <a:endParaRPr lang="el-GR"/>
        </a:p>
      </dgm:t>
    </dgm:pt>
    <dgm:pt modelId="{9B5CCD52-9E92-49E5-8D75-2C9268DA90CB}">
      <dgm:prSet custT="1"/>
      <dgm:spPr/>
      <dgm:t>
        <a:bodyPr/>
        <a:lstStyle/>
        <a:p>
          <a:r>
            <a:rPr lang="el-GR" sz="1100" dirty="0" smtClean="0"/>
            <a:t>Κείμενο, εικόνες, βίντεο</a:t>
          </a:r>
          <a:endParaRPr lang="el-GR" sz="1100" dirty="0"/>
        </a:p>
      </dgm:t>
    </dgm:pt>
    <dgm:pt modelId="{68D4A36C-0D14-4BF9-B070-4CA803714D50}" type="parTrans" cxnId="{19F2E4DE-91E6-43DC-8ECB-D87E2C5A6213}">
      <dgm:prSet/>
      <dgm:spPr/>
      <dgm:t>
        <a:bodyPr/>
        <a:lstStyle/>
        <a:p>
          <a:endParaRPr lang="el-GR"/>
        </a:p>
      </dgm:t>
    </dgm:pt>
    <dgm:pt modelId="{3253A9A0-E11E-4915-A7F1-D824D6CACF9E}" type="sibTrans" cxnId="{19F2E4DE-91E6-43DC-8ECB-D87E2C5A6213}">
      <dgm:prSet/>
      <dgm:spPr/>
      <dgm:t>
        <a:bodyPr/>
        <a:lstStyle/>
        <a:p>
          <a:endParaRPr lang="el-GR"/>
        </a:p>
      </dgm:t>
    </dgm:pt>
    <dgm:pt modelId="{FAFF80B1-114D-4DC2-B5BF-BC17BF63BAB1}">
      <dgm:prSet custT="1"/>
      <dgm:spPr/>
      <dgm:t>
        <a:bodyPr/>
        <a:lstStyle/>
        <a:p>
          <a:r>
            <a:rPr lang="el-GR" sz="1100" dirty="0" smtClean="0"/>
            <a:t>Σωστή επιλογή χρωμάτων</a:t>
          </a:r>
          <a:endParaRPr lang="el-GR" sz="1100" dirty="0"/>
        </a:p>
      </dgm:t>
    </dgm:pt>
    <dgm:pt modelId="{2E105B3B-1967-4BAD-B2BF-A49D62286696}" type="parTrans" cxnId="{158872CC-0649-4CCB-9E28-F50871911221}">
      <dgm:prSet/>
      <dgm:spPr/>
      <dgm:t>
        <a:bodyPr/>
        <a:lstStyle/>
        <a:p>
          <a:endParaRPr lang="el-GR"/>
        </a:p>
      </dgm:t>
    </dgm:pt>
    <dgm:pt modelId="{193220CF-EC21-4EDD-9847-374EB9E1D1E2}" type="sibTrans" cxnId="{158872CC-0649-4CCB-9E28-F50871911221}">
      <dgm:prSet/>
      <dgm:spPr/>
      <dgm:t>
        <a:bodyPr/>
        <a:lstStyle/>
        <a:p>
          <a:endParaRPr lang="el-GR"/>
        </a:p>
      </dgm:t>
    </dgm:pt>
    <dgm:pt modelId="{2BD8270B-E426-4636-A68A-127143F3E243}" type="pres">
      <dgm:prSet presAssocID="{BC6E6FE9-8A89-4D47-9DB9-4DAF02DFAADC}" presName="diagram" presStyleCnt="0">
        <dgm:presLayoutVars>
          <dgm:chPref val="1"/>
          <dgm:dir/>
          <dgm:animOne val="branch"/>
          <dgm:animLvl val="lvl"/>
          <dgm:resizeHandles/>
        </dgm:presLayoutVars>
      </dgm:prSet>
      <dgm:spPr/>
      <dgm:t>
        <a:bodyPr/>
        <a:lstStyle/>
        <a:p>
          <a:endParaRPr lang="el-GR"/>
        </a:p>
      </dgm:t>
    </dgm:pt>
    <dgm:pt modelId="{17FB5D11-2A9D-4759-B6C7-7CCA594A08A5}" type="pres">
      <dgm:prSet presAssocID="{4C106D1C-19AD-4140-A685-C353F62CF944}" presName="root" presStyleCnt="0"/>
      <dgm:spPr/>
    </dgm:pt>
    <dgm:pt modelId="{84188553-7ACE-48B7-A798-B2ADA9A1B623}" type="pres">
      <dgm:prSet presAssocID="{4C106D1C-19AD-4140-A685-C353F62CF944}" presName="rootComposite" presStyleCnt="0"/>
      <dgm:spPr/>
    </dgm:pt>
    <dgm:pt modelId="{5EAE7725-A944-4301-86DC-A078C1431C96}" type="pres">
      <dgm:prSet presAssocID="{4C106D1C-19AD-4140-A685-C353F62CF944}" presName="rootText" presStyleLbl="node1" presStyleIdx="0" presStyleCnt="3" custLinFactNeighborX="16619" custLinFactNeighborY="10398"/>
      <dgm:spPr/>
      <dgm:t>
        <a:bodyPr/>
        <a:lstStyle/>
        <a:p>
          <a:endParaRPr lang="el-GR"/>
        </a:p>
      </dgm:t>
    </dgm:pt>
    <dgm:pt modelId="{BAA8CD4A-66EA-4EDE-A213-22D4D9B57011}" type="pres">
      <dgm:prSet presAssocID="{4C106D1C-19AD-4140-A685-C353F62CF944}" presName="rootConnector" presStyleLbl="node1" presStyleIdx="0" presStyleCnt="3"/>
      <dgm:spPr/>
      <dgm:t>
        <a:bodyPr/>
        <a:lstStyle/>
        <a:p>
          <a:endParaRPr lang="el-GR"/>
        </a:p>
      </dgm:t>
    </dgm:pt>
    <dgm:pt modelId="{B9800741-F754-4E76-8095-49FC4CDDC152}" type="pres">
      <dgm:prSet presAssocID="{4C106D1C-19AD-4140-A685-C353F62CF944}" presName="childShape" presStyleCnt="0"/>
      <dgm:spPr/>
    </dgm:pt>
    <dgm:pt modelId="{5F859BAE-23D0-4D3F-8E62-7AD9B1C27662}" type="pres">
      <dgm:prSet presAssocID="{AF7BFED2-AF7C-4725-9062-9723ABDC5886}" presName="Name13" presStyleLbl="parChTrans1D2" presStyleIdx="0" presStyleCnt="11"/>
      <dgm:spPr/>
      <dgm:t>
        <a:bodyPr/>
        <a:lstStyle/>
        <a:p>
          <a:endParaRPr lang="el-GR"/>
        </a:p>
      </dgm:t>
    </dgm:pt>
    <dgm:pt modelId="{B1722F09-2058-4F02-A80F-BB5101971190}" type="pres">
      <dgm:prSet presAssocID="{62B2FFC3-EB3B-4989-85C5-4CD8BF0BE3F1}" presName="childText" presStyleLbl="bgAcc1" presStyleIdx="0" presStyleCnt="11" custLinFactNeighborX="28467" custLinFactNeighborY="480">
        <dgm:presLayoutVars>
          <dgm:bulletEnabled val="1"/>
        </dgm:presLayoutVars>
      </dgm:prSet>
      <dgm:spPr/>
      <dgm:t>
        <a:bodyPr/>
        <a:lstStyle/>
        <a:p>
          <a:endParaRPr lang="el-GR"/>
        </a:p>
      </dgm:t>
    </dgm:pt>
    <dgm:pt modelId="{6CFA50BE-38CE-403D-A0F1-73B36F445A6B}" type="pres">
      <dgm:prSet presAssocID="{32137BE7-FBB7-4E14-9342-D6146F8DABCA}" presName="Name13" presStyleLbl="parChTrans1D2" presStyleIdx="1" presStyleCnt="11"/>
      <dgm:spPr/>
      <dgm:t>
        <a:bodyPr/>
        <a:lstStyle/>
        <a:p>
          <a:endParaRPr lang="el-GR"/>
        </a:p>
      </dgm:t>
    </dgm:pt>
    <dgm:pt modelId="{7842725E-64B3-43AB-B9C6-F6048C03B4EF}" type="pres">
      <dgm:prSet presAssocID="{F48BC816-E076-435B-9BD9-1D8D1ACE14B5}" presName="childText" presStyleLbl="bgAcc1" presStyleIdx="1" presStyleCnt="11" custLinFactNeighborX="48083" custLinFactNeighborY="-40823">
        <dgm:presLayoutVars>
          <dgm:bulletEnabled val="1"/>
        </dgm:presLayoutVars>
      </dgm:prSet>
      <dgm:spPr/>
      <dgm:t>
        <a:bodyPr/>
        <a:lstStyle/>
        <a:p>
          <a:endParaRPr lang="el-GR"/>
        </a:p>
      </dgm:t>
    </dgm:pt>
    <dgm:pt modelId="{432AACB0-4771-4D70-A3E9-EAF24AD1AD4B}" type="pres">
      <dgm:prSet presAssocID="{23AC8EC0-B412-44ED-8C89-77648BB35718}" presName="Name13" presStyleLbl="parChTrans1D2" presStyleIdx="2" presStyleCnt="11"/>
      <dgm:spPr/>
      <dgm:t>
        <a:bodyPr/>
        <a:lstStyle/>
        <a:p>
          <a:endParaRPr lang="el-GR"/>
        </a:p>
      </dgm:t>
    </dgm:pt>
    <dgm:pt modelId="{9FCEC5C7-6421-485F-BBCE-38E7CA5B0AB2}" type="pres">
      <dgm:prSet presAssocID="{20FFF534-9E71-4130-B79A-C11E28DABBBD}" presName="childText" presStyleLbl="bgAcc1" presStyleIdx="2" presStyleCnt="11" custLinFactNeighborX="28467" custLinFactNeighborY="-82127">
        <dgm:presLayoutVars>
          <dgm:bulletEnabled val="1"/>
        </dgm:presLayoutVars>
      </dgm:prSet>
      <dgm:spPr/>
      <dgm:t>
        <a:bodyPr/>
        <a:lstStyle/>
        <a:p>
          <a:endParaRPr lang="el-GR"/>
        </a:p>
      </dgm:t>
    </dgm:pt>
    <dgm:pt modelId="{E7A04E80-5D2D-4334-8E44-982C31C39CBF}" type="pres">
      <dgm:prSet presAssocID="{347D805B-C886-43C2-ADCF-581B3B82E1D8}" presName="root" presStyleCnt="0"/>
      <dgm:spPr/>
    </dgm:pt>
    <dgm:pt modelId="{20DE6271-9399-4276-9BC6-C80B8FED0FCF}" type="pres">
      <dgm:prSet presAssocID="{347D805B-C886-43C2-ADCF-581B3B82E1D8}" presName="rootComposite" presStyleCnt="0"/>
      <dgm:spPr/>
    </dgm:pt>
    <dgm:pt modelId="{AAFD3C13-7105-42E4-AC82-88CDA1D4969B}" type="pres">
      <dgm:prSet presAssocID="{347D805B-C886-43C2-ADCF-581B3B82E1D8}" presName="rootText" presStyleLbl="node1" presStyleIdx="1" presStyleCnt="3"/>
      <dgm:spPr/>
      <dgm:t>
        <a:bodyPr/>
        <a:lstStyle/>
        <a:p>
          <a:endParaRPr lang="el-GR"/>
        </a:p>
      </dgm:t>
    </dgm:pt>
    <dgm:pt modelId="{E966A36F-988A-4BCB-A2A5-6712FD9437D8}" type="pres">
      <dgm:prSet presAssocID="{347D805B-C886-43C2-ADCF-581B3B82E1D8}" presName="rootConnector" presStyleLbl="node1" presStyleIdx="1" presStyleCnt="3"/>
      <dgm:spPr/>
      <dgm:t>
        <a:bodyPr/>
        <a:lstStyle/>
        <a:p>
          <a:endParaRPr lang="el-GR"/>
        </a:p>
      </dgm:t>
    </dgm:pt>
    <dgm:pt modelId="{B0FAA6E5-8ABD-4418-A203-82371204DFE2}" type="pres">
      <dgm:prSet presAssocID="{347D805B-C886-43C2-ADCF-581B3B82E1D8}" presName="childShape" presStyleCnt="0"/>
      <dgm:spPr/>
    </dgm:pt>
    <dgm:pt modelId="{F04887E5-9BD2-4912-9316-D10161E9178B}" type="pres">
      <dgm:prSet presAssocID="{E1DC3B63-8624-498C-B942-63D310B96433}" presName="Name13" presStyleLbl="parChTrans1D2" presStyleIdx="3" presStyleCnt="11"/>
      <dgm:spPr/>
      <dgm:t>
        <a:bodyPr/>
        <a:lstStyle/>
        <a:p>
          <a:endParaRPr lang="el-GR"/>
        </a:p>
      </dgm:t>
    </dgm:pt>
    <dgm:pt modelId="{BA0C9ED2-DB21-479B-808D-6641507AFDD9}" type="pres">
      <dgm:prSet presAssocID="{87DE41D7-F70D-4D5B-BB8D-6A56C36D14B7}" presName="childText" presStyleLbl="bgAcc1" presStyleIdx="3" presStyleCnt="11" custScaleY="64938">
        <dgm:presLayoutVars>
          <dgm:bulletEnabled val="1"/>
        </dgm:presLayoutVars>
      </dgm:prSet>
      <dgm:spPr/>
      <dgm:t>
        <a:bodyPr/>
        <a:lstStyle/>
        <a:p>
          <a:endParaRPr lang="el-GR"/>
        </a:p>
      </dgm:t>
    </dgm:pt>
    <dgm:pt modelId="{50C840D6-6D19-4365-AF27-83200F65F7F7}" type="pres">
      <dgm:prSet presAssocID="{FC828925-7CFF-41C6-AF17-8AD5C2CCEC09}" presName="Name13" presStyleLbl="parChTrans1D2" presStyleIdx="4" presStyleCnt="11"/>
      <dgm:spPr/>
      <dgm:t>
        <a:bodyPr/>
        <a:lstStyle/>
        <a:p>
          <a:endParaRPr lang="el-GR"/>
        </a:p>
      </dgm:t>
    </dgm:pt>
    <dgm:pt modelId="{A900FEB1-2046-4CF8-A92F-4EACB21164E3}" type="pres">
      <dgm:prSet presAssocID="{EC413CFF-FDF5-4BD6-9C00-14ED1498F377}" presName="childText" presStyleLbl="bgAcc1" presStyleIdx="4" presStyleCnt="11" custLinFactNeighborX="10336" custLinFactNeighborY="-31618">
        <dgm:presLayoutVars>
          <dgm:bulletEnabled val="1"/>
        </dgm:presLayoutVars>
      </dgm:prSet>
      <dgm:spPr/>
      <dgm:t>
        <a:bodyPr/>
        <a:lstStyle/>
        <a:p>
          <a:endParaRPr lang="el-GR"/>
        </a:p>
      </dgm:t>
    </dgm:pt>
    <dgm:pt modelId="{F695B68A-C397-48C9-90B3-A266EF85552F}" type="pres">
      <dgm:prSet presAssocID="{12AD2159-BE31-463D-8C03-E8C9AC7616E1}" presName="root" presStyleCnt="0"/>
      <dgm:spPr/>
    </dgm:pt>
    <dgm:pt modelId="{F24ED7CC-6765-4962-B285-08769DF05331}" type="pres">
      <dgm:prSet presAssocID="{12AD2159-BE31-463D-8C03-E8C9AC7616E1}" presName="rootComposite" presStyleCnt="0"/>
      <dgm:spPr/>
    </dgm:pt>
    <dgm:pt modelId="{6F69EC78-FE70-4F05-9C00-BD824D0189FA}" type="pres">
      <dgm:prSet presAssocID="{12AD2159-BE31-463D-8C03-E8C9AC7616E1}" presName="rootText" presStyleLbl="node1" presStyleIdx="2" presStyleCnt="3" custScaleY="58122" custLinFactNeighborX="-20196" custLinFactNeighborY="-366"/>
      <dgm:spPr/>
      <dgm:t>
        <a:bodyPr/>
        <a:lstStyle/>
        <a:p>
          <a:endParaRPr lang="el-GR"/>
        </a:p>
      </dgm:t>
    </dgm:pt>
    <dgm:pt modelId="{355C2AD3-56CA-4E38-BBDF-975C7F695D8A}" type="pres">
      <dgm:prSet presAssocID="{12AD2159-BE31-463D-8C03-E8C9AC7616E1}" presName="rootConnector" presStyleLbl="node1" presStyleIdx="2" presStyleCnt="3"/>
      <dgm:spPr/>
      <dgm:t>
        <a:bodyPr/>
        <a:lstStyle/>
        <a:p>
          <a:endParaRPr lang="el-GR"/>
        </a:p>
      </dgm:t>
    </dgm:pt>
    <dgm:pt modelId="{EC29C7A5-7E22-4876-86EE-F28CE9948989}" type="pres">
      <dgm:prSet presAssocID="{12AD2159-BE31-463D-8C03-E8C9AC7616E1}" presName="childShape" presStyleCnt="0"/>
      <dgm:spPr/>
    </dgm:pt>
    <dgm:pt modelId="{C1C5E275-E20E-4675-8D29-D21CA301D094}" type="pres">
      <dgm:prSet presAssocID="{63259EC4-3D64-49B9-9943-C45DE957D6B3}" presName="Name13" presStyleLbl="parChTrans1D2" presStyleIdx="5" presStyleCnt="11"/>
      <dgm:spPr/>
      <dgm:t>
        <a:bodyPr/>
        <a:lstStyle/>
        <a:p>
          <a:endParaRPr lang="el-GR"/>
        </a:p>
      </dgm:t>
    </dgm:pt>
    <dgm:pt modelId="{1327B66E-67BA-4CB8-B4A3-4FE6C4337E9B}" type="pres">
      <dgm:prSet presAssocID="{29DAA183-A35D-4F5F-8AF7-69AEE0CF48FF}" presName="childText" presStyleLbl="bgAcc1" presStyleIdx="5" presStyleCnt="11" custScaleX="109451" custLinFactNeighborX="-5598" custLinFactNeighborY="-22259">
        <dgm:presLayoutVars>
          <dgm:bulletEnabled val="1"/>
        </dgm:presLayoutVars>
      </dgm:prSet>
      <dgm:spPr/>
      <dgm:t>
        <a:bodyPr/>
        <a:lstStyle/>
        <a:p>
          <a:endParaRPr lang="el-GR"/>
        </a:p>
      </dgm:t>
    </dgm:pt>
    <dgm:pt modelId="{8033B9D1-4ED5-4F6C-8421-840DBB38FA36}" type="pres">
      <dgm:prSet presAssocID="{439E90BC-4C3A-4B0C-8D5B-470E6CE2AD61}" presName="Name13" presStyleLbl="parChTrans1D2" presStyleIdx="6" presStyleCnt="11"/>
      <dgm:spPr/>
      <dgm:t>
        <a:bodyPr/>
        <a:lstStyle/>
        <a:p>
          <a:endParaRPr lang="el-GR"/>
        </a:p>
      </dgm:t>
    </dgm:pt>
    <dgm:pt modelId="{8A826A94-5F73-421A-A335-7079E2DF3EB4}" type="pres">
      <dgm:prSet presAssocID="{813B5AA4-973A-4C81-8869-AA105C34C510}" presName="childText" presStyleLbl="bgAcc1" presStyleIdx="6" presStyleCnt="11" custLinFactNeighborX="-18355" custLinFactNeighborY="-55416">
        <dgm:presLayoutVars>
          <dgm:bulletEnabled val="1"/>
        </dgm:presLayoutVars>
      </dgm:prSet>
      <dgm:spPr/>
      <dgm:t>
        <a:bodyPr/>
        <a:lstStyle/>
        <a:p>
          <a:endParaRPr lang="el-GR"/>
        </a:p>
      </dgm:t>
    </dgm:pt>
    <dgm:pt modelId="{33D354B2-526C-499F-8079-D76079215E3E}" type="pres">
      <dgm:prSet presAssocID="{A790C97E-2C60-4440-BF31-81558D2FB263}" presName="Name13" presStyleLbl="parChTrans1D2" presStyleIdx="7" presStyleCnt="11"/>
      <dgm:spPr/>
      <dgm:t>
        <a:bodyPr/>
        <a:lstStyle/>
        <a:p>
          <a:endParaRPr lang="el-GR"/>
        </a:p>
      </dgm:t>
    </dgm:pt>
    <dgm:pt modelId="{AB149246-EE54-457B-8100-7A23B6D9DF2B}" type="pres">
      <dgm:prSet presAssocID="{9EB1AD57-4850-481C-B660-8A67A692A79D}" presName="childText" presStyleLbl="bgAcc1" presStyleIdx="7" presStyleCnt="11" custLinFactNeighborX="779" custLinFactNeighborY="-98778">
        <dgm:presLayoutVars>
          <dgm:bulletEnabled val="1"/>
        </dgm:presLayoutVars>
      </dgm:prSet>
      <dgm:spPr/>
      <dgm:t>
        <a:bodyPr/>
        <a:lstStyle/>
        <a:p>
          <a:endParaRPr lang="el-GR"/>
        </a:p>
      </dgm:t>
    </dgm:pt>
    <dgm:pt modelId="{3D9D3BCF-5729-4132-B21F-6C4286474445}" type="pres">
      <dgm:prSet presAssocID="{2C3E2AA5-601A-4F45-B9D7-BAE7891C05E0}" presName="Name13" presStyleLbl="parChTrans1D2" presStyleIdx="8" presStyleCnt="11"/>
      <dgm:spPr/>
      <dgm:t>
        <a:bodyPr/>
        <a:lstStyle/>
        <a:p>
          <a:endParaRPr lang="el-GR"/>
        </a:p>
      </dgm:t>
    </dgm:pt>
    <dgm:pt modelId="{483E16C4-105A-40E6-A8B9-AB4BCF64F5B8}" type="pres">
      <dgm:prSet presAssocID="{8641C532-AE21-4F0A-94C1-892BB00E4A99}" presName="childText" presStyleLbl="bgAcc1" presStyleIdx="8" presStyleCnt="11" custScaleY="55081" custLinFactY="-21730" custLinFactNeighborX="-18354" custLinFactNeighborY="-100000">
        <dgm:presLayoutVars>
          <dgm:bulletEnabled val="1"/>
        </dgm:presLayoutVars>
      </dgm:prSet>
      <dgm:spPr/>
      <dgm:t>
        <a:bodyPr/>
        <a:lstStyle/>
        <a:p>
          <a:endParaRPr lang="el-GR"/>
        </a:p>
      </dgm:t>
    </dgm:pt>
    <dgm:pt modelId="{2A856EB8-9AE3-49C3-8BD5-D012268B0A3D}" type="pres">
      <dgm:prSet presAssocID="{68D4A36C-0D14-4BF9-B070-4CA803714D50}" presName="Name13" presStyleLbl="parChTrans1D2" presStyleIdx="9" presStyleCnt="11"/>
      <dgm:spPr/>
      <dgm:t>
        <a:bodyPr/>
        <a:lstStyle/>
        <a:p>
          <a:endParaRPr lang="el-GR"/>
        </a:p>
      </dgm:t>
    </dgm:pt>
    <dgm:pt modelId="{BD4EFE79-B91E-45FB-A0BE-5F3F556F0444}" type="pres">
      <dgm:prSet presAssocID="{9B5CCD52-9E92-49E5-8D75-2C9268DA90CB}" presName="childText" presStyleLbl="bgAcc1" presStyleIdx="9" presStyleCnt="11" custScaleY="71485" custLinFactY="-50787" custLinFactNeighborX="13535" custLinFactNeighborY="-100000">
        <dgm:presLayoutVars>
          <dgm:bulletEnabled val="1"/>
        </dgm:presLayoutVars>
      </dgm:prSet>
      <dgm:spPr/>
      <dgm:t>
        <a:bodyPr/>
        <a:lstStyle/>
        <a:p>
          <a:endParaRPr lang="el-GR"/>
        </a:p>
      </dgm:t>
    </dgm:pt>
    <dgm:pt modelId="{E2C19FED-C299-4787-8088-029FB5488994}" type="pres">
      <dgm:prSet presAssocID="{2E105B3B-1967-4BAD-B2BF-A49D62286696}" presName="Name13" presStyleLbl="parChTrans1D2" presStyleIdx="10" presStyleCnt="11"/>
      <dgm:spPr/>
      <dgm:t>
        <a:bodyPr/>
        <a:lstStyle/>
        <a:p>
          <a:endParaRPr lang="el-GR"/>
        </a:p>
      </dgm:t>
    </dgm:pt>
    <dgm:pt modelId="{98F70FC7-7BCD-4939-BA96-BF16CB794E03}" type="pres">
      <dgm:prSet presAssocID="{FAFF80B1-114D-4DC2-B5BF-BC17BF63BAB1}" presName="childText" presStyleLbl="bgAcc1" presStyleIdx="10" presStyleCnt="11" custScaleY="55679" custLinFactY="-77770" custLinFactNeighborX="-24733" custLinFactNeighborY="-100000">
        <dgm:presLayoutVars>
          <dgm:bulletEnabled val="1"/>
        </dgm:presLayoutVars>
      </dgm:prSet>
      <dgm:spPr/>
      <dgm:t>
        <a:bodyPr/>
        <a:lstStyle/>
        <a:p>
          <a:endParaRPr lang="el-GR"/>
        </a:p>
      </dgm:t>
    </dgm:pt>
  </dgm:ptLst>
  <dgm:cxnLst>
    <dgm:cxn modelId="{84BA27F2-A1D3-42B9-B7D3-FFA1E09F440F}" type="presOf" srcId="{347D805B-C886-43C2-ADCF-581B3B82E1D8}" destId="{AAFD3C13-7105-42E4-AC82-88CDA1D4969B}" srcOrd="0" destOrd="0" presId="urn:microsoft.com/office/officeart/2005/8/layout/hierarchy3"/>
    <dgm:cxn modelId="{F1FC78B7-1D10-42D7-8DB7-045A6ECC3887}" type="presOf" srcId="{4C106D1C-19AD-4140-A685-C353F62CF944}" destId="{5EAE7725-A944-4301-86DC-A078C1431C96}" srcOrd="0" destOrd="0" presId="urn:microsoft.com/office/officeart/2005/8/layout/hierarchy3"/>
    <dgm:cxn modelId="{71F85920-CF91-433E-A967-9249E17B1773}" type="presOf" srcId="{347D805B-C886-43C2-ADCF-581B3B82E1D8}" destId="{E966A36F-988A-4BCB-A2A5-6712FD9437D8}" srcOrd="1" destOrd="0" presId="urn:microsoft.com/office/officeart/2005/8/layout/hierarchy3"/>
    <dgm:cxn modelId="{19F2E4DE-91E6-43DC-8ECB-D87E2C5A6213}" srcId="{12AD2159-BE31-463D-8C03-E8C9AC7616E1}" destId="{9B5CCD52-9E92-49E5-8D75-2C9268DA90CB}" srcOrd="4" destOrd="0" parTransId="{68D4A36C-0D14-4BF9-B070-4CA803714D50}" sibTransId="{3253A9A0-E11E-4915-A7F1-D824D6CACF9E}"/>
    <dgm:cxn modelId="{33A1A3FE-CA55-4BC3-A6D7-C25227D30458}" srcId="{12AD2159-BE31-463D-8C03-E8C9AC7616E1}" destId="{29DAA183-A35D-4F5F-8AF7-69AEE0CF48FF}" srcOrd="0" destOrd="0" parTransId="{63259EC4-3D64-49B9-9943-C45DE957D6B3}" sibTransId="{DA85F4F8-92D5-4461-90D3-33AE1A0EAECF}"/>
    <dgm:cxn modelId="{BE1B903D-40B5-4B0D-BC82-58A480445C1E}" type="presOf" srcId="{A790C97E-2C60-4440-BF31-81558D2FB263}" destId="{33D354B2-526C-499F-8079-D76079215E3E}" srcOrd="0" destOrd="0" presId="urn:microsoft.com/office/officeart/2005/8/layout/hierarchy3"/>
    <dgm:cxn modelId="{7722FC15-52DC-4563-AFDC-C673B150A801}" type="presOf" srcId="{4C106D1C-19AD-4140-A685-C353F62CF944}" destId="{BAA8CD4A-66EA-4EDE-A213-22D4D9B57011}" srcOrd="1" destOrd="0" presId="urn:microsoft.com/office/officeart/2005/8/layout/hierarchy3"/>
    <dgm:cxn modelId="{A1D86D72-1A12-42F4-829E-2639D78F59A7}" type="presOf" srcId="{9B5CCD52-9E92-49E5-8D75-2C9268DA90CB}" destId="{BD4EFE79-B91E-45FB-A0BE-5F3F556F0444}" srcOrd="0" destOrd="0" presId="urn:microsoft.com/office/officeart/2005/8/layout/hierarchy3"/>
    <dgm:cxn modelId="{DE10961A-CC47-45B5-A126-03A18552C918}" srcId="{12AD2159-BE31-463D-8C03-E8C9AC7616E1}" destId="{8641C532-AE21-4F0A-94C1-892BB00E4A99}" srcOrd="3" destOrd="0" parTransId="{2C3E2AA5-601A-4F45-B9D7-BAE7891C05E0}" sibTransId="{D6E1427F-2D96-4037-964A-6B0FC11776A8}"/>
    <dgm:cxn modelId="{A6E1A001-33C5-4FF2-B873-1006BFDE0640}" type="presOf" srcId="{23AC8EC0-B412-44ED-8C89-77648BB35718}" destId="{432AACB0-4771-4D70-A3E9-EAF24AD1AD4B}" srcOrd="0" destOrd="0" presId="urn:microsoft.com/office/officeart/2005/8/layout/hierarchy3"/>
    <dgm:cxn modelId="{8F991748-3C3E-4EA0-80C7-7EF579A6FC03}" type="presOf" srcId="{68D4A36C-0D14-4BF9-B070-4CA803714D50}" destId="{2A856EB8-9AE3-49C3-8BD5-D012268B0A3D}" srcOrd="0" destOrd="0" presId="urn:microsoft.com/office/officeart/2005/8/layout/hierarchy3"/>
    <dgm:cxn modelId="{245B2F79-1644-4E59-84D1-2C19B86B80C6}" type="presOf" srcId="{20FFF534-9E71-4130-B79A-C11E28DABBBD}" destId="{9FCEC5C7-6421-485F-BBCE-38E7CA5B0AB2}" srcOrd="0" destOrd="0" presId="urn:microsoft.com/office/officeart/2005/8/layout/hierarchy3"/>
    <dgm:cxn modelId="{602C4A77-9AEB-4541-B49C-938B036D4636}" srcId="{BC6E6FE9-8A89-4D47-9DB9-4DAF02DFAADC}" destId="{4C106D1C-19AD-4140-A685-C353F62CF944}" srcOrd="0" destOrd="0" parTransId="{F263065C-5084-4727-8561-766C5F4575E4}" sibTransId="{B6BD33A3-8E41-4D54-B893-9C77F82F3A29}"/>
    <dgm:cxn modelId="{D2FC7E89-1CC7-4362-9E06-9F4D44189613}" type="presOf" srcId="{9EB1AD57-4850-481C-B660-8A67A692A79D}" destId="{AB149246-EE54-457B-8100-7A23B6D9DF2B}" srcOrd="0" destOrd="0" presId="urn:microsoft.com/office/officeart/2005/8/layout/hierarchy3"/>
    <dgm:cxn modelId="{5638B334-BBA4-4AC7-9F20-04D4344DAEC8}" type="presOf" srcId="{62B2FFC3-EB3B-4989-85C5-4CD8BF0BE3F1}" destId="{B1722F09-2058-4F02-A80F-BB5101971190}" srcOrd="0" destOrd="0" presId="urn:microsoft.com/office/officeart/2005/8/layout/hierarchy3"/>
    <dgm:cxn modelId="{E625DCAC-AF96-4F85-8630-284463428F34}" type="presOf" srcId="{8641C532-AE21-4F0A-94C1-892BB00E4A99}" destId="{483E16C4-105A-40E6-A8B9-AB4BCF64F5B8}" srcOrd="0" destOrd="0" presId="urn:microsoft.com/office/officeart/2005/8/layout/hierarchy3"/>
    <dgm:cxn modelId="{59333E11-57B9-46D1-B21E-1D06A0B89458}" type="presOf" srcId="{FC828925-7CFF-41C6-AF17-8AD5C2CCEC09}" destId="{50C840D6-6D19-4365-AF27-83200F65F7F7}" srcOrd="0" destOrd="0" presId="urn:microsoft.com/office/officeart/2005/8/layout/hierarchy3"/>
    <dgm:cxn modelId="{DB25B1CF-9289-4C9D-8BAE-8A44B6A7D7C2}" type="presOf" srcId="{AF7BFED2-AF7C-4725-9062-9723ABDC5886}" destId="{5F859BAE-23D0-4D3F-8E62-7AD9B1C27662}" srcOrd="0" destOrd="0" presId="urn:microsoft.com/office/officeart/2005/8/layout/hierarchy3"/>
    <dgm:cxn modelId="{AF7F6859-E2C9-486F-AFA7-7D979C63762B}" type="presOf" srcId="{813B5AA4-973A-4C81-8869-AA105C34C510}" destId="{8A826A94-5F73-421A-A335-7079E2DF3EB4}" srcOrd="0" destOrd="0" presId="urn:microsoft.com/office/officeart/2005/8/layout/hierarchy3"/>
    <dgm:cxn modelId="{5C32DEE6-83CF-432F-92FF-A05B964104A7}" srcId="{BC6E6FE9-8A89-4D47-9DB9-4DAF02DFAADC}" destId="{347D805B-C886-43C2-ADCF-581B3B82E1D8}" srcOrd="1" destOrd="0" parTransId="{8C3D9285-8446-4B60-B74A-5DE1D1176160}" sibTransId="{EEBE3218-7B08-4FEF-A593-E2E39B063BE8}"/>
    <dgm:cxn modelId="{7400B39D-E1A4-481B-AA3D-6B5D683D2FF3}" srcId="{4C106D1C-19AD-4140-A685-C353F62CF944}" destId="{F48BC816-E076-435B-9BD9-1D8D1ACE14B5}" srcOrd="1" destOrd="0" parTransId="{32137BE7-FBB7-4E14-9342-D6146F8DABCA}" sibTransId="{75939FCE-1D05-4733-8629-074F25E95B84}"/>
    <dgm:cxn modelId="{2DA79A68-D398-433B-A21A-10550B56C950}" srcId="{12AD2159-BE31-463D-8C03-E8C9AC7616E1}" destId="{9EB1AD57-4850-481C-B660-8A67A692A79D}" srcOrd="2" destOrd="0" parTransId="{A790C97E-2C60-4440-BF31-81558D2FB263}" sibTransId="{D3311C0F-5AE5-411E-AD18-5768604A6078}"/>
    <dgm:cxn modelId="{A48B9FFA-2D32-448A-BEA5-9ACA7284B8A0}" type="presOf" srcId="{32137BE7-FBB7-4E14-9342-D6146F8DABCA}" destId="{6CFA50BE-38CE-403D-A0F1-73B36F445A6B}" srcOrd="0" destOrd="0" presId="urn:microsoft.com/office/officeart/2005/8/layout/hierarchy3"/>
    <dgm:cxn modelId="{6C3EF925-6C68-4367-8288-D3C523401DEE}" type="presOf" srcId="{EC413CFF-FDF5-4BD6-9C00-14ED1498F377}" destId="{A900FEB1-2046-4CF8-A92F-4EACB21164E3}" srcOrd="0" destOrd="0" presId="urn:microsoft.com/office/officeart/2005/8/layout/hierarchy3"/>
    <dgm:cxn modelId="{1C42AE05-AED4-40C5-B08E-671856EB4BFC}" type="presOf" srcId="{87DE41D7-F70D-4D5B-BB8D-6A56C36D14B7}" destId="{BA0C9ED2-DB21-479B-808D-6641507AFDD9}" srcOrd="0" destOrd="0" presId="urn:microsoft.com/office/officeart/2005/8/layout/hierarchy3"/>
    <dgm:cxn modelId="{C4153443-0B66-49A9-8A20-F1EF8ABFE45D}" type="presOf" srcId="{29DAA183-A35D-4F5F-8AF7-69AEE0CF48FF}" destId="{1327B66E-67BA-4CB8-B4A3-4FE6C4337E9B}" srcOrd="0" destOrd="0" presId="urn:microsoft.com/office/officeart/2005/8/layout/hierarchy3"/>
    <dgm:cxn modelId="{5C4320A1-2A08-41E2-9F3B-CBD81B99FB5F}" type="presOf" srcId="{439E90BC-4C3A-4B0C-8D5B-470E6CE2AD61}" destId="{8033B9D1-4ED5-4F6C-8421-840DBB38FA36}" srcOrd="0" destOrd="0" presId="urn:microsoft.com/office/officeart/2005/8/layout/hierarchy3"/>
    <dgm:cxn modelId="{2F297AB4-F967-4A6E-969C-61F685F7EE0A}" srcId="{347D805B-C886-43C2-ADCF-581B3B82E1D8}" destId="{87DE41D7-F70D-4D5B-BB8D-6A56C36D14B7}" srcOrd="0" destOrd="0" parTransId="{E1DC3B63-8624-498C-B942-63D310B96433}" sibTransId="{D4D3FE4C-97C8-4534-8937-DF4CD61560E0}"/>
    <dgm:cxn modelId="{353193DC-53A9-41CF-B924-11AF831876BF}" type="presOf" srcId="{12AD2159-BE31-463D-8C03-E8C9AC7616E1}" destId="{355C2AD3-56CA-4E38-BBDF-975C7F695D8A}" srcOrd="1" destOrd="0" presId="urn:microsoft.com/office/officeart/2005/8/layout/hierarchy3"/>
    <dgm:cxn modelId="{DF53DD8A-64CE-484A-83A1-473FF30B5D45}" type="presOf" srcId="{12AD2159-BE31-463D-8C03-E8C9AC7616E1}" destId="{6F69EC78-FE70-4F05-9C00-BD824D0189FA}" srcOrd="0" destOrd="0" presId="urn:microsoft.com/office/officeart/2005/8/layout/hierarchy3"/>
    <dgm:cxn modelId="{E4BF92FC-078D-4CFE-82A9-2A0A4DAED8F3}" type="presOf" srcId="{63259EC4-3D64-49B9-9943-C45DE957D6B3}" destId="{C1C5E275-E20E-4675-8D29-D21CA301D094}" srcOrd="0" destOrd="0" presId="urn:microsoft.com/office/officeart/2005/8/layout/hierarchy3"/>
    <dgm:cxn modelId="{5F3EDA3F-80FD-4264-84FC-492701DD1FE8}" srcId="{4C106D1C-19AD-4140-A685-C353F62CF944}" destId="{62B2FFC3-EB3B-4989-85C5-4CD8BF0BE3F1}" srcOrd="0" destOrd="0" parTransId="{AF7BFED2-AF7C-4725-9062-9723ABDC5886}" sibTransId="{12C773C6-9A9C-409E-8CFD-3858A8570ABE}"/>
    <dgm:cxn modelId="{376FB627-45B8-4A5E-B278-07D2ADA9ED8D}" srcId="{347D805B-C886-43C2-ADCF-581B3B82E1D8}" destId="{EC413CFF-FDF5-4BD6-9C00-14ED1498F377}" srcOrd="1" destOrd="0" parTransId="{FC828925-7CFF-41C6-AF17-8AD5C2CCEC09}" sibTransId="{0E60FA5B-13C3-4B17-B62B-0934F3BEDDA4}"/>
    <dgm:cxn modelId="{158872CC-0649-4CCB-9E28-F50871911221}" srcId="{12AD2159-BE31-463D-8C03-E8C9AC7616E1}" destId="{FAFF80B1-114D-4DC2-B5BF-BC17BF63BAB1}" srcOrd="5" destOrd="0" parTransId="{2E105B3B-1967-4BAD-B2BF-A49D62286696}" sibTransId="{193220CF-EC21-4EDD-9847-374EB9E1D1E2}"/>
    <dgm:cxn modelId="{4453ACFA-406A-487E-96F3-9DD96EA125BD}" type="presOf" srcId="{2C3E2AA5-601A-4F45-B9D7-BAE7891C05E0}" destId="{3D9D3BCF-5729-4132-B21F-6C4286474445}" srcOrd="0" destOrd="0" presId="urn:microsoft.com/office/officeart/2005/8/layout/hierarchy3"/>
    <dgm:cxn modelId="{D0A66B1E-CAAB-40A2-8E55-E148989584B9}" type="presOf" srcId="{2E105B3B-1967-4BAD-B2BF-A49D62286696}" destId="{E2C19FED-C299-4787-8088-029FB5488994}" srcOrd="0" destOrd="0" presId="urn:microsoft.com/office/officeart/2005/8/layout/hierarchy3"/>
    <dgm:cxn modelId="{369AEEC4-61F2-480A-A6B0-C6299F151993}" type="presOf" srcId="{BC6E6FE9-8A89-4D47-9DB9-4DAF02DFAADC}" destId="{2BD8270B-E426-4636-A68A-127143F3E243}" srcOrd="0" destOrd="0" presId="urn:microsoft.com/office/officeart/2005/8/layout/hierarchy3"/>
    <dgm:cxn modelId="{62BEEC14-EBDB-459B-A91A-7BEFF7FBE839}" type="presOf" srcId="{F48BC816-E076-435B-9BD9-1D8D1ACE14B5}" destId="{7842725E-64B3-43AB-B9C6-F6048C03B4EF}" srcOrd="0" destOrd="0" presId="urn:microsoft.com/office/officeart/2005/8/layout/hierarchy3"/>
    <dgm:cxn modelId="{361A5BDA-7B3B-49FA-B590-DE6AB9AEE5C9}" srcId="{12AD2159-BE31-463D-8C03-E8C9AC7616E1}" destId="{813B5AA4-973A-4C81-8869-AA105C34C510}" srcOrd="1" destOrd="0" parTransId="{439E90BC-4C3A-4B0C-8D5B-470E6CE2AD61}" sibTransId="{D3B8CEA9-FC0F-4B45-835D-E1BFB199EF2B}"/>
    <dgm:cxn modelId="{9654A0F9-4312-4CEF-BD24-78943AFC7EFA}" srcId="{4C106D1C-19AD-4140-A685-C353F62CF944}" destId="{20FFF534-9E71-4130-B79A-C11E28DABBBD}" srcOrd="2" destOrd="0" parTransId="{23AC8EC0-B412-44ED-8C89-77648BB35718}" sibTransId="{640C0351-1F70-4D58-A2AE-EF631FDE7705}"/>
    <dgm:cxn modelId="{546F0D71-0A02-4353-BBF0-6A785D3D23C4}" type="presOf" srcId="{FAFF80B1-114D-4DC2-B5BF-BC17BF63BAB1}" destId="{98F70FC7-7BCD-4939-BA96-BF16CB794E03}" srcOrd="0" destOrd="0" presId="urn:microsoft.com/office/officeart/2005/8/layout/hierarchy3"/>
    <dgm:cxn modelId="{1C768498-B032-426C-AF8B-727A38A61547}" srcId="{BC6E6FE9-8A89-4D47-9DB9-4DAF02DFAADC}" destId="{12AD2159-BE31-463D-8C03-E8C9AC7616E1}" srcOrd="2" destOrd="0" parTransId="{C0619E63-1D17-4E87-88DE-5939DB8A9CBA}" sibTransId="{AD0EFA3B-2048-4C88-A4FE-89FA8E8E3428}"/>
    <dgm:cxn modelId="{68277378-E621-472B-BFA4-EC65EAB99A6F}" type="presOf" srcId="{E1DC3B63-8624-498C-B942-63D310B96433}" destId="{F04887E5-9BD2-4912-9316-D10161E9178B}" srcOrd="0" destOrd="0" presId="urn:microsoft.com/office/officeart/2005/8/layout/hierarchy3"/>
    <dgm:cxn modelId="{F1CDF78C-2561-4E73-A637-E964C4016813}" type="presParOf" srcId="{2BD8270B-E426-4636-A68A-127143F3E243}" destId="{17FB5D11-2A9D-4759-B6C7-7CCA594A08A5}" srcOrd="0" destOrd="0" presId="urn:microsoft.com/office/officeart/2005/8/layout/hierarchy3"/>
    <dgm:cxn modelId="{D8CFF1F4-4A17-4356-9F05-99AF3A03A71C}" type="presParOf" srcId="{17FB5D11-2A9D-4759-B6C7-7CCA594A08A5}" destId="{84188553-7ACE-48B7-A798-B2ADA9A1B623}" srcOrd="0" destOrd="0" presId="urn:microsoft.com/office/officeart/2005/8/layout/hierarchy3"/>
    <dgm:cxn modelId="{B9DFC385-BB5D-4035-AC6F-B61300771376}" type="presParOf" srcId="{84188553-7ACE-48B7-A798-B2ADA9A1B623}" destId="{5EAE7725-A944-4301-86DC-A078C1431C96}" srcOrd="0" destOrd="0" presId="urn:microsoft.com/office/officeart/2005/8/layout/hierarchy3"/>
    <dgm:cxn modelId="{992B0CC6-C1BE-43F9-9BC3-244689A1459A}" type="presParOf" srcId="{84188553-7ACE-48B7-A798-B2ADA9A1B623}" destId="{BAA8CD4A-66EA-4EDE-A213-22D4D9B57011}" srcOrd="1" destOrd="0" presId="urn:microsoft.com/office/officeart/2005/8/layout/hierarchy3"/>
    <dgm:cxn modelId="{63FB4E2D-F2E4-45EA-83BF-1BECD6231C74}" type="presParOf" srcId="{17FB5D11-2A9D-4759-B6C7-7CCA594A08A5}" destId="{B9800741-F754-4E76-8095-49FC4CDDC152}" srcOrd="1" destOrd="0" presId="urn:microsoft.com/office/officeart/2005/8/layout/hierarchy3"/>
    <dgm:cxn modelId="{D47BDFE5-BA4A-429C-ADF5-9D3FAC3E0896}" type="presParOf" srcId="{B9800741-F754-4E76-8095-49FC4CDDC152}" destId="{5F859BAE-23D0-4D3F-8E62-7AD9B1C27662}" srcOrd="0" destOrd="0" presId="urn:microsoft.com/office/officeart/2005/8/layout/hierarchy3"/>
    <dgm:cxn modelId="{A2C56F65-6396-4B06-8898-636A5E49D727}" type="presParOf" srcId="{B9800741-F754-4E76-8095-49FC4CDDC152}" destId="{B1722F09-2058-4F02-A80F-BB5101971190}" srcOrd="1" destOrd="0" presId="urn:microsoft.com/office/officeart/2005/8/layout/hierarchy3"/>
    <dgm:cxn modelId="{C6093425-4721-4DDE-979B-2BC65BC19BF4}" type="presParOf" srcId="{B9800741-F754-4E76-8095-49FC4CDDC152}" destId="{6CFA50BE-38CE-403D-A0F1-73B36F445A6B}" srcOrd="2" destOrd="0" presId="urn:microsoft.com/office/officeart/2005/8/layout/hierarchy3"/>
    <dgm:cxn modelId="{784A298E-31A3-49FA-8ED1-8003E8B24300}" type="presParOf" srcId="{B9800741-F754-4E76-8095-49FC4CDDC152}" destId="{7842725E-64B3-43AB-B9C6-F6048C03B4EF}" srcOrd="3" destOrd="0" presId="urn:microsoft.com/office/officeart/2005/8/layout/hierarchy3"/>
    <dgm:cxn modelId="{8276BE4A-B212-4A1D-A8D2-AD9215BDA599}" type="presParOf" srcId="{B9800741-F754-4E76-8095-49FC4CDDC152}" destId="{432AACB0-4771-4D70-A3E9-EAF24AD1AD4B}" srcOrd="4" destOrd="0" presId="urn:microsoft.com/office/officeart/2005/8/layout/hierarchy3"/>
    <dgm:cxn modelId="{F815F64A-07A8-4C80-87B7-65B63BF2BE01}" type="presParOf" srcId="{B9800741-F754-4E76-8095-49FC4CDDC152}" destId="{9FCEC5C7-6421-485F-BBCE-38E7CA5B0AB2}" srcOrd="5" destOrd="0" presId="urn:microsoft.com/office/officeart/2005/8/layout/hierarchy3"/>
    <dgm:cxn modelId="{FBCDAE03-94BB-481E-8A4D-C78EB88C160F}" type="presParOf" srcId="{2BD8270B-E426-4636-A68A-127143F3E243}" destId="{E7A04E80-5D2D-4334-8E44-982C31C39CBF}" srcOrd="1" destOrd="0" presId="urn:microsoft.com/office/officeart/2005/8/layout/hierarchy3"/>
    <dgm:cxn modelId="{A68D2D47-BDC8-4098-9CCB-369B64BFBFD5}" type="presParOf" srcId="{E7A04E80-5D2D-4334-8E44-982C31C39CBF}" destId="{20DE6271-9399-4276-9BC6-C80B8FED0FCF}" srcOrd="0" destOrd="0" presId="urn:microsoft.com/office/officeart/2005/8/layout/hierarchy3"/>
    <dgm:cxn modelId="{FFFF03AC-371E-4AD3-BFEB-1F04F66D0F0A}" type="presParOf" srcId="{20DE6271-9399-4276-9BC6-C80B8FED0FCF}" destId="{AAFD3C13-7105-42E4-AC82-88CDA1D4969B}" srcOrd="0" destOrd="0" presId="urn:microsoft.com/office/officeart/2005/8/layout/hierarchy3"/>
    <dgm:cxn modelId="{EBB90E66-7D44-4B9E-9C8A-82B1F30539DB}" type="presParOf" srcId="{20DE6271-9399-4276-9BC6-C80B8FED0FCF}" destId="{E966A36F-988A-4BCB-A2A5-6712FD9437D8}" srcOrd="1" destOrd="0" presId="urn:microsoft.com/office/officeart/2005/8/layout/hierarchy3"/>
    <dgm:cxn modelId="{EDE777D5-54A1-4930-B848-6D4A93CAA121}" type="presParOf" srcId="{E7A04E80-5D2D-4334-8E44-982C31C39CBF}" destId="{B0FAA6E5-8ABD-4418-A203-82371204DFE2}" srcOrd="1" destOrd="0" presId="urn:microsoft.com/office/officeart/2005/8/layout/hierarchy3"/>
    <dgm:cxn modelId="{33836275-071F-4A87-BD05-12F571F241DF}" type="presParOf" srcId="{B0FAA6E5-8ABD-4418-A203-82371204DFE2}" destId="{F04887E5-9BD2-4912-9316-D10161E9178B}" srcOrd="0" destOrd="0" presId="urn:microsoft.com/office/officeart/2005/8/layout/hierarchy3"/>
    <dgm:cxn modelId="{70DE3288-C36E-41D1-8A44-FD73E38EDF53}" type="presParOf" srcId="{B0FAA6E5-8ABD-4418-A203-82371204DFE2}" destId="{BA0C9ED2-DB21-479B-808D-6641507AFDD9}" srcOrd="1" destOrd="0" presId="urn:microsoft.com/office/officeart/2005/8/layout/hierarchy3"/>
    <dgm:cxn modelId="{58B51890-716B-4248-9EAE-2C3179614731}" type="presParOf" srcId="{B0FAA6E5-8ABD-4418-A203-82371204DFE2}" destId="{50C840D6-6D19-4365-AF27-83200F65F7F7}" srcOrd="2" destOrd="0" presId="urn:microsoft.com/office/officeart/2005/8/layout/hierarchy3"/>
    <dgm:cxn modelId="{5EEB584B-6611-481B-BE7B-F15D29D608A2}" type="presParOf" srcId="{B0FAA6E5-8ABD-4418-A203-82371204DFE2}" destId="{A900FEB1-2046-4CF8-A92F-4EACB21164E3}" srcOrd="3" destOrd="0" presId="urn:microsoft.com/office/officeart/2005/8/layout/hierarchy3"/>
    <dgm:cxn modelId="{AFDB9152-F3AC-4B6B-A30A-B5FC7DA5A479}" type="presParOf" srcId="{2BD8270B-E426-4636-A68A-127143F3E243}" destId="{F695B68A-C397-48C9-90B3-A266EF85552F}" srcOrd="2" destOrd="0" presId="urn:microsoft.com/office/officeart/2005/8/layout/hierarchy3"/>
    <dgm:cxn modelId="{718377DB-610F-493E-8A9B-E8885B770A8A}" type="presParOf" srcId="{F695B68A-C397-48C9-90B3-A266EF85552F}" destId="{F24ED7CC-6765-4962-B285-08769DF05331}" srcOrd="0" destOrd="0" presId="urn:microsoft.com/office/officeart/2005/8/layout/hierarchy3"/>
    <dgm:cxn modelId="{0BF0751A-7570-4876-B9BD-5AB83BC6B7E5}" type="presParOf" srcId="{F24ED7CC-6765-4962-B285-08769DF05331}" destId="{6F69EC78-FE70-4F05-9C00-BD824D0189FA}" srcOrd="0" destOrd="0" presId="urn:microsoft.com/office/officeart/2005/8/layout/hierarchy3"/>
    <dgm:cxn modelId="{5F58EFF4-B5B3-4E4E-B43A-0B3B1E5926AE}" type="presParOf" srcId="{F24ED7CC-6765-4962-B285-08769DF05331}" destId="{355C2AD3-56CA-4E38-BBDF-975C7F695D8A}" srcOrd="1" destOrd="0" presId="urn:microsoft.com/office/officeart/2005/8/layout/hierarchy3"/>
    <dgm:cxn modelId="{B0127623-816B-43C4-9A07-B4381E14AB35}" type="presParOf" srcId="{F695B68A-C397-48C9-90B3-A266EF85552F}" destId="{EC29C7A5-7E22-4876-86EE-F28CE9948989}" srcOrd="1" destOrd="0" presId="urn:microsoft.com/office/officeart/2005/8/layout/hierarchy3"/>
    <dgm:cxn modelId="{B821BA67-ED56-4493-9282-485867059916}" type="presParOf" srcId="{EC29C7A5-7E22-4876-86EE-F28CE9948989}" destId="{C1C5E275-E20E-4675-8D29-D21CA301D094}" srcOrd="0" destOrd="0" presId="urn:microsoft.com/office/officeart/2005/8/layout/hierarchy3"/>
    <dgm:cxn modelId="{E768F44C-5633-420A-8A63-B43FA82149BA}" type="presParOf" srcId="{EC29C7A5-7E22-4876-86EE-F28CE9948989}" destId="{1327B66E-67BA-4CB8-B4A3-4FE6C4337E9B}" srcOrd="1" destOrd="0" presId="urn:microsoft.com/office/officeart/2005/8/layout/hierarchy3"/>
    <dgm:cxn modelId="{5AB21EB1-7C36-44D2-B7FB-0BC911031EB8}" type="presParOf" srcId="{EC29C7A5-7E22-4876-86EE-F28CE9948989}" destId="{8033B9D1-4ED5-4F6C-8421-840DBB38FA36}" srcOrd="2" destOrd="0" presId="urn:microsoft.com/office/officeart/2005/8/layout/hierarchy3"/>
    <dgm:cxn modelId="{58F2ABCE-AA71-4F57-9651-5F1B2DC854BE}" type="presParOf" srcId="{EC29C7A5-7E22-4876-86EE-F28CE9948989}" destId="{8A826A94-5F73-421A-A335-7079E2DF3EB4}" srcOrd="3" destOrd="0" presId="urn:microsoft.com/office/officeart/2005/8/layout/hierarchy3"/>
    <dgm:cxn modelId="{41E06C87-3FBA-4055-B94D-04D87117D98F}" type="presParOf" srcId="{EC29C7A5-7E22-4876-86EE-F28CE9948989}" destId="{33D354B2-526C-499F-8079-D76079215E3E}" srcOrd="4" destOrd="0" presId="urn:microsoft.com/office/officeart/2005/8/layout/hierarchy3"/>
    <dgm:cxn modelId="{7E16A14D-79CD-4DFA-AB01-884E4A208B67}" type="presParOf" srcId="{EC29C7A5-7E22-4876-86EE-F28CE9948989}" destId="{AB149246-EE54-457B-8100-7A23B6D9DF2B}" srcOrd="5" destOrd="0" presId="urn:microsoft.com/office/officeart/2005/8/layout/hierarchy3"/>
    <dgm:cxn modelId="{2B74D6AE-7B85-4B51-BFF2-CE0FFEABFDC5}" type="presParOf" srcId="{EC29C7A5-7E22-4876-86EE-F28CE9948989}" destId="{3D9D3BCF-5729-4132-B21F-6C4286474445}" srcOrd="6" destOrd="0" presId="urn:microsoft.com/office/officeart/2005/8/layout/hierarchy3"/>
    <dgm:cxn modelId="{746FED83-8B1D-42F5-9BEA-6631E8F4D3F6}" type="presParOf" srcId="{EC29C7A5-7E22-4876-86EE-F28CE9948989}" destId="{483E16C4-105A-40E6-A8B9-AB4BCF64F5B8}" srcOrd="7" destOrd="0" presId="urn:microsoft.com/office/officeart/2005/8/layout/hierarchy3"/>
    <dgm:cxn modelId="{28FC14C4-5DAB-43E6-99E6-14F33B813C14}" type="presParOf" srcId="{EC29C7A5-7E22-4876-86EE-F28CE9948989}" destId="{2A856EB8-9AE3-49C3-8BD5-D012268B0A3D}" srcOrd="8" destOrd="0" presId="urn:microsoft.com/office/officeart/2005/8/layout/hierarchy3"/>
    <dgm:cxn modelId="{BF39E744-8C3D-4A57-B99B-05B621F31990}" type="presParOf" srcId="{EC29C7A5-7E22-4876-86EE-F28CE9948989}" destId="{BD4EFE79-B91E-45FB-A0BE-5F3F556F0444}" srcOrd="9" destOrd="0" presId="urn:microsoft.com/office/officeart/2005/8/layout/hierarchy3"/>
    <dgm:cxn modelId="{D66AFC3E-B3C7-474B-9D8C-47BFD658ED33}" type="presParOf" srcId="{EC29C7A5-7E22-4876-86EE-F28CE9948989}" destId="{E2C19FED-C299-4787-8088-029FB5488994}" srcOrd="10" destOrd="0" presId="urn:microsoft.com/office/officeart/2005/8/layout/hierarchy3"/>
    <dgm:cxn modelId="{182E5B40-E253-46FC-BA92-452DA5A25B9B}" type="presParOf" srcId="{EC29C7A5-7E22-4876-86EE-F28CE9948989}" destId="{98F70FC7-7BCD-4939-BA96-BF16CB794E03}" srcOrd="11" destOrd="0" presId="urn:microsoft.com/office/officeart/2005/8/layout/hierarchy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7AEB912-AAAF-40F2-BC0E-ECFFC8616ECD}" type="doc">
      <dgm:prSet loTypeId="urn:microsoft.com/office/officeart/2005/8/layout/hierarchy3" loCatId="list" qsTypeId="urn:microsoft.com/office/officeart/2005/8/quickstyle/simple1" qsCatId="simple" csTypeId="urn:microsoft.com/office/officeart/2005/8/colors/accent2_3" csCatId="accent2" phldr="1"/>
      <dgm:spPr/>
      <dgm:t>
        <a:bodyPr/>
        <a:lstStyle/>
        <a:p>
          <a:endParaRPr lang="el-GR"/>
        </a:p>
      </dgm:t>
    </dgm:pt>
    <dgm:pt modelId="{A28A7FBF-E9EA-46A1-9994-CE208B13F36D}">
      <dgm:prSet phldrT="[Text]" custT="1"/>
      <dgm:spPr/>
      <dgm:t>
        <a:bodyPr/>
        <a:lstStyle/>
        <a:p>
          <a:r>
            <a:rPr lang="en-GB" sz="1400" b="1" dirty="0" smtClean="0">
              <a:solidFill>
                <a:schemeClr val="tx1"/>
              </a:solidFill>
            </a:rPr>
            <a:t>Y</a:t>
          </a:r>
          <a:r>
            <a:rPr lang="el-GR" sz="1400" b="1" dirty="0" smtClean="0">
              <a:solidFill>
                <a:schemeClr val="tx1"/>
              </a:solidFill>
            </a:rPr>
            <a:t>ποστήριξη – καθοδήγηση στη μελέτη</a:t>
          </a:r>
          <a:endParaRPr lang="el-GR" sz="1400" b="1" dirty="0">
            <a:solidFill>
              <a:schemeClr val="tx1"/>
            </a:solidFill>
          </a:endParaRPr>
        </a:p>
      </dgm:t>
    </dgm:pt>
    <dgm:pt modelId="{C755101C-8930-4BAF-8103-3CFF94C9D563}" type="parTrans" cxnId="{06ECD652-FBE4-4062-B834-F56815B44A76}">
      <dgm:prSet/>
      <dgm:spPr/>
      <dgm:t>
        <a:bodyPr/>
        <a:lstStyle/>
        <a:p>
          <a:endParaRPr lang="el-GR"/>
        </a:p>
      </dgm:t>
    </dgm:pt>
    <dgm:pt modelId="{9B9185B8-FE9D-46CB-BB25-5D507FDE81B5}" type="sibTrans" cxnId="{06ECD652-FBE4-4062-B834-F56815B44A76}">
      <dgm:prSet/>
      <dgm:spPr/>
      <dgm:t>
        <a:bodyPr/>
        <a:lstStyle/>
        <a:p>
          <a:endParaRPr lang="el-GR"/>
        </a:p>
      </dgm:t>
    </dgm:pt>
    <dgm:pt modelId="{840C192B-72DC-4A40-99A7-711BE02B302B}">
      <dgm:prSet phldrT="[Text]" custT="1"/>
      <dgm:spPr/>
      <dgm:t>
        <a:bodyPr/>
        <a:lstStyle/>
        <a:p>
          <a:r>
            <a:rPr lang="el-GR" sz="1400" b="1" dirty="0" smtClean="0">
              <a:solidFill>
                <a:schemeClr val="tx1"/>
              </a:solidFill>
            </a:rPr>
            <a:t>Αλληλεπίδραση </a:t>
          </a:r>
          <a:endParaRPr lang="el-GR" sz="1400" b="1" dirty="0">
            <a:solidFill>
              <a:schemeClr val="tx1"/>
            </a:solidFill>
          </a:endParaRPr>
        </a:p>
      </dgm:t>
    </dgm:pt>
    <dgm:pt modelId="{57621E10-32AB-408B-A243-1631FF6862FC}" type="parTrans" cxnId="{1AFB36C8-0C6D-4800-886F-4C9B733A9248}">
      <dgm:prSet/>
      <dgm:spPr/>
      <dgm:t>
        <a:bodyPr/>
        <a:lstStyle/>
        <a:p>
          <a:endParaRPr lang="el-GR"/>
        </a:p>
      </dgm:t>
    </dgm:pt>
    <dgm:pt modelId="{82DA90BA-F916-4908-B715-1FD5E3CF065B}" type="sibTrans" cxnId="{1AFB36C8-0C6D-4800-886F-4C9B733A9248}">
      <dgm:prSet/>
      <dgm:spPr/>
      <dgm:t>
        <a:bodyPr/>
        <a:lstStyle/>
        <a:p>
          <a:endParaRPr lang="el-GR"/>
        </a:p>
      </dgm:t>
    </dgm:pt>
    <dgm:pt modelId="{F729BA4C-7E87-4558-8DFA-B96F577958A9}">
      <dgm:prSet phldrT="[Text]"/>
      <dgm:spPr/>
      <dgm:t>
        <a:bodyPr/>
        <a:lstStyle/>
        <a:p>
          <a:r>
            <a:rPr lang="el-GR" dirty="0" smtClean="0"/>
            <a:t>Κατανοητά/ αναγνωρίσιμα κουμπιά και εικονίδια</a:t>
          </a:r>
          <a:endParaRPr lang="el-GR" dirty="0"/>
        </a:p>
      </dgm:t>
    </dgm:pt>
    <dgm:pt modelId="{43EB365E-E98A-421F-AECD-68873608DEEE}" type="parTrans" cxnId="{9D79516D-E168-4791-BFAA-6EF09A632018}">
      <dgm:prSet/>
      <dgm:spPr/>
      <dgm:t>
        <a:bodyPr/>
        <a:lstStyle/>
        <a:p>
          <a:endParaRPr lang="el-GR"/>
        </a:p>
      </dgm:t>
    </dgm:pt>
    <dgm:pt modelId="{2BF2D7CD-CABA-45AD-88BC-7C53A19D694D}" type="sibTrans" cxnId="{9D79516D-E168-4791-BFAA-6EF09A632018}">
      <dgm:prSet/>
      <dgm:spPr/>
      <dgm:t>
        <a:bodyPr/>
        <a:lstStyle/>
        <a:p>
          <a:endParaRPr lang="el-GR"/>
        </a:p>
      </dgm:t>
    </dgm:pt>
    <dgm:pt modelId="{2C9E27D2-86C1-4265-BA70-ECCE37EA3001}">
      <dgm:prSet phldrT="[Text]"/>
      <dgm:spPr/>
      <dgm:t>
        <a:bodyPr/>
        <a:lstStyle/>
        <a:p>
          <a:r>
            <a:rPr lang="el-GR" dirty="0" smtClean="0"/>
            <a:t>Εύκολη πλοήγηση</a:t>
          </a:r>
          <a:endParaRPr lang="el-GR" dirty="0"/>
        </a:p>
      </dgm:t>
    </dgm:pt>
    <dgm:pt modelId="{AF1BCF0B-B6D6-4F21-9922-58D276815B7B}" type="parTrans" cxnId="{86FF10E2-EDA6-420C-9C20-8F92F99B0908}">
      <dgm:prSet/>
      <dgm:spPr/>
      <dgm:t>
        <a:bodyPr/>
        <a:lstStyle/>
        <a:p>
          <a:endParaRPr lang="el-GR"/>
        </a:p>
      </dgm:t>
    </dgm:pt>
    <dgm:pt modelId="{E75F89B4-0E7C-44CA-869C-3C0BAA760AA4}" type="sibTrans" cxnId="{86FF10E2-EDA6-420C-9C20-8F92F99B0908}">
      <dgm:prSet/>
      <dgm:spPr/>
      <dgm:t>
        <a:bodyPr/>
        <a:lstStyle/>
        <a:p>
          <a:endParaRPr lang="el-GR"/>
        </a:p>
      </dgm:t>
    </dgm:pt>
    <dgm:pt modelId="{EC1590A3-6631-4163-9475-0887DD63A709}" type="pres">
      <dgm:prSet presAssocID="{57AEB912-AAAF-40F2-BC0E-ECFFC8616ECD}" presName="diagram" presStyleCnt="0">
        <dgm:presLayoutVars>
          <dgm:chPref val="1"/>
          <dgm:dir/>
          <dgm:animOne val="branch"/>
          <dgm:animLvl val="lvl"/>
          <dgm:resizeHandles/>
        </dgm:presLayoutVars>
      </dgm:prSet>
      <dgm:spPr/>
      <dgm:t>
        <a:bodyPr/>
        <a:lstStyle/>
        <a:p>
          <a:endParaRPr lang="el-GR"/>
        </a:p>
      </dgm:t>
    </dgm:pt>
    <dgm:pt modelId="{7CBE0BA5-17D1-4959-B74D-3F08DD4E7249}" type="pres">
      <dgm:prSet presAssocID="{A28A7FBF-E9EA-46A1-9994-CE208B13F36D}" presName="root" presStyleCnt="0"/>
      <dgm:spPr/>
    </dgm:pt>
    <dgm:pt modelId="{8B8D3976-3C25-410D-B433-768D3A93DEC7}" type="pres">
      <dgm:prSet presAssocID="{A28A7FBF-E9EA-46A1-9994-CE208B13F36D}" presName="rootComposite" presStyleCnt="0"/>
      <dgm:spPr/>
    </dgm:pt>
    <dgm:pt modelId="{C7F17ABD-0C04-482C-BD1F-88BF5302360B}" type="pres">
      <dgm:prSet presAssocID="{A28A7FBF-E9EA-46A1-9994-CE208B13F36D}" presName="rootText" presStyleLbl="node1" presStyleIdx="0" presStyleCnt="2" custScaleX="104843" custScaleY="101853" custLinFactNeighborX="-88" custLinFactNeighborY="-91126"/>
      <dgm:spPr/>
      <dgm:t>
        <a:bodyPr/>
        <a:lstStyle/>
        <a:p>
          <a:endParaRPr lang="el-GR"/>
        </a:p>
      </dgm:t>
    </dgm:pt>
    <dgm:pt modelId="{40A06C8F-A88F-432D-B29D-2BCD6D97FDC8}" type="pres">
      <dgm:prSet presAssocID="{A28A7FBF-E9EA-46A1-9994-CE208B13F36D}" presName="rootConnector" presStyleLbl="node1" presStyleIdx="0" presStyleCnt="2"/>
      <dgm:spPr/>
      <dgm:t>
        <a:bodyPr/>
        <a:lstStyle/>
        <a:p>
          <a:endParaRPr lang="el-GR"/>
        </a:p>
      </dgm:t>
    </dgm:pt>
    <dgm:pt modelId="{996044EC-35CD-455C-8721-64B61372BA73}" type="pres">
      <dgm:prSet presAssocID="{A28A7FBF-E9EA-46A1-9994-CE208B13F36D}" presName="childShape" presStyleCnt="0"/>
      <dgm:spPr/>
    </dgm:pt>
    <dgm:pt modelId="{BB47B4FC-993C-4209-83C8-259D91FE2CC1}" type="pres">
      <dgm:prSet presAssocID="{840C192B-72DC-4A40-99A7-711BE02B302B}" presName="root" presStyleCnt="0"/>
      <dgm:spPr/>
    </dgm:pt>
    <dgm:pt modelId="{A4DC14DE-23CF-43EE-97D1-92AF421F93EE}" type="pres">
      <dgm:prSet presAssocID="{840C192B-72DC-4A40-99A7-711BE02B302B}" presName="rootComposite" presStyleCnt="0"/>
      <dgm:spPr/>
    </dgm:pt>
    <dgm:pt modelId="{8F7AB029-54BD-4FA2-9488-CA5056DE4956}" type="pres">
      <dgm:prSet presAssocID="{840C192B-72DC-4A40-99A7-711BE02B302B}" presName="rootText" presStyleLbl="node1" presStyleIdx="1" presStyleCnt="2" custScaleX="104843" custScaleY="73096" custLinFactY="-30004" custLinFactNeighborX="-18158" custLinFactNeighborY="-100000"/>
      <dgm:spPr/>
      <dgm:t>
        <a:bodyPr/>
        <a:lstStyle/>
        <a:p>
          <a:endParaRPr lang="el-GR"/>
        </a:p>
      </dgm:t>
    </dgm:pt>
    <dgm:pt modelId="{C265660A-BDA6-4F1D-B003-F9DFE7744544}" type="pres">
      <dgm:prSet presAssocID="{840C192B-72DC-4A40-99A7-711BE02B302B}" presName="rootConnector" presStyleLbl="node1" presStyleIdx="1" presStyleCnt="2"/>
      <dgm:spPr/>
      <dgm:t>
        <a:bodyPr/>
        <a:lstStyle/>
        <a:p>
          <a:endParaRPr lang="el-GR"/>
        </a:p>
      </dgm:t>
    </dgm:pt>
    <dgm:pt modelId="{F64966F1-729A-48C3-92F8-71475180FB48}" type="pres">
      <dgm:prSet presAssocID="{840C192B-72DC-4A40-99A7-711BE02B302B}" presName="childShape" presStyleCnt="0"/>
      <dgm:spPr/>
    </dgm:pt>
    <dgm:pt modelId="{9F84683B-4CF3-4289-B3DE-87B8A570ECEB}" type="pres">
      <dgm:prSet presAssocID="{43EB365E-E98A-421F-AECD-68873608DEEE}" presName="Name13" presStyleLbl="parChTrans1D2" presStyleIdx="0" presStyleCnt="2"/>
      <dgm:spPr/>
      <dgm:t>
        <a:bodyPr/>
        <a:lstStyle/>
        <a:p>
          <a:endParaRPr lang="el-GR"/>
        </a:p>
      </dgm:t>
    </dgm:pt>
    <dgm:pt modelId="{AD667886-C924-4473-9F94-388049C2205B}" type="pres">
      <dgm:prSet presAssocID="{F729BA4C-7E87-4558-8DFA-B96F577958A9}" presName="childText" presStyleLbl="bgAcc1" presStyleIdx="0" presStyleCnt="2" custLinFactY="-38574" custLinFactNeighborX="-12461" custLinFactNeighborY="-100000">
        <dgm:presLayoutVars>
          <dgm:bulletEnabled val="1"/>
        </dgm:presLayoutVars>
      </dgm:prSet>
      <dgm:spPr/>
      <dgm:t>
        <a:bodyPr/>
        <a:lstStyle/>
        <a:p>
          <a:endParaRPr lang="el-GR"/>
        </a:p>
      </dgm:t>
    </dgm:pt>
    <dgm:pt modelId="{C97A24DB-33AC-4233-8A77-B6213B5FFD2B}" type="pres">
      <dgm:prSet presAssocID="{AF1BCF0B-B6D6-4F21-9922-58D276815B7B}" presName="Name13" presStyleLbl="parChTrans1D2" presStyleIdx="1" presStyleCnt="2"/>
      <dgm:spPr/>
      <dgm:t>
        <a:bodyPr/>
        <a:lstStyle/>
        <a:p>
          <a:endParaRPr lang="el-GR"/>
        </a:p>
      </dgm:t>
    </dgm:pt>
    <dgm:pt modelId="{D328790D-B57D-4477-A793-8D028CFF754B}" type="pres">
      <dgm:prSet presAssocID="{2C9E27D2-86C1-4265-BA70-ECCE37EA3001}" presName="childText" presStyleLbl="bgAcc1" presStyleIdx="1" presStyleCnt="2" custScaleY="65985" custLinFactY="-68431" custLinFactNeighborX="-312" custLinFactNeighborY="-100000">
        <dgm:presLayoutVars>
          <dgm:bulletEnabled val="1"/>
        </dgm:presLayoutVars>
      </dgm:prSet>
      <dgm:spPr/>
      <dgm:t>
        <a:bodyPr/>
        <a:lstStyle/>
        <a:p>
          <a:endParaRPr lang="el-GR"/>
        </a:p>
      </dgm:t>
    </dgm:pt>
  </dgm:ptLst>
  <dgm:cxnLst>
    <dgm:cxn modelId="{86FF10E2-EDA6-420C-9C20-8F92F99B0908}" srcId="{840C192B-72DC-4A40-99A7-711BE02B302B}" destId="{2C9E27D2-86C1-4265-BA70-ECCE37EA3001}" srcOrd="1" destOrd="0" parTransId="{AF1BCF0B-B6D6-4F21-9922-58D276815B7B}" sibTransId="{E75F89B4-0E7C-44CA-869C-3C0BAA760AA4}"/>
    <dgm:cxn modelId="{003AE7EC-AEDE-401E-8175-342D785A5357}" type="presOf" srcId="{57AEB912-AAAF-40F2-BC0E-ECFFC8616ECD}" destId="{EC1590A3-6631-4163-9475-0887DD63A709}" srcOrd="0" destOrd="0" presId="urn:microsoft.com/office/officeart/2005/8/layout/hierarchy3"/>
    <dgm:cxn modelId="{04C2DA19-9058-49A5-AC52-CF4333664E02}" type="presOf" srcId="{43EB365E-E98A-421F-AECD-68873608DEEE}" destId="{9F84683B-4CF3-4289-B3DE-87B8A570ECEB}" srcOrd="0" destOrd="0" presId="urn:microsoft.com/office/officeart/2005/8/layout/hierarchy3"/>
    <dgm:cxn modelId="{CA249B2D-5C47-48B5-B2D4-89EDB8BB3A46}" type="presOf" srcId="{840C192B-72DC-4A40-99A7-711BE02B302B}" destId="{8F7AB029-54BD-4FA2-9488-CA5056DE4956}" srcOrd="0" destOrd="0" presId="urn:microsoft.com/office/officeart/2005/8/layout/hierarchy3"/>
    <dgm:cxn modelId="{1AFB36C8-0C6D-4800-886F-4C9B733A9248}" srcId="{57AEB912-AAAF-40F2-BC0E-ECFFC8616ECD}" destId="{840C192B-72DC-4A40-99A7-711BE02B302B}" srcOrd="1" destOrd="0" parTransId="{57621E10-32AB-408B-A243-1631FF6862FC}" sibTransId="{82DA90BA-F916-4908-B715-1FD5E3CF065B}"/>
    <dgm:cxn modelId="{6CA6131E-3555-4841-9003-7F9AF9765676}" type="presOf" srcId="{F729BA4C-7E87-4558-8DFA-B96F577958A9}" destId="{AD667886-C924-4473-9F94-388049C2205B}" srcOrd="0" destOrd="0" presId="urn:microsoft.com/office/officeart/2005/8/layout/hierarchy3"/>
    <dgm:cxn modelId="{B37032E7-7794-4B2A-8DBB-3A3834A10013}" type="presOf" srcId="{A28A7FBF-E9EA-46A1-9994-CE208B13F36D}" destId="{40A06C8F-A88F-432D-B29D-2BCD6D97FDC8}" srcOrd="1" destOrd="0" presId="urn:microsoft.com/office/officeart/2005/8/layout/hierarchy3"/>
    <dgm:cxn modelId="{2D2CC3A4-941F-4471-8CC4-F7FFB0EA4C7A}" type="presOf" srcId="{840C192B-72DC-4A40-99A7-711BE02B302B}" destId="{C265660A-BDA6-4F1D-B003-F9DFE7744544}" srcOrd="1" destOrd="0" presId="urn:microsoft.com/office/officeart/2005/8/layout/hierarchy3"/>
    <dgm:cxn modelId="{6B6B70B1-54C4-44DF-8768-78FAE7773520}" type="presOf" srcId="{A28A7FBF-E9EA-46A1-9994-CE208B13F36D}" destId="{C7F17ABD-0C04-482C-BD1F-88BF5302360B}" srcOrd="0" destOrd="0" presId="urn:microsoft.com/office/officeart/2005/8/layout/hierarchy3"/>
    <dgm:cxn modelId="{88D11AE5-9310-4D19-B5BA-BC09A892768D}" type="presOf" srcId="{2C9E27D2-86C1-4265-BA70-ECCE37EA3001}" destId="{D328790D-B57D-4477-A793-8D028CFF754B}" srcOrd="0" destOrd="0" presId="urn:microsoft.com/office/officeart/2005/8/layout/hierarchy3"/>
    <dgm:cxn modelId="{06ECD652-FBE4-4062-B834-F56815B44A76}" srcId="{57AEB912-AAAF-40F2-BC0E-ECFFC8616ECD}" destId="{A28A7FBF-E9EA-46A1-9994-CE208B13F36D}" srcOrd="0" destOrd="0" parTransId="{C755101C-8930-4BAF-8103-3CFF94C9D563}" sibTransId="{9B9185B8-FE9D-46CB-BB25-5D507FDE81B5}"/>
    <dgm:cxn modelId="{325F5B8F-7AB6-49D4-A3D7-159A87C9DFC2}" type="presOf" srcId="{AF1BCF0B-B6D6-4F21-9922-58D276815B7B}" destId="{C97A24DB-33AC-4233-8A77-B6213B5FFD2B}" srcOrd="0" destOrd="0" presId="urn:microsoft.com/office/officeart/2005/8/layout/hierarchy3"/>
    <dgm:cxn modelId="{9D79516D-E168-4791-BFAA-6EF09A632018}" srcId="{840C192B-72DC-4A40-99A7-711BE02B302B}" destId="{F729BA4C-7E87-4558-8DFA-B96F577958A9}" srcOrd="0" destOrd="0" parTransId="{43EB365E-E98A-421F-AECD-68873608DEEE}" sibTransId="{2BF2D7CD-CABA-45AD-88BC-7C53A19D694D}"/>
    <dgm:cxn modelId="{B3D7D808-499C-485C-A25D-728C32EBE4DD}" type="presParOf" srcId="{EC1590A3-6631-4163-9475-0887DD63A709}" destId="{7CBE0BA5-17D1-4959-B74D-3F08DD4E7249}" srcOrd="0" destOrd="0" presId="urn:microsoft.com/office/officeart/2005/8/layout/hierarchy3"/>
    <dgm:cxn modelId="{6ECD3FEB-D3FB-4F64-AEEE-1CA0D2E96875}" type="presParOf" srcId="{7CBE0BA5-17D1-4959-B74D-3F08DD4E7249}" destId="{8B8D3976-3C25-410D-B433-768D3A93DEC7}" srcOrd="0" destOrd="0" presId="urn:microsoft.com/office/officeart/2005/8/layout/hierarchy3"/>
    <dgm:cxn modelId="{7945110D-82F1-442D-83C0-040EBCADD40F}" type="presParOf" srcId="{8B8D3976-3C25-410D-B433-768D3A93DEC7}" destId="{C7F17ABD-0C04-482C-BD1F-88BF5302360B}" srcOrd="0" destOrd="0" presId="urn:microsoft.com/office/officeart/2005/8/layout/hierarchy3"/>
    <dgm:cxn modelId="{343D6A14-D1F1-474A-B23A-F41A5A922633}" type="presParOf" srcId="{8B8D3976-3C25-410D-B433-768D3A93DEC7}" destId="{40A06C8F-A88F-432D-B29D-2BCD6D97FDC8}" srcOrd="1" destOrd="0" presId="urn:microsoft.com/office/officeart/2005/8/layout/hierarchy3"/>
    <dgm:cxn modelId="{186B1A81-A14D-4CEB-89AE-E3FF4DE98537}" type="presParOf" srcId="{7CBE0BA5-17D1-4959-B74D-3F08DD4E7249}" destId="{996044EC-35CD-455C-8721-64B61372BA73}" srcOrd="1" destOrd="0" presId="urn:microsoft.com/office/officeart/2005/8/layout/hierarchy3"/>
    <dgm:cxn modelId="{2DBBA21B-EF84-4608-A8EA-E8E9C19776D9}" type="presParOf" srcId="{EC1590A3-6631-4163-9475-0887DD63A709}" destId="{BB47B4FC-993C-4209-83C8-259D91FE2CC1}" srcOrd="1" destOrd="0" presId="urn:microsoft.com/office/officeart/2005/8/layout/hierarchy3"/>
    <dgm:cxn modelId="{E0EB74F4-F974-4AAC-B473-B2890323FCE6}" type="presParOf" srcId="{BB47B4FC-993C-4209-83C8-259D91FE2CC1}" destId="{A4DC14DE-23CF-43EE-97D1-92AF421F93EE}" srcOrd="0" destOrd="0" presId="urn:microsoft.com/office/officeart/2005/8/layout/hierarchy3"/>
    <dgm:cxn modelId="{ECDD85D7-F2CD-47AB-8E91-BB060DF0F424}" type="presParOf" srcId="{A4DC14DE-23CF-43EE-97D1-92AF421F93EE}" destId="{8F7AB029-54BD-4FA2-9488-CA5056DE4956}" srcOrd="0" destOrd="0" presId="urn:microsoft.com/office/officeart/2005/8/layout/hierarchy3"/>
    <dgm:cxn modelId="{06E1BADC-1864-4DE1-ABAA-1C6955AB8C84}" type="presParOf" srcId="{A4DC14DE-23CF-43EE-97D1-92AF421F93EE}" destId="{C265660A-BDA6-4F1D-B003-F9DFE7744544}" srcOrd="1" destOrd="0" presId="urn:microsoft.com/office/officeart/2005/8/layout/hierarchy3"/>
    <dgm:cxn modelId="{4D48959A-53C2-45A4-BA6A-696E7F923E0F}" type="presParOf" srcId="{BB47B4FC-993C-4209-83C8-259D91FE2CC1}" destId="{F64966F1-729A-48C3-92F8-71475180FB48}" srcOrd="1" destOrd="0" presId="urn:microsoft.com/office/officeart/2005/8/layout/hierarchy3"/>
    <dgm:cxn modelId="{09BC2319-30C7-4CF5-BAC0-AEC50E272E98}" type="presParOf" srcId="{F64966F1-729A-48C3-92F8-71475180FB48}" destId="{9F84683B-4CF3-4289-B3DE-87B8A570ECEB}" srcOrd="0" destOrd="0" presId="urn:microsoft.com/office/officeart/2005/8/layout/hierarchy3"/>
    <dgm:cxn modelId="{6A6820C3-B5F7-46A0-8632-AE980129B7A3}" type="presParOf" srcId="{F64966F1-729A-48C3-92F8-71475180FB48}" destId="{AD667886-C924-4473-9F94-388049C2205B}" srcOrd="1" destOrd="0" presId="urn:microsoft.com/office/officeart/2005/8/layout/hierarchy3"/>
    <dgm:cxn modelId="{981A2734-6C37-437C-B645-0F8702237A7C}" type="presParOf" srcId="{F64966F1-729A-48C3-92F8-71475180FB48}" destId="{C97A24DB-33AC-4233-8A77-B6213B5FFD2B}" srcOrd="2" destOrd="0" presId="urn:microsoft.com/office/officeart/2005/8/layout/hierarchy3"/>
    <dgm:cxn modelId="{785CD986-0468-41C1-AFE1-773E36AEB6CF}" type="presParOf" srcId="{F64966F1-729A-48C3-92F8-71475180FB48}" destId="{D328790D-B57D-4477-A793-8D028CFF754B}" srcOrd="3" destOrd="0" presId="urn:microsoft.com/office/officeart/2005/8/layout/hierarchy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C89F7E7-8595-4F47-AAA5-30761A7D4B16}" type="doc">
      <dgm:prSet loTypeId="urn:microsoft.com/office/officeart/2005/8/layout/hierarchy3" loCatId="list" qsTypeId="urn:microsoft.com/office/officeart/2005/8/quickstyle/simple1" qsCatId="simple" csTypeId="urn:microsoft.com/office/officeart/2005/8/colors/accent2_4" csCatId="accent2" phldr="1"/>
      <dgm:spPr/>
      <dgm:t>
        <a:bodyPr/>
        <a:lstStyle/>
        <a:p>
          <a:endParaRPr lang="el-GR"/>
        </a:p>
      </dgm:t>
    </dgm:pt>
    <dgm:pt modelId="{D45CD97B-68A7-4846-9C9F-BB7D037D41CD}">
      <dgm:prSet phldrT="[Text]" custT="1"/>
      <dgm:spPr/>
      <dgm:t>
        <a:bodyPr/>
        <a:lstStyle/>
        <a:p>
          <a:r>
            <a:rPr lang="en-GB" sz="1400" b="1" dirty="0" smtClean="0">
              <a:solidFill>
                <a:schemeClr val="tx1"/>
              </a:solidFill>
            </a:rPr>
            <a:t>A</a:t>
          </a:r>
          <a:r>
            <a:rPr lang="el-GR" sz="1400" b="1" dirty="0" smtClean="0">
              <a:solidFill>
                <a:schemeClr val="tx1"/>
              </a:solidFill>
            </a:rPr>
            <a:t>ναστοχασμός-</a:t>
          </a:r>
          <a:r>
            <a:rPr lang="en-GB" sz="1400" b="1" dirty="0" smtClean="0">
              <a:solidFill>
                <a:schemeClr val="tx1"/>
              </a:solidFill>
            </a:rPr>
            <a:t>A</a:t>
          </a:r>
          <a:r>
            <a:rPr lang="el-GR" sz="1400" b="1" dirty="0" smtClean="0">
              <a:solidFill>
                <a:schemeClr val="tx1"/>
              </a:solidFill>
            </a:rPr>
            <a:t>υτοαξιολόγηση</a:t>
          </a:r>
          <a:endParaRPr lang="el-GR" sz="1400" dirty="0">
            <a:solidFill>
              <a:schemeClr val="tx1"/>
            </a:solidFill>
          </a:endParaRPr>
        </a:p>
      </dgm:t>
    </dgm:pt>
    <dgm:pt modelId="{1A5B4B0A-D5C4-4A4A-908B-5B0FE1DA0DD2}" type="parTrans" cxnId="{F82B5FA8-07F6-46D5-BDBC-B33B8059B63F}">
      <dgm:prSet/>
      <dgm:spPr/>
      <dgm:t>
        <a:bodyPr/>
        <a:lstStyle/>
        <a:p>
          <a:endParaRPr lang="el-GR"/>
        </a:p>
      </dgm:t>
    </dgm:pt>
    <dgm:pt modelId="{411A8C02-2565-47F4-83C3-0E7F0D75A467}" type="sibTrans" cxnId="{F82B5FA8-07F6-46D5-BDBC-B33B8059B63F}">
      <dgm:prSet/>
      <dgm:spPr/>
      <dgm:t>
        <a:bodyPr/>
        <a:lstStyle/>
        <a:p>
          <a:endParaRPr lang="el-GR"/>
        </a:p>
      </dgm:t>
    </dgm:pt>
    <dgm:pt modelId="{6EBDB5D1-CB17-4FF4-BB96-55123A4FCDDE}">
      <dgm:prSet phldrT="[Text]"/>
      <dgm:spPr/>
      <dgm:t>
        <a:bodyPr/>
        <a:lstStyle/>
        <a:p>
          <a:r>
            <a:rPr lang="el-GR" dirty="0" smtClean="0"/>
            <a:t>Συμβουλές μελέτης</a:t>
          </a:r>
          <a:endParaRPr lang="el-GR" dirty="0"/>
        </a:p>
      </dgm:t>
    </dgm:pt>
    <dgm:pt modelId="{F0E4D6AF-B18F-424F-B043-7364507D9453}" type="parTrans" cxnId="{FAE9392B-6B29-43D7-B1D7-9E9A01729806}">
      <dgm:prSet/>
      <dgm:spPr/>
      <dgm:t>
        <a:bodyPr/>
        <a:lstStyle/>
        <a:p>
          <a:endParaRPr lang="el-GR"/>
        </a:p>
      </dgm:t>
    </dgm:pt>
    <dgm:pt modelId="{C7C6496B-30C4-420E-9101-67C78EB52D0B}" type="sibTrans" cxnId="{FAE9392B-6B29-43D7-B1D7-9E9A01729806}">
      <dgm:prSet/>
      <dgm:spPr/>
      <dgm:t>
        <a:bodyPr/>
        <a:lstStyle/>
        <a:p>
          <a:endParaRPr lang="el-GR"/>
        </a:p>
      </dgm:t>
    </dgm:pt>
    <dgm:pt modelId="{28145CCD-875A-4ACA-936E-A807DD6ACE78}">
      <dgm:prSet phldrT="[Text]"/>
      <dgm:spPr/>
      <dgm:t>
        <a:bodyPr/>
        <a:lstStyle/>
        <a:p>
          <a:r>
            <a:rPr lang="el-GR" dirty="0" smtClean="0"/>
            <a:t>Έντονη γραφή σε σημεία</a:t>
          </a:r>
          <a:endParaRPr lang="el-GR" dirty="0"/>
        </a:p>
      </dgm:t>
    </dgm:pt>
    <dgm:pt modelId="{53F0CF94-B8A0-486D-A939-CF2F940F4C55}" type="parTrans" cxnId="{F83BF592-FDC2-4E83-83B0-16C0CC74752A}">
      <dgm:prSet/>
      <dgm:spPr/>
      <dgm:t>
        <a:bodyPr/>
        <a:lstStyle/>
        <a:p>
          <a:endParaRPr lang="el-GR"/>
        </a:p>
      </dgm:t>
    </dgm:pt>
    <dgm:pt modelId="{45CAC275-8DA8-40AF-A358-43B954DD4D21}" type="sibTrans" cxnId="{F83BF592-FDC2-4E83-83B0-16C0CC74752A}">
      <dgm:prSet/>
      <dgm:spPr/>
      <dgm:t>
        <a:bodyPr/>
        <a:lstStyle/>
        <a:p>
          <a:endParaRPr lang="el-GR"/>
        </a:p>
      </dgm:t>
    </dgm:pt>
    <dgm:pt modelId="{1B9CF942-1691-432D-A92E-350715B94A83}">
      <dgm:prSet phldrT="[Text]" custT="1"/>
      <dgm:spPr/>
      <dgm:t>
        <a:bodyPr/>
        <a:lstStyle/>
        <a:p>
          <a:r>
            <a:rPr lang="el-GR" sz="1400" b="1" dirty="0" smtClean="0">
              <a:solidFill>
                <a:schemeClr val="tx1"/>
              </a:solidFill>
            </a:rPr>
            <a:t>Σαφήνεια σκοπού και Προσδοκώμενων μαθησιακών αποτελεσμάτων</a:t>
          </a:r>
          <a:endParaRPr lang="el-GR" sz="1400" dirty="0">
            <a:solidFill>
              <a:schemeClr val="tx1"/>
            </a:solidFill>
          </a:endParaRPr>
        </a:p>
      </dgm:t>
    </dgm:pt>
    <dgm:pt modelId="{47EA372B-806B-422F-9AF3-30580D46DA35}" type="parTrans" cxnId="{D8B8701B-3449-4EB2-90FB-EACD99FB220F}">
      <dgm:prSet/>
      <dgm:spPr/>
      <dgm:t>
        <a:bodyPr/>
        <a:lstStyle/>
        <a:p>
          <a:endParaRPr lang="el-GR"/>
        </a:p>
      </dgm:t>
    </dgm:pt>
    <dgm:pt modelId="{699638AD-B3C8-4443-8542-5C17F60B0657}" type="sibTrans" cxnId="{D8B8701B-3449-4EB2-90FB-EACD99FB220F}">
      <dgm:prSet/>
      <dgm:spPr/>
      <dgm:t>
        <a:bodyPr/>
        <a:lstStyle/>
        <a:p>
          <a:endParaRPr lang="el-GR"/>
        </a:p>
      </dgm:t>
    </dgm:pt>
    <dgm:pt modelId="{43B74272-B6F7-47DA-8392-D787CBBD19F6}">
      <dgm:prSet phldrT="[Text]" custT="1"/>
      <dgm:spPr/>
      <dgm:t>
        <a:bodyPr/>
        <a:lstStyle/>
        <a:p>
          <a:r>
            <a:rPr lang="el-GR" sz="1200" dirty="0" smtClean="0">
              <a:solidFill>
                <a:schemeClr val="tx1"/>
              </a:solidFill>
            </a:rPr>
            <a:t>Σαφήνεια </a:t>
          </a:r>
          <a:endParaRPr lang="el-GR" sz="1200" dirty="0">
            <a:solidFill>
              <a:schemeClr val="tx1"/>
            </a:solidFill>
          </a:endParaRPr>
        </a:p>
      </dgm:t>
    </dgm:pt>
    <dgm:pt modelId="{EF30735F-6361-43B7-A8E7-1DF4ADC0DAB1}" type="parTrans" cxnId="{8B583585-30B2-407C-8B07-DB36206FF0FA}">
      <dgm:prSet/>
      <dgm:spPr/>
      <dgm:t>
        <a:bodyPr/>
        <a:lstStyle/>
        <a:p>
          <a:endParaRPr lang="el-GR"/>
        </a:p>
      </dgm:t>
    </dgm:pt>
    <dgm:pt modelId="{45469545-4F3A-4332-BCE4-9C8A53156743}" type="sibTrans" cxnId="{8B583585-30B2-407C-8B07-DB36206FF0FA}">
      <dgm:prSet/>
      <dgm:spPr/>
      <dgm:t>
        <a:bodyPr/>
        <a:lstStyle/>
        <a:p>
          <a:endParaRPr lang="el-GR"/>
        </a:p>
      </dgm:t>
    </dgm:pt>
    <dgm:pt modelId="{03EAE0FB-3A0A-4EBC-AA15-DE65B22A9307}">
      <dgm:prSet phldrT="[Text]" custT="1"/>
      <dgm:spPr/>
      <dgm:t>
        <a:bodyPr/>
        <a:lstStyle/>
        <a:p>
          <a:r>
            <a:rPr lang="el-GR" sz="1200" dirty="0" smtClean="0">
              <a:solidFill>
                <a:schemeClr val="tx1"/>
              </a:solidFill>
            </a:rPr>
            <a:t>Παρακινούν σε επίπεδα γνώσεων, δεξιοτήτων και στάσεων</a:t>
          </a:r>
          <a:endParaRPr lang="el-GR" sz="1200" dirty="0">
            <a:solidFill>
              <a:schemeClr val="tx1"/>
            </a:solidFill>
          </a:endParaRPr>
        </a:p>
      </dgm:t>
    </dgm:pt>
    <dgm:pt modelId="{F2C864CD-A2F5-4B57-BD86-A44A3364F5D8}" type="parTrans" cxnId="{D38CF5B4-15D5-4E90-998E-2181197FF123}">
      <dgm:prSet/>
      <dgm:spPr/>
      <dgm:t>
        <a:bodyPr/>
        <a:lstStyle/>
        <a:p>
          <a:endParaRPr lang="el-GR"/>
        </a:p>
      </dgm:t>
    </dgm:pt>
    <dgm:pt modelId="{C2935499-892E-4159-9421-CCDD0C8FA1ED}" type="sibTrans" cxnId="{D38CF5B4-15D5-4E90-998E-2181197FF123}">
      <dgm:prSet/>
      <dgm:spPr/>
      <dgm:t>
        <a:bodyPr/>
        <a:lstStyle/>
        <a:p>
          <a:endParaRPr lang="el-GR"/>
        </a:p>
      </dgm:t>
    </dgm:pt>
    <dgm:pt modelId="{26BF46E6-AB8F-4538-873C-20672246C74D}" type="pres">
      <dgm:prSet presAssocID="{7C89F7E7-8595-4F47-AAA5-30761A7D4B16}" presName="diagram" presStyleCnt="0">
        <dgm:presLayoutVars>
          <dgm:chPref val="1"/>
          <dgm:dir/>
          <dgm:animOne val="branch"/>
          <dgm:animLvl val="lvl"/>
          <dgm:resizeHandles/>
        </dgm:presLayoutVars>
      </dgm:prSet>
      <dgm:spPr/>
      <dgm:t>
        <a:bodyPr/>
        <a:lstStyle/>
        <a:p>
          <a:endParaRPr lang="el-GR"/>
        </a:p>
      </dgm:t>
    </dgm:pt>
    <dgm:pt modelId="{56909C87-E0FE-43E7-AE7C-B32647E991C6}" type="pres">
      <dgm:prSet presAssocID="{D45CD97B-68A7-4846-9C9F-BB7D037D41CD}" presName="root" presStyleCnt="0"/>
      <dgm:spPr/>
    </dgm:pt>
    <dgm:pt modelId="{68D2CD11-1224-4C27-864A-F8420F8CFBA6}" type="pres">
      <dgm:prSet presAssocID="{D45CD97B-68A7-4846-9C9F-BB7D037D41CD}" presName="rootComposite" presStyleCnt="0"/>
      <dgm:spPr/>
    </dgm:pt>
    <dgm:pt modelId="{D258C16F-589B-4706-8CB9-9A97722127DB}" type="pres">
      <dgm:prSet presAssocID="{D45CD97B-68A7-4846-9C9F-BB7D037D41CD}" presName="rootText" presStyleLbl="node1" presStyleIdx="0" presStyleCnt="2" custScaleX="87337" custScaleY="95983" custLinFactNeighborX="595" custLinFactNeighborY="7919"/>
      <dgm:spPr/>
      <dgm:t>
        <a:bodyPr/>
        <a:lstStyle/>
        <a:p>
          <a:endParaRPr lang="el-GR"/>
        </a:p>
      </dgm:t>
    </dgm:pt>
    <dgm:pt modelId="{78049702-7812-41D4-9201-BC1495D24AEB}" type="pres">
      <dgm:prSet presAssocID="{D45CD97B-68A7-4846-9C9F-BB7D037D41CD}" presName="rootConnector" presStyleLbl="node1" presStyleIdx="0" presStyleCnt="2"/>
      <dgm:spPr/>
      <dgm:t>
        <a:bodyPr/>
        <a:lstStyle/>
        <a:p>
          <a:endParaRPr lang="el-GR"/>
        </a:p>
      </dgm:t>
    </dgm:pt>
    <dgm:pt modelId="{B4D04CE4-0946-491D-9BA6-3A22D06A728A}" type="pres">
      <dgm:prSet presAssocID="{D45CD97B-68A7-4846-9C9F-BB7D037D41CD}" presName="childShape" presStyleCnt="0"/>
      <dgm:spPr/>
    </dgm:pt>
    <dgm:pt modelId="{3F021D15-0A57-421F-8480-72DEBD6F872F}" type="pres">
      <dgm:prSet presAssocID="{F0E4D6AF-B18F-424F-B043-7364507D9453}" presName="Name13" presStyleLbl="parChTrans1D2" presStyleIdx="0" presStyleCnt="4"/>
      <dgm:spPr/>
      <dgm:t>
        <a:bodyPr/>
        <a:lstStyle/>
        <a:p>
          <a:endParaRPr lang="el-GR"/>
        </a:p>
      </dgm:t>
    </dgm:pt>
    <dgm:pt modelId="{9F601721-4458-4A15-931C-B99AD23DDF22}" type="pres">
      <dgm:prSet presAssocID="{6EBDB5D1-CB17-4FF4-BB96-55123A4FCDDE}" presName="childText" presStyleLbl="bgAcc1" presStyleIdx="0" presStyleCnt="4" custScaleX="75618" custScaleY="50632" custLinFactNeighborX="744" custLinFactNeighborY="7919">
        <dgm:presLayoutVars>
          <dgm:bulletEnabled val="1"/>
        </dgm:presLayoutVars>
      </dgm:prSet>
      <dgm:spPr/>
      <dgm:t>
        <a:bodyPr/>
        <a:lstStyle/>
        <a:p>
          <a:endParaRPr lang="el-GR"/>
        </a:p>
      </dgm:t>
    </dgm:pt>
    <dgm:pt modelId="{1A309BE1-D5E5-4400-AD23-85FF77AA83D5}" type="pres">
      <dgm:prSet presAssocID="{53F0CF94-B8A0-486D-A939-CF2F940F4C55}" presName="Name13" presStyleLbl="parChTrans1D2" presStyleIdx="1" presStyleCnt="4"/>
      <dgm:spPr/>
      <dgm:t>
        <a:bodyPr/>
        <a:lstStyle/>
        <a:p>
          <a:endParaRPr lang="el-GR"/>
        </a:p>
      </dgm:t>
    </dgm:pt>
    <dgm:pt modelId="{966D5309-BCE7-4353-8151-C9E6205369FD}" type="pres">
      <dgm:prSet presAssocID="{28145CCD-875A-4ACA-936E-A807DD6ACE78}" presName="childText" presStyleLbl="bgAcc1" presStyleIdx="1" presStyleCnt="4" custScaleX="102536" custScaleY="52249" custLinFactNeighborX="2842" custLinFactNeighborY="-19020">
        <dgm:presLayoutVars>
          <dgm:bulletEnabled val="1"/>
        </dgm:presLayoutVars>
      </dgm:prSet>
      <dgm:spPr/>
      <dgm:t>
        <a:bodyPr/>
        <a:lstStyle/>
        <a:p>
          <a:endParaRPr lang="el-GR"/>
        </a:p>
      </dgm:t>
    </dgm:pt>
    <dgm:pt modelId="{75D9D36F-C97E-4774-950E-922291071B6A}" type="pres">
      <dgm:prSet presAssocID="{1B9CF942-1691-432D-A92E-350715B94A83}" presName="root" presStyleCnt="0"/>
      <dgm:spPr/>
    </dgm:pt>
    <dgm:pt modelId="{EA196A02-ACEB-4B27-AEC5-FB6CE4ED592C}" type="pres">
      <dgm:prSet presAssocID="{1B9CF942-1691-432D-A92E-350715B94A83}" presName="rootComposite" presStyleCnt="0"/>
      <dgm:spPr/>
    </dgm:pt>
    <dgm:pt modelId="{25F93331-75D7-4820-A2DE-D8904F2779A8}" type="pres">
      <dgm:prSet presAssocID="{1B9CF942-1691-432D-A92E-350715B94A83}" presName="rootText" presStyleLbl="node1" presStyleIdx="1" presStyleCnt="2" custScaleX="135113" custScaleY="115837" custLinFactNeighborX="-17368" custLinFactNeighborY="0"/>
      <dgm:spPr/>
      <dgm:t>
        <a:bodyPr/>
        <a:lstStyle/>
        <a:p>
          <a:endParaRPr lang="el-GR"/>
        </a:p>
      </dgm:t>
    </dgm:pt>
    <dgm:pt modelId="{55928434-12E9-4396-85FB-60BEBB038C44}" type="pres">
      <dgm:prSet presAssocID="{1B9CF942-1691-432D-A92E-350715B94A83}" presName="rootConnector" presStyleLbl="node1" presStyleIdx="1" presStyleCnt="2"/>
      <dgm:spPr/>
      <dgm:t>
        <a:bodyPr/>
        <a:lstStyle/>
        <a:p>
          <a:endParaRPr lang="el-GR"/>
        </a:p>
      </dgm:t>
    </dgm:pt>
    <dgm:pt modelId="{D46B1C47-00FA-4FA3-9736-263DDAEE809A}" type="pres">
      <dgm:prSet presAssocID="{1B9CF942-1691-432D-A92E-350715B94A83}" presName="childShape" presStyleCnt="0"/>
      <dgm:spPr/>
    </dgm:pt>
    <dgm:pt modelId="{3DCE0E49-5C33-4D2F-ACA4-AEE0A26D0345}" type="pres">
      <dgm:prSet presAssocID="{EF30735F-6361-43B7-A8E7-1DF4ADC0DAB1}" presName="Name13" presStyleLbl="parChTrans1D2" presStyleIdx="2" presStyleCnt="4"/>
      <dgm:spPr/>
      <dgm:t>
        <a:bodyPr/>
        <a:lstStyle/>
        <a:p>
          <a:endParaRPr lang="el-GR"/>
        </a:p>
      </dgm:t>
    </dgm:pt>
    <dgm:pt modelId="{B16863D0-7818-4950-927F-09AEAD2FC623}" type="pres">
      <dgm:prSet presAssocID="{43B74272-B6F7-47DA-8392-D787CBBD19F6}" presName="childText" presStyleLbl="bgAcc1" presStyleIdx="2" presStyleCnt="4" custScaleY="21085" custLinFactNeighborX="-1247" custLinFactNeighborY="-15837">
        <dgm:presLayoutVars>
          <dgm:bulletEnabled val="1"/>
        </dgm:presLayoutVars>
      </dgm:prSet>
      <dgm:spPr/>
      <dgm:t>
        <a:bodyPr/>
        <a:lstStyle/>
        <a:p>
          <a:endParaRPr lang="el-GR"/>
        </a:p>
      </dgm:t>
    </dgm:pt>
    <dgm:pt modelId="{4D2BA4B2-3C51-4743-9131-8244CBE86226}" type="pres">
      <dgm:prSet presAssocID="{F2C864CD-A2F5-4B57-BD86-A44A3364F5D8}" presName="Name13" presStyleLbl="parChTrans1D2" presStyleIdx="3" presStyleCnt="4"/>
      <dgm:spPr/>
      <dgm:t>
        <a:bodyPr/>
        <a:lstStyle/>
        <a:p>
          <a:endParaRPr lang="el-GR"/>
        </a:p>
      </dgm:t>
    </dgm:pt>
    <dgm:pt modelId="{08DB10F7-612E-4712-8B0C-092A6E39EB09}" type="pres">
      <dgm:prSet presAssocID="{03EAE0FB-3A0A-4EBC-AA15-DE65B22A9307}" presName="childText" presStyleLbl="bgAcc1" presStyleIdx="3" presStyleCnt="4" custScaleX="128268" custScaleY="113078" custLinFactNeighborX="-24324" custLinFactNeighborY="-36922">
        <dgm:presLayoutVars>
          <dgm:bulletEnabled val="1"/>
        </dgm:presLayoutVars>
      </dgm:prSet>
      <dgm:spPr/>
      <dgm:t>
        <a:bodyPr/>
        <a:lstStyle/>
        <a:p>
          <a:endParaRPr lang="el-GR"/>
        </a:p>
      </dgm:t>
    </dgm:pt>
  </dgm:ptLst>
  <dgm:cxnLst>
    <dgm:cxn modelId="{F83BF592-FDC2-4E83-83B0-16C0CC74752A}" srcId="{D45CD97B-68A7-4846-9C9F-BB7D037D41CD}" destId="{28145CCD-875A-4ACA-936E-A807DD6ACE78}" srcOrd="1" destOrd="0" parTransId="{53F0CF94-B8A0-486D-A939-CF2F940F4C55}" sibTransId="{45CAC275-8DA8-40AF-A358-43B954DD4D21}"/>
    <dgm:cxn modelId="{A9FBE672-BF77-4C43-8B7B-48B9299B7BDA}" type="presOf" srcId="{53F0CF94-B8A0-486D-A939-CF2F940F4C55}" destId="{1A309BE1-D5E5-4400-AD23-85FF77AA83D5}" srcOrd="0" destOrd="0" presId="urn:microsoft.com/office/officeart/2005/8/layout/hierarchy3"/>
    <dgm:cxn modelId="{8B583585-30B2-407C-8B07-DB36206FF0FA}" srcId="{1B9CF942-1691-432D-A92E-350715B94A83}" destId="{43B74272-B6F7-47DA-8392-D787CBBD19F6}" srcOrd="0" destOrd="0" parTransId="{EF30735F-6361-43B7-A8E7-1DF4ADC0DAB1}" sibTransId="{45469545-4F3A-4332-BCE4-9C8A53156743}"/>
    <dgm:cxn modelId="{D8B8701B-3449-4EB2-90FB-EACD99FB220F}" srcId="{7C89F7E7-8595-4F47-AAA5-30761A7D4B16}" destId="{1B9CF942-1691-432D-A92E-350715B94A83}" srcOrd="1" destOrd="0" parTransId="{47EA372B-806B-422F-9AF3-30580D46DA35}" sibTransId="{699638AD-B3C8-4443-8542-5C17F60B0657}"/>
    <dgm:cxn modelId="{2F1CEBB1-B180-42F1-B797-8DC49D60E496}" type="presOf" srcId="{03EAE0FB-3A0A-4EBC-AA15-DE65B22A9307}" destId="{08DB10F7-612E-4712-8B0C-092A6E39EB09}" srcOrd="0" destOrd="0" presId="urn:microsoft.com/office/officeart/2005/8/layout/hierarchy3"/>
    <dgm:cxn modelId="{2734D4E2-95D6-412E-8CDE-5D6E0A3E64D3}" type="presOf" srcId="{28145CCD-875A-4ACA-936E-A807DD6ACE78}" destId="{966D5309-BCE7-4353-8151-C9E6205369FD}" srcOrd="0" destOrd="0" presId="urn:microsoft.com/office/officeart/2005/8/layout/hierarchy3"/>
    <dgm:cxn modelId="{178F51C6-E3B8-44AB-8666-36A1901A86FA}" type="presOf" srcId="{7C89F7E7-8595-4F47-AAA5-30761A7D4B16}" destId="{26BF46E6-AB8F-4538-873C-20672246C74D}" srcOrd="0" destOrd="0" presId="urn:microsoft.com/office/officeart/2005/8/layout/hierarchy3"/>
    <dgm:cxn modelId="{8D5D0ACF-5445-4F24-88E0-5E923A1ED09D}" type="presOf" srcId="{1B9CF942-1691-432D-A92E-350715B94A83}" destId="{55928434-12E9-4396-85FB-60BEBB038C44}" srcOrd="1" destOrd="0" presId="urn:microsoft.com/office/officeart/2005/8/layout/hierarchy3"/>
    <dgm:cxn modelId="{6A19B1A1-771A-4128-8789-EDC47DE071AA}" type="presOf" srcId="{F0E4D6AF-B18F-424F-B043-7364507D9453}" destId="{3F021D15-0A57-421F-8480-72DEBD6F872F}" srcOrd="0" destOrd="0" presId="urn:microsoft.com/office/officeart/2005/8/layout/hierarchy3"/>
    <dgm:cxn modelId="{E8D2EE46-A4E5-488F-83CE-BFE218F0CB24}" type="presOf" srcId="{1B9CF942-1691-432D-A92E-350715B94A83}" destId="{25F93331-75D7-4820-A2DE-D8904F2779A8}" srcOrd="0" destOrd="0" presId="urn:microsoft.com/office/officeart/2005/8/layout/hierarchy3"/>
    <dgm:cxn modelId="{D11C1A64-2D97-49AC-B2C7-D6B6591D326B}" type="presOf" srcId="{D45CD97B-68A7-4846-9C9F-BB7D037D41CD}" destId="{78049702-7812-41D4-9201-BC1495D24AEB}" srcOrd="1" destOrd="0" presId="urn:microsoft.com/office/officeart/2005/8/layout/hierarchy3"/>
    <dgm:cxn modelId="{DFF6EB10-BE80-459E-821A-F77D100A6FB8}" type="presOf" srcId="{F2C864CD-A2F5-4B57-BD86-A44A3364F5D8}" destId="{4D2BA4B2-3C51-4743-9131-8244CBE86226}" srcOrd="0" destOrd="0" presId="urn:microsoft.com/office/officeart/2005/8/layout/hierarchy3"/>
    <dgm:cxn modelId="{72A86A1A-B602-4DED-94B6-CFF4165EFCBA}" type="presOf" srcId="{EF30735F-6361-43B7-A8E7-1DF4ADC0DAB1}" destId="{3DCE0E49-5C33-4D2F-ACA4-AEE0A26D0345}" srcOrd="0" destOrd="0" presId="urn:microsoft.com/office/officeart/2005/8/layout/hierarchy3"/>
    <dgm:cxn modelId="{FAE9392B-6B29-43D7-B1D7-9E9A01729806}" srcId="{D45CD97B-68A7-4846-9C9F-BB7D037D41CD}" destId="{6EBDB5D1-CB17-4FF4-BB96-55123A4FCDDE}" srcOrd="0" destOrd="0" parTransId="{F0E4D6AF-B18F-424F-B043-7364507D9453}" sibTransId="{C7C6496B-30C4-420E-9101-67C78EB52D0B}"/>
    <dgm:cxn modelId="{72C4E58E-0159-438C-B404-D65D6DD06B19}" type="presOf" srcId="{43B74272-B6F7-47DA-8392-D787CBBD19F6}" destId="{B16863D0-7818-4950-927F-09AEAD2FC623}" srcOrd="0" destOrd="0" presId="urn:microsoft.com/office/officeart/2005/8/layout/hierarchy3"/>
    <dgm:cxn modelId="{F82B5FA8-07F6-46D5-BDBC-B33B8059B63F}" srcId="{7C89F7E7-8595-4F47-AAA5-30761A7D4B16}" destId="{D45CD97B-68A7-4846-9C9F-BB7D037D41CD}" srcOrd="0" destOrd="0" parTransId="{1A5B4B0A-D5C4-4A4A-908B-5B0FE1DA0DD2}" sibTransId="{411A8C02-2565-47F4-83C3-0E7F0D75A467}"/>
    <dgm:cxn modelId="{D38CF5B4-15D5-4E90-998E-2181197FF123}" srcId="{1B9CF942-1691-432D-A92E-350715B94A83}" destId="{03EAE0FB-3A0A-4EBC-AA15-DE65B22A9307}" srcOrd="1" destOrd="0" parTransId="{F2C864CD-A2F5-4B57-BD86-A44A3364F5D8}" sibTransId="{C2935499-892E-4159-9421-CCDD0C8FA1ED}"/>
    <dgm:cxn modelId="{49F90B8E-4103-44D4-961F-4A4499E3588F}" type="presOf" srcId="{D45CD97B-68A7-4846-9C9F-BB7D037D41CD}" destId="{D258C16F-589B-4706-8CB9-9A97722127DB}" srcOrd="0" destOrd="0" presId="urn:microsoft.com/office/officeart/2005/8/layout/hierarchy3"/>
    <dgm:cxn modelId="{CABD0D51-C231-49E6-9864-0D596BBD567C}" type="presOf" srcId="{6EBDB5D1-CB17-4FF4-BB96-55123A4FCDDE}" destId="{9F601721-4458-4A15-931C-B99AD23DDF22}" srcOrd="0" destOrd="0" presId="urn:microsoft.com/office/officeart/2005/8/layout/hierarchy3"/>
    <dgm:cxn modelId="{46ABA8A6-B7AC-4CB2-9974-DF5E8B9B6692}" type="presParOf" srcId="{26BF46E6-AB8F-4538-873C-20672246C74D}" destId="{56909C87-E0FE-43E7-AE7C-B32647E991C6}" srcOrd="0" destOrd="0" presId="urn:microsoft.com/office/officeart/2005/8/layout/hierarchy3"/>
    <dgm:cxn modelId="{C67580FD-B7C1-4CBD-9302-4DACF4AD3873}" type="presParOf" srcId="{56909C87-E0FE-43E7-AE7C-B32647E991C6}" destId="{68D2CD11-1224-4C27-864A-F8420F8CFBA6}" srcOrd="0" destOrd="0" presId="urn:microsoft.com/office/officeart/2005/8/layout/hierarchy3"/>
    <dgm:cxn modelId="{70E4AC83-9D14-46FD-9503-1F7594312BAD}" type="presParOf" srcId="{68D2CD11-1224-4C27-864A-F8420F8CFBA6}" destId="{D258C16F-589B-4706-8CB9-9A97722127DB}" srcOrd="0" destOrd="0" presId="urn:microsoft.com/office/officeart/2005/8/layout/hierarchy3"/>
    <dgm:cxn modelId="{CFECC2C1-96BE-4487-BCEE-C09F6C427C96}" type="presParOf" srcId="{68D2CD11-1224-4C27-864A-F8420F8CFBA6}" destId="{78049702-7812-41D4-9201-BC1495D24AEB}" srcOrd="1" destOrd="0" presId="urn:microsoft.com/office/officeart/2005/8/layout/hierarchy3"/>
    <dgm:cxn modelId="{F1FBCB6E-618F-483B-A5E6-E3B412A0277D}" type="presParOf" srcId="{56909C87-E0FE-43E7-AE7C-B32647E991C6}" destId="{B4D04CE4-0946-491D-9BA6-3A22D06A728A}" srcOrd="1" destOrd="0" presId="urn:microsoft.com/office/officeart/2005/8/layout/hierarchy3"/>
    <dgm:cxn modelId="{BAB380F9-C81E-402C-BEB7-B3715E588ED2}" type="presParOf" srcId="{B4D04CE4-0946-491D-9BA6-3A22D06A728A}" destId="{3F021D15-0A57-421F-8480-72DEBD6F872F}" srcOrd="0" destOrd="0" presId="urn:microsoft.com/office/officeart/2005/8/layout/hierarchy3"/>
    <dgm:cxn modelId="{C0E83821-159F-494B-A092-96A5E47C5F5B}" type="presParOf" srcId="{B4D04CE4-0946-491D-9BA6-3A22D06A728A}" destId="{9F601721-4458-4A15-931C-B99AD23DDF22}" srcOrd="1" destOrd="0" presId="urn:microsoft.com/office/officeart/2005/8/layout/hierarchy3"/>
    <dgm:cxn modelId="{09125BD5-1603-48EC-B4D2-51A08A07DEE8}" type="presParOf" srcId="{B4D04CE4-0946-491D-9BA6-3A22D06A728A}" destId="{1A309BE1-D5E5-4400-AD23-85FF77AA83D5}" srcOrd="2" destOrd="0" presId="urn:microsoft.com/office/officeart/2005/8/layout/hierarchy3"/>
    <dgm:cxn modelId="{94C973CA-026B-46E6-B5FE-6BBA3AA8C23E}" type="presParOf" srcId="{B4D04CE4-0946-491D-9BA6-3A22D06A728A}" destId="{966D5309-BCE7-4353-8151-C9E6205369FD}" srcOrd="3" destOrd="0" presId="urn:microsoft.com/office/officeart/2005/8/layout/hierarchy3"/>
    <dgm:cxn modelId="{93542563-72D9-40DE-8C7D-D6D49BE12209}" type="presParOf" srcId="{26BF46E6-AB8F-4538-873C-20672246C74D}" destId="{75D9D36F-C97E-4774-950E-922291071B6A}" srcOrd="1" destOrd="0" presId="urn:microsoft.com/office/officeart/2005/8/layout/hierarchy3"/>
    <dgm:cxn modelId="{F960B5E7-E06E-449D-8F74-D7118636D1C6}" type="presParOf" srcId="{75D9D36F-C97E-4774-950E-922291071B6A}" destId="{EA196A02-ACEB-4B27-AEC5-FB6CE4ED592C}" srcOrd="0" destOrd="0" presId="urn:microsoft.com/office/officeart/2005/8/layout/hierarchy3"/>
    <dgm:cxn modelId="{7C296522-37FC-46ED-944E-1A1440975BAA}" type="presParOf" srcId="{EA196A02-ACEB-4B27-AEC5-FB6CE4ED592C}" destId="{25F93331-75D7-4820-A2DE-D8904F2779A8}" srcOrd="0" destOrd="0" presId="urn:microsoft.com/office/officeart/2005/8/layout/hierarchy3"/>
    <dgm:cxn modelId="{68F19922-5926-4CB4-99ED-27AF0C330994}" type="presParOf" srcId="{EA196A02-ACEB-4B27-AEC5-FB6CE4ED592C}" destId="{55928434-12E9-4396-85FB-60BEBB038C44}" srcOrd="1" destOrd="0" presId="urn:microsoft.com/office/officeart/2005/8/layout/hierarchy3"/>
    <dgm:cxn modelId="{5CEA5114-D537-42D5-9C99-29E796F2EB2C}" type="presParOf" srcId="{75D9D36F-C97E-4774-950E-922291071B6A}" destId="{D46B1C47-00FA-4FA3-9736-263DDAEE809A}" srcOrd="1" destOrd="0" presId="urn:microsoft.com/office/officeart/2005/8/layout/hierarchy3"/>
    <dgm:cxn modelId="{2CBA1716-F320-458F-82A2-F4683940FFD8}" type="presParOf" srcId="{D46B1C47-00FA-4FA3-9736-263DDAEE809A}" destId="{3DCE0E49-5C33-4D2F-ACA4-AEE0A26D0345}" srcOrd="0" destOrd="0" presId="urn:microsoft.com/office/officeart/2005/8/layout/hierarchy3"/>
    <dgm:cxn modelId="{4DA31518-FABB-43A6-ACC8-4A26D560CC13}" type="presParOf" srcId="{D46B1C47-00FA-4FA3-9736-263DDAEE809A}" destId="{B16863D0-7818-4950-927F-09AEAD2FC623}" srcOrd="1" destOrd="0" presId="urn:microsoft.com/office/officeart/2005/8/layout/hierarchy3"/>
    <dgm:cxn modelId="{33C5D77E-84AA-4951-A10B-5D59B64D67F0}" type="presParOf" srcId="{D46B1C47-00FA-4FA3-9736-263DDAEE809A}" destId="{4D2BA4B2-3C51-4743-9131-8244CBE86226}" srcOrd="2" destOrd="0" presId="urn:microsoft.com/office/officeart/2005/8/layout/hierarchy3"/>
    <dgm:cxn modelId="{5073F05F-6736-498B-AEC4-F8394931836A}" type="presParOf" srcId="{D46B1C47-00FA-4FA3-9736-263DDAEE809A}" destId="{08DB10F7-612E-4712-8B0C-092A6E39EB09}" srcOrd="3" destOrd="0" presId="urn:microsoft.com/office/officeart/2005/8/layout/hierarchy3"/>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103B4EE8-697D-4198-911C-AD3F8D9A8BFE}" type="doc">
      <dgm:prSet loTypeId="urn:microsoft.com/office/officeart/2005/8/layout/vList6" loCatId="list" qsTypeId="urn:microsoft.com/office/officeart/2005/8/quickstyle/3d2" qsCatId="3D" csTypeId="urn:microsoft.com/office/officeart/2005/8/colors/accent2_5" csCatId="accent2" phldr="1"/>
      <dgm:spPr/>
      <dgm:t>
        <a:bodyPr/>
        <a:lstStyle/>
        <a:p>
          <a:endParaRPr lang="el-GR"/>
        </a:p>
      </dgm:t>
    </dgm:pt>
    <dgm:pt modelId="{EFDF6106-1A83-4ECA-9D8E-4B7036467FED}">
      <dgm:prSet phldrT="[Text]" custT="1"/>
      <dgm:spPr/>
      <dgm:t>
        <a:bodyPr/>
        <a:lstStyle/>
        <a:p>
          <a:r>
            <a:rPr lang="el-GR" sz="1600" smtClean="0"/>
            <a:t>1ο</a:t>
          </a:r>
          <a:endParaRPr lang="el-GR" sz="1600" dirty="0"/>
        </a:p>
      </dgm:t>
    </dgm:pt>
    <dgm:pt modelId="{A0F1D9F3-C774-4739-9421-A0F9BCD5D971}" type="parTrans" cxnId="{B639F1A0-38FF-4004-BF1D-FDD70B2D28D1}">
      <dgm:prSet/>
      <dgm:spPr/>
      <dgm:t>
        <a:bodyPr/>
        <a:lstStyle/>
        <a:p>
          <a:endParaRPr lang="el-GR"/>
        </a:p>
      </dgm:t>
    </dgm:pt>
    <dgm:pt modelId="{8249C49A-4863-41E8-98C0-5AE82D15EDBF}" type="sibTrans" cxnId="{B639F1A0-38FF-4004-BF1D-FDD70B2D28D1}">
      <dgm:prSet/>
      <dgm:spPr/>
      <dgm:t>
        <a:bodyPr/>
        <a:lstStyle/>
        <a:p>
          <a:endParaRPr lang="el-GR"/>
        </a:p>
      </dgm:t>
    </dgm:pt>
    <dgm:pt modelId="{49648E3F-8E2C-4A9B-9578-D38D73F3474F}">
      <dgm:prSet phldrT="[Text]" custT="1"/>
      <dgm:spPr/>
      <dgm:t>
        <a:bodyPr/>
        <a:lstStyle/>
        <a:p>
          <a:pPr algn="ctr">
            <a:lnSpc>
              <a:spcPct val="100000"/>
            </a:lnSpc>
          </a:pPr>
          <a:r>
            <a:rPr lang="el-GR" sz="1600" dirty="0" smtClean="0"/>
            <a:t>Το εκπαιδευτικό υλικό διέπεται από τις αρχές και τη μεθοδολογία της εξ αποστάσεως εκπαίδευσης.</a:t>
          </a:r>
          <a:endParaRPr lang="el-GR" sz="1600" dirty="0"/>
        </a:p>
      </dgm:t>
    </dgm:pt>
    <dgm:pt modelId="{08CED980-5D3D-4AC2-96D0-D01928A2787C}" type="parTrans" cxnId="{671B28C1-A50B-4C8E-9E72-9676B8889E4E}">
      <dgm:prSet/>
      <dgm:spPr/>
      <dgm:t>
        <a:bodyPr/>
        <a:lstStyle/>
        <a:p>
          <a:endParaRPr lang="el-GR"/>
        </a:p>
      </dgm:t>
    </dgm:pt>
    <dgm:pt modelId="{C72E8BCD-E8D4-4A94-B227-A7A69548B4C6}" type="sibTrans" cxnId="{671B28C1-A50B-4C8E-9E72-9676B8889E4E}">
      <dgm:prSet/>
      <dgm:spPr/>
      <dgm:t>
        <a:bodyPr/>
        <a:lstStyle/>
        <a:p>
          <a:endParaRPr lang="el-GR"/>
        </a:p>
      </dgm:t>
    </dgm:pt>
    <dgm:pt modelId="{3FE8911D-C6B5-4533-A394-6AC08408C320}">
      <dgm:prSet phldrT="[Text]" custT="1"/>
      <dgm:spPr/>
      <dgm:t>
        <a:bodyPr/>
        <a:lstStyle/>
        <a:p>
          <a:r>
            <a:rPr lang="el-GR" sz="1600" smtClean="0"/>
            <a:t>2ο</a:t>
          </a:r>
          <a:endParaRPr lang="el-GR" sz="1600" dirty="0"/>
        </a:p>
      </dgm:t>
    </dgm:pt>
    <dgm:pt modelId="{627BB5DF-E51E-4DD6-AB22-4E1C7BD5232C}" type="parTrans" cxnId="{BB230EDE-284C-4C9C-80C8-E4436DED94D4}">
      <dgm:prSet/>
      <dgm:spPr/>
      <dgm:t>
        <a:bodyPr/>
        <a:lstStyle/>
        <a:p>
          <a:endParaRPr lang="el-GR"/>
        </a:p>
      </dgm:t>
    </dgm:pt>
    <dgm:pt modelId="{98EF25E5-052D-4F8C-9367-6A5B16825D90}" type="sibTrans" cxnId="{BB230EDE-284C-4C9C-80C8-E4436DED94D4}">
      <dgm:prSet/>
      <dgm:spPr/>
      <dgm:t>
        <a:bodyPr/>
        <a:lstStyle/>
        <a:p>
          <a:endParaRPr lang="el-GR"/>
        </a:p>
      </dgm:t>
    </dgm:pt>
    <dgm:pt modelId="{D077F3D6-E9E4-4964-9FE2-71D25F047F8C}">
      <dgm:prSet phldrT="[Text]" custT="1"/>
      <dgm:spPr/>
      <dgm:t>
        <a:bodyPr/>
        <a:lstStyle/>
        <a:p>
          <a:pPr algn="ctr">
            <a:lnSpc>
              <a:spcPct val="100000"/>
            </a:lnSpc>
          </a:pPr>
          <a:r>
            <a:rPr lang="el-GR" sz="1600" dirty="0" smtClean="0">
              <a:ln/>
              <a:ea typeface="Times New Roman" pitchFamily="18" charset="0"/>
              <a:cs typeface="Times New Roman" pitchFamily="18" charset="0"/>
            </a:rPr>
            <a:t>Το εκπαιδευτικό υλικό έχει δημιουργηθεί σύμφωνα με τις αρχές της Γνωστικής Θεωρίας Πολυμεσικής Μάθησης.</a:t>
          </a:r>
          <a:endParaRPr lang="el-GR" sz="1600" dirty="0"/>
        </a:p>
      </dgm:t>
    </dgm:pt>
    <dgm:pt modelId="{7E8703E3-66DB-4F09-A6D5-1BD1D16F5AEB}" type="parTrans" cxnId="{7446F673-F0F0-4DCD-B992-627982721CDF}">
      <dgm:prSet/>
      <dgm:spPr/>
      <dgm:t>
        <a:bodyPr/>
        <a:lstStyle/>
        <a:p>
          <a:endParaRPr lang="el-GR"/>
        </a:p>
      </dgm:t>
    </dgm:pt>
    <dgm:pt modelId="{03E42679-91EF-41BD-BCA9-70AB311EF1C7}" type="sibTrans" cxnId="{7446F673-F0F0-4DCD-B992-627982721CDF}">
      <dgm:prSet/>
      <dgm:spPr/>
      <dgm:t>
        <a:bodyPr/>
        <a:lstStyle/>
        <a:p>
          <a:endParaRPr lang="el-GR"/>
        </a:p>
      </dgm:t>
    </dgm:pt>
    <dgm:pt modelId="{030BDDFF-E66E-4EEF-BC6F-DFBA25A24BD5}">
      <dgm:prSet phldrT="[Text]" custT="1"/>
      <dgm:spPr/>
      <dgm:t>
        <a:bodyPr/>
        <a:lstStyle/>
        <a:p>
          <a:r>
            <a:rPr lang="el-GR" sz="1600" smtClean="0"/>
            <a:t>3ο  </a:t>
          </a:r>
          <a:endParaRPr lang="el-GR" sz="1600" dirty="0"/>
        </a:p>
      </dgm:t>
    </dgm:pt>
    <dgm:pt modelId="{6830C834-E67E-453F-9AC7-358EEE64600A}" type="parTrans" cxnId="{03E7A67E-E9AA-4CE6-977B-9A45B4042E79}">
      <dgm:prSet/>
      <dgm:spPr/>
      <dgm:t>
        <a:bodyPr/>
        <a:lstStyle/>
        <a:p>
          <a:endParaRPr lang="el-GR"/>
        </a:p>
      </dgm:t>
    </dgm:pt>
    <dgm:pt modelId="{6CBD7619-F839-4975-9980-9D349AE746BC}" type="sibTrans" cxnId="{03E7A67E-E9AA-4CE6-977B-9A45B4042E79}">
      <dgm:prSet/>
      <dgm:spPr/>
      <dgm:t>
        <a:bodyPr/>
        <a:lstStyle/>
        <a:p>
          <a:endParaRPr lang="el-GR"/>
        </a:p>
      </dgm:t>
    </dgm:pt>
    <dgm:pt modelId="{226B9012-E2A7-4385-86E2-BA2A1501509D}">
      <dgm:prSet phldrT="[Text]" custT="1"/>
      <dgm:spPr/>
      <dgm:t>
        <a:bodyPr/>
        <a:lstStyle/>
        <a:p>
          <a:pPr algn="ctr">
            <a:lnSpc>
              <a:spcPct val="100000"/>
            </a:lnSpc>
          </a:pPr>
          <a:r>
            <a:rPr lang="el-GR" sz="1600" dirty="0" smtClean="0"/>
            <a:t>Δυνατά σημεία: φιλικός χαρακτήρας</a:t>
          </a:r>
          <a:r>
            <a:rPr lang="en-GB" sz="1600" dirty="0" smtClean="0"/>
            <a:t> (avatar), </a:t>
          </a:r>
          <a:r>
            <a:rPr lang="el-GR" sz="1600" dirty="0" smtClean="0"/>
            <a:t> φιλικό ύφος, δομή, οργάνωση, οπτικοακουστικά μέσα </a:t>
          </a:r>
          <a:endParaRPr lang="el-GR" sz="1600" dirty="0"/>
        </a:p>
      </dgm:t>
    </dgm:pt>
    <dgm:pt modelId="{A74121EC-B5E4-4850-AC6A-1D022528C1E5}" type="parTrans" cxnId="{C6F35417-746E-4A48-BDA3-DC71AACAF75B}">
      <dgm:prSet/>
      <dgm:spPr/>
      <dgm:t>
        <a:bodyPr/>
        <a:lstStyle/>
        <a:p>
          <a:endParaRPr lang="el-GR"/>
        </a:p>
      </dgm:t>
    </dgm:pt>
    <dgm:pt modelId="{7BD9046E-CB7F-40FE-9B15-0C100E055770}" type="sibTrans" cxnId="{C6F35417-746E-4A48-BDA3-DC71AACAF75B}">
      <dgm:prSet/>
      <dgm:spPr/>
      <dgm:t>
        <a:bodyPr/>
        <a:lstStyle/>
        <a:p>
          <a:endParaRPr lang="el-GR"/>
        </a:p>
      </dgm:t>
    </dgm:pt>
    <dgm:pt modelId="{9E580E42-7A8B-48DF-A569-C2B108302F85}">
      <dgm:prSet phldrT="[Text]" custT="1"/>
      <dgm:spPr/>
      <dgm:t>
        <a:bodyPr/>
        <a:lstStyle/>
        <a:p>
          <a:r>
            <a:rPr lang="el-GR" sz="1600" smtClean="0"/>
            <a:t>4ο </a:t>
          </a:r>
          <a:endParaRPr lang="el-GR" sz="1600" dirty="0"/>
        </a:p>
      </dgm:t>
    </dgm:pt>
    <dgm:pt modelId="{378D7B5B-01B2-4A3F-95A4-FD681E4D3BBD}" type="parTrans" cxnId="{7E0C672E-629D-40A7-B406-9B4974584125}">
      <dgm:prSet/>
      <dgm:spPr/>
      <dgm:t>
        <a:bodyPr/>
        <a:lstStyle/>
        <a:p>
          <a:endParaRPr lang="el-GR"/>
        </a:p>
      </dgm:t>
    </dgm:pt>
    <dgm:pt modelId="{03494C1A-120E-4EEB-8881-83F1108E4C0F}" type="sibTrans" cxnId="{7E0C672E-629D-40A7-B406-9B4974584125}">
      <dgm:prSet/>
      <dgm:spPr/>
      <dgm:t>
        <a:bodyPr/>
        <a:lstStyle/>
        <a:p>
          <a:endParaRPr lang="el-GR"/>
        </a:p>
      </dgm:t>
    </dgm:pt>
    <dgm:pt modelId="{EBC8DCD5-14F1-4C42-92EE-E7FEB7B8E209}">
      <dgm:prSet phldrT="[Text]" custT="1"/>
      <dgm:spPr/>
      <dgm:t>
        <a:bodyPr/>
        <a:lstStyle/>
        <a:p>
          <a:pPr algn="ctr">
            <a:lnSpc>
              <a:spcPct val="100000"/>
            </a:lnSpc>
          </a:pPr>
          <a:r>
            <a:rPr lang="el-GR" sz="1600" dirty="0" smtClean="0"/>
            <a:t>Προτάσεις βελτίωσης: περισσότερη αλληλεπίδραση μεταξύ των εκπαιδευομένων, ηχητική παρουσίαση, περισσότερες δραστηριότητες αυτοαξιολόγησης</a:t>
          </a:r>
          <a:endParaRPr lang="el-GR" sz="1600" dirty="0"/>
        </a:p>
      </dgm:t>
    </dgm:pt>
    <dgm:pt modelId="{36653434-BCD2-4700-82BF-996DD02593D2}" type="parTrans" cxnId="{8FD134BE-D5DD-482B-B851-CF2627A33FE0}">
      <dgm:prSet/>
      <dgm:spPr/>
      <dgm:t>
        <a:bodyPr/>
        <a:lstStyle/>
        <a:p>
          <a:endParaRPr lang="el-GR"/>
        </a:p>
      </dgm:t>
    </dgm:pt>
    <dgm:pt modelId="{C5BB2D7D-4BA5-47A4-A1A9-C66C5D3A2BF6}" type="sibTrans" cxnId="{8FD134BE-D5DD-482B-B851-CF2627A33FE0}">
      <dgm:prSet/>
      <dgm:spPr/>
      <dgm:t>
        <a:bodyPr/>
        <a:lstStyle/>
        <a:p>
          <a:endParaRPr lang="el-GR"/>
        </a:p>
      </dgm:t>
    </dgm:pt>
    <dgm:pt modelId="{0EA863DC-6265-4557-A5E7-7D40FAE6CDBA}" type="pres">
      <dgm:prSet presAssocID="{103B4EE8-697D-4198-911C-AD3F8D9A8BFE}" presName="Name0" presStyleCnt="0">
        <dgm:presLayoutVars>
          <dgm:dir/>
          <dgm:animLvl val="lvl"/>
          <dgm:resizeHandles/>
        </dgm:presLayoutVars>
      </dgm:prSet>
      <dgm:spPr/>
      <dgm:t>
        <a:bodyPr/>
        <a:lstStyle/>
        <a:p>
          <a:endParaRPr lang="el-GR"/>
        </a:p>
      </dgm:t>
    </dgm:pt>
    <dgm:pt modelId="{8928F61D-CDA1-4A31-88B4-765191387465}" type="pres">
      <dgm:prSet presAssocID="{EFDF6106-1A83-4ECA-9D8E-4B7036467FED}" presName="linNode" presStyleCnt="0"/>
      <dgm:spPr/>
      <dgm:t>
        <a:bodyPr/>
        <a:lstStyle/>
        <a:p>
          <a:endParaRPr lang="el-GR"/>
        </a:p>
      </dgm:t>
    </dgm:pt>
    <dgm:pt modelId="{FC43AA1F-9A52-4DF8-AD39-57AB8BC7070D}" type="pres">
      <dgm:prSet presAssocID="{EFDF6106-1A83-4ECA-9D8E-4B7036467FED}" presName="parentShp" presStyleLbl="node1" presStyleIdx="0" presStyleCnt="4" custScaleX="25000">
        <dgm:presLayoutVars>
          <dgm:bulletEnabled val="1"/>
        </dgm:presLayoutVars>
      </dgm:prSet>
      <dgm:spPr/>
      <dgm:t>
        <a:bodyPr/>
        <a:lstStyle/>
        <a:p>
          <a:endParaRPr lang="el-GR"/>
        </a:p>
      </dgm:t>
    </dgm:pt>
    <dgm:pt modelId="{5964979A-51DE-4C70-B420-A56B5AF5616E}" type="pres">
      <dgm:prSet presAssocID="{EFDF6106-1A83-4ECA-9D8E-4B7036467FED}" presName="childShp" presStyleLbl="bgAccFollowNode1" presStyleIdx="0" presStyleCnt="4">
        <dgm:presLayoutVars>
          <dgm:bulletEnabled val="1"/>
        </dgm:presLayoutVars>
      </dgm:prSet>
      <dgm:spPr/>
      <dgm:t>
        <a:bodyPr/>
        <a:lstStyle/>
        <a:p>
          <a:endParaRPr lang="el-GR"/>
        </a:p>
      </dgm:t>
    </dgm:pt>
    <dgm:pt modelId="{AE46C5FC-472D-47B3-A00E-328F30F11221}" type="pres">
      <dgm:prSet presAssocID="{8249C49A-4863-41E8-98C0-5AE82D15EDBF}" presName="spacing" presStyleCnt="0"/>
      <dgm:spPr/>
      <dgm:t>
        <a:bodyPr/>
        <a:lstStyle/>
        <a:p>
          <a:endParaRPr lang="el-GR"/>
        </a:p>
      </dgm:t>
    </dgm:pt>
    <dgm:pt modelId="{4AD12A47-51DA-4ECD-845F-ADAB86F1CE64}" type="pres">
      <dgm:prSet presAssocID="{3FE8911D-C6B5-4533-A394-6AC08408C320}" presName="linNode" presStyleCnt="0"/>
      <dgm:spPr/>
      <dgm:t>
        <a:bodyPr/>
        <a:lstStyle/>
        <a:p>
          <a:endParaRPr lang="el-GR"/>
        </a:p>
      </dgm:t>
    </dgm:pt>
    <dgm:pt modelId="{65786886-8B93-438F-81A4-E4A74718677E}" type="pres">
      <dgm:prSet presAssocID="{3FE8911D-C6B5-4533-A394-6AC08408C320}" presName="parentShp" presStyleLbl="node1" presStyleIdx="1" presStyleCnt="4" custScaleX="25000">
        <dgm:presLayoutVars>
          <dgm:bulletEnabled val="1"/>
        </dgm:presLayoutVars>
      </dgm:prSet>
      <dgm:spPr/>
      <dgm:t>
        <a:bodyPr/>
        <a:lstStyle/>
        <a:p>
          <a:endParaRPr lang="el-GR"/>
        </a:p>
      </dgm:t>
    </dgm:pt>
    <dgm:pt modelId="{B4B2FECB-50D2-4D3B-924F-024155F5E17F}" type="pres">
      <dgm:prSet presAssocID="{3FE8911D-C6B5-4533-A394-6AC08408C320}" presName="childShp" presStyleLbl="bgAccFollowNode1" presStyleIdx="1" presStyleCnt="4">
        <dgm:presLayoutVars>
          <dgm:bulletEnabled val="1"/>
        </dgm:presLayoutVars>
      </dgm:prSet>
      <dgm:spPr/>
      <dgm:t>
        <a:bodyPr/>
        <a:lstStyle/>
        <a:p>
          <a:endParaRPr lang="el-GR"/>
        </a:p>
      </dgm:t>
    </dgm:pt>
    <dgm:pt modelId="{CB4CB3EF-C036-4E51-B5DC-FAC041624B4D}" type="pres">
      <dgm:prSet presAssocID="{98EF25E5-052D-4F8C-9367-6A5B16825D90}" presName="spacing" presStyleCnt="0"/>
      <dgm:spPr/>
      <dgm:t>
        <a:bodyPr/>
        <a:lstStyle/>
        <a:p>
          <a:endParaRPr lang="el-GR"/>
        </a:p>
      </dgm:t>
    </dgm:pt>
    <dgm:pt modelId="{BB028AA4-3CC7-4FEA-86F8-0B72449D0415}" type="pres">
      <dgm:prSet presAssocID="{030BDDFF-E66E-4EEF-BC6F-DFBA25A24BD5}" presName="linNode" presStyleCnt="0"/>
      <dgm:spPr/>
      <dgm:t>
        <a:bodyPr/>
        <a:lstStyle/>
        <a:p>
          <a:endParaRPr lang="el-GR"/>
        </a:p>
      </dgm:t>
    </dgm:pt>
    <dgm:pt modelId="{71FE778E-D21F-4580-930D-0A372A08B433}" type="pres">
      <dgm:prSet presAssocID="{030BDDFF-E66E-4EEF-BC6F-DFBA25A24BD5}" presName="parentShp" presStyleLbl="node1" presStyleIdx="2" presStyleCnt="4" custScaleX="25000">
        <dgm:presLayoutVars>
          <dgm:bulletEnabled val="1"/>
        </dgm:presLayoutVars>
      </dgm:prSet>
      <dgm:spPr/>
      <dgm:t>
        <a:bodyPr/>
        <a:lstStyle/>
        <a:p>
          <a:endParaRPr lang="el-GR"/>
        </a:p>
      </dgm:t>
    </dgm:pt>
    <dgm:pt modelId="{C181E9B9-77E0-42A9-97D2-3456BEC5AB44}" type="pres">
      <dgm:prSet presAssocID="{030BDDFF-E66E-4EEF-BC6F-DFBA25A24BD5}" presName="childShp" presStyleLbl="bgAccFollowNode1" presStyleIdx="2" presStyleCnt="4">
        <dgm:presLayoutVars>
          <dgm:bulletEnabled val="1"/>
        </dgm:presLayoutVars>
      </dgm:prSet>
      <dgm:spPr/>
      <dgm:t>
        <a:bodyPr/>
        <a:lstStyle/>
        <a:p>
          <a:endParaRPr lang="el-GR"/>
        </a:p>
      </dgm:t>
    </dgm:pt>
    <dgm:pt modelId="{3806A172-3932-4C25-AF80-D26370DD5DDF}" type="pres">
      <dgm:prSet presAssocID="{6CBD7619-F839-4975-9980-9D349AE746BC}" presName="spacing" presStyleCnt="0"/>
      <dgm:spPr/>
      <dgm:t>
        <a:bodyPr/>
        <a:lstStyle/>
        <a:p>
          <a:endParaRPr lang="el-GR"/>
        </a:p>
      </dgm:t>
    </dgm:pt>
    <dgm:pt modelId="{0B629784-2763-432B-9A9F-62B5B77DE756}" type="pres">
      <dgm:prSet presAssocID="{9E580E42-7A8B-48DF-A569-C2B108302F85}" presName="linNode" presStyleCnt="0"/>
      <dgm:spPr/>
      <dgm:t>
        <a:bodyPr/>
        <a:lstStyle/>
        <a:p>
          <a:endParaRPr lang="el-GR"/>
        </a:p>
      </dgm:t>
    </dgm:pt>
    <dgm:pt modelId="{D9D485A5-80C7-416A-9CEF-DDDC4075541D}" type="pres">
      <dgm:prSet presAssocID="{9E580E42-7A8B-48DF-A569-C2B108302F85}" presName="parentShp" presStyleLbl="node1" presStyleIdx="3" presStyleCnt="4" custScaleX="25000">
        <dgm:presLayoutVars>
          <dgm:bulletEnabled val="1"/>
        </dgm:presLayoutVars>
      </dgm:prSet>
      <dgm:spPr/>
      <dgm:t>
        <a:bodyPr/>
        <a:lstStyle/>
        <a:p>
          <a:endParaRPr lang="el-GR"/>
        </a:p>
      </dgm:t>
    </dgm:pt>
    <dgm:pt modelId="{6464223F-A4F3-4B33-A6AB-FF6C58D33996}" type="pres">
      <dgm:prSet presAssocID="{9E580E42-7A8B-48DF-A569-C2B108302F85}" presName="childShp" presStyleLbl="bgAccFollowNode1" presStyleIdx="3" presStyleCnt="4">
        <dgm:presLayoutVars>
          <dgm:bulletEnabled val="1"/>
        </dgm:presLayoutVars>
      </dgm:prSet>
      <dgm:spPr/>
      <dgm:t>
        <a:bodyPr/>
        <a:lstStyle/>
        <a:p>
          <a:endParaRPr lang="el-GR"/>
        </a:p>
      </dgm:t>
    </dgm:pt>
  </dgm:ptLst>
  <dgm:cxnLst>
    <dgm:cxn modelId="{C6F35417-746E-4A48-BDA3-DC71AACAF75B}" srcId="{030BDDFF-E66E-4EEF-BC6F-DFBA25A24BD5}" destId="{226B9012-E2A7-4385-86E2-BA2A1501509D}" srcOrd="0" destOrd="0" parTransId="{A74121EC-B5E4-4850-AC6A-1D022528C1E5}" sibTransId="{7BD9046E-CB7F-40FE-9B15-0C100E055770}"/>
    <dgm:cxn modelId="{D3D648D7-0A11-4FA6-9068-84248EAFE47E}" type="presOf" srcId="{49648E3F-8E2C-4A9B-9578-D38D73F3474F}" destId="{5964979A-51DE-4C70-B420-A56B5AF5616E}" srcOrd="0" destOrd="0" presId="urn:microsoft.com/office/officeart/2005/8/layout/vList6"/>
    <dgm:cxn modelId="{03E7A67E-E9AA-4CE6-977B-9A45B4042E79}" srcId="{103B4EE8-697D-4198-911C-AD3F8D9A8BFE}" destId="{030BDDFF-E66E-4EEF-BC6F-DFBA25A24BD5}" srcOrd="2" destOrd="0" parTransId="{6830C834-E67E-453F-9AC7-358EEE64600A}" sibTransId="{6CBD7619-F839-4975-9980-9D349AE746BC}"/>
    <dgm:cxn modelId="{922091ED-7D8C-42F6-8E70-1E278E6F8299}" type="presOf" srcId="{3FE8911D-C6B5-4533-A394-6AC08408C320}" destId="{65786886-8B93-438F-81A4-E4A74718677E}" srcOrd="0" destOrd="0" presId="urn:microsoft.com/office/officeart/2005/8/layout/vList6"/>
    <dgm:cxn modelId="{BB230EDE-284C-4C9C-80C8-E4436DED94D4}" srcId="{103B4EE8-697D-4198-911C-AD3F8D9A8BFE}" destId="{3FE8911D-C6B5-4533-A394-6AC08408C320}" srcOrd="1" destOrd="0" parTransId="{627BB5DF-E51E-4DD6-AB22-4E1C7BD5232C}" sibTransId="{98EF25E5-052D-4F8C-9367-6A5B16825D90}"/>
    <dgm:cxn modelId="{24497027-AB2D-4DA8-9DB6-2A9DAB40BDF5}" type="presOf" srcId="{103B4EE8-697D-4198-911C-AD3F8D9A8BFE}" destId="{0EA863DC-6265-4557-A5E7-7D40FAE6CDBA}" srcOrd="0" destOrd="0" presId="urn:microsoft.com/office/officeart/2005/8/layout/vList6"/>
    <dgm:cxn modelId="{F1E1800E-4590-4AB1-BFF1-CA2E4E3C1ABD}" type="presOf" srcId="{EBC8DCD5-14F1-4C42-92EE-E7FEB7B8E209}" destId="{6464223F-A4F3-4B33-A6AB-FF6C58D33996}" srcOrd="0" destOrd="0" presId="urn:microsoft.com/office/officeart/2005/8/layout/vList6"/>
    <dgm:cxn modelId="{B50693B1-35A4-4269-BEAD-0DE21FCC8D6B}" type="presOf" srcId="{EFDF6106-1A83-4ECA-9D8E-4B7036467FED}" destId="{FC43AA1F-9A52-4DF8-AD39-57AB8BC7070D}" srcOrd="0" destOrd="0" presId="urn:microsoft.com/office/officeart/2005/8/layout/vList6"/>
    <dgm:cxn modelId="{D66F620C-CB97-4BCA-81E0-7567FD05D739}" type="presOf" srcId="{030BDDFF-E66E-4EEF-BC6F-DFBA25A24BD5}" destId="{71FE778E-D21F-4580-930D-0A372A08B433}" srcOrd="0" destOrd="0" presId="urn:microsoft.com/office/officeart/2005/8/layout/vList6"/>
    <dgm:cxn modelId="{671B28C1-A50B-4C8E-9E72-9676B8889E4E}" srcId="{EFDF6106-1A83-4ECA-9D8E-4B7036467FED}" destId="{49648E3F-8E2C-4A9B-9578-D38D73F3474F}" srcOrd="0" destOrd="0" parTransId="{08CED980-5D3D-4AC2-96D0-D01928A2787C}" sibTransId="{C72E8BCD-E8D4-4A94-B227-A7A69548B4C6}"/>
    <dgm:cxn modelId="{7E0C672E-629D-40A7-B406-9B4974584125}" srcId="{103B4EE8-697D-4198-911C-AD3F8D9A8BFE}" destId="{9E580E42-7A8B-48DF-A569-C2B108302F85}" srcOrd="3" destOrd="0" parTransId="{378D7B5B-01B2-4A3F-95A4-FD681E4D3BBD}" sibTransId="{03494C1A-120E-4EEB-8881-83F1108E4C0F}"/>
    <dgm:cxn modelId="{B639F1A0-38FF-4004-BF1D-FDD70B2D28D1}" srcId="{103B4EE8-697D-4198-911C-AD3F8D9A8BFE}" destId="{EFDF6106-1A83-4ECA-9D8E-4B7036467FED}" srcOrd="0" destOrd="0" parTransId="{A0F1D9F3-C774-4739-9421-A0F9BCD5D971}" sibTransId="{8249C49A-4863-41E8-98C0-5AE82D15EDBF}"/>
    <dgm:cxn modelId="{7446F673-F0F0-4DCD-B992-627982721CDF}" srcId="{3FE8911D-C6B5-4533-A394-6AC08408C320}" destId="{D077F3D6-E9E4-4964-9FE2-71D25F047F8C}" srcOrd="0" destOrd="0" parTransId="{7E8703E3-66DB-4F09-A6D5-1BD1D16F5AEB}" sibTransId="{03E42679-91EF-41BD-BCA9-70AB311EF1C7}"/>
    <dgm:cxn modelId="{313AE375-6043-4E79-BC8D-E7E32945575C}" type="presOf" srcId="{9E580E42-7A8B-48DF-A569-C2B108302F85}" destId="{D9D485A5-80C7-416A-9CEF-DDDC4075541D}" srcOrd="0" destOrd="0" presId="urn:microsoft.com/office/officeart/2005/8/layout/vList6"/>
    <dgm:cxn modelId="{8FD134BE-D5DD-482B-B851-CF2627A33FE0}" srcId="{9E580E42-7A8B-48DF-A569-C2B108302F85}" destId="{EBC8DCD5-14F1-4C42-92EE-E7FEB7B8E209}" srcOrd="0" destOrd="0" parTransId="{36653434-BCD2-4700-82BF-996DD02593D2}" sibTransId="{C5BB2D7D-4BA5-47A4-A1A9-C66C5D3A2BF6}"/>
    <dgm:cxn modelId="{74464CDC-405C-4D84-9B49-8D4D0A465EB1}" type="presOf" srcId="{D077F3D6-E9E4-4964-9FE2-71D25F047F8C}" destId="{B4B2FECB-50D2-4D3B-924F-024155F5E17F}" srcOrd="0" destOrd="0" presId="urn:microsoft.com/office/officeart/2005/8/layout/vList6"/>
    <dgm:cxn modelId="{29D4C854-6E02-4D82-80A0-25718D7F9A5C}" type="presOf" srcId="{226B9012-E2A7-4385-86E2-BA2A1501509D}" destId="{C181E9B9-77E0-42A9-97D2-3456BEC5AB44}" srcOrd="0" destOrd="0" presId="urn:microsoft.com/office/officeart/2005/8/layout/vList6"/>
    <dgm:cxn modelId="{49591276-4A8D-4083-A5FF-7914552B6B17}" type="presParOf" srcId="{0EA863DC-6265-4557-A5E7-7D40FAE6CDBA}" destId="{8928F61D-CDA1-4A31-88B4-765191387465}" srcOrd="0" destOrd="0" presId="urn:microsoft.com/office/officeart/2005/8/layout/vList6"/>
    <dgm:cxn modelId="{788C9FB1-742D-4397-9873-265B2AF56473}" type="presParOf" srcId="{8928F61D-CDA1-4A31-88B4-765191387465}" destId="{FC43AA1F-9A52-4DF8-AD39-57AB8BC7070D}" srcOrd="0" destOrd="0" presId="urn:microsoft.com/office/officeart/2005/8/layout/vList6"/>
    <dgm:cxn modelId="{6A8230F5-5762-40CC-B6FB-82049C0F3288}" type="presParOf" srcId="{8928F61D-CDA1-4A31-88B4-765191387465}" destId="{5964979A-51DE-4C70-B420-A56B5AF5616E}" srcOrd="1" destOrd="0" presId="urn:microsoft.com/office/officeart/2005/8/layout/vList6"/>
    <dgm:cxn modelId="{91E7D286-7496-4CA8-86FB-3A58E4265CEA}" type="presParOf" srcId="{0EA863DC-6265-4557-A5E7-7D40FAE6CDBA}" destId="{AE46C5FC-472D-47B3-A00E-328F30F11221}" srcOrd="1" destOrd="0" presId="urn:microsoft.com/office/officeart/2005/8/layout/vList6"/>
    <dgm:cxn modelId="{52BC2744-0A22-4D78-B275-C91170E78CCA}" type="presParOf" srcId="{0EA863DC-6265-4557-A5E7-7D40FAE6CDBA}" destId="{4AD12A47-51DA-4ECD-845F-ADAB86F1CE64}" srcOrd="2" destOrd="0" presId="urn:microsoft.com/office/officeart/2005/8/layout/vList6"/>
    <dgm:cxn modelId="{084F4B19-0E3A-4DF5-B9F3-7E3098B3DDE8}" type="presParOf" srcId="{4AD12A47-51DA-4ECD-845F-ADAB86F1CE64}" destId="{65786886-8B93-438F-81A4-E4A74718677E}" srcOrd="0" destOrd="0" presId="urn:microsoft.com/office/officeart/2005/8/layout/vList6"/>
    <dgm:cxn modelId="{38016694-83FD-439A-92DA-1195501A7C0B}" type="presParOf" srcId="{4AD12A47-51DA-4ECD-845F-ADAB86F1CE64}" destId="{B4B2FECB-50D2-4D3B-924F-024155F5E17F}" srcOrd="1" destOrd="0" presId="urn:microsoft.com/office/officeart/2005/8/layout/vList6"/>
    <dgm:cxn modelId="{F72A99A8-01DA-4F92-85B9-7D43537B410D}" type="presParOf" srcId="{0EA863DC-6265-4557-A5E7-7D40FAE6CDBA}" destId="{CB4CB3EF-C036-4E51-B5DC-FAC041624B4D}" srcOrd="3" destOrd="0" presId="urn:microsoft.com/office/officeart/2005/8/layout/vList6"/>
    <dgm:cxn modelId="{95C37DE0-B2C9-4F92-8032-A50A670200D7}" type="presParOf" srcId="{0EA863DC-6265-4557-A5E7-7D40FAE6CDBA}" destId="{BB028AA4-3CC7-4FEA-86F8-0B72449D0415}" srcOrd="4" destOrd="0" presId="urn:microsoft.com/office/officeart/2005/8/layout/vList6"/>
    <dgm:cxn modelId="{15FE7822-EAFF-4FD3-A31A-5278DC7D396F}" type="presParOf" srcId="{BB028AA4-3CC7-4FEA-86F8-0B72449D0415}" destId="{71FE778E-D21F-4580-930D-0A372A08B433}" srcOrd="0" destOrd="0" presId="urn:microsoft.com/office/officeart/2005/8/layout/vList6"/>
    <dgm:cxn modelId="{3BA4DEC4-60CF-48B6-AAC5-9C2EA5CAC7E9}" type="presParOf" srcId="{BB028AA4-3CC7-4FEA-86F8-0B72449D0415}" destId="{C181E9B9-77E0-42A9-97D2-3456BEC5AB44}" srcOrd="1" destOrd="0" presId="urn:microsoft.com/office/officeart/2005/8/layout/vList6"/>
    <dgm:cxn modelId="{31A4E69C-558F-4D2B-90B9-5E663B8E70D5}" type="presParOf" srcId="{0EA863DC-6265-4557-A5E7-7D40FAE6CDBA}" destId="{3806A172-3932-4C25-AF80-D26370DD5DDF}" srcOrd="5" destOrd="0" presId="urn:microsoft.com/office/officeart/2005/8/layout/vList6"/>
    <dgm:cxn modelId="{DC32583E-66E4-4585-9B09-1A8BB750F9D0}" type="presParOf" srcId="{0EA863DC-6265-4557-A5E7-7D40FAE6CDBA}" destId="{0B629784-2763-432B-9A9F-62B5B77DE756}" srcOrd="6" destOrd="0" presId="urn:microsoft.com/office/officeart/2005/8/layout/vList6"/>
    <dgm:cxn modelId="{1A47BB4A-189B-4C5E-A3D1-3724B539BAD2}" type="presParOf" srcId="{0B629784-2763-432B-9A9F-62B5B77DE756}" destId="{D9D485A5-80C7-416A-9CEF-DDDC4075541D}" srcOrd="0" destOrd="0" presId="urn:microsoft.com/office/officeart/2005/8/layout/vList6"/>
    <dgm:cxn modelId="{2BEF9C38-5FDE-4C85-A5D3-AC44D99C1A5E}" type="presParOf" srcId="{0B629784-2763-432B-9A9F-62B5B77DE756}" destId="{6464223F-A4F3-4B33-A6AB-FF6C58D33996}"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EF2E1E-F917-4DAA-A92C-930C74F9EB99}"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l-GR"/>
        </a:p>
      </dgm:t>
    </dgm:pt>
    <dgm:pt modelId="{5160E065-22D0-454E-B271-8D63237FA797}">
      <dgm:prSet phldrT="[Text]">
        <dgm:style>
          <a:lnRef idx="1">
            <a:schemeClr val="accent2"/>
          </a:lnRef>
          <a:fillRef idx="2">
            <a:schemeClr val="accent2"/>
          </a:fillRef>
          <a:effectRef idx="1">
            <a:schemeClr val="accent2"/>
          </a:effectRef>
          <a:fontRef idx="minor">
            <a:schemeClr val="dk1"/>
          </a:fontRef>
        </dgm:style>
      </dgm:prSet>
      <dgm:spPr>
        <a:effectLst>
          <a:innerShdw blurRad="63500" dist="50800" dir="18900000">
            <a:prstClr val="black">
              <a:alpha val="50000"/>
            </a:prstClr>
          </a:innerShdw>
        </a:effectLst>
      </dgm:spPr>
      <dgm:t>
        <a:bodyPr/>
        <a:lstStyle/>
        <a:p>
          <a:r>
            <a:rPr kumimoji="0" lang="el-GR" b="0" i="0" u="sng" strike="noStrike" cap="none" normalizeH="0" baseline="0" dirty="0" smtClean="0">
              <a:ln/>
              <a:effectLst/>
              <a:latin typeface="Times New Roman" pitchFamily="18" charset="0"/>
              <a:ea typeface="Times New Roman" pitchFamily="18" charset="0"/>
              <a:cs typeface="Times New Roman" pitchFamily="18" charset="0"/>
            </a:rPr>
            <a:t>1</a:t>
          </a:r>
          <a:r>
            <a:rPr kumimoji="0" lang="el-GR" b="0" i="0" u="sng" strike="noStrike" cap="none" normalizeH="0" baseline="30000" dirty="0" smtClean="0">
              <a:ln/>
              <a:effectLst/>
              <a:latin typeface="Times New Roman" pitchFamily="18" charset="0"/>
              <a:ea typeface="Times New Roman" pitchFamily="18" charset="0"/>
              <a:cs typeface="Times New Roman" pitchFamily="18" charset="0"/>
            </a:rPr>
            <a:t>ο</a:t>
          </a:r>
          <a:r>
            <a:rPr kumimoji="0" lang="el-GR" b="0" i="0" u="sng" strike="noStrike" cap="none" normalizeH="0" baseline="0" dirty="0" smtClean="0">
              <a:ln/>
              <a:effectLst/>
              <a:latin typeface="Times New Roman" pitchFamily="18" charset="0"/>
              <a:ea typeface="Times New Roman" pitchFamily="18" charset="0"/>
              <a:cs typeface="Times New Roman" pitchFamily="18" charset="0"/>
            </a:rPr>
            <a:t> Ερευνητικό Ερώτημα</a:t>
          </a:r>
          <a:endParaRPr lang="el-GR" dirty="0"/>
        </a:p>
      </dgm:t>
    </dgm:pt>
    <dgm:pt modelId="{3F507D75-B52E-4507-81CC-A5310AF0F2FC}" type="parTrans" cxnId="{9B83BCE7-AA04-4AE6-971C-64E9F8086E59}">
      <dgm:prSet/>
      <dgm:spPr/>
      <dgm:t>
        <a:bodyPr/>
        <a:lstStyle/>
        <a:p>
          <a:endParaRPr lang="el-GR"/>
        </a:p>
      </dgm:t>
    </dgm:pt>
    <dgm:pt modelId="{6A243B61-6572-4212-BBC0-69D13100D88F}" type="sibTrans" cxnId="{9B83BCE7-AA04-4AE6-971C-64E9F8086E59}">
      <dgm:prSet/>
      <dgm:spPr/>
      <dgm:t>
        <a:bodyPr/>
        <a:lstStyle/>
        <a:p>
          <a:endParaRPr lang="el-GR"/>
        </a:p>
      </dgm:t>
    </dgm:pt>
    <dgm:pt modelId="{B0AEE664-520D-4434-AF36-11EB72590D35}">
      <dgm:prSet phldrT="[Text]">
        <dgm:style>
          <a:lnRef idx="1">
            <a:schemeClr val="accent2"/>
          </a:lnRef>
          <a:fillRef idx="2">
            <a:schemeClr val="accent2"/>
          </a:fillRef>
          <a:effectRef idx="1">
            <a:schemeClr val="accent2"/>
          </a:effectRef>
          <a:fontRef idx="minor">
            <a:schemeClr val="dk1"/>
          </a:fontRef>
        </dgm:style>
      </dgm:prSet>
      <dgm:spPr>
        <a:effectLst>
          <a:innerShdw blurRad="63500" dist="50800" dir="18900000">
            <a:prstClr val="black">
              <a:alpha val="50000"/>
            </a:prstClr>
          </a:innerShdw>
        </a:effectLst>
      </dgm:spPr>
      <dgm:t>
        <a:bodyPr/>
        <a:lstStyle/>
        <a:p>
          <a:r>
            <a:rPr kumimoji="0" lang="el-GR" b="0" i="0" u="none" strike="noStrike" cap="none" normalizeH="0" baseline="0" dirty="0" smtClean="0">
              <a:ln/>
              <a:effectLst/>
              <a:latin typeface="Times New Roman" pitchFamily="18" charset="0"/>
              <a:ea typeface="Times New Roman" pitchFamily="18" charset="0"/>
              <a:cs typeface="Times New Roman" pitchFamily="18" charset="0"/>
            </a:rPr>
            <a:t>Το εκπαιδευτικό υλικό διέπεται από τις αρχές και τη μεθοδολογία της εξ αποστάσεως εκπαίδευσης; </a:t>
          </a:r>
          <a:endParaRPr lang="el-GR" dirty="0"/>
        </a:p>
      </dgm:t>
    </dgm:pt>
    <dgm:pt modelId="{1F2990BA-3E56-4D5F-AC76-9146DFF368BF}" type="parTrans" cxnId="{1BC57848-72C7-41C5-B914-ADBD0D99C326}">
      <dgm:prSet/>
      <dgm:spPr/>
      <dgm:t>
        <a:bodyPr/>
        <a:lstStyle/>
        <a:p>
          <a:endParaRPr lang="el-GR"/>
        </a:p>
      </dgm:t>
    </dgm:pt>
    <dgm:pt modelId="{70C1CC76-CAF8-4844-B311-5806ED7B19EE}" type="sibTrans" cxnId="{1BC57848-72C7-41C5-B914-ADBD0D99C326}">
      <dgm:prSet/>
      <dgm:spPr/>
      <dgm:t>
        <a:bodyPr/>
        <a:lstStyle/>
        <a:p>
          <a:endParaRPr lang="el-GR"/>
        </a:p>
      </dgm:t>
    </dgm:pt>
    <dgm:pt modelId="{A7ACC0C0-E527-49D7-9EEF-FF54F6D21BFB}">
      <dgm:prSet phldrT="[Text]">
        <dgm:style>
          <a:lnRef idx="1">
            <a:schemeClr val="accent3"/>
          </a:lnRef>
          <a:fillRef idx="2">
            <a:schemeClr val="accent3"/>
          </a:fillRef>
          <a:effectRef idx="1">
            <a:schemeClr val="accent3"/>
          </a:effectRef>
          <a:fontRef idx="minor">
            <a:schemeClr val="dk1"/>
          </a:fontRef>
        </dgm:style>
      </dgm:prSet>
      <dgm:spPr>
        <a:effectLst>
          <a:innerShdw blurRad="63500" dist="50800" dir="18900000">
            <a:prstClr val="black">
              <a:alpha val="50000"/>
            </a:prstClr>
          </a:innerShdw>
        </a:effectLst>
      </dgm:spPr>
      <dgm:t>
        <a:bodyPr/>
        <a:lstStyle/>
        <a:p>
          <a:r>
            <a:rPr kumimoji="0" lang="el-GR" b="0" i="0" u="sng" strike="noStrike" cap="none" normalizeH="0" baseline="0" dirty="0" smtClean="0">
              <a:ln/>
              <a:effectLst/>
              <a:latin typeface="Times New Roman" pitchFamily="18" charset="0"/>
              <a:ea typeface="Times New Roman" pitchFamily="18" charset="0"/>
              <a:cs typeface="Times New Roman" pitchFamily="18" charset="0"/>
            </a:rPr>
            <a:t>2</a:t>
          </a:r>
          <a:r>
            <a:rPr kumimoji="0" lang="el-GR" b="0" i="0" u="sng" strike="noStrike" cap="none" normalizeH="0" baseline="30000" dirty="0" smtClean="0">
              <a:ln/>
              <a:effectLst/>
              <a:latin typeface="Times New Roman" pitchFamily="18" charset="0"/>
              <a:ea typeface="Times New Roman" pitchFamily="18" charset="0"/>
              <a:cs typeface="Times New Roman" pitchFamily="18" charset="0"/>
            </a:rPr>
            <a:t>ο</a:t>
          </a:r>
          <a:r>
            <a:rPr kumimoji="0" lang="el-GR" b="0" i="0" u="sng" strike="noStrike" cap="none" normalizeH="0" baseline="0" dirty="0" smtClean="0">
              <a:ln/>
              <a:effectLst/>
              <a:latin typeface="Times New Roman" pitchFamily="18" charset="0"/>
              <a:ea typeface="Times New Roman" pitchFamily="18" charset="0"/>
              <a:cs typeface="Times New Roman" pitchFamily="18" charset="0"/>
            </a:rPr>
            <a:t> Ερευνητικό Ερώτημα</a:t>
          </a:r>
          <a:endParaRPr lang="el-GR" dirty="0"/>
        </a:p>
      </dgm:t>
    </dgm:pt>
    <dgm:pt modelId="{80AD199A-4342-4B9D-8F57-2468662928E5}" type="parTrans" cxnId="{953FDA3E-3251-43E2-A84D-E6903680C1B0}">
      <dgm:prSet/>
      <dgm:spPr/>
      <dgm:t>
        <a:bodyPr/>
        <a:lstStyle/>
        <a:p>
          <a:endParaRPr lang="el-GR"/>
        </a:p>
      </dgm:t>
    </dgm:pt>
    <dgm:pt modelId="{0EFA6E71-9565-4425-A4B3-A722D0A1922B}" type="sibTrans" cxnId="{953FDA3E-3251-43E2-A84D-E6903680C1B0}">
      <dgm:prSet/>
      <dgm:spPr/>
      <dgm:t>
        <a:bodyPr/>
        <a:lstStyle/>
        <a:p>
          <a:endParaRPr lang="el-GR"/>
        </a:p>
      </dgm:t>
    </dgm:pt>
    <dgm:pt modelId="{B29129E3-87E4-40C7-9035-D35757C17B90}">
      <dgm:prSet phldrT="[Text]">
        <dgm:style>
          <a:lnRef idx="1">
            <a:schemeClr val="accent3"/>
          </a:lnRef>
          <a:fillRef idx="2">
            <a:schemeClr val="accent3"/>
          </a:fillRef>
          <a:effectRef idx="1">
            <a:schemeClr val="accent3"/>
          </a:effectRef>
          <a:fontRef idx="minor">
            <a:schemeClr val="dk1"/>
          </a:fontRef>
        </dgm:style>
      </dgm:prSet>
      <dgm:spPr>
        <a:effectLst>
          <a:innerShdw blurRad="63500" dist="50800" dir="18900000">
            <a:prstClr val="black">
              <a:alpha val="50000"/>
            </a:prstClr>
          </a:innerShdw>
        </a:effectLst>
      </dgm:spPr>
      <dgm:t>
        <a:bodyPr/>
        <a:lstStyle/>
        <a:p>
          <a:r>
            <a:rPr kumimoji="0" lang="el-GR" b="0" i="0" u="none" strike="noStrike" cap="none" normalizeH="0" baseline="0" dirty="0" smtClean="0">
              <a:ln/>
              <a:effectLst/>
              <a:latin typeface="Times New Roman" pitchFamily="18" charset="0"/>
              <a:ea typeface="Times New Roman" pitchFamily="18" charset="0"/>
              <a:cs typeface="Times New Roman" pitchFamily="18" charset="0"/>
            </a:rPr>
            <a:t>Το εκπαιδευτικό υλικό έχει δημιουργηθεί σύμφωνα με τις αρχές της Πολυμεσικής Μάθησης; </a:t>
          </a:r>
          <a:endParaRPr lang="el-GR" dirty="0"/>
        </a:p>
      </dgm:t>
    </dgm:pt>
    <dgm:pt modelId="{0BCD4CF1-03FB-4EDA-8BEE-5D5ED53A8C67}" type="parTrans" cxnId="{27B2E38E-F081-4C65-BD86-E966BE5B74B4}">
      <dgm:prSet/>
      <dgm:spPr/>
      <dgm:t>
        <a:bodyPr/>
        <a:lstStyle/>
        <a:p>
          <a:endParaRPr lang="el-GR"/>
        </a:p>
      </dgm:t>
    </dgm:pt>
    <dgm:pt modelId="{AA081F68-E923-4D9F-AC2E-704C32D9FD63}" type="sibTrans" cxnId="{27B2E38E-F081-4C65-BD86-E966BE5B74B4}">
      <dgm:prSet/>
      <dgm:spPr/>
      <dgm:t>
        <a:bodyPr/>
        <a:lstStyle/>
        <a:p>
          <a:endParaRPr lang="el-GR"/>
        </a:p>
      </dgm:t>
    </dgm:pt>
    <dgm:pt modelId="{9E5CCA85-7564-41DA-A767-73BBDA64CB54}">
      <dgm:prSet phldrT="[Text]">
        <dgm:style>
          <a:lnRef idx="1">
            <a:schemeClr val="accent4"/>
          </a:lnRef>
          <a:fillRef idx="2">
            <a:schemeClr val="accent4"/>
          </a:fillRef>
          <a:effectRef idx="1">
            <a:schemeClr val="accent4"/>
          </a:effectRef>
          <a:fontRef idx="minor">
            <a:schemeClr val="dk1"/>
          </a:fontRef>
        </dgm:style>
      </dgm:prSet>
      <dgm:spPr>
        <a:effectLst>
          <a:innerShdw blurRad="63500" dist="50800" dir="18900000">
            <a:prstClr val="black">
              <a:alpha val="50000"/>
            </a:prstClr>
          </a:innerShdw>
        </a:effectLst>
      </dgm:spPr>
      <dgm:t>
        <a:bodyPr/>
        <a:lstStyle/>
        <a:p>
          <a:r>
            <a:rPr kumimoji="0" lang="el-GR" b="0" i="0" u="sng" strike="noStrike" cap="none" normalizeH="0" baseline="0" dirty="0" smtClean="0">
              <a:ln/>
              <a:effectLst/>
              <a:latin typeface="Times New Roman" pitchFamily="18" charset="0"/>
              <a:ea typeface="Times New Roman" pitchFamily="18" charset="0"/>
              <a:cs typeface="Times New Roman" pitchFamily="18" charset="0"/>
            </a:rPr>
            <a:t>3</a:t>
          </a:r>
          <a:r>
            <a:rPr kumimoji="0" lang="el-GR" b="0" i="0" u="sng" strike="noStrike" cap="none" normalizeH="0" baseline="30000" dirty="0" smtClean="0">
              <a:ln/>
              <a:effectLst/>
              <a:latin typeface="Times New Roman" pitchFamily="18" charset="0"/>
              <a:ea typeface="Times New Roman" pitchFamily="18" charset="0"/>
              <a:cs typeface="Times New Roman" pitchFamily="18" charset="0"/>
            </a:rPr>
            <a:t>ο</a:t>
          </a:r>
          <a:r>
            <a:rPr kumimoji="0" lang="el-GR" b="0" i="0" u="sng" strike="noStrike" cap="none" normalizeH="0" baseline="0" dirty="0" smtClean="0">
              <a:ln/>
              <a:effectLst/>
              <a:latin typeface="Times New Roman" pitchFamily="18" charset="0"/>
              <a:ea typeface="Times New Roman" pitchFamily="18" charset="0"/>
              <a:cs typeface="Times New Roman" pitchFamily="18" charset="0"/>
            </a:rPr>
            <a:t> Ερευνητικό Ερώτημα</a:t>
          </a:r>
          <a:endParaRPr lang="el-GR" dirty="0"/>
        </a:p>
      </dgm:t>
    </dgm:pt>
    <dgm:pt modelId="{56163481-5E2C-4F3F-B498-C37B58274220}" type="parTrans" cxnId="{607C6A3D-76D7-43AC-94B9-17FE363CCF22}">
      <dgm:prSet/>
      <dgm:spPr/>
      <dgm:t>
        <a:bodyPr/>
        <a:lstStyle/>
        <a:p>
          <a:endParaRPr lang="el-GR"/>
        </a:p>
      </dgm:t>
    </dgm:pt>
    <dgm:pt modelId="{04342A1D-8A69-40B9-B37C-A7E88260B869}" type="sibTrans" cxnId="{607C6A3D-76D7-43AC-94B9-17FE363CCF22}">
      <dgm:prSet/>
      <dgm:spPr/>
      <dgm:t>
        <a:bodyPr/>
        <a:lstStyle/>
        <a:p>
          <a:endParaRPr lang="el-GR"/>
        </a:p>
      </dgm:t>
    </dgm:pt>
    <dgm:pt modelId="{C7E5EAD9-B586-4E71-BD49-F682D2A6BBDF}">
      <dgm:prSet phldrT="[Text]">
        <dgm:style>
          <a:lnRef idx="1">
            <a:schemeClr val="accent4"/>
          </a:lnRef>
          <a:fillRef idx="2">
            <a:schemeClr val="accent4"/>
          </a:fillRef>
          <a:effectRef idx="1">
            <a:schemeClr val="accent4"/>
          </a:effectRef>
          <a:fontRef idx="minor">
            <a:schemeClr val="dk1"/>
          </a:fontRef>
        </dgm:style>
      </dgm:prSet>
      <dgm:spPr>
        <a:effectLst>
          <a:innerShdw blurRad="63500" dist="50800" dir="18900000">
            <a:prstClr val="black">
              <a:alpha val="50000"/>
            </a:prstClr>
          </a:innerShdw>
        </a:effectLst>
      </dgm:spPr>
      <dgm:t>
        <a:bodyPr/>
        <a:lstStyle/>
        <a:p>
          <a:r>
            <a:rPr kumimoji="0" lang="el-GR" b="0" i="0" u="none" strike="noStrike" cap="none" normalizeH="0" baseline="0" dirty="0" smtClean="0">
              <a:ln/>
              <a:effectLst/>
              <a:latin typeface="Times New Roman" pitchFamily="18" charset="0"/>
              <a:ea typeface="Times New Roman" pitchFamily="18" charset="0"/>
              <a:cs typeface="Times New Roman" pitchFamily="18" charset="0"/>
            </a:rPr>
            <a:t>Ποια είναι τα δυνατά σημεία του Ε.Υ. και ποιες αλλαγές βελτίωσης προτείνονται;</a:t>
          </a:r>
          <a:endParaRPr lang="el-GR" dirty="0"/>
        </a:p>
      </dgm:t>
    </dgm:pt>
    <dgm:pt modelId="{2929CD48-96B1-4A0A-8EDD-178A4B53D096}" type="parTrans" cxnId="{B44371BC-0426-4313-AADA-E5491CF1F543}">
      <dgm:prSet/>
      <dgm:spPr/>
      <dgm:t>
        <a:bodyPr/>
        <a:lstStyle/>
        <a:p>
          <a:endParaRPr lang="el-GR"/>
        </a:p>
      </dgm:t>
    </dgm:pt>
    <dgm:pt modelId="{F8A224AF-9E3E-41F2-8E08-AEF7A1871A62}" type="sibTrans" cxnId="{B44371BC-0426-4313-AADA-E5491CF1F543}">
      <dgm:prSet/>
      <dgm:spPr/>
      <dgm:t>
        <a:bodyPr/>
        <a:lstStyle/>
        <a:p>
          <a:endParaRPr lang="el-GR"/>
        </a:p>
      </dgm:t>
    </dgm:pt>
    <dgm:pt modelId="{87F32CB1-61DD-47DB-ACB7-051A5B6A9F82}" type="pres">
      <dgm:prSet presAssocID="{BEEF2E1E-F917-4DAA-A92C-930C74F9EB99}" presName="Name0" presStyleCnt="0">
        <dgm:presLayoutVars>
          <dgm:dir/>
          <dgm:resizeHandles val="exact"/>
        </dgm:presLayoutVars>
      </dgm:prSet>
      <dgm:spPr/>
      <dgm:t>
        <a:bodyPr/>
        <a:lstStyle/>
        <a:p>
          <a:endParaRPr lang="el-GR"/>
        </a:p>
      </dgm:t>
    </dgm:pt>
    <dgm:pt modelId="{3E144FE0-5B4E-4D3C-AEE4-8482703D86FF}" type="pres">
      <dgm:prSet presAssocID="{5160E065-22D0-454E-B271-8D63237FA797}" presName="node" presStyleLbl="node1" presStyleIdx="0" presStyleCnt="3">
        <dgm:presLayoutVars>
          <dgm:bulletEnabled val="1"/>
        </dgm:presLayoutVars>
      </dgm:prSet>
      <dgm:spPr/>
      <dgm:t>
        <a:bodyPr/>
        <a:lstStyle/>
        <a:p>
          <a:endParaRPr lang="el-GR"/>
        </a:p>
      </dgm:t>
    </dgm:pt>
    <dgm:pt modelId="{A55CAA05-FC27-4317-BF05-26F8AE848021}" type="pres">
      <dgm:prSet presAssocID="{6A243B61-6572-4212-BBC0-69D13100D88F}" presName="sibTrans" presStyleCnt="0"/>
      <dgm:spPr/>
    </dgm:pt>
    <dgm:pt modelId="{35B143F6-6CFA-44F5-9308-F5DFBDCB3262}" type="pres">
      <dgm:prSet presAssocID="{A7ACC0C0-E527-49D7-9EEF-FF54F6D21BFB}" presName="node" presStyleLbl="node1" presStyleIdx="1" presStyleCnt="3">
        <dgm:presLayoutVars>
          <dgm:bulletEnabled val="1"/>
        </dgm:presLayoutVars>
      </dgm:prSet>
      <dgm:spPr/>
      <dgm:t>
        <a:bodyPr/>
        <a:lstStyle/>
        <a:p>
          <a:endParaRPr lang="el-GR"/>
        </a:p>
      </dgm:t>
    </dgm:pt>
    <dgm:pt modelId="{DC65F463-27D4-4CF0-B13E-58325582FB44}" type="pres">
      <dgm:prSet presAssocID="{0EFA6E71-9565-4425-A4B3-A722D0A1922B}" presName="sibTrans" presStyleCnt="0"/>
      <dgm:spPr/>
    </dgm:pt>
    <dgm:pt modelId="{DC870A1F-E9A4-4552-B22C-42B61D74066A}" type="pres">
      <dgm:prSet presAssocID="{9E5CCA85-7564-41DA-A767-73BBDA64CB54}" presName="node" presStyleLbl="node1" presStyleIdx="2" presStyleCnt="3">
        <dgm:presLayoutVars>
          <dgm:bulletEnabled val="1"/>
        </dgm:presLayoutVars>
      </dgm:prSet>
      <dgm:spPr/>
      <dgm:t>
        <a:bodyPr/>
        <a:lstStyle/>
        <a:p>
          <a:endParaRPr lang="el-GR"/>
        </a:p>
      </dgm:t>
    </dgm:pt>
  </dgm:ptLst>
  <dgm:cxnLst>
    <dgm:cxn modelId="{F975777F-838B-4F8A-A9A1-5A0263125B35}" type="presOf" srcId="{9E5CCA85-7564-41DA-A767-73BBDA64CB54}" destId="{DC870A1F-E9A4-4552-B22C-42B61D74066A}" srcOrd="0" destOrd="0" presId="urn:microsoft.com/office/officeart/2005/8/layout/hList6"/>
    <dgm:cxn modelId="{27B2E38E-F081-4C65-BD86-E966BE5B74B4}" srcId="{A7ACC0C0-E527-49D7-9EEF-FF54F6D21BFB}" destId="{B29129E3-87E4-40C7-9035-D35757C17B90}" srcOrd="0" destOrd="0" parTransId="{0BCD4CF1-03FB-4EDA-8BEE-5D5ED53A8C67}" sibTransId="{AA081F68-E923-4D9F-AC2E-704C32D9FD63}"/>
    <dgm:cxn modelId="{180A5A4F-5D3B-4E6C-83D1-B0F219AFBFA0}" type="presOf" srcId="{A7ACC0C0-E527-49D7-9EEF-FF54F6D21BFB}" destId="{35B143F6-6CFA-44F5-9308-F5DFBDCB3262}" srcOrd="0" destOrd="0" presId="urn:microsoft.com/office/officeart/2005/8/layout/hList6"/>
    <dgm:cxn modelId="{BC5EB47D-1127-4C62-8FC0-0D44793D0EBD}" type="presOf" srcId="{BEEF2E1E-F917-4DAA-A92C-930C74F9EB99}" destId="{87F32CB1-61DD-47DB-ACB7-051A5B6A9F82}" srcOrd="0" destOrd="0" presId="urn:microsoft.com/office/officeart/2005/8/layout/hList6"/>
    <dgm:cxn modelId="{B44371BC-0426-4313-AADA-E5491CF1F543}" srcId="{9E5CCA85-7564-41DA-A767-73BBDA64CB54}" destId="{C7E5EAD9-B586-4E71-BD49-F682D2A6BBDF}" srcOrd="0" destOrd="0" parTransId="{2929CD48-96B1-4A0A-8EDD-178A4B53D096}" sibTransId="{F8A224AF-9E3E-41F2-8E08-AEF7A1871A62}"/>
    <dgm:cxn modelId="{1BC57848-72C7-41C5-B914-ADBD0D99C326}" srcId="{5160E065-22D0-454E-B271-8D63237FA797}" destId="{B0AEE664-520D-4434-AF36-11EB72590D35}" srcOrd="0" destOrd="0" parTransId="{1F2990BA-3E56-4D5F-AC76-9146DFF368BF}" sibTransId="{70C1CC76-CAF8-4844-B311-5806ED7B19EE}"/>
    <dgm:cxn modelId="{02E03976-E4F9-49E0-A645-798F98876133}" type="presOf" srcId="{B29129E3-87E4-40C7-9035-D35757C17B90}" destId="{35B143F6-6CFA-44F5-9308-F5DFBDCB3262}" srcOrd="0" destOrd="1" presId="urn:microsoft.com/office/officeart/2005/8/layout/hList6"/>
    <dgm:cxn modelId="{A0158E00-F963-48F0-86BC-98ED51C4B046}" type="presOf" srcId="{5160E065-22D0-454E-B271-8D63237FA797}" destId="{3E144FE0-5B4E-4D3C-AEE4-8482703D86FF}" srcOrd="0" destOrd="0" presId="urn:microsoft.com/office/officeart/2005/8/layout/hList6"/>
    <dgm:cxn modelId="{607C6A3D-76D7-43AC-94B9-17FE363CCF22}" srcId="{BEEF2E1E-F917-4DAA-A92C-930C74F9EB99}" destId="{9E5CCA85-7564-41DA-A767-73BBDA64CB54}" srcOrd="2" destOrd="0" parTransId="{56163481-5E2C-4F3F-B498-C37B58274220}" sibTransId="{04342A1D-8A69-40B9-B37C-A7E88260B869}"/>
    <dgm:cxn modelId="{953FDA3E-3251-43E2-A84D-E6903680C1B0}" srcId="{BEEF2E1E-F917-4DAA-A92C-930C74F9EB99}" destId="{A7ACC0C0-E527-49D7-9EEF-FF54F6D21BFB}" srcOrd="1" destOrd="0" parTransId="{80AD199A-4342-4B9D-8F57-2468662928E5}" sibTransId="{0EFA6E71-9565-4425-A4B3-A722D0A1922B}"/>
    <dgm:cxn modelId="{9B83BCE7-AA04-4AE6-971C-64E9F8086E59}" srcId="{BEEF2E1E-F917-4DAA-A92C-930C74F9EB99}" destId="{5160E065-22D0-454E-B271-8D63237FA797}" srcOrd="0" destOrd="0" parTransId="{3F507D75-B52E-4507-81CC-A5310AF0F2FC}" sibTransId="{6A243B61-6572-4212-BBC0-69D13100D88F}"/>
    <dgm:cxn modelId="{4CFB8728-983F-4332-82D2-59BA188B83A9}" type="presOf" srcId="{C7E5EAD9-B586-4E71-BD49-F682D2A6BBDF}" destId="{DC870A1F-E9A4-4552-B22C-42B61D74066A}" srcOrd="0" destOrd="1" presId="urn:microsoft.com/office/officeart/2005/8/layout/hList6"/>
    <dgm:cxn modelId="{94DE3FD0-9A70-4325-88DF-E8617282AAD3}" type="presOf" srcId="{B0AEE664-520D-4434-AF36-11EB72590D35}" destId="{3E144FE0-5B4E-4D3C-AEE4-8482703D86FF}" srcOrd="0" destOrd="1" presId="urn:microsoft.com/office/officeart/2005/8/layout/hList6"/>
    <dgm:cxn modelId="{6533EB71-2FA7-4974-9A93-7E1AD8FF494A}" type="presParOf" srcId="{87F32CB1-61DD-47DB-ACB7-051A5B6A9F82}" destId="{3E144FE0-5B4E-4D3C-AEE4-8482703D86FF}" srcOrd="0" destOrd="0" presId="urn:microsoft.com/office/officeart/2005/8/layout/hList6"/>
    <dgm:cxn modelId="{67E5B91E-CA1B-4D4B-898D-C62F329A118F}" type="presParOf" srcId="{87F32CB1-61DD-47DB-ACB7-051A5B6A9F82}" destId="{A55CAA05-FC27-4317-BF05-26F8AE848021}" srcOrd="1" destOrd="0" presId="urn:microsoft.com/office/officeart/2005/8/layout/hList6"/>
    <dgm:cxn modelId="{59569D9D-6E35-4AE5-AFAF-BAF91D587B36}" type="presParOf" srcId="{87F32CB1-61DD-47DB-ACB7-051A5B6A9F82}" destId="{35B143F6-6CFA-44F5-9308-F5DFBDCB3262}" srcOrd="2" destOrd="0" presId="urn:microsoft.com/office/officeart/2005/8/layout/hList6"/>
    <dgm:cxn modelId="{309453E9-55B3-4169-805E-F5A5FCCFCF1A}" type="presParOf" srcId="{87F32CB1-61DD-47DB-ACB7-051A5B6A9F82}" destId="{DC65F463-27D4-4CF0-B13E-58325582FB44}" srcOrd="3" destOrd="0" presId="urn:microsoft.com/office/officeart/2005/8/layout/hList6"/>
    <dgm:cxn modelId="{89C8FEFA-5B95-4140-ADB6-F7D6E51C2C33}" type="presParOf" srcId="{87F32CB1-61DD-47DB-ACB7-051A5B6A9F82}" destId="{DC870A1F-E9A4-4552-B22C-42B61D74066A}" srcOrd="4"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6C8453-10D7-4E76-A210-D8C56E3DFF19}" type="doc">
      <dgm:prSet loTypeId="urn:microsoft.com/office/officeart/2005/8/layout/vList3" loCatId="list" qsTypeId="urn:microsoft.com/office/officeart/2005/8/quickstyle/simple1" qsCatId="simple" csTypeId="urn:microsoft.com/office/officeart/2005/8/colors/accent1_2" csCatId="accent1" phldr="1"/>
      <dgm:spPr/>
    </dgm:pt>
    <dgm:pt modelId="{AC1EC814-98EE-44B8-87A4-90ECC744D5B3}">
      <dgm:prSet phldrT="[Text]">
        <dgm:style>
          <a:lnRef idx="1">
            <a:schemeClr val="dk1"/>
          </a:lnRef>
          <a:fillRef idx="3">
            <a:schemeClr val="dk1"/>
          </a:fillRef>
          <a:effectRef idx="2">
            <a:schemeClr val="dk1"/>
          </a:effectRef>
          <a:fontRef idx="minor">
            <a:schemeClr val="lt1"/>
          </a:fontRef>
        </dgm:style>
      </dgm:prSet>
      <dgm:spPr>
        <a:effectLst>
          <a:reflection blurRad="6350" stA="52000" endA="300" endPos="35000" dir="5400000" sy="-100000" algn="bl" rotWithShape="0"/>
        </a:effectLst>
      </dgm:spPr>
      <dgm:t>
        <a:bodyPr/>
        <a:lstStyle/>
        <a:p>
          <a:r>
            <a:rPr lang="el-GR" dirty="0" smtClean="0"/>
            <a:t>Θεωρητικό πλαίσιο</a:t>
          </a:r>
          <a:endParaRPr lang="el-GR" dirty="0"/>
        </a:p>
      </dgm:t>
    </dgm:pt>
    <dgm:pt modelId="{521A339F-C875-4904-B716-120B017BBE8E}" type="parTrans" cxnId="{782751E6-2282-407B-A68C-3878A9C830BE}">
      <dgm:prSet/>
      <dgm:spPr/>
      <dgm:t>
        <a:bodyPr/>
        <a:lstStyle/>
        <a:p>
          <a:endParaRPr lang="el-GR"/>
        </a:p>
      </dgm:t>
    </dgm:pt>
    <dgm:pt modelId="{51526F85-2ECA-45E9-9181-75ACD0CE88D6}" type="sibTrans" cxnId="{782751E6-2282-407B-A68C-3878A9C830BE}">
      <dgm:prSet/>
      <dgm:spPr/>
      <dgm:t>
        <a:bodyPr/>
        <a:lstStyle/>
        <a:p>
          <a:endParaRPr lang="el-GR"/>
        </a:p>
      </dgm:t>
    </dgm:pt>
    <dgm:pt modelId="{7867C196-85E7-4B38-8B6A-6D278CF3F4CA}">
      <dgm:prSet phldrT="[Text]">
        <dgm:style>
          <a:lnRef idx="1">
            <a:schemeClr val="accent5"/>
          </a:lnRef>
          <a:fillRef idx="3">
            <a:schemeClr val="accent5"/>
          </a:fillRef>
          <a:effectRef idx="2">
            <a:schemeClr val="accent5"/>
          </a:effectRef>
          <a:fontRef idx="minor">
            <a:schemeClr val="lt1"/>
          </a:fontRef>
        </dgm:style>
      </dgm:prSet>
      <dgm:spPr>
        <a:ln/>
        <a:effectLst>
          <a:reflection blurRad="6350" stA="52000" endA="300" endPos="35000" dir="5400000" sy="-100000" algn="bl" rotWithShape="0"/>
        </a:effectLst>
      </dgm:spPr>
      <dgm:t>
        <a:bodyPr/>
        <a:lstStyle/>
        <a:p>
          <a:r>
            <a:rPr lang="el-GR" dirty="0" smtClean="0"/>
            <a:t>Σχεδιασμός εκπαιδευτικού υλικού</a:t>
          </a:r>
          <a:endParaRPr lang="el-GR" dirty="0"/>
        </a:p>
      </dgm:t>
    </dgm:pt>
    <dgm:pt modelId="{1C674957-CE6A-45A7-BB57-3F77E2B5D561}" type="parTrans" cxnId="{4B24C762-5861-4349-ABCF-E8F0164AD79C}">
      <dgm:prSet/>
      <dgm:spPr/>
      <dgm:t>
        <a:bodyPr/>
        <a:lstStyle/>
        <a:p>
          <a:endParaRPr lang="el-GR"/>
        </a:p>
      </dgm:t>
    </dgm:pt>
    <dgm:pt modelId="{39E2504F-2E9C-472F-AADD-144B674390D5}" type="sibTrans" cxnId="{4B24C762-5861-4349-ABCF-E8F0164AD79C}">
      <dgm:prSet/>
      <dgm:spPr/>
      <dgm:t>
        <a:bodyPr/>
        <a:lstStyle/>
        <a:p>
          <a:endParaRPr lang="el-GR"/>
        </a:p>
      </dgm:t>
    </dgm:pt>
    <dgm:pt modelId="{A073AC29-A0C2-494A-9342-C230947C7078}">
      <dgm:prSet phldrT="[Text]">
        <dgm:style>
          <a:lnRef idx="0">
            <a:schemeClr val="accent4"/>
          </a:lnRef>
          <a:fillRef idx="3">
            <a:schemeClr val="accent4"/>
          </a:fillRef>
          <a:effectRef idx="3">
            <a:schemeClr val="accent4"/>
          </a:effectRef>
          <a:fontRef idx="minor">
            <a:schemeClr val="lt1"/>
          </a:fontRef>
        </dgm:style>
      </dgm:prSet>
      <dgm:spPr>
        <a:effectLst>
          <a:reflection blurRad="6350" stA="52000" endA="300" endPos="35000" dir="5400000" sy="-100000" algn="bl" rotWithShape="0"/>
        </a:effectLst>
      </dgm:spPr>
      <dgm:t>
        <a:bodyPr/>
        <a:lstStyle/>
        <a:p>
          <a:r>
            <a:rPr lang="el-GR" dirty="0" smtClean="0"/>
            <a:t>Έρευνα</a:t>
          </a:r>
          <a:endParaRPr lang="el-GR" dirty="0"/>
        </a:p>
      </dgm:t>
    </dgm:pt>
    <dgm:pt modelId="{99C97595-8C51-4F77-9991-5418BE397ED0}" type="parTrans" cxnId="{6421E4D8-0C44-483B-8941-BBDFA56DF41F}">
      <dgm:prSet/>
      <dgm:spPr/>
      <dgm:t>
        <a:bodyPr/>
        <a:lstStyle/>
        <a:p>
          <a:endParaRPr lang="el-GR"/>
        </a:p>
      </dgm:t>
    </dgm:pt>
    <dgm:pt modelId="{D31C4ADF-9774-41BE-B658-FEB7D3A1E89B}" type="sibTrans" cxnId="{6421E4D8-0C44-483B-8941-BBDFA56DF41F}">
      <dgm:prSet/>
      <dgm:spPr/>
      <dgm:t>
        <a:bodyPr/>
        <a:lstStyle/>
        <a:p>
          <a:endParaRPr lang="el-GR"/>
        </a:p>
      </dgm:t>
    </dgm:pt>
    <dgm:pt modelId="{9D62612D-6922-4D64-8E71-A31C391BDFAF}" type="pres">
      <dgm:prSet presAssocID="{896C8453-10D7-4E76-A210-D8C56E3DFF19}" presName="linearFlow" presStyleCnt="0">
        <dgm:presLayoutVars>
          <dgm:dir/>
          <dgm:resizeHandles val="exact"/>
        </dgm:presLayoutVars>
      </dgm:prSet>
      <dgm:spPr/>
    </dgm:pt>
    <dgm:pt modelId="{967DF13F-2919-49B2-A9F0-8293600FC33F}" type="pres">
      <dgm:prSet presAssocID="{AC1EC814-98EE-44B8-87A4-90ECC744D5B3}" presName="composite" presStyleCnt="0"/>
      <dgm:spPr/>
    </dgm:pt>
    <dgm:pt modelId="{66763BAF-FFCA-4F14-850C-72931CD1A8E1}" type="pres">
      <dgm:prSet presAssocID="{AC1EC814-98EE-44B8-87A4-90ECC744D5B3}" presName="imgShp" presStyleLbl="fgImgPlace1" presStyleIdx="0" presStyleCnt="3" custScaleX="167892" custScaleY="146008"/>
      <dgm:spPr>
        <a:blipFill rotWithShape="0">
          <a:blip xmlns:r="http://schemas.openxmlformats.org/officeDocument/2006/relationships" r:embed="rId1"/>
          <a:stretch>
            <a:fillRect/>
          </a:stretch>
        </a:blipFill>
      </dgm:spPr>
    </dgm:pt>
    <dgm:pt modelId="{BC418040-26C8-4992-98FB-F31E1A720D00}" type="pres">
      <dgm:prSet presAssocID="{AC1EC814-98EE-44B8-87A4-90ECC744D5B3}" presName="txShp" presStyleLbl="node1" presStyleIdx="0" presStyleCnt="3">
        <dgm:presLayoutVars>
          <dgm:bulletEnabled val="1"/>
        </dgm:presLayoutVars>
      </dgm:prSet>
      <dgm:spPr/>
      <dgm:t>
        <a:bodyPr/>
        <a:lstStyle/>
        <a:p>
          <a:endParaRPr lang="el-GR"/>
        </a:p>
      </dgm:t>
    </dgm:pt>
    <dgm:pt modelId="{828C0903-47DA-4E3A-BBD6-B917ACADC2BD}" type="pres">
      <dgm:prSet presAssocID="{51526F85-2ECA-45E9-9181-75ACD0CE88D6}" presName="spacing" presStyleCnt="0"/>
      <dgm:spPr/>
    </dgm:pt>
    <dgm:pt modelId="{77F63D4C-D78F-4131-8773-25B6858A50FE}" type="pres">
      <dgm:prSet presAssocID="{7867C196-85E7-4B38-8B6A-6D278CF3F4CA}" presName="composite" presStyleCnt="0"/>
      <dgm:spPr/>
    </dgm:pt>
    <dgm:pt modelId="{4E3DFBA3-DB3B-4BF4-B341-277A2466FFCD}" type="pres">
      <dgm:prSet presAssocID="{7867C196-85E7-4B38-8B6A-6D278CF3F4CA}" presName="imgShp" presStyleLbl="fgImgPlace1" presStyleIdx="1" presStyleCnt="3" custScaleX="155604" custScaleY="139261"/>
      <dgm:spPr>
        <a:blipFill rotWithShape="0">
          <a:blip xmlns:r="http://schemas.openxmlformats.org/officeDocument/2006/relationships" r:embed="rId2"/>
          <a:stretch>
            <a:fillRect/>
          </a:stretch>
        </a:blipFill>
      </dgm:spPr>
    </dgm:pt>
    <dgm:pt modelId="{AD2A4120-D99E-4729-B891-225C6F0C1E1D}" type="pres">
      <dgm:prSet presAssocID="{7867C196-85E7-4B38-8B6A-6D278CF3F4CA}" presName="txShp" presStyleLbl="node1" presStyleIdx="1" presStyleCnt="3">
        <dgm:presLayoutVars>
          <dgm:bulletEnabled val="1"/>
        </dgm:presLayoutVars>
      </dgm:prSet>
      <dgm:spPr/>
      <dgm:t>
        <a:bodyPr/>
        <a:lstStyle/>
        <a:p>
          <a:endParaRPr lang="el-GR"/>
        </a:p>
      </dgm:t>
    </dgm:pt>
    <dgm:pt modelId="{BA9BBD8E-22A2-4A55-8951-F6783B9FBF14}" type="pres">
      <dgm:prSet presAssocID="{39E2504F-2E9C-472F-AADD-144B674390D5}" presName="spacing" presStyleCnt="0"/>
      <dgm:spPr/>
    </dgm:pt>
    <dgm:pt modelId="{CB057487-2098-4CAD-8A03-3783FB965526}" type="pres">
      <dgm:prSet presAssocID="{A073AC29-A0C2-494A-9342-C230947C7078}" presName="composite" presStyleCnt="0"/>
      <dgm:spPr/>
    </dgm:pt>
    <dgm:pt modelId="{70D8F7E3-440E-4789-9A33-ABB2072295DE}" type="pres">
      <dgm:prSet presAssocID="{A073AC29-A0C2-494A-9342-C230947C7078}" presName="imgShp" presStyleLbl="fgImgPlace1" presStyleIdx="2" presStyleCnt="3" custScaleX="136419" custScaleY="145046"/>
      <dgm:spPr>
        <a:blipFill rotWithShape="0">
          <a:blip xmlns:r="http://schemas.openxmlformats.org/officeDocument/2006/relationships" r:embed="rId3"/>
          <a:stretch>
            <a:fillRect/>
          </a:stretch>
        </a:blipFill>
      </dgm:spPr>
    </dgm:pt>
    <dgm:pt modelId="{661F0D2F-A35A-49CB-8180-3621CB6FAB9E}" type="pres">
      <dgm:prSet presAssocID="{A073AC29-A0C2-494A-9342-C230947C7078}" presName="txShp" presStyleLbl="node1" presStyleIdx="2" presStyleCnt="3">
        <dgm:presLayoutVars>
          <dgm:bulletEnabled val="1"/>
        </dgm:presLayoutVars>
      </dgm:prSet>
      <dgm:spPr/>
      <dgm:t>
        <a:bodyPr/>
        <a:lstStyle/>
        <a:p>
          <a:endParaRPr lang="el-GR"/>
        </a:p>
      </dgm:t>
    </dgm:pt>
  </dgm:ptLst>
  <dgm:cxnLst>
    <dgm:cxn modelId="{39B627CC-FC42-4489-BB76-749CBADD221B}" type="presOf" srcId="{896C8453-10D7-4E76-A210-D8C56E3DFF19}" destId="{9D62612D-6922-4D64-8E71-A31C391BDFAF}" srcOrd="0" destOrd="0" presId="urn:microsoft.com/office/officeart/2005/8/layout/vList3"/>
    <dgm:cxn modelId="{4B24C762-5861-4349-ABCF-E8F0164AD79C}" srcId="{896C8453-10D7-4E76-A210-D8C56E3DFF19}" destId="{7867C196-85E7-4B38-8B6A-6D278CF3F4CA}" srcOrd="1" destOrd="0" parTransId="{1C674957-CE6A-45A7-BB57-3F77E2B5D561}" sibTransId="{39E2504F-2E9C-472F-AADD-144B674390D5}"/>
    <dgm:cxn modelId="{CC52E90A-69ED-479A-A295-2FE98B6B4F45}" type="presOf" srcId="{AC1EC814-98EE-44B8-87A4-90ECC744D5B3}" destId="{BC418040-26C8-4992-98FB-F31E1A720D00}" srcOrd="0" destOrd="0" presId="urn:microsoft.com/office/officeart/2005/8/layout/vList3"/>
    <dgm:cxn modelId="{6421E4D8-0C44-483B-8941-BBDFA56DF41F}" srcId="{896C8453-10D7-4E76-A210-D8C56E3DFF19}" destId="{A073AC29-A0C2-494A-9342-C230947C7078}" srcOrd="2" destOrd="0" parTransId="{99C97595-8C51-4F77-9991-5418BE397ED0}" sibTransId="{D31C4ADF-9774-41BE-B658-FEB7D3A1E89B}"/>
    <dgm:cxn modelId="{CCC73468-1416-4D08-B023-ECFDA4D46F2A}" type="presOf" srcId="{7867C196-85E7-4B38-8B6A-6D278CF3F4CA}" destId="{AD2A4120-D99E-4729-B891-225C6F0C1E1D}" srcOrd="0" destOrd="0" presId="urn:microsoft.com/office/officeart/2005/8/layout/vList3"/>
    <dgm:cxn modelId="{782751E6-2282-407B-A68C-3878A9C830BE}" srcId="{896C8453-10D7-4E76-A210-D8C56E3DFF19}" destId="{AC1EC814-98EE-44B8-87A4-90ECC744D5B3}" srcOrd="0" destOrd="0" parTransId="{521A339F-C875-4904-B716-120B017BBE8E}" sibTransId="{51526F85-2ECA-45E9-9181-75ACD0CE88D6}"/>
    <dgm:cxn modelId="{C98CDA6D-7E0F-4F89-8537-36DF84B37020}" type="presOf" srcId="{A073AC29-A0C2-494A-9342-C230947C7078}" destId="{661F0D2F-A35A-49CB-8180-3621CB6FAB9E}" srcOrd="0" destOrd="0" presId="urn:microsoft.com/office/officeart/2005/8/layout/vList3"/>
    <dgm:cxn modelId="{D1E42BF6-C828-4107-8037-6B0D4662B545}" type="presParOf" srcId="{9D62612D-6922-4D64-8E71-A31C391BDFAF}" destId="{967DF13F-2919-49B2-A9F0-8293600FC33F}" srcOrd="0" destOrd="0" presId="urn:microsoft.com/office/officeart/2005/8/layout/vList3"/>
    <dgm:cxn modelId="{00A6D60A-B769-4CAC-845D-BD9A29F7B946}" type="presParOf" srcId="{967DF13F-2919-49B2-A9F0-8293600FC33F}" destId="{66763BAF-FFCA-4F14-850C-72931CD1A8E1}" srcOrd="0" destOrd="0" presId="urn:microsoft.com/office/officeart/2005/8/layout/vList3"/>
    <dgm:cxn modelId="{2F008360-19D0-4F2D-914B-C1AE59E02C37}" type="presParOf" srcId="{967DF13F-2919-49B2-A9F0-8293600FC33F}" destId="{BC418040-26C8-4992-98FB-F31E1A720D00}" srcOrd="1" destOrd="0" presId="urn:microsoft.com/office/officeart/2005/8/layout/vList3"/>
    <dgm:cxn modelId="{79E544DA-9BB9-4CB0-BE59-30EC031141EB}" type="presParOf" srcId="{9D62612D-6922-4D64-8E71-A31C391BDFAF}" destId="{828C0903-47DA-4E3A-BBD6-B917ACADC2BD}" srcOrd="1" destOrd="0" presId="urn:microsoft.com/office/officeart/2005/8/layout/vList3"/>
    <dgm:cxn modelId="{71A0E420-763A-4EAE-A62E-7921930E06F6}" type="presParOf" srcId="{9D62612D-6922-4D64-8E71-A31C391BDFAF}" destId="{77F63D4C-D78F-4131-8773-25B6858A50FE}" srcOrd="2" destOrd="0" presId="urn:microsoft.com/office/officeart/2005/8/layout/vList3"/>
    <dgm:cxn modelId="{7BF35DE7-1088-4F8B-95E8-557F12BD856E}" type="presParOf" srcId="{77F63D4C-D78F-4131-8773-25B6858A50FE}" destId="{4E3DFBA3-DB3B-4BF4-B341-277A2466FFCD}" srcOrd="0" destOrd="0" presId="urn:microsoft.com/office/officeart/2005/8/layout/vList3"/>
    <dgm:cxn modelId="{B9369D2F-9544-4E2A-AF7E-4B4B3343BF14}" type="presParOf" srcId="{77F63D4C-D78F-4131-8773-25B6858A50FE}" destId="{AD2A4120-D99E-4729-B891-225C6F0C1E1D}" srcOrd="1" destOrd="0" presId="urn:microsoft.com/office/officeart/2005/8/layout/vList3"/>
    <dgm:cxn modelId="{E455D0E9-FA33-493A-B192-B168DAE984D5}" type="presParOf" srcId="{9D62612D-6922-4D64-8E71-A31C391BDFAF}" destId="{BA9BBD8E-22A2-4A55-8951-F6783B9FBF14}" srcOrd="3" destOrd="0" presId="urn:microsoft.com/office/officeart/2005/8/layout/vList3"/>
    <dgm:cxn modelId="{D0A69E26-3AA9-45D0-8475-1E3FBF5A0FD3}" type="presParOf" srcId="{9D62612D-6922-4D64-8E71-A31C391BDFAF}" destId="{CB057487-2098-4CAD-8A03-3783FB965526}" srcOrd="4" destOrd="0" presId="urn:microsoft.com/office/officeart/2005/8/layout/vList3"/>
    <dgm:cxn modelId="{6E1FC4AC-0E42-4A3C-8581-CBC3C62AF719}" type="presParOf" srcId="{CB057487-2098-4CAD-8A03-3783FB965526}" destId="{70D8F7E3-440E-4789-9A33-ABB2072295DE}" srcOrd="0" destOrd="0" presId="urn:microsoft.com/office/officeart/2005/8/layout/vList3"/>
    <dgm:cxn modelId="{90D7AC01-33C7-45C6-BA0E-E7DBC7DC48FC}" type="presParOf" srcId="{CB057487-2098-4CAD-8A03-3783FB965526}" destId="{661F0D2F-A35A-49CB-8180-3621CB6FAB9E}"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17EFEF-618A-4B7C-B855-2FDDA5F5666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l-GR"/>
        </a:p>
      </dgm:t>
    </dgm:pt>
    <dgm:pt modelId="{C20167A2-05CE-497B-8B87-35390FA90EE9}">
      <dgm:prSet phldrT="[Text]">
        <dgm:style>
          <a:lnRef idx="1">
            <a:schemeClr val="dk1"/>
          </a:lnRef>
          <a:fillRef idx="2">
            <a:schemeClr val="dk1"/>
          </a:fillRef>
          <a:effectRef idx="1">
            <a:schemeClr val="dk1"/>
          </a:effectRef>
          <a:fontRef idx="minor">
            <a:schemeClr val="dk1"/>
          </a:fontRef>
        </dgm:style>
      </dgm:prSet>
      <dgm:spPr/>
      <dgm:t>
        <a:bodyPr/>
        <a:lstStyle/>
        <a:p>
          <a:r>
            <a:rPr lang="el-GR" b="1" dirty="0" smtClean="0"/>
            <a:t>Ανοικτή και Εξ Αποστάσεως Εκπαίδευση</a:t>
          </a:r>
          <a:endParaRPr lang="el-GR" dirty="0"/>
        </a:p>
      </dgm:t>
    </dgm:pt>
    <dgm:pt modelId="{8A6BEAF5-CD14-47AC-83E0-D7A6D1D9AEC3}" type="parTrans" cxnId="{D24AF1AF-C8AA-4946-9E7F-20A9CA40381D}">
      <dgm:prSet/>
      <dgm:spPr/>
      <dgm:t>
        <a:bodyPr/>
        <a:lstStyle/>
        <a:p>
          <a:endParaRPr lang="el-GR"/>
        </a:p>
      </dgm:t>
    </dgm:pt>
    <dgm:pt modelId="{489214D9-51BF-4E9D-82F8-934B1549F563}" type="sibTrans" cxnId="{D24AF1AF-C8AA-4946-9E7F-20A9CA40381D}">
      <dgm:prSet/>
      <dgm:spPr/>
      <dgm:t>
        <a:bodyPr/>
        <a:lstStyle/>
        <a:p>
          <a:endParaRPr lang="el-GR"/>
        </a:p>
      </dgm:t>
    </dgm:pt>
    <dgm:pt modelId="{E014136C-7740-44EA-A210-AD55DDD3E827}">
      <dgm:prSet phldrT="[Text]">
        <dgm:style>
          <a:lnRef idx="1">
            <a:schemeClr val="dk1"/>
          </a:lnRef>
          <a:fillRef idx="2">
            <a:schemeClr val="dk1"/>
          </a:fillRef>
          <a:effectRef idx="1">
            <a:schemeClr val="dk1"/>
          </a:effectRef>
          <a:fontRef idx="minor">
            <a:schemeClr val="dk1"/>
          </a:fontRef>
        </dgm:style>
      </dgm:prSet>
      <dgm:spPr/>
      <dgm:t>
        <a:bodyPr/>
        <a:lstStyle/>
        <a:p>
          <a:r>
            <a:rPr lang="el-GR" b="1" dirty="0" smtClean="0"/>
            <a:t>Το Εκπαιδευτικό υλικό στα περιβάλλοντα ΕξΑΕ</a:t>
          </a:r>
          <a:endParaRPr lang="el-GR" b="1" dirty="0"/>
        </a:p>
      </dgm:t>
    </dgm:pt>
    <dgm:pt modelId="{F256A416-6650-4897-87CA-AD8D3A0248DB}" type="parTrans" cxnId="{DA21845C-2A7A-434E-BFA6-9D42DE356DA8}">
      <dgm:prSet/>
      <dgm:spPr/>
      <dgm:t>
        <a:bodyPr/>
        <a:lstStyle/>
        <a:p>
          <a:endParaRPr lang="el-GR"/>
        </a:p>
      </dgm:t>
    </dgm:pt>
    <dgm:pt modelId="{EF67822A-56E5-4977-96F1-529FA72CC6EF}" type="sibTrans" cxnId="{DA21845C-2A7A-434E-BFA6-9D42DE356DA8}">
      <dgm:prSet/>
      <dgm:spPr/>
      <dgm:t>
        <a:bodyPr/>
        <a:lstStyle/>
        <a:p>
          <a:endParaRPr lang="el-GR"/>
        </a:p>
      </dgm:t>
    </dgm:pt>
    <dgm:pt modelId="{A9C09305-172B-41D9-A092-48E6C2A8FBDA}">
      <dgm:prSet phldrT="[Text]">
        <dgm:style>
          <a:lnRef idx="1">
            <a:schemeClr val="dk1"/>
          </a:lnRef>
          <a:fillRef idx="2">
            <a:schemeClr val="dk1"/>
          </a:fillRef>
          <a:effectRef idx="1">
            <a:schemeClr val="dk1"/>
          </a:effectRef>
          <a:fontRef idx="minor">
            <a:schemeClr val="dk1"/>
          </a:fontRef>
        </dgm:style>
      </dgm:prSet>
      <dgm:spPr/>
      <dgm:t>
        <a:bodyPr/>
        <a:lstStyle/>
        <a:p>
          <a:r>
            <a:rPr lang="el-GR" b="1" dirty="0" smtClean="0"/>
            <a:t>Οι φυσικές επιστήμες ως αντικείμενο εκπαίδευσης</a:t>
          </a:r>
          <a:endParaRPr lang="el-GR" b="1" dirty="0"/>
        </a:p>
      </dgm:t>
    </dgm:pt>
    <dgm:pt modelId="{27C56FD5-1060-49E9-BAA2-A7C67038C18A}" type="parTrans" cxnId="{89FC0863-8901-4FC1-9E0F-8D9C5C27FA7C}">
      <dgm:prSet/>
      <dgm:spPr/>
      <dgm:t>
        <a:bodyPr/>
        <a:lstStyle/>
        <a:p>
          <a:endParaRPr lang="el-GR"/>
        </a:p>
      </dgm:t>
    </dgm:pt>
    <dgm:pt modelId="{F5459A94-9DB8-4B50-BD4A-D732D5319112}" type="sibTrans" cxnId="{89FC0863-8901-4FC1-9E0F-8D9C5C27FA7C}">
      <dgm:prSet/>
      <dgm:spPr/>
      <dgm:t>
        <a:bodyPr/>
        <a:lstStyle/>
        <a:p>
          <a:endParaRPr lang="el-GR"/>
        </a:p>
      </dgm:t>
    </dgm:pt>
    <dgm:pt modelId="{80562CF1-7ACB-4678-96D3-694CCF88D754}" type="pres">
      <dgm:prSet presAssocID="{2617EFEF-618A-4B7C-B855-2FDDA5F56663}" presName="linear" presStyleCnt="0">
        <dgm:presLayoutVars>
          <dgm:dir/>
          <dgm:animLvl val="lvl"/>
          <dgm:resizeHandles val="exact"/>
        </dgm:presLayoutVars>
      </dgm:prSet>
      <dgm:spPr/>
      <dgm:t>
        <a:bodyPr/>
        <a:lstStyle/>
        <a:p>
          <a:endParaRPr lang="el-GR"/>
        </a:p>
      </dgm:t>
    </dgm:pt>
    <dgm:pt modelId="{F72D682F-D5B1-444B-9C9F-572BC6C28461}" type="pres">
      <dgm:prSet presAssocID="{C20167A2-05CE-497B-8B87-35390FA90EE9}" presName="parentLin" presStyleCnt="0"/>
      <dgm:spPr/>
    </dgm:pt>
    <dgm:pt modelId="{4586BA59-5201-4CB1-9C16-89C8846416F1}" type="pres">
      <dgm:prSet presAssocID="{C20167A2-05CE-497B-8B87-35390FA90EE9}" presName="parentLeftMargin" presStyleLbl="node1" presStyleIdx="0" presStyleCnt="3"/>
      <dgm:spPr/>
      <dgm:t>
        <a:bodyPr/>
        <a:lstStyle/>
        <a:p>
          <a:endParaRPr lang="el-GR"/>
        </a:p>
      </dgm:t>
    </dgm:pt>
    <dgm:pt modelId="{D46F3AA5-73EC-43BF-9005-4E8A78BFC21D}" type="pres">
      <dgm:prSet presAssocID="{C20167A2-05CE-497B-8B87-35390FA90EE9}" presName="parentText" presStyleLbl="node1" presStyleIdx="0" presStyleCnt="3">
        <dgm:presLayoutVars>
          <dgm:chMax val="0"/>
          <dgm:bulletEnabled val="1"/>
        </dgm:presLayoutVars>
      </dgm:prSet>
      <dgm:spPr/>
      <dgm:t>
        <a:bodyPr/>
        <a:lstStyle/>
        <a:p>
          <a:endParaRPr lang="el-GR"/>
        </a:p>
      </dgm:t>
    </dgm:pt>
    <dgm:pt modelId="{341D0B27-44A5-4D27-8995-DC9BC2F0DAC0}" type="pres">
      <dgm:prSet presAssocID="{C20167A2-05CE-497B-8B87-35390FA90EE9}" presName="negativeSpace" presStyleCnt="0"/>
      <dgm:spPr/>
    </dgm:pt>
    <dgm:pt modelId="{71A2D432-9AFD-425E-997D-1337987A3324}" type="pres">
      <dgm:prSet presAssocID="{C20167A2-05CE-497B-8B87-35390FA90EE9}" presName="childText" presStyleLbl="conFgAcc1" presStyleIdx="0" presStyleCnt="3">
        <dgm:presLayoutVars>
          <dgm:bulletEnabled val="1"/>
        </dgm:presLayoutVars>
      </dgm:prSet>
      <dgm:spPr/>
    </dgm:pt>
    <dgm:pt modelId="{C061C100-7120-44FB-9941-58364809F6EA}" type="pres">
      <dgm:prSet presAssocID="{489214D9-51BF-4E9D-82F8-934B1549F563}" presName="spaceBetweenRectangles" presStyleCnt="0"/>
      <dgm:spPr/>
    </dgm:pt>
    <dgm:pt modelId="{F6F9FD4A-B458-4FA0-85D6-31F11DA84130}" type="pres">
      <dgm:prSet presAssocID="{E014136C-7740-44EA-A210-AD55DDD3E827}" presName="parentLin" presStyleCnt="0"/>
      <dgm:spPr/>
    </dgm:pt>
    <dgm:pt modelId="{061A5EE2-9291-4C15-8A39-F6F49EF27F65}" type="pres">
      <dgm:prSet presAssocID="{E014136C-7740-44EA-A210-AD55DDD3E827}" presName="parentLeftMargin" presStyleLbl="node1" presStyleIdx="0" presStyleCnt="3"/>
      <dgm:spPr/>
      <dgm:t>
        <a:bodyPr/>
        <a:lstStyle/>
        <a:p>
          <a:endParaRPr lang="el-GR"/>
        </a:p>
      </dgm:t>
    </dgm:pt>
    <dgm:pt modelId="{D9BD990A-0F3E-4E23-9604-29DC4B933849}" type="pres">
      <dgm:prSet presAssocID="{E014136C-7740-44EA-A210-AD55DDD3E827}" presName="parentText" presStyleLbl="node1" presStyleIdx="1" presStyleCnt="3">
        <dgm:presLayoutVars>
          <dgm:chMax val="0"/>
          <dgm:bulletEnabled val="1"/>
        </dgm:presLayoutVars>
      </dgm:prSet>
      <dgm:spPr/>
      <dgm:t>
        <a:bodyPr/>
        <a:lstStyle/>
        <a:p>
          <a:endParaRPr lang="el-GR"/>
        </a:p>
      </dgm:t>
    </dgm:pt>
    <dgm:pt modelId="{BCAD0237-2778-474A-ACBF-8D9A04F50EB5}" type="pres">
      <dgm:prSet presAssocID="{E014136C-7740-44EA-A210-AD55DDD3E827}" presName="negativeSpace" presStyleCnt="0"/>
      <dgm:spPr/>
    </dgm:pt>
    <dgm:pt modelId="{AD1459CE-47A7-4D21-AD56-E7F36EBA6738}" type="pres">
      <dgm:prSet presAssocID="{E014136C-7740-44EA-A210-AD55DDD3E827}" presName="childText" presStyleLbl="conFgAcc1" presStyleIdx="1" presStyleCnt="3">
        <dgm:presLayoutVars>
          <dgm:bulletEnabled val="1"/>
        </dgm:presLayoutVars>
      </dgm:prSet>
      <dgm:spPr/>
    </dgm:pt>
    <dgm:pt modelId="{A0FE3BAD-2884-4F09-839B-2935C7961125}" type="pres">
      <dgm:prSet presAssocID="{EF67822A-56E5-4977-96F1-529FA72CC6EF}" presName="spaceBetweenRectangles" presStyleCnt="0"/>
      <dgm:spPr/>
    </dgm:pt>
    <dgm:pt modelId="{A49AD2E2-B022-466C-B7C0-F6917BB6E296}" type="pres">
      <dgm:prSet presAssocID="{A9C09305-172B-41D9-A092-48E6C2A8FBDA}" presName="parentLin" presStyleCnt="0"/>
      <dgm:spPr/>
    </dgm:pt>
    <dgm:pt modelId="{2F7843F8-F206-4458-9599-AFF3EDCF4D60}" type="pres">
      <dgm:prSet presAssocID="{A9C09305-172B-41D9-A092-48E6C2A8FBDA}" presName="parentLeftMargin" presStyleLbl="node1" presStyleIdx="1" presStyleCnt="3"/>
      <dgm:spPr/>
      <dgm:t>
        <a:bodyPr/>
        <a:lstStyle/>
        <a:p>
          <a:endParaRPr lang="el-GR"/>
        </a:p>
      </dgm:t>
    </dgm:pt>
    <dgm:pt modelId="{B29EEC07-91F8-49D0-A602-8AC6C2DEAEFB}" type="pres">
      <dgm:prSet presAssocID="{A9C09305-172B-41D9-A092-48E6C2A8FBDA}" presName="parentText" presStyleLbl="node1" presStyleIdx="2" presStyleCnt="3">
        <dgm:presLayoutVars>
          <dgm:chMax val="0"/>
          <dgm:bulletEnabled val="1"/>
        </dgm:presLayoutVars>
      </dgm:prSet>
      <dgm:spPr/>
      <dgm:t>
        <a:bodyPr/>
        <a:lstStyle/>
        <a:p>
          <a:endParaRPr lang="el-GR"/>
        </a:p>
      </dgm:t>
    </dgm:pt>
    <dgm:pt modelId="{1AD417AD-17C1-4D9A-8A23-1A9222894778}" type="pres">
      <dgm:prSet presAssocID="{A9C09305-172B-41D9-A092-48E6C2A8FBDA}" presName="negativeSpace" presStyleCnt="0"/>
      <dgm:spPr/>
    </dgm:pt>
    <dgm:pt modelId="{DE65F4C3-0E6C-4C6A-AFD3-001598D69783}" type="pres">
      <dgm:prSet presAssocID="{A9C09305-172B-41D9-A092-48E6C2A8FBDA}" presName="childText" presStyleLbl="conFgAcc1" presStyleIdx="2" presStyleCnt="3">
        <dgm:presLayoutVars>
          <dgm:bulletEnabled val="1"/>
        </dgm:presLayoutVars>
      </dgm:prSet>
      <dgm:spPr/>
    </dgm:pt>
  </dgm:ptLst>
  <dgm:cxnLst>
    <dgm:cxn modelId="{DA21845C-2A7A-434E-BFA6-9D42DE356DA8}" srcId="{2617EFEF-618A-4B7C-B855-2FDDA5F56663}" destId="{E014136C-7740-44EA-A210-AD55DDD3E827}" srcOrd="1" destOrd="0" parTransId="{F256A416-6650-4897-87CA-AD8D3A0248DB}" sibTransId="{EF67822A-56E5-4977-96F1-529FA72CC6EF}"/>
    <dgm:cxn modelId="{0F14611E-7566-47EE-8C1B-40EB6447986A}" type="presOf" srcId="{A9C09305-172B-41D9-A092-48E6C2A8FBDA}" destId="{B29EEC07-91F8-49D0-A602-8AC6C2DEAEFB}" srcOrd="1" destOrd="0" presId="urn:microsoft.com/office/officeart/2005/8/layout/list1"/>
    <dgm:cxn modelId="{336EFD0B-EBAF-4C54-8959-3544FF5EA976}" type="presOf" srcId="{C20167A2-05CE-497B-8B87-35390FA90EE9}" destId="{4586BA59-5201-4CB1-9C16-89C8846416F1}" srcOrd="0" destOrd="0" presId="urn:microsoft.com/office/officeart/2005/8/layout/list1"/>
    <dgm:cxn modelId="{C015D559-60CB-48D8-9DC0-E8775AB4AE20}" type="presOf" srcId="{A9C09305-172B-41D9-A092-48E6C2A8FBDA}" destId="{2F7843F8-F206-4458-9599-AFF3EDCF4D60}" srcOrd="0" destOrd="0" presId="urn:microsoft.com/office/officeart/2005/8/layout/list1"/>
    <dgm:cxn modelId="{A15E0DA7-4C08-41BE-B93C-A4C6960E22B7}" type="presOf" srcId="{2617EFEF-618A-4B7C-B855-2FDDA5F56663}" destId="{80562CF1-7ACB-4678-96D3-694CCF88D754}" srcOrd="0" destOrd="0" presId="urn:microsoft.com/office/officeart/2005/8/layout/list1"/>
    <dgm:cxn modelId="{2D6E7527-D120-49AB-9FC3-AE2E6FCA53DB}" type="presOf" srcId="{E014136C-7740-44EA-A210-AD55DDD3E827}" destId="{061A5EE2-9291-4C15-8A39-F6F49EF27F65}" srcOrd="0" destOrd="0" presId="urn:microsoft.com/office/officeart/2005/8/layout/list1"/>
    <dgm:cxn modelId="{89FC0863-8901-4FC1-9E0F-8D9C5C27FA7C}" srcId="{2617EFEF-618A-4B7C-B855-2FDDA5F56663}" destId="{A9C09305-172B-41D9-A092-48E6C2A8FBDA}" srcOrd="2" destOrd="0" parTransId="{27C56FD5-1060-49E9-BAA2-A7C67038C18A}" sibTransId="{F5459A94-9DB8-4B50-BD4A-D732D5319112}"/>
    <dgm:cxn modelId="{D24AF1AF-C8AA-4946-9E7F-20A9CA40381D}" srcId="{2617EFEF-618A-4B7C-B855-2FDDA5F56663}" destId="{C20167A2-05CE-497B-8B87-35390FA90EE9}" srcOrd="0" destOrd="0" parTransId="{8A6BEAF5-CD14-47AC-83E0-D7A6D1D9AEC3}" sibTransId="{489214D9-51BF-4E9D-82F8-934B1549F563}"/>
    <dgm:cxn modelId="{B97FC56A-86F1-47A8-A331-D15DAB64274F}" type="presOf" srcId="{E014136C-7740-44EA-A210-AD55DDD3E827}" destId="{D9BD990A-0F3E-4E23-9604-29DC4B933849}" srcOrd="1" destOrd="0" presId="urn:microsoft.com/office/officeart/2005/8/layout/list1"/>
    <dgm:cxn modelId="{16DC969D-CCC3-46FF-91D2-26C7017627C7}" type="presOf" srcId="{C20167A2-05CE-497B-8B87-35390FA90EE9}" destId="{D46F3AA5-73EC-43BF-9005-4E8A78BFC21D}" srcOrd="1" destOrd="0" presId="urn:microsoft.com/office/officeart/2005/8/layout/list1"/>
    <dgm:cxn modelId="{676BE1EA-9E81-4882-8CEF-BF8060BE7EDB}" type="presParOf" srcId="{80562CF1-7ACB-4678-96D3-694CCF88D754}" destId="{F72D682F-D5B1-444B-9C9F-572BC6C28461}" srcOrd="0" destOrd="0" presId="urn:microsoft.com/office/officeart/2005/8/layout/list1"/>
    <dgm:cxn modelId="{2EB3C46F-A1EE-42AE-8F68-C2B2D263A024}" type="presParOf" srcId="{F72D682F-D5B1-444B-9C9F-572BC6C28461}" destId="{4586BA59-5201-4CB1-9C16-89C8846416F1}" srcOrd="0" destOrd="0" presId="urn:microsoft.com/office/officeart/2005/8/layout/list1"/>
    <dgm:cxn modelId="{FC37DA73-237C-40CA-8C7D-7C88FADA1BFC}" type="presParOf" srcId="{F72D682F-D5B1-444B-9C9F-572BC6C28461}" destId="{D46F3AA5-73EC-43BF-9005-4E8A78BFC21D}" srcOrd="1" destOrd="0" presId="urn:microsoft.com/office/officeart/2005/8/layout/list1"/>
    <dgm:cxn modelId="{EBEC643B-804A-48CC-BDE0-D7ECC320C719}" type="presParOf" srcId="{80562CF1-7ACB-4678-96D3-694CCF88D754}" destId="{341D0B27-44A5-4D27-8995-DC9BC2F0DAC0}" srcOrd="1" destOrd="0" presId="urn:microsoft.com/office/officeart/2005/8/layout/list1"/>
    <dgm:cxn modelId="{0E183B7D-0AF1-41E5-98AC-C8D3A886CF6F}" type="presParOf" srcId="{80562CF1-7ACB-4678-96D3-694CCF88D754}" destId="{71A2D432-9AFD-425E-997D-1337987A3324}" srcOrd="2" destOrd="0" presId="urn:microsoft.com/office/officeart/2005/8/layout/list1"/>
    <dgm:cxn modelId="{87ACB6FB-7C15-45C9-A6AD-387A1A9BC57D}" type="presParOf" srcId="{80562CF1-7ACB-4678-96D3-694CCF88D754}" destId="{C061C100-7120-44FB-9941-58364809F6EA}" srcOrd="3" destOrd="0" presId="urn:microsoft.com/office/officeart/2005/8/layout/list1"/>
    <dgm:cxn modelId="{237A03AF-3374-4C06-9DE6-2518A5EB8EBD}" type="presParOf" srcId="{80562CF1-7ACB-4678-96D3-694CCF88D754}" destId="{F6F9FD4A-B458-4FA0-85D6-31F11DA84130}" srcOrd="4" destOrd="0" presId="urn:microsoft.com/office/officeart/2005/8/layout/list1"/>
    <dgm:cxn modelId="{C1E6CAB4-0A45-4CF8-A8C7-522A25CA173B}" type="presParOf" srcId="{F6F9FD4A-B458-4FA0-85D6-31F11DA84130}" destId="{061A5EE2-9291-4C15-8A39-F6F49EF27F65}" srcOrd="0" destOrd="0" presId="urn:microsoft.com/office/officeart/2005/8/layout/list1"/>
    <dgm:cxn modelId="{B53DF413-0D53-46C1-996C-B9A01F04E173}" type="presParOf" srcId="{F6F9FD4A-B458-4FA0-85D6-31F11DA84130}" destId="{D9BD990A-0F3E-4E23-9604-29DC4B933849}" srcOrd="1" destOrd="0" presId="urn:microsoft.com/office/officeart/2005/8/layout/list1"/>
    <dgm:cxn modelId="{9A55D0B8-E3C8-42A6-9016-C316FFBC156E}" type="presParOf" srcId="{80562CF1-7ACB-4678-96D3-694CCF88D754}" destId="{BCAD0237-2778-474A-ACBF-8D9A04F50EB5}" srcOrd="5" destOrd="0" presId="urn:microsoft.com/office/officeart/2005/8/layout/list1"/>
    <dgm:cxn modelId="{B426F37E-CEDE-49FD-A144-6D4F95D64ADF}" type="presParOf" srcId="{80562CF1-7ACB-4678-96D3-694CCF88D754}" destId="{AD1459CE-47A7-4D21-AD56-E7F36EBA6738}" srcOrd="6" destOrd="0" presId="urn:microsoft.com/office/officeart/2005/8/layout/list1"/>
    <dgm:cxn modelId="{73981381-5F5F-4B05-98C0-DCA6324ACB34}" type="presParOf" srcId="{80562CF1-7ACB-4678-96D3-694CCF88D754}" destId="{A0FE3BAD-2884-4F09-839B-2935C7961125}" srcOrd="7" destOrd="0" presId="urn:microsoft.com/office/officeart/2005/8/layout/list1"/>
    <dgm:cxn modelId="{93701FA9-0384-410A-A170-90DBE171B17F}" type="presParOf" srcId="{80562CF1-7ACB-4678-96D3-694CCF88D754}" destId="{A49AD2E2-B022-466C-B7C0-F6917BB6E296}" srcOrd="8" destOrd="0" presId="urn:microsoft.com/office/officeart/2005/8/layout/list1"/>
    <dgm:cxn modelId="{76A458B9-50ED-4CBC-B0BA-CCFFE24BC7DC}" type="presParOf" srcId="{A49AD2E2-B022-466C-B7C0-F6917BB6E296}" destId="{2F7843F8-F206-4458-9599-AFF3EDCF4D60}" srcOrd="0" destOrd="0" presId="urn:microsoft.com/office/officeart/2005/8/layout/list1"/>
    <dgm:cxn modelId="{489385B9-A64C-4046-8489-D586BF7FC7A9}" type="presParOf" srcId="{A49AD2E2-B022-466C-B7C0-F6917BB6E296}" destId="{B29EEC07-91F8-49D0-A602-8AC6C2DEAEFB}" srcOrd="1" destOrd="0" presId="urn:microsoft.com/office/officeart/2005/8/layout/list1"/>
    <dgm:cxn modelId="{B90E60DA-D2F4-49F4-9875-0A5E70B2D777}" type="presParOf" srcId="{80562CF1-7ACB-4678-96D3-694CCF88D754}" destId="{1AD417AD-17C1-4D9A-8A23-1A9222894778}" srcOrd="9" destOrd="0" presId="urn:microsoft.com/office/officeart/2005/8/layout/list1"/>
    <dgm:cxn modelId="{5CE16AF9-6ADD-43A9-B1F2-7AAADA379AFF}" type="presParOf" srcId="{80562CF1-7ACB-4678-96D3-694CCF88D754}" destId="{DE65F4C3-0E6C-4C6A-AFD3-001598D69783}" srcOrd="10"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910D29-7D34-48CA-85FA-8A2F3CDF84A7}"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l-GR"/>
        </a:p>
      </dgm:t>
    </dgm:pt>
    <dgm:pt modelId="{F6DEC189-C7CF-4CA4-A64F-5D84932ABE03}">
      <dgm:prSet phldrT="[Text]">
        <dgm:style>
          <a:lnRef idx="0">
            <a:schemeClr val="accent6"/>
          </a:lnRef>
          <a:fillRef idx="3">
            <a:schemeClr val="accent6"/>
          </a:fillRef>
          <a:effectRef idx="3">
            <a:schemeClr val="accent6"/>
          </a:effectRef>
          <a:fontRef idx="minor">
            <a:schemeClr val="lt1"/>
          </a:fontRef>
        </dgm:style>
      </dgm:prSet>
      <dgm:spPr/>
      <dgm:t>
        <a:bodyPr/>
        <a:lstStyle/>
        <a:p>
          <a:r>
            <a:rPr lang="el-GR" b="1" dirty="0" smtClean="0"/>
            <a:t>Ανοικτή και Εξ Αποστάσεως Εκπαίδευση</a:t>
          </a:r>
          <a:endParaRPr lang="el-GR" b="1" dirty="0"/>
        </a:p>
      </dgm:t>
    </dgm:pt>
    <dgm:pt modelId="{5BE7B5C2-0440-4794-AED3-34884BC55664}" type="parTrans" cxnId="{351DBB49-2EE8-4BE2-8BA1-F6CFA70D1654}">
      <dgm:prSet/>
      <dgm:spPr/>
      <dgm:t>
        <a:bodyPr/>
        <a:lstStyle/>
        <a:p>
          <a:endParaRPr lang="el-GR"/>
        </a:p>
      </dgm:t>
    </dgm:pt>
    <dgm:pt modelId="{CB988449-9E85-4FFA-9E45-3F76A5F41E71}" type="sibTrans" cxnId="{351DBB49-2EE8-4BE2-8BA1-F6CFA70D1654}">
      <dgm:prSet/>
      <dgm:spPr/>
      <dgm:t>
        <a:bodyPr/>
        <a:lstStyle/>
        <a:p>
          <a:endParaRPr lang="el-GR"/>
        </a:p>
      </dgm:t>
    </dgm:pt>
    <dgm:pt modelId="{F045436A-86F1-4FCD-81BD-5ED19FA8DB4A}">
      <dgm:prSet phldrT="[Text]">
        <dgm:style>
          <a:lnRef idx="1">
            <a:schemeClr val="accent2"/>
          </a:lnRef>
          <a:fillRef idx="3">
            <a:schemeClr val="accent2"/>
          </a:fillRef>
          <a:effectRef idx="2">
            <a:schemeClr val="accent2"/>
          </a:effectRef>
          <a:fontRef idx="minor">
            <a:schemeClr val="lt1"/>
          </a:fontRef>
        </dgm:style>
      </dgm:prSet>
      <dgm:spPr/>
      <dgm:t>
        <a:bodyPr/>
        <a:lstStyle/>
        <a:p>
          <a:r>
            <a:rPr lang="el-GR" b="1" dirty="0" smtClean="0"/>
            <a:t>Εξ  Αποστάσεως Εκπαίδευση</a:t>
          </a:r>
          <a:endParaRPr lang="el-GR" b="1" dirty="0"/>
        </a:p>
      </dgm:t>
    </dgm:pt>
    <dgm:pt modelId="{83605A72-0980-464F-A637-602F7F64B5A6}" type="parTrans" cxnId="{5A21D8F8-9BE4-45C8-A92C-FB15C4FC4816}">
      <dgm:prSet/>
      <dgm:spPr/>
      <dgm:t>
        <a:bodyPr/>
        <a:lstStyle/>
        <a:p>
          <a:endParaRPr lang="el-GR"/>
        </a:p>
      </dgm:t>
    </dgm:pt>
    <dgm:pt modelId="{F960E5F8-4E9B-4247-B409-BF1564F0334E}" type="sibTrans" cxnId="{5A21D8F8-9BE4-45C8-A92C-FB15C4FC4816}">
      <dgm:prSet/>
      <dgm:spPr/>
      <dgm:t>
        <a:bodyPr/>
        <a:lstStyle/>
        <a:p>
          <a:endParaRPr lang="el-GR"/>
        </a:p>
      </dgm:t>
    </dgm:pt>
    <dgm:pt modelId="{63A45D3F-DAC2-49B7-9006-AB8B21B02852}">
      <dgm:prSet phldrT="[Text]">
        <dgm:style>
          <a:lnRef idx="1">
            <a:schemeClr val="accent3"/>
          </a:lnRef>
          <a:fillRef idx="3">
            <a:schemeClr val="accent3"/>
          </a:fillRef>
          <a:effectRef idx="2">
            <a:schemeClr val="accent3"/>
          </a:effectRef>
          <a:fontRef idx="minor">
            <a:schemeClr val="lt1"/>
          </a:fontRef>
        </dgm:style>
      </dgm:prSet>
      <dgm:spPr/>
      <dgm:t>
        <a:bodyPr/>
        <a:lstStyle/>
        <a:p>
          <a:r>
            <a:rPr lang="el-GR" b="1" dirty="0" smtClean="0"/>
            <a:t>Ο ρόλος των ΤΠΕ στην΅ΕξΑε</a:t>
          </a:r>
          <a:endParaRPr lang="el-GR" b="1" dirty="0"/>
        </a:p>
      </dgm:t>
    </dgm:pt>
    <dgm:pt modelId="{9C3EB5BB-F701-4E30-B3FD-5DC288E3B0A1}" type="parTrans" cxnId="{298FB23E-67F5-4224-A921-E31F40F5BC95}">
      <dgm:prSet/>
      <dgm:spPr/>
      <dgm:t>
        <a:bodyPr/>
        <a:lstStyle/>
        <a:p>
          <a:endParaRPr lang="el-GR"/>
        </a:p>
      </dgm:t>
    </dgm:pt>
    <dgm:pt modelId="{BB5A8675-409A-4799-90AB-17A0CC7F3574}" type="sibTrans" cxnId="{298FB23E-67F5-4224-A921-E31F40F5BC95}">
      <dgm:prSet/>
      <dgm:spPr/>
      <dgm:t>
        <a:bodyPr/>
        <a:lstStyle/>
        <a:p>
          <a:endParaRPr lang="el-GR"/>
        </a:p>
      </dgm:t>
    </dgm:pt>
    <dgm:pt modelId="{1B5AE654-36B9-4681-BFF5-6C15DA8D3091}">
      <dgm:prSet phldrT="[Text]">
        <dgm:style>
          <a:lnRef idx="1">
            <a:schemeClr val="accent4"/>
          </a:lnRef>
          <a:fillRef idx="3">
            <a:schemeClr val="accent4"/>
          </a:fillRef>
          <a:effectRef idx="2">
            <a:schemeClr val="accent4"/>
          </a:effectRef>
          <a:fontRef idx="minor">
            <a:schemeClr val="lt1"/>
          </a:fontRef>
        </dgm:style>
      </dgm:prSet>
      <dgm:spPr/>
      <dgm:t>
        <a:bodyPr/>
        <a:lstStyle/>
        <a:p>
          <a:r>
            <a:rPr lang="el-GR" b="1" dirty="0" smtClean="0"/>
            <a:t>Σχολική ΕξΑΕ</a:t>
          </a:r>
          <a:endParaRPr lang="el-GR" b="1" dirty="0"/>
        </a:p>
      </dgm:t>
    </dgm:pt>
    <dgm:pt modelId="{382F23D5-31C9-4A07-BB81-E093888567ED}" type="parTrans" cxnId="{05C0BDF1-68F7-4F3C-A1CB-370778E1E718}">
      <dgm:prSet/>
      <dgm:spPr/>
      <dgm:t>
        <a:bodyPr/>
        <a:lstStyle/>
        <a:p>
          <a:endParaRPr lang="el-GR"/>
        </a:p>
      </dgm:t>
    </dgm:pt>
    <dgm:pt modelId="{40670092-2143-42EF-BD74-6A585B15F076}" type="sibTrans" cxnId="{05C0BDF1-68F7-4F3C-A1CB-370778E1E718}">
      <dgm:prSet/>
      <dgm:spPr/>
      <dgm:t>
        <a:bodyPr/>
        <a:lstStyle/>
        <a:p>
          <a:endParaRPr lang="el-GR"/>
        </a:p>
      </dgm:t>
    </dgm:pt>
    <dgm:pt modelId="{813315BE-74F0-4276-A47E-725F92DFC854}">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el-GR" sz="1400" b="1" dirty="0" smtClean="0">
              <a:solidFill>
                <a:schemeClr val="bg1"/>
              </a:solidFill>
            </a:rPr>
            <a:t>Ανοικτή Εκπαίδευση</a:t>
          </a:r>
          <a:endParaRPr lang="el-GR" sz="1400" b="1" dirty="0">
            <a:solidFill>
              <a:schemeClr val="bg1"/>
            </a:solidFill>
          </a:endParaRPr>
        </a:p>
      </dgm:t>
    </dgm:pt>
    <dgm:pt modelId="{AD92B8F7-907E-42EF-8235-CB4064E82B3D}" type="parTrans" cxnId="{F179146E-5207-4CB5-A845-EC52D4FC9DC3}">
      <dgm:prSet/>
      <dgm:spPr/>
      <dgm:t>
        <a:bodyPr/>
        <a:lstStyle/>
        <a:p>
          <a:endParaRPr lang="el-GR"/>
        </a:p>
      </dgm:t>
    </dgm:pt>
    <dgm:pt modelId="{F378AD70-BE14-4F63-9967-118ADF5F6566}" type="sibTrans" cxnId="{F179146E-5207-4CB5-A845-EC52D4FC9DC3}">
      <dgm:prSet/>
      <dgm:spPr/>
      <dgm:t>
        <a:bodyPr/>
        <a:lstStyle/>
        <a:p>
          <a:endParaRPr lang="el-GR"/>
        </a:p>
      </dgm:t>
    </dgm:pt>
    <dgm:pt modelId="{4665A945-2500-4C38-B44C-440ECF847FEC}">
      <dgm:prSet phldrT="[Text]">
        <dgm:style>
          <a:lnRef idx="0">
            <a:schemeClr val="accent5"/>
          </a:lnRef>
          <a:fillRef idx="3">
            <a:schemeClr val="accent5"/>
          </a:fillRef>
          <a:effectRef idx="3">
            <a:schemeClr val="accent5"/>
          </a:effectRef>
          <a:fontRef idx="minor">
            <a:schemeClr val="lt1"/>
          </a:fontRef>
        </dgm:style>
      </dgm:prSet>
      <dgm:spPr/>
      <dgm:t>
        <a:bodyPr/>
        <a:lstStyle/>
        <a:p>
          <a:r>
            <a:rPr lang="el-GR" b="1" dirty="0" smtClean="0"/>
            <a:t>Μορφές Σχολικής ΕξΑΕ</a:t>
          </a:r>
          <a:endParaRPr lang="el-GR" b="1" dirty="0"/>
        </a:p>
      </dgm:t>
    </dgm:pt>
    <dgm:pt modelId="{F710AC51-B70A-43EA-9EA3-BA0EA30126AA}" type="parTrans" cxnId="{EA918A97-56D0-45C9-8385-151207F2A164}">
      <dgm:prSet/>
      <dgm:spPr/>
      <dgm:t>
        <a:bodyPr/>
        <a:lstStyle/>
        <a:p>
          <a:endParaRPr lang="el-GR"/>
        </a:p>
      </dgm:t>
    </dgm:pt>
    <dgm:pt modelId="{A12DCA4C-0A61-47E6-BBA3-5C81B1B506AB}" type="sibTrans" cxnId="{EA918A97-56D0-45C9-8385-151207F2A164}">
      <dgm:prSet/>
      <dgm:spPr/>
      <dgm:t>
        <a:bodyPr/>
        <a:lstStyle/>
        <a:p>
          <a:endParaRPr lang="el-GR"/>
        </a:p>
      </dgm:t>
    </dgm:pt>
    <dgm:pt modelId="{DF639506-4557-491C-AFB6-C960E046E0B5}" type="pres">
      <dgm:prSet presAssocID="{34910D29-7D34-48CA-85FA-8A2F3CDF84A7}" presName="Name0" presStyleCnt="0">
        <dgm:presLayoutVars>
          <dgm:chMax val="1"/>
          <dgm:dir/>
          <dgm:animLvl val="ctr"/>
          <dgm:resizeHandles val="exact"/>
        </dgm:presLayoutVars>
      </dgm:prSet>
      <dgm:spPr/>
      <dgm:t>
        <a:bodyPr/>
        <a:lstStyle/>
        <a:p>
          <a:endParaRPr lang="el-GR"/>
        </a:p>
      </dgm:t>
    </dgm:pt>
    <dgm:pt modelId="{089CA5DE-3ECC-453C-998E-F9EECCBFF524}" type="pres">
      <dgm:prSet presAssocID="{F6DEC189-C7CF-4CA4-A64F-5D84932ABE03}" presName="centerShape" presStyleLbl="node0" presStyleIdx="0" presStyleCnt="1"/>
      <dgm:spPr/>
      <dgm:t>
        <a:bodyPr/>
        <a:lstStyle/>
        <a:p>
          <a:endParaRPr lang="el-GR"/>
        </a:p>
      </dgm:t>
    </dgm:pt>
    <dgm:pt modelId="{8566D00E-C1BA-4430-9FEA-C00992B13EDE}" type="pres">
      <dgm:prSet presAssocID="{F045436A-86F1-4FCD-81BD-5ED19FA8DB4A}" presName="node" presStyleLbl="node1" presStyleIdx="0" presStyleCnt="5">
        <dgm:presLayoutVars>
          <dgm:bulletEnabled val="1"/>
        </dgm:presLayoutVars>
      </dgm:prSet>
      <dgm:spPr/>
      <dgm:t>
        <a:bodyPr/>
        <a:lstStyle/>
        <a:p>
          <a:endParaRPr lang="el-GR"/>
        </a:p>
      </dgm:t>
    </dgm:pt>
    <dgm:pt modelId="{69E0F495-2EB3-4B64-8EEE-69B399449198}" type="pres">
      <dgm:prSet presAssocID="{F045436A-86F1-4FCD-81BD-5ED19FA8DB4A}" presName="dummy" presStyleCnt="0"/>
      <dgm:spPr/>
    </dgm:pt>
    <dgm:pt modelId="{7A7872AA-A6AA-42FE-9B0A-386B4A13D001}" type="pres">
      <dgm:prSet presAssocID="{F960E5F8-4E9B-4247-B409-BF1564F0334E}" presName="sibTrans" presStyleLbl="sibTrans2D1" presStyleIdx="0" presStyleCnt="5"/>
      <dgm:spPr/>
      <dgm:t>
        <a:bodyPr/>
        <a:lstStyle/>
        <a:p>
          <a:endParaRPr lang="el-GR"/>
        </a:p>
      </dgm:t>
    </dgm:pt>
    <dgm:pt modelId="{EFAD5CA4-A78E-4C4C-A28D-5086FB78AAFE}" type="pres">
      <dgm:prSet presAssocID="{63A45D3F-DAC2-49B7-9006-AB8B21B02852}" presName="node" presStyleLbl="node1" presStyleIdx="1" presStyleCnt="5">
        <dgm:presLayoutVars>
          <dgm:bulletEnabled val="1"/>
        </dgm:presLayoutVars>
      </dgm:prSet>
      <dgm:spPr/>
      <dgm:t>
        <a:bodyPr/>
        <a:lstStyle/>
        <a:p>
          <a:endParaRPr lang="el-GR"/>
        </a:p>
      </dgm:t>
    </dgm:pt>
    <dgm:pt modelId="{13348A05-E574-46FA-A3A5-0B81DE9680C7}" type="pres">
      <dgm:prSet presAssocID="{63A45D3F-DAC2-49B7-9006-AB8B21B02852}" presName="dummy" presStyleCnt="0"/>
      <dgm:spPr/>
    </dgm:pt>
    <dgm:pt modelId="{A8C09D9B-B813-41F6-BFF5-9C26E4006B62}" type="pres">
      <dgm:prSet presAssocID="{BB5A8675-409A-4799-90AB-17A0CC7F3574}" presName="sibTrans" presStyleLbl="sibTrans2D1" presStyleIdx="1" presStyleCnt="5"/>
      <dgm:spPr/>
      <dgm:t>
        <a:bodyPr/>
        <a:lstStyle/>
        <a:p>
          <a:endParaRPr lang="el-GR"/>
        </a:p>
      </dgm:t>
    </dgm:pt>
    <dgm:pt modelId="{F4DA98F6-5346-4013-896E-17E2803E7F0F}" type="pres">
      <dgm:prSet presAssocID="{1B5AE654-36B9-4681-BFF5-6C15DA8D3091}" presName="node" presStyleLbl="node1" presStyleIdx="2" presStyleCnt="5">
        <dgm:presLayoutVars>
          <dgm:bulletEnabled val="1"/>
        </dgm:presLayoutVars>
      </dgm:prSet>
      <dgm:spPr/>
      <dgm:t>
        <a:bodyPr/>
        <a:lstStyle/>
        <a:p>
          <a:endParaRPr lang="el-GR"/>
        </a:p>
      </dgm:t>
    </dgm:pt>
    <dgm:pt modelId="{7F71911E-F9C5-44C3-9010-BD228BACDBD1}" type="pres">
      <dgm:prSet presAssocID="{1B5AE654-36B9-4681-BFF5-6C15DA8D3091}" presName="dummy" presStyleCnt="0"/>
      <dgm:spPr/>
    </dgm:pt>
    <dgm:pt modelId="{03FCFD89-6F07-41B7-BFAF-CAC22C6D37E1}" type="pres">
      <dgm:prSet presAssocID="{40670092-2143-42EF-BD74-6A585B15F076}" presName="sibTrans" presStyleLbl="sibTrans2D1" presStyleIdx="2" presStyleCnt="5"/>
      <dgm:spPr/>
      <dgm:t>
        <a:bodyPr/>
        <a:lstStyle/>
        <a:p>
          <a:endParaRPr lang="el-GR"/>
        </a:p>
      </dgm:t>
    </dgm:pt>
    <dgm:pt modelId="{383CED55-33EE-4F70-9872-1A78C8E2E41E}" type="pres">
      <dgm:prSet presAssocID="{4665A945-2500-4C38-B44C-440ECF847FEC}" presName="node" presStyleLbl="node1" presStyleIdx="3" presStyleCnt="5">
        <dgm:presLayoutVars>
          <dgm:bulletEnabled val="1"/>
        </dgm:presLayoutVars>
      </dgm:prSet>
      <dgm:spPr/>
      <dgm:t>
        <a:bodyPr/>
        <a:lstStyle/>
        <a:p>
          <a:endParaRPr lang="el-GR"/>
        </a:p>
      </dgm:t>
    </dgm:pt>
    <dgm:pt modelId="{E03DE1CC-57CE-4522-89A8-D4EBCD8FCEF1}" type="pres">
      <dgm:prSet presAssocID="{4665A945-2500-4C38-B44C-440ECF847FEC}" presName="dummy" presStyleCnt="0"/>
      <dgm:spPr/>
    </dgm:pt>
    <dgm:pt modelId="{DA57AA16-CF10-4216-B7B3-1D320B4F1CA9}" type="pres">
      <dgm:prSet presAssocID="{A12DCA4C-0A61-47E6-BBA3-5C81B1B506AB}" presName="sibTrans" presStyleLbl="sibTrans2D1" presStyleIdx="3" presStyleCnt="5"/>
      <dgm:spPr/>
      <dgm:t>
        <a:bodyPr/>
        <a:lstStyle/>
        <a:p>
          <a:endParaRPr lang="el-GR"/>
        </a:p>
      </dgm:t>
    </dgm:pt>
    <dgm:pt modelId="{8B7F7878-3EB7-4134-A681-EB603B2D22E9}" type="pres">
      <dgm:prSet presAssocID="{813315BE-74F0-4276-A47E-725F92DFC854}" presName="node" presStyleLbl="node1" presStyleIdx="4" presStyleCnt="5">
        <dgm:presLayoutVars>
          <dgm:bulletEnabled val="1"/>
        </dgm:presLayoutVars>
      </dgm:prSet>
      <dgm:spPr/>
      <dgm:t>
        <a:bodyPr/>
        <a:lstStyle/>
        <a:p>
          <a:endParaRPr lang="el-GR"/>
        </a:p>
      </dgm:t>
    </dgm:pt>
    <dgm:pt modelId="{C2D9EF10-5BB1-4EBC-AD6C-4CDF5F8A2EAD}" type="pres">
      <dgm:prSet presAssocID="{813315BE-74F0-4276-A47E-725F92DFC854}" presName="dummy" presStyleCnt="0"/>
      <dgm:spPr/>
    </dgm:pt>
    <dgm:pt modelId="{A8BFF50B-232D-44E2-9B95-D9DD77328FE1}" type="pres">
      <dgm:prSet presAssocID="{F378AD70-BE14-4F63-9967-118ADF5F6566}" presName="sibTrans" presStyleLbl="sibTrans2D1" presStyleIdx="4" presStyleCnt="5"/>
      <dgm:spPr/>
      <dgm:t>
        <a:bodyPr/>
        <a:lstStyle/>
        <a:p>
          <a:endParaRPr lang="el-GR"/>
        </a:p>
      </dgm:t>
    </dgm:pt>
  </dgm:ptLst>
  <dgm:cxnLst>
    <dgm:cxn modelId="{07E30682-746D-486A-B78E-06AD9651AFA8}" type="presOf" srcId="{F045436A-86F1-4FCD-81BD-5ED19FA8DB4A}" destId="{8566D00E-C1BA-4430-9FEA-C00992B13EDE}" srcOrd="0" destOrd="0" presId="urn:microsoft.com/office/officeart/2005/8/layout/radial6"/>
    <dgm:cxn modelId="{7616FBA9-C4F6-472A-A3FC-92D4E99A53F1}" type="presOf" srcId="{BB5A8675-409A-4799-90AB-17A0CC7F3574}" destId="{A8C09D9B-B813-41F6-BFF5-9C26E4006B62}" srcOrd="0" destOrd="0" presId="urn:microsoft.com/office/officeart/2005/8/layout/radial6"/>
    <dgm:cxn modelId="{A9516DA3-1EDA-4566-931E-E949DE16C270}" type="presOf" srcId="{63A45D3F-DAC2-49B7-9006-AB8B21B02852}" destId="{EFAD5CA4-A78E-4C4C-A28D-5086FB78AAFE}" srcOrd="0" destOrd="0" presId="urn:microsoft.com/office/officeart/2005/8/layout/radial6"/>
    <dgm:cxn modelId="{4DB351C2-03C3-4A08-8E30-A152F70F9676}" type="presOf" srcId="{4665A945-2500-4C38-B44C-440ECF847FEC}" destId="{383CED55-33EE-4F70-9872-1A78C8E2E41E}" srcOrd="0" destOrd="0" presId="urn:microsoft.com/office/officeart/2005/8/layout/radial6"/>
    <dgm:cxn modelId="{05C0BDF1-68F7-4F3C-A1CB-370778E1E718}" srcId="{F6DEC189-C7CF-4CA4-A64F-5D84932ABE03}" destId="{1B5AE654-36B9-4681-BFF5-6C15DA8D3091}" srcOrd="2" destOrd="0" parTransId="{382F23D5-31C9-4A07-BB81-E093888567ED}" sibTransId="{40670092-2143-42EF-BD74-6A585B15F076}"/>
    <dgm:cxn modelId="{EA918A97-56D0-45C9-8385-151207F2A164}" srcId="{F6DEC189-C7CF-4CA4-A64F-5D84932ABE03}" destId="{4665A945-2500-4C38-B44C-440ECF847FEC}" srcOrd="3" destOrd="0" parTransId="{F710AC51-B70A-43EA-9EA3-BA0EA30126AA}" sibTransId="{A12DCA4C-0A61-47E6-BBA3-5C81B1B506AB}"/>
    <dgm:cxn modelId="{5A21D8F8-9BE4-45C8-A92C-FB15C4FC4816}" srcId="{F6DEC189-C7CF-4CA4-A64F-5D84932ABE03}" destId="{F045436A-86F1-4FCD-81BD-5ED19FA8DB4A}" srcOrd="0" destOrd="0" parTransId="{83605A72-0980-464F-A637-602F7F64B5A6}" sibTransId="{F960E5F8-4E9B-4247-B409-BF1564F0334E}"/>
    <dgm:cxn modelId="{BD38DA75-AB67-4943-B9EF-A3D543175424}" type="presOf" srcId="{813315BE-74F0-4276-A47E-725F92DFC854}" destId="{8B7F7878-3EB7-4134-A681-EB603B2D22E9}" srcOrd="0" destOrd="0" presId="urn:microsoft.com/office/officeart/2005/8/layout/radial6"/>
    <dgm:cxn modelId="{1471E5AB-3297-464B-A182-D39494AAC1E7}" type="presOf" srcId="{F378AD70-BE14-4F63-9967-118ADF5F6566}" destId="{A8BFF50B-232D-44E2-9B95-D9DD77328FE1}" srcOrd="0" destOrd="0" presId="urn:microsoft.com/office/officeart/2005/8/layout/radial6"/>
    <dgm:cxn modelId="{B9A45A64-7207-434A-944E-806DCB10EB4F}" type="presOf" srcId="{34910D29-7D34-48CA-85FA-8A2F3CDF84A7}" destId="{DF639506-4557-491C-AFB6-C960E046E0B5}" srcOrd="0" destOrd="0" presId="urn:microsoft.com/office/officeart/2005/8/layout/radial6"/>
    <dgm:cxn modelId="{F0079074-F5D8-4AE8-9109-5AB0427D9F64}" type="presOf" srcId="{1B5AE654-36B9-4681-BFF5-6C15DA8D3091}" destId="{F4DA98F6-5346-4013-896E-17E2803E7F0F}" srcOrd="0" destOrd="0" presId="urn:microsoft.com/office/officeart/2005/8/layout/radial6"/>
    <dgm:cxn modelId="{298FB23E-67F5-4224-A921-E31F40F5BC95}" srcId="{F6DEC189-C7CF-4CA4-A64F-5D84932ABE03}" destId="{63A45D3F-DAC2-49B7-9006-AB8B21B02852}" srcOrd="1" destOrd="0" parTransId="{9C3EB5BB-F701-4E30-B3FD-5DC288E3B0A1}" sibTransId="{BB5A8675-409A-4799-90AB-17A0CC7F3574}"/>
    <dgm:cxn modelId="{F179146E-5207-4CB5-A845-EC52D4FC9DC3}" srcId="{F6DEC189-C7CF-4CA4-A64F-5D84932ABE03}" destId="{813315BE-74F0-4276-A47E-725F92DFC854}" srcOrd="4" destOrd="0" parTransId="{AD92B8F7-907E-42EF-8235-CB4064E82B3D}" sibTransId="{F378AD70-BE14-4F63-9967-118ADF5F6566}"/>
    <dgm:cxn modelId="{8F96285F-1896-4308-BADC-09EA2E4F431B}" type="presOf" srcId="{F6DEC189-C7CF-4CA4-A64F-5D84932ABE03}" destId="{089CA5DE-3ECC-453C-998E-F9EECCBFF524}" srcOrd="0" destOrd="0" presId="urn:microsoft.com/office/officeart/2005/8/layout/radial6"/>
    <dgm:cxn modelId="{F64F6231-0942-4523-9A56-B7CB947B9F32}" type="presOf" srcId="{F960E5F8-4E9B-4247-B409-BF1564F0334E}" destId="{7A7872AA-A6AA-42FE-9B0A-386B4A13D001}" srcOrd="0" destOrd="0" presId="urn:microsoft.com/office/officeart/2005/8/layout/radial6"/>
    <dgm:cxn modelId="{351DBB49-2EE8-4BE2-8BA1-F6CFA70D1654}" srcId="{34910D29-7D34-48CA-85FA-8A2F3CDF84A7}" destId="{F6DEC189-C7CF-4CA4-A64F-5D84932ABE03}" srcOrd="0" destOrd="0" parTransId="{5BE7B5C2-0440-4794-AED3-34884BC55664}" sibTransId="{CB988449-9E85-4FFA-9E45-3F76A5F41E71}"/>
    <dgm:cxn modelId="{EE860644-5B62-4872-840D-CF4683BDA038}" type="presOf" srcId="{40670092-2143-42EF-BD74-6A585B15F076}" destId="{03FCFD89-6F07-41B7-BFAF-CAC22C6D37E1}" srcOrd="0" destOrd="0" presId="urn:microsoft.com/office/officeart/2005/8/layout/radial6"/>
    <dgm:cxn modelId="{EDEB5354-CC81-40EF-80AE-BFB0EFCFA398}" type="presOf" srcId="{A12DCA4C-0A61-47E6-BBA3-5C81B1B506AB}" destId="{DA57AA16-CF10-4216-B7B3-1D320B4F1CA9}" srcOrd="0" destOrd="0" presId="urn:microsoft.com/office/officeart/2005/8/layout/radial6"/>
    <dgm:cxn modelId="{5DD6A4F3-F4E4-4C6A-BADF-E00DDD0E0AE7}" type="presParOf" srcId="{DF639506-4557-491C-AFB6-C960E046E0B5}" destId="{089CA5DE-3ECC-453C-998E-F9EECCBFF524}" srcOrd="0" destOrd="0" presId="urn:microsoft.com/office/officeart/2005/8/layout/radial6"/>
    <dgm:cxn modelId="{950F208E-5111-4161-9CDF-55A3F135B303}" type="presParOf" srcId="{DF639506-4557-491C-AFB6-C960E046E0B5}" destId="{8566D00E-C1BA-4430-9FEA-C00992B13EDE}" srcOrd="1" destOrd="0" presId="urn:microsoft.com/office/officeart/2005/8/layout/radial6"/>
    <dgm:cxn modelId="{55504628-7EB8-483D-A236-D9404BCC134D}" type="presParOf" srcId="{DF639506-4557-491C-AFB6-C960E046E0B5}" destId="{69E0F495-2EB3-4B64-8EEE-69B399449198}" srcOrd="2" destOrd="0" presId="urn:microsoft.com/office/officeart/2005/8/layout/radial6"/>
    <dgm:cxn modelId="{354C2B20-A84B-4001-93CC-C72C59DF3517}" type="presParOf" srcId="{DF639506-4557-491C-AFB6-C960E046E0B5}" destId="{7A7872AA-A6AA-42FE-9B0A-386B4A13D001}" srcOrd="3" destOrd="0" presId="urn:microsoft.com/office/officeart/2005/8/layout/radial6"/>
    <dgm:cxn modelId="{8C8F0EE6-6D59-43E8-82F5-0AA584F84E87}" type="presParOf" srcId="{DF639506-4557-491C-AFB6-C960E046E0B5}" destId="{EFAD5CA4-A78E-4C4C-A28D-5086FB78AAFE}" srcOrd="4" destOrd="0" presId="urn:microsoft.com/office/officeart/2005/8/layout/radial6"/>
    <dgm:cxn modelId="{CB022F67-4495-4625-8B75-1E23A5095DBB}" type="presParOf" srcId="{DF639506-4557-491C-AFB6-C960E046E0B5}" destId="{13348A05-E574-46FA-A3A5-0B81DE9680C7}" srcOrd="5" destOrd="0" presId="urn:microsoft.com/office/officeart/2005/8/layout/radial6"/>
    <dgm:cxn modelId="{9591C4F7-B85B-4512-905C-D2C5CD0E58E5}" type="presParOf" srcId="{DF639506-4557-491C-AFB6-C960E046E0B5}" destId="{A8C09D9B-B813-41F6-BFF5-9C26E4006B62}" srcOrd="6" destOrd="0" presId="urn:microsoft.com/office/officeart/2005/8/layout/radial6"/>
    <dgm:cxn modelId="{9E0577AF-1135-46BE-87A7-7B1AECB6B05D}" type="presParOf" srcId="{DF639506-4557-491C-AFB6-C960E046E0B5}" destId="{F4DA98F6-5346-4013-896E-17E2803E7F0F}" srcOrd="7" destOrd="0" presId="urn:microsoft.com/office/officeart/2005/8/layout/radial6"/>
    <dgm:cxn modelId="{E41B42B6-49DE-431E-BCEC-21811593D491}" type="presParOf" srcId="{DF639506-4557-491C-AFB6-C960E046E0B5}" destId="{7F71911E-F9C5-44C3-9010-BD228BACDBD1}" srcOrd="8" destOrd="0" presId="urn:microsoft.com/office/officeart/2005/8/layout/radial6"/>
    <dgm:cxn modelId="{01991F50-08BE-4DC0-B585-9A64950054F6}" type="presParOf" srcId="{DF639506-4557-491C-AFB6-C960E046E0B5}" destId="{03FCFD89-6F07-41B7-BFAF-CAC22C6D37E1}" srcOrd="9" destOrd="0" presId="urn:microsoft.com/office/officeart/2005/8/layout/radial6"/>
    <dgm:cxn modelId="{1C5C51E5-EC9E-4106-8AB8-5BED60B70470}" type="presParOf" srcId="{DF639506-4557-491C-AFB6-C960E046E0B5}" destId="{383CED55-33EE-4F70-9872-1A78C8E2E41E}" srcOrd="10" destOrd="0" presId="urn:microsoft.com/office/officeart/2005/8/layout/radial6"/>
    <dgm:cxn modelId="{332A3869-842F-4B50-98C8-8131DA42CE60}" type="presParOf" srcId="{DF639506-4557-491C-AFB6-C960E046E0B5}" destId="{E03DE1CC-57CE-4522-89A8-D4EBCD8FCEF1}" srcOrd="11" destOrd="0" presId="urn:microsoft.com/office/officeart/2005/8/layout/radial6"/>
    <dgm:cxn modelId="{6047DB0E-988E-4921-9279-A71D78A3E7C0}" type="presParOf" srcId="{DF639506-4557-491C-AFB6-C960E046E0B5}" destId="{DA57AA16-CF10-4216-B7B3-1D320B4F1CA9}" srcOrd="12" destOrd="0" presId="urn:microsoft.com/office/officeart/2005/8/layout/radial6"/>
    <dgm:cxn modelId="{082DEA76-D63B-45B5-B3DF-FB7F05FD48BF}" type="presParOf" srcId="{DF639506-4557-491C-AFB6-C960E046E0B5}" destId="{8B7F7878-3EB7-4134-A681-EB603B2D22E9}" srcOrd="13" destOrd="0" presId="urn:microsoft.com/office/officeart/2005/8/layout/radial6"/>
    <dgm:cxn modelId="{830CCF43-5323-4782-AF63-F6E84E0DB770}" type="presParOf" srcId="{DF639506-4557-491C-AFB6-C960E046E0B5}" destId="{C2D9EF10-5BB1-4EBC-AD6C-4CDF5F8A2EAD}" srcOrd="14" destOrd="0" presId="urn:microsoft.com/office/officeart/2005/8/layout/radial6"/>
    <dgm:cxn modelId="{6C846277-69AC-413B-97FB-E391A090ADD2}" type="presParOf" srcId="{DF639506-4557-491C-AFB6-C960E046E0B5}" destId="{A8BFF50B-232D-44E2-9B95-D9DD77328FE1}" srcOrd="15"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43795F6-504D-49DB-AB71-EEE1B85B94C5}"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l-GR"/>
        </a:p>
      </dgm:t>
    </dgm:pt>
    <dgm:pt modelId="{69FB2CD1-60F7-400B-9A0B-6A8F4ECFC5D3}">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l-GR" sz="1600" b="1" dirty="0" smtClean="0">
              <a:solidFill>
                <a:schemeClr val="bg2">
                  <a:lumMod val="25000"/>
                </a:schemeClr>
              </a:solidFill>
            </a:rPr>
            <a:t>Αρχές δημιουργίας Εκπαιδευτικού Υλικού με τη μεθοδολογία της ΕξΑΕ</a:t>
          </a:r>
          <a:endParaRPr lang="el-GR" sz="1600" b="1" dirty="0">
            <a:solidFill>
              <a:schemeClr val="bg2">
                <a:lumMod val="25000"/>
              </a:schemeClr>
            </a:solidFill>
          </a:endParaRPr>
        </a:p>
      </dgm:t>
    </dgm:pt>
    <dgm:pt modelId="{6F106F89-A50F-4B90-9921-3A2022FF925B}" type="parTrans" cxnId="{CCA80DAC-851F-43BD-9C77-35FE4346A7EF}">
      <dgm:prSet/>
      <dgm:spPr/>
      <dgm:t>
        <a:bodyPr/>
        <a:lstStyle/>
        <a:p>
          <a:endParaRPr lang="el-GR"/>
        </a:p>
      </dgm:t>
    </dgm:pt>
    <dgm:pt modelId="{4F38526A-5357-4D66-AAA4-E230ABC6F369}" type="sibTrans" cxnId="{CCA80DAC-851F-43BD-9C77-35FE4346A7EF}">
      <dgm:prSet/>
      <dgm:spPr/>
      <dgm:t>
        <a:bodyPr/>
        <a:lstStyle/>
        <a:p>
          <a:endParaRPr lang="el-GR"/>
        </a:p>
      </dgm:t>
    </dgm:pt>
    <dgm:pt modelId="{D0938E8C-6F37-4C6C-8F1A-D2F39817E8A6}">
      <dgm:prSet>
        <dgm:style>
          <a:lnRef idx="1">
            <a:schemeClr val="dk1"/>
          </a:lnRef>
          <a:fillRef idx="2">
            <a:schemeClr val="dk1"/>
          </a:fillRef>
          <a:effectRef idx="1">
            <a:schemeClr val="dk1"/>
          </a:effectRef>
          <a:fontRef idx="minor">
            <a:schemeClr val="dk1"/>
          </a:fontRef>
        </dgm:style>
      </dgm:prSet>
      <dgm:spPr/>
      <dgm:t>
        <a:bodyPr/>
        <a:lstStyle/>
        <a:p>
          <a:pPr algn="ctr"/>
          <a:r>
            <a:rPr lang="el-GR" b="1" dirty="0" smtClean="0">
              <a:solidFill>
                <a:schemeClr val="bg2">
                  <a:lumMod val="25000"/>
                </a:schemeClr>
              </a:solidFill>
            </a:rPr>
            <a:t>Το εκπαιδευτικό υλικό οφείλει να παρακινήσει και να διευκολύνει τους εκπαιδευόμενους στη μελέτη τους.Με βάση αυτή τη θεωρία του για τη δημιουργία Ε.Υ με τη μορφή της «καθοδηγούμενης διδακτικής συνδιάλεξης», ο Holmberg (1983) παρουσιάζει τα χαρακτηριστικά που αυτή πρέπει να έχει.</a:t>
          </a:r>
          <a:endParaRPr lang="el-GR" b="1" dirty="0">
            <a:solidFill>
              <a:schemeClr val="bg2">
                <a:lumMod val="25000"/>
              </a:schemeClr>
            </a:solidFill>
          </a:endParaRPr>
        </a:p>
      </dgm:t>
    </dgm:pt>
    <dgm:pt modelId="{7C8871D4-882B-404F-8279-7FA4DFC15AA9}" type="parTrans" cxnId="{C2F70732-7356-4090-8348-189884FC7D53}">
      <dgm:prSet/>
      <dgm:spPr/>
      <dgm:t>
        <a:bodyPr/>
        <a:lstStyle/>
        <a:p>
          <a:endParaRPr lang="el-GR"/>
        </a:p>
      </dgm:t>
    </dgm:pt>
    <dgm:pt modelId="{8AEAF6DC-F45B-4E78-976C-0E3441B25A51}" type="sibTrans" cxnId="{C2F70732-7356-4090-8348-189884FC7D53}">
      <dgm:prSet/>
      <dgm:spPr/>
      <dgm:t>
        <a:bodyPr/>
        <a:lstStyle/>
        <a:p>
          <a:endParaRPr lang="el-GR"/>
        </a:p>
      </dgm:t>
    </dgm:pt>
    <dgm:pt modelId="{18D02A91-882E-48A7-9007-BE9F8849D93A}">
      <dgm:prSet phldrT="[Text]">
        <dgm:style>
          <a:lnRef idx="1">
            <a:schemeClr val="accent3"/>
          </a:lnRef>
          <a:fillRef idx="2">
            <a:schemeClr val="accent3"/>
          </a:fillRef>
          <a:effectRef idx="1">
            <a:schemeClr val="accent3"/>
          </a:effectRef>
          <a:fontRef idx="minor">
            <a:schemeClr val="dk1"/>
          </a:fontRef>
        </dgm:style>
      </dgm:prSet>
      <dgm:spPr/>
      <dgm:t>
        <a:bodyPr/>
        <a:lstStyle/>
        <a:p>
          <a:r>
            <a:rPr lang="el-GR" b="1" dirty="0" smtClean="0">
              <a:solidFill>
                <a:schemeClr val="bg2">
                  <a:lumMod val="25000"/>
                </a:schemeClr>
              </a:solidFill>
            </a:rPr>
            <a:t>Η συνεισφορά του Mayer στο πεδίο του σχεδιασμού εκπαιδευτικού υλικου για e-Learning περιβάλλοντα είναι πολύ σημαντική και παρουσιάζεται μέσα από τη θεωρία του: «Γνωστική Θεωρία της Πολυμεσικής Μάθησης» </a:t>
          </a:r>
          <a:endParaRPr lang="el-GR" b="1" dirty="0">
            <a:solidFill>
              <a:schemeClr val="bg2">
                <a:lumMod val="25000"/>
              </a:schemeClr>
            </a:solidFill>
          </a:endParaRPr>
        </a:p>
      </dgm:t>
    </dgm:pt>
    <dgm:pt modelId="{584F12A2-C7CD-4725-9F9C-98494C987FFF}" type="parTrans" cxnId="{93A38690-937C-4173-942D-17CDBA7C24A8}">
      <dgm:prSet/>
      <dgm:spPr/>
      <dgm:t>
        <a:bodyPr/>
        <a:lstStyle/>
        <a:p>
          <a:endParaRPr lang="el-GR"/>
        </a:p>
      </dgm:t>
    </dgm:pt>
    <dgm:pt modelId="{13C5A14F-B30C-4917-9E63-40B2453995AE}" type="sibTrans" cxnId="{93A38690-937C-4173-942D-17CDBA7C24A8}">
      <dgm:prSet/>
      <dgm:spPr/>
      <dgm:t>
        <a:bodyPr/>
        <a:lstStyle/>
        <a:p>
          <a:endParaRPr lang="el-GR"/>
        </a:p>
      </dgm:t>
    </dgm:pt>
    <dgm:pt modelId="{34861F07-66FE-434B-A10E-6C73F040EFBE}">
      <dgm:prSet phldrT="[Text]">
        <dgm:style>
          <a:lnRef idx="1">
            <a:schemeClr val="accent4"/>
          </a:lnRef>
          <a:fillRef idx="2">
            <a:schemeClr val="accent4"/>
          </a:fillRef>
          <a:effectRef idx="1">
            <a:schemeClr val="accent4"/>
          </a:effectRef>
          <a:fontRef idx="minor">
            <a:schemeClr val="dk1"/>
          </a:fontRef>
        </dgm:style>
      </dgm:prSet>
      <dgm:spPr/>
      <dgm:t>
        <a:bodyPr/>
        <a:lstStyle/>
        <a:p>
          <a:r>
            <a:rPr lang="el-GR" b="1" dirty="0" smtClean="0">
              <a:solidFill>
                <a:schemeClr val="bg2">
                  <a:lumMod val="25000"/>
                </a:schemeClr>
              </a:solidFill>
            </a:rPr>
            <a:t>Οι Λιοναράκης και Σπανάκα (2017) αποφάσισαν να συνοψίσουν τι πρέπει να γνωρίσουν όσοι αποφασίζουν να σχεδιάσουν και να δημιουργήσουν ΕΥ στην εξ αποστάσεως διδασκαλία, έτσι  διατύπωσαν  επτά αρχές δημιουργίας εκπαιδευτικού υλικού για εξ αποστάσεως εκπαίδευση.</a:t>
          </a:r>
          <a:endParaRPr lang="el-GR" b="1" dirty="0">
            <a:solidFill>
              <a:schemeClr val="bg2">
                <a:lumMod val="25000"/>
              </a:schemeClr>
            </a:solidFill>
          </a:endParaRPr>
        </a:p>
      </dgm:t>
    </dgm:pt>
    <dgm:pt modelId="{77342E3C-C977-41C3-A5DD-8FC5C8D3B77A}" type="parTrans" cxnId="{65847E19-9783-4C95-BF1E-4EF5C7BF8024}">
      <dgm:prSet/>
      <dgm:spPr/>
      <dgm:t>
        <a:bodyPr/>
        <a:lstStyle/>
        <a:p>
          <a:endParaRPr lang="el-GR"/>
        </a:p>
      </dgm:t>
    </dgm:pt>
    <dgm:pt modelId="{42F32AA6-0C2F-4C96-A370-09F7FCA96B65}" type="sibTrans" cxnId="{65847E19-9783-4C95-BF1E-4EF5C7BF8024}">
      <dgm:prSet/>
      <dgm:spPr/>
      <dgm:t>
        <a:bodyPr/>
        <a:lstStyle/>
        <a:p>
          <a:endParaRPr lang="el-GR"/>
        </a:p>
      </dgm:t>
    </dgm:pt>
    <dgm:pt modelId="{A2D38F38-3676-4EA8-89A2-359FEB50303E}">
      <dgm:prSet phldrT="[Text]">
        <dgm:style>
          <a:lnRef idx="1">
            <a:schemeClr val="accent2"/>
          </a:lnRef>
          <a:fillRef idx="2">
            <a:schemeClr val="accent2"/>
          </a:fillRef>
          <a:effectRef idx="1">
            <a:schemeClr val="accent2"/>
          </a:effectRef>
          <a:fontRef idx="minor">
            <a:schemeClr val="dk1"/>
          </a:fontRef>
        </dgm:style>
      </dgm:prSet>
      <dgm:spPr/>
      <dgm:t>
        <a:bodyPr/>
        <a:lstStyle/>
        <a:p>
          <a:r>
            <a:rPr lang="el-GR" b="1" dirty="0" smtClean="0">
              <a:solidFill>
                <a:schemeClr val="bg2">
                  <a:lumMod val="25000"/>
                </a:schemeClr>
              </a:solidFill>
            </a:rPr>
            <a:t>Οι West &amp; Λιοναράκης (2001) ασχολήθηκαν με την κατηγοριοποίηση του διδακτικού υλικού στη μορφή των διαφόρων τύπων «κειμένων»,.</a:t>
          </a:r>
          <a:endParaRPr lang="el-GR" b="1" dirty="0">
            <a:solidFill>
              <a:schemeClr val="bg2">
                <a:lumMod val="25000"/>
              </a:schemeClr>
            </a:solidFill>
          </a:endParaRPr>
        </a:p>
      </dgm:t>
    </dgm:pt>
    <dgm:pt modelId="{41CD9B1B-3414-4556-8AA3-F7C09FE0C84F}" type="parTrans" cxnId="{ECA39034-1147-47BB-8F00-43FB77A94BF7}">
      <dgm:prSet/>
      <dgm:spPr/>
      <dgm:t>
        <a:bodyPr/>
        <a:lstStyle/>
        <a:p>
          <a:endParaRPr lang="el-GR"/>
        </a:p>
      </dgm:t>
    </dgm:pt>
    <dgm:pt modelId="{8F408785-E57E-4502-BF2D-DD32B24B90EF}" type="sibTrans" cxnId="{ECA39034-1147-47BB-8F00-43FB77A94BF7}">
      <dgm:prSet/>
      <dgm:spPr/>
      <dgm:t>
        <a:bodyPr/>
        <a:lstStyle/>
        <a:p>
          <a:endParaRPr lang="el-GR"/>
        </a:p>
      </dgm:t>
    </dgm:pt>
    <dgm:pt modelId="{64A35422-7DA7-42B5-B97B-42FD47B296FD}" type="pres">
      <dgm:prSet presAssocID="{343795F6-504D-49DB-AB71-EEE1B85B94C5}" presName="diagram" presStyleCnt="0">
        <dgm:presLayoutVars>
          <dgm:chMax val="1"/>
          <dgm:dir/>
          <dgm:animLvl val="ctr"/>
          <dgm:resizeHandles val="exact"/>
        </dgm:presLayoutVars>
      </dgm:prSet>
      <dgm:spPr/>
      <dgm:t>
        <a:bodyPr/>
        <a:lstStyle/>
        <a:p>
          <a:endParaRPr lang="el-GR"/>
        </a:p>
      </dgm:t>
    </dgm:pt>
    <dgm:pt modelId="{70BED163-4F7C-4371-9933-29EE3E12934F}" type="pres">
      <dgm:prSet presAssocID="{343795F6-504D-49DB-AB71-EEE1B85B94C5}" presName="matrix" presStyleCnt="0"/>
      <dgm:spPr/>
    </dgm:pt>
    <dgm:pt modelId="{514B933D-82F9-468A-B010-5F98492C54AB}" type="pres">
      <dgm:prSet presAssocID="{343795F6-504D-49DB-AB71-EEE1B85B94C5}" presName="tile1" presStyleLbl="node1" presStyleIdx="0" presStyleCnt="4"/>
      <dgm:spPr/>
      <dgm:t>
        <a:bodyPr/>
        <a:lstStyle/>
        <a:p>
          <a:endParaRPr lang="el-GR"/>
        </a:p>
      </dgm:t>
    </dgm:pt>
    <dgm:pt modelId="{933DBBD8-28F6-4634-85E1-3F23890FC918}" type="pres">
      <dgm:prSet presAssocID="{343795F6-504D-49DB-AB71-EEE1B85B94C5}" presName="tile1text" presStyleLbl="node1" presStyleIdx="0" presStyleCnt="4">
        <dgm:presLayoutVars>
          <dgm:chMax val="0"/>
          <dgm:chPref val="0"/>
          <dgm:bulletEnabled val="1"/>
        </dgm:presLayoutVars>
      </dgm:prSet>
      <dgm:spPr/>
      <dgm:t>
        <a:bodyPr/>
        <a:lstStyle/>
        <a:p>
          <a:endParaRPr lang="el-GR"/>
        </a:p>
      </dgm:t>
    </dgm:pt>
    <dgm:pt modelId="{18923720-397E-407D-8F2C-1E823EDD5B06}" type="pres">
      <dgm:prSet presAssocID="{343795F6-504D-49DB-AB71-EEE1B85B94C5}" presName="tile2" presStyleLbl="node1" presStyleIdx="1" presStyleCnt="4"/>
      <dgm:spPr/>
      <dgm:t>
        <a:bodyPr/>
        <a:lstStyle/>
        <a:p>
          <a:endParaRPr lang="el-GR"/>
        </a:p>
      </dgm:t>
    </dgm:pt>
    <dgm:pt modelId="{37DBB632-0373-49D1-9201-C3D49BCFBD96}" type="pres">
      <dgm:prSet presAssocID="{343795F6-504D-49DB-AB71-EEE1B85B94C5}" presName="tile2text" presStyleLbl="node1" presStyleIdx="1" presStyleCnt="4">
        <dgm:presLayoutVars>
          <dgm:chMax val="0"/>
          <dgm:chPref val="0"/>
          <dgm:bulletEnabled val="1"/>
        </dgm:presLayoutVars>
      </dgm:prSet>
      <dgm:spPr/>
      <dgm:t>
        <a:bodyPr/>
        <a:lstStyle/>
        <a:p>
          <a:endParaRPr lang="el-GR"/>
        </a:p>
      </dgm:t>
    </dgm:pt>
    <dgm:pt modelId="{6FF9F795-D976-478A-8E99-F65AAF0C7173}" type="pres">
      <dgm:prSet presAssocID="{343795F6-504D-49DB-AB71-EEE1B85B94C5}" presName="tile3" presStyleLbl="node1" presStyleIdx="2" presStyleCnt="4" custLinFactNeighborX="-1852" custLinFactNeighborY="1235"/>
      <dgm:spPr/>
      <dgm:t>
        <a:bodyPr/>
        <a:lstStyle/>
        <a:p>
          <a:endParaRPr lang="el-GR"/>
        </a:p>
      </dgm:t>
    </dgm:pt>
    <dgm:pt modelId="{DB7F19F8-00F0-4E21-A7AE-5F6AB6E95D47}" type="pres">
      <dgm:prSet presAssocID="{343795F6-504D-49DB-AB71-EEE1B85B94C5}" presName="tile3text" presStyleLbl="node1" presStyleIdx="2" presStyleCnt="4">
        <dgm:presLayoutVars>
          <dgm:chMax val="0"/>
          <dgm:chPref val="0"/>
          <dgm:bulletEnabled val="1"/>
        </dgm:presLayoutVars>
      </dgm:prSet>
      <dgm:spPr/>
      <dgm:t>
        <a:bodyPr/>
        <a:lstStyle/>
        <a:p>
          <a:endParaRPr lang="el-GR"/>
        </a:p>
      </dgm:t>
    </dgm:pt>
    <dgm:pt modelId="{B23AE699-99F3-4B86-B9C8-1D4729F13A2F}" type="pres">
      <dgm:prSet presAssocID="{343795F6-504D-49DB-AB71-EEE1B85B94C5}" presName="tile4" presStyleLbl="node1" presStyleIdx="3" presStyleCnt="4" custLinFactNeighborX="0" custLinFactNeighborY="1235"/>
      <dgm:spPr/>
      <dgm:t>
        <a:bodyPr/>
        <a:lstStyle/>
        <a:p>
          <a:endParaRPr lang="el-GR"/>
        </a:p>
      </dgm:t>
    </dgm:pt>
    <dgm:pt modelId="{26C2CE7D-9A00-4A17-80DD-995AB5D9DE68}" type="pres">
      <dgm:prSet presAssocID="{343795F6-504D-49DB-AB71-EEE1B85B94C5}" presName="tile4text" presStyleLbl="node1" presStyleIdx="3" presStyleCnt="4">
        <dgm:presLayoutVars>
          <dgm:chMax val="0"/>
          <dgm:chPref val="0"/>
          <dgm:bulletEnabled val="1"/>
        </dgm:presLayoutVars>
      </dgm:prSet>
      <dgm:spPr/>
      <dgm:t>
        <a:bodyPr/>
        <a:lstStyle/>
        <a:p>
          <a:endParaRPr lang="el-GR"/>
        </a:p>
      </dgm:t>
    </dgm:pt>
    <dgm:pt modelId="{6E46AB26-FDE0-425F-B60C-76A912181517}" type="pres">
      <dgm:prSet presAssocID="{343795F6-504D-49DB-AB71-EEE1B85B94C5}" presName="centerTile" presStyleLbl="fgShp" presStyleIdx="0" presStyleCnt="1" custScaleX="119497" custScaleY="125576">
        <dgm:presLayoutVars>
          <dgm:chMax val="0"/>
          <dgm:chPref val="0"/>
        </dgm:presLayoutVars>
      </dgm:prSet>
      <dgm:spPr/>
      <dgm:t>
        <a:bodyPr/>
        <a:lstStyle/>
        <a:p>
          <a:endParaRPr lang="el-GR"/>
        </a:p>
      </dgm:t>
    </dgm:pt>
  </dgm:ptLst>
  <dgm:cxnLst>
    <dgm:cxn modelId="{ECA39034-1147-47BB-8F00-43FB77A94BF7}" srcId="{69FB2CD1-60F7-400B-9A0B-6A8F4ECFC5D3}" destId="{A2D38F38-3676-4EA8-89A2-359FEB50303E}" srcOrd="3" destOrd="0" parTransId="{41CD9B1B-3414-4556-8AA3-F7C09FE0C84F}" sibTransId="{8F408785-E57E-4502-BF2D-DD32B24B90EF}"/>
    <dgm:cxn modelId="{D2A02E44-CCF0-42A4-85C0-4C4537A57AFC}" type="presOf" srcId="{34861F07-66FE-434B-A10E-6C73F040EFBE}" destId="{DB7F19F8-00F0-4E21-A7AE-5F6AB6E95D47}" srcOrd="1" destOrd="0" presId="urn:microsoft.com/office/officeart/2005/8/layout/matrix1"/>
    <dgm:cxn modelId="{C2F70732-7356-4090-8348-189884FC7D53}" srcId="{69FB2CD1-60F7-400B-9A0B-6A8F4ECFC5D3}" destId="{D0938E8C-6F37-4C6C-8F1A-D2F39817E8A6}" srcOrd="0" destOrd="0" parTransId="{7C8871D4-882B-404F-8279-7FA4DFC15AA9}" sibTransId="{8AEAF6DC-F45B-4E78-976C-0E3441B25A51}"/>
    <dgm:cxn modelId="{93A38690-937C-4173-942D-17CDBA7C24A8}" srcId="{69FB2CD1-60F7-400B-9A0B-6A8F4ECFC5D3}" destId="{18D02A91-882E-48A7-9007-BE9F8849D93A}" srcOrd="1" destOrd="0" parTransId="{584F12A2-C7CD-4725-9F9C-98494C987FFF}" sibTransId="{13C5A14F-B30C-4917-9E63-40B2453995AE}"/>
    <dgm:cxn modelId="{4692C09F-4A13-44B6-8F82-D4EE9DED74E3}" type="presOf" srcId="{18D02A91-882E-48A7-9007-BE9F8849D93A}" destId="{18923720-397E-407D-8F2C-1E823EDD5B06}" srcOrd="0" destOrd="0" presId="urn:microsoft.com/office/officeart/2005/8/layout/matrix1"/>
    <dgm:cxn modelId="{686CF3A2-F6D8-4DB6-ABEB-22D50B4B2837}" type="presOf" srcId="{34861F07-66FE-434B-A10E-6C73F040EFBE}" destId="{6FF9F795-D976-478A-8E99-F65AAF0C7173}" srcOrd="0" destOrd="0" presId="urn:microsoft.com/office/officeart/2005/8/layout/matrix1"/>
    <dgm:cxn modelId="{D26467AF-6D4D-468E-B223-C376C2E8ECED}" type="presOf" srcId="{69FB2CD1-60F7-400B-9A0B-6A8F4ECFC5D3}" destId="{6E46AB26-FDE0-425F-B60C-76A912181517}" srcOrd="0" destOrd="0" presId="urn:microsoft.com/office/officeart/2005/8/layout/matrix1"/>
    <dgm:cxn modelId="{A7F63568-DF62-4B82-AB54-E99A63FC8A95}" type="presOf" srcId="{343795F6-504D-49DB-AB71-EEE1B85B94C5}" destId="{64A35422-7DA7-42B5-B97B-42FD47B296FD}" srcOrd="0" destOrd="0" presId="urn:microsoft.com/office/officeart/2005/8/layout/matrix1"/>
    <dgm:cxn modelId="{D03CBD7F-ABBD-48CD-8465-139FB86B1B08}" type="presOf" srcId="{D0938E8C-6F37-4C6C-8F1A-D2F39817E8A6}" destId="{933DBBD8-28F6-4634-85E1-3F23890FC918}" srcOrd="1" destOrd="0" presId="urn:microsoft.com/office/officeart/2005/8/layout/matrix1"/>
    <dgm:cxn modelId="{65847E19-9783-4C95-BF1E-4EF5C7BF8024}" srcId="{69FB2CD1-60F7-400B-9A0B-6A8F4ECFC5D3}" destId="{34861F07-66FE-434B-A10E-6C73F040EFBE}" srcOrd="2" destOrd="0" parTransId="{77342E3C-C977-41C3-A5DD-8FC5C8D3B77A}" sibTransId="{42F32AA6-0C2F-4C96-A370-09F7FCA96B65}"/>
    <dgm:cxn modelId="{CCA80DAC-851F-43BD-9C77-35FE4346A7EF}" srcId="{343795F6-504D-49DB-AB71-EEE1B85B94C5}" destId="{69FB2CD1-60F7-400B-9A0B-6A8F4ECFC5D3}" srcOrd="0" destOrd="0" parTransId="{6F106F89-A50F-4B90-9921-3A2022FF925B}" sibTransId="{4F38526A-5357-4D66-AAA4-E230ABC6F369}"/>
    <dgm:cxn modelId="{886B5AC3-8092-4740-9EF3-A09464927A6F}" type="presOf" srcId="{18D02A91-882E-48A7-9007-BE9F8849D93A}" destId="{37DBB632-0373-49D1-9201-C3D49BCFBD96}" srcOrd="1" destOrd="0" presId="urn:microsoft.com/office/officeart/2005/8/layout/matrix1"/>
    <dgm:cxn modelId="{5886AF02-7423-4960-9F2A-4FFBB7F9A024}" type="presOf" srcId="{D0938E8C-6F37-4C6C-8F1A-D2F39817E8A6}" destId="{514B933D-82F9-468A-B010-5F98492C54AB}" srcOrd="0" destOrd="0" presId="urn:microsoft.com/office/officeart/2005/8/layout/matrix1"/>
    <dgm:cxn modelId="{17944531-5B28-4514-8A45-EFD65A53B98D}" type="presOf" srcId="{A2D38F38-3676-4EA8-89A2-359FEB50303E}" destId="{B23AE699-99F3-4B86-B9C8-1D4729F13A2F}" srcOrd="0" destOrd="0" presId="urn:microsoft.com/office/officeart/2005/8/layout/matrix1"/>
    <dgm:cxn modelId="{102ED9E6-984F-437C-9D63-9715D75EF582}" type="presOf" srcId="{A2D38F38-3676-4EA8-89A2-359FEB50303E}" destId="{26C2CE7D-9A00-4A17-80DD-995AB5D9DE68}" srcOrd="1" destOrd="0" presId="urn:microsoft.com/office/officeart/2005/8/layout/matrix1"/>
    <dgm:cxn modelId="{E8DDB52E-7DB6-4285-8C58-25552714D98D}" type="presParOf" srcId="{64A35422-7DA7-42B5-B97B-42FD47B296FD}" destId="{70BED163-4F7C-4371-9933-29EE3E12934F}" srcOrd="0" destOrd="0" presId="urn:microsoft.com/office/officeart/2005/8/layout/matrix1"/>
    <dgm:cxn modelId="{8EB0A5C9-8BD9-4F31-8CCF-B65EDC8D70BC}" type="presParOf" srcId="{70BED163-4F7C-4371-9933-29EE3E12934F}" destId="{514B933D-82F9-468A-B010-5F98492C54AB}" srcOrd="0" destOrd="0" presId="urn:microsoft.com/office/officeart/2005/8/layout/matrix1"/>
    <dgm:cxn modelId="{A486BEC7-BB03-4422-850F-CFE6B34BBB40}" type="presParOf" srcId="{70BED163-4F7C-4371-9933-29EE3E12934F}" destId="{933DBBD8-28F6-4634-85E1-3F23890FC918}" srcOrd="1" destOrd="0" presId="urn:microsoft.com/office/officeart/2005/8/layout/matrix1"/>
    <dgm:cxn modelId="{84BB56A9-4C52-4428-9458-554C71D5375F}" type="presParOf" srcId="{70BED163-4F7C-4371-9933-29EE3E12934F}" destId="{18923720-397E-407D-8F2C-1E823EDD5B06}" srcOrd="2" destOrd="0" presId="urn:microsoft.com/office/officeart/2005/8/layout/matrix1"/>
    <dgm:cxn modelId="{214ABC24-44DE-4CD6-8EDA-1389A2A662CD}" type="presParOf" srcId="{70BED163-4F7C-4371-9933-29EE3E12934F}" destId="{37DBB632-0373-49D1-9201-C3D49BCFBD96}" srcOrd="3" destOrd="0" presId="urn:microsoft.com/office/officeart/2005/8/layout/matrix1"/>
    <dgm:cxn modelId="{E29134A9-FB80-4BD1-98DD-5A52456D62E2}" type="presParOf" srcId="{70BED163-4F7C-4371-9933-29EE3E12934F}" destId="{6FF9F795-D976-478A-8E99-F65AAF0C7173}" srcOrd="4" destOrd="0" presId="urn:microsoft.com/office/officeart/2005/8/layout/matrix1"/>
    <dgm:cxn modelId="{B38A2AC3-3258-436A-B7FF-EF7B73CF4C00}" type="presParOf" srcId="{70BED163-4F7C-4371-9933-29EE3E12934F}" destId="{DB7F19F8-00F0-4E21-A7AE-5F6AB6E95D47}" srcOrd="5" destOrd="0" presId="urn:microsoft.com/office/officeart/2005/8/layout/matrix1"/>
    <dgm:cxn modelId="{1550E568-167A-421E-94CD-20B444C92586}" type="presParOf" srcId="{70BED163-4F7C-4371-9933-29EE3E12934F}" destId="{B23AE699-99F3-4B86-B9C8-1D4729F13A2F}" srcOrd="6" destOrd="0" presId="urn:microsoft.com/office/officeart/2005/8/layout/matrix1"/>
    <dgm:cxn modelId="{7740A401-6BE5-4436-BC70-0A8B33D76E52}" type="presParOf" srcId="{70BED163-4F7C-4371-9933-29EE3E12934F}" destId="{26C2CE7D-9A00-4A17-80DD-995AB5D9DE68}" srcOrd="7" destOrd="0" presId="urn:microsoft.com/office/officeart/2005/8/layout/matrix1"/>
    <dgm:cxn modelId="{1590D626-C9F6-4DB5-A8F5-1760B850A10B}" type="presParOf" srcId="{64A35422-7DA7-42B5-B97B-42FD47B296FD}" destId="{6E46AB26-FDE0-425F-B60C-76A912181517}" srcOrd="1" destOrd="0" presId="urn:microsoft.com/office/officeart/2005/8/layout/matrix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E2859E6-BCCF-476E-B0BA-677E735245CA}" type="doc">
      <dgm:prSet loTypeId="urn:microsoft.com/office/officeart/2005/8/layout/radial5" loCatId="cycle" qsTypeId="urn:microsoft.com/office/officeart/2005/8/quickstyle/3d1" qsCatId="3D" csTypeId="urn:microsoft.com/office/officeart/2005/8/colors/accent1_2" csCatId="accent1" phldr="1"/>
      <dgm:spPr/>
      <dgm:t>
        <a:bodyPr/>
        <a:lstStyle/>
        <a:p>
          <a:endParaRPr lang="el-GR"/>
        </a:p>
      </dgm:t>
    </dgm:pt>
    <dgm:pt modelId="{0090EEC4-42B7-4EF3-8C17-4E0D6EB9BD1F}">
      <dgm:prSet phldrT="[Text]" custT="1">
        <dgm:style>
          <a:lnRef idx="1">
            <a:schemeClr val="dk1"/>
          </a:lnRef>
          <a:fillRef idx="2">
            <a:schemeClr val="dk1"/>
          </a:fillRef>
          <a:effectRef idx="1">
            <a:schemeClr val="dk1"/>
          </a:effectRef>
          <a:fontRef idx="minor">
            <a:schemeClr val="dk1"/>
          </a:fontRef>
        </dgm:style>
      </dgm:prSet>
      <dgm:spPr>
        <a:effectLst>
          <a:innerShdw blurRad="63500" dist="50800" dir="2700000">
            <a:prstClr val="black">
              <a:alpha val="50000"/>
            </a:prstClr>
          </a:innerShdw>
        </a:effectLst>
      </dgm:spPr>
      <dgm:t>
        <a:bodyPr/>
        <a:lstStyle/>
        <a:p>
          <a:pPr algn="ctr"/>
          <a:r>
            <a:rPr lang="el-GR" sz="1600" b="1" dirty="0" smtClean="0"/>
            <a:t>Οι Φυσικές Επιστήμες ως αντικείμενο εκπαίδευσης</a:t>
          </a:r>
          <a:br>
            <a:rPr lang="el-GR" sz="1600" b="1" dirty="0" smtClean="0"/>
          </a:br>
          <a:endParaRPr lang="el-GR" sz="1600" b="1" dirty="0"/>
        </a:p>
      </dgm:t>
    </dgm:pt>
    <dgm:pt modelId="{1E7A6D89-1E91-4ADC-AE1A-EBAD6DAB3AA8}" type="parTrans" cxnId="{02F64580-791D-4789-B2C9-B325DAB49C33}">
      <dgm:prSet/>
      <dgm:spPr/>
      <dgm:t>
        <a:bodyPr/>
        <a:lstStyle/>
        <a:p>
          <a:endParaRPr lang="el-GR"/>
        </a:p>
      </dgm:t>
    </dgm:pt>
    <dgm:pt modelId="{D214A2FC-2535-42E0-BF8F-6725DEC026CC}" type="sibTrans" cxnId="{02F64580-791D-4789-B2C9-B325DAB49C33}">
      <dgm:prSet/>
      <dgm:spPr/>
      <dgm:t>
        <a:bodyPr/>
        <a:lstStyle/>
        <a:p>
          <a:endParaRPr lang="el-GR"/>
        </a:p>
      </dgm:t>
    </dgm:pt>
    <dgm:pt modelId="{4685DF36-4A0C-4E62-8301-6378B471C778}">
      <dgm:prSet phldrT="[Text]">
        <dgm:style>
          <a:lnRef idx="1">
            <a:schemeClr val="accent4"/>
          </a:lnRef>
          <a:fillRef idx="2">
            <a:schemeClr val="accent4"/>
          </a:fillRef>
          <a:effectRef idx="1">
            <a:schemeClr val="accent4"/>
          </a:effectRef>
          <a:fontRef idx="minor">
            <a:schemeClr val="dk1"/>
          </a:fontRef>
        </dgm:style>
      </dgm:prSet>
      <dgm:spPr>
        <a:effectLst>
          <a:innerShdw blurRad="63500" dist="50800" dir="2700000">
            <a:prstClr val="black">
              <a:alpha val="50000"/>
            </a:prstClr>
          </a:innerShdw>
        </a:effectLst>
      </dgm:spPr>
      <dgm:t>
        <a:bodyPr/>
        <a:lstStyle/>
        <a:p>
          <a:r>
            <a:rPr lang="el-GR" dirty="0" smtClean="0"/>
            <a:t>Διδακτική των Φυσικών Επιστημών</a:t>
          </a:r>
          <a:endParaRPr lang="el-GR" dirty="0"/>
        </a:p>
      </dgm:t>
    </dgm:pt>
    <dgm:pt modelId="{E8B60690-75AB-424F-804E-E69849C13E5D}" type="parTrans" cxnId="{8D6E9BD7-B3CB-481A-BDC3-D1205E740131}">
      <dgm:prSet/>
      <dgm:spPr/>
      <dgm:t>
        <a:bodyPr/>
        <a:lstStyle/>
        <a:p>
          <a:endParaRPr lang="el-GR"/>
        </a:p>
      </dgm:t>
    </dgm:pt>
    <dgm:pt modelId="{BBAA36CE-9789-40A9-B505-A0F6CEA5C28F}" type="sibTrans" cxnId="{8D6E9BD7-B3CB-481A-BDC3-D1205E740131}">
      <dgm:prSet/>
      <dgm:spPr/>
      <dgm:t>
        <a:bodyPr/>
        <a:lstStyle/>
        <a:p>
          <a:endParaRPr lang="el-GR"/>
        </a:p>
      </dgm:t>
    </dgm:pt>
    <dgm:pt modelId="{202681D2-C83F-423F-8640-074D09C9B558}">
      <dgm:prSet phldrT="[Text]">
        <dgm:style>
          <a:lnRef idx="1">
            <a:schemeClr val="accent5"/>
          </a:lnRef>
          <a:fillRef idx="2">
            <a:schemeClr val="accent5"/>
          </a:fillRef>
          <a:effectRef idx="1">
            <a:schemeClr val="accent5"/>
          </a:effectRef>
          <a:fontRef idx="minor">
            <a:schemeClr val="dk1"/>
          </a:fontRef>
        </dgm:style>
      </dgm:prSet>
      <dgm:spPr>
        <a:effectLst>
          <a:innerShdw blurRad="63500" dist="50800" dir="2700000">
            <a:prstClr val="black">
              <a:alpha val="50000"/>
            </a:prstClr>
          </a:innerShdw>
        </a:effectLst>
      </dgm:spPr>
      <dgm:t>
        <a:bodyPr/>
        <a:lstStyle/>
        <a:p>
          <a:r>
            <a:rPr lang="el-GR" smtClean="0"/>
            <a:t>ΤΠΕ στη διδασκαλία των Φυσικών Επιστημών</a:t>
          </a:r>
          <a:endParaRPr lang="el-GR" dirty="0"/>
        </a:p>
      </dgm:t>
    </dgm:pt>
    <dgm:pt modelId="{5F0ACE9E-6E29-4D4A-8749-C404F3A07FFF}" type="parTrans" cxnId="{2C73CA5D-2CBB-47F0-8F13-6FB03172FA4A}">
      <dgm:prSet/>
      <dgm:spPr/>
      <dgm:t>
        <a:bodyPr/>
        <a:lstStyle/>
        <a:p>
          <a:endParaRPr lang="el-GR"/>
        </a:p>
      </dgm:t>
    </dgm:pt>
    <dgm:pt modelId="{C5B631F6-0310-49AD-9991-091C5F7D5F6A}" type="sibTrans" cxnId="{2C73CA5D-2CBB-47F0-8F13-6FB03172FA4A}">
      <dgm:prSet/>
      <dgm:spPr/>
      <dgm:t>
        <a:bodyPr/>
        <a:lstStyle/>
        <a:p>
          <a:endParaRPr lang="el-GR"/>
        </a:p>
      </dgm:t>
    </dgm:pt>
    <dgm:pt modelId="{FCA641F6-8BF6-4261-9792-A9727B8345A0}">
      <dgm:prSet>
        <dgm:style>
          <a:lnRef idx="1">
            <a:schemeClr val="accent1"/>
          </a:lnRef>
          <a:fillRef idx="2">
            <a:schemeClr val="accent1"/>
          </a:fillRef>
          <a:effectRef idx="1">
            <a:schemeClr val="accent1"/>
          </a:effectRef>
          <a:fontRef idx="minor">
            <a:schemeClr val="dk1"/>
          </a:fontRef>
        </dgm:style>
      </dgm:prSet>
      <dgm:spPr>
        <a:effectLst>
          <a:innerShdw blurRad="63500" dist="50800" dir="2700000">
            <a:prstClr val="black">
              <a:alpha val="50000"/>
            </a:prstClr>
          </a:innerShdw>
        </a:effectLst>
      </dgm:spPr>
      <dgm:t>
        <a:bodyPr/>
        <a:lstStyle/>
        <a:p>
          <a:r>
            <a:rPr lang="el-GR" dirty="0" smtClean="0"/>
            <a:t>Μοντελα διδασκαλίας των Φυσικών Επιστημών</a:t>
          </a:r>
          <a:endParaRPr lang="el-GR" dirty="0"/>
        </a:p>
      </dgm:t>
    </dgm:pt>
    <dgm:pt modelId="{FFFB6C3E-8E7D-4246-BFF0-EEE20559E359}" type="parTrans" cxnId="{02B3AE62-001C-4BA9-B02D-725C6FEC573B}">
      <dgm:prSet/>
      <dgm:spPr/>
      <dgm:t>
        <a:bodyPr/>
        <a:lstStyle/>
        <a:p>
          <a:endParaRPr lang="el-GR"/>
        </a:p>
      </dgm:t>
    </dgm:pt>
    <dgm:pt modelId="{F96B6947-F258-4FBF-BAF2-2CB8D5DCC929}" type="sibTrans" cxnId="{02B3AE62-001C-4BA9-B02D-725C6FEC573B}">
      <dgm:prSet/>
      <dgm:spPr/>
      <dgm:t>
        <a:bodyPr/>
        <a:lstStyle/>
        <a:p>
          <a:endParaRPr lang="el-GR"/>
        </a:p>
      </dgm:t>
    </dgm:pt>
    <dgm:pt modelId="{D34846CE-CE88-4174-9917-4224A86745C1}">
      <dgm:prSet>
        <dgm:style>
          <a:lnRef idx="1">
            <a:schemeClr val="accent2"/>
          </a:lnRef>
          <a:fillRef idx="2">
            <a:schemeClr val="accent2"/>
          </a:fillRef>
          <a:effectRef idx="1">
            <a:schemeClr val="accent2"/>
          </a:effectRef>
          <a:fontRef idx="minor">
            <a:schemeClr val="dk1"/>
          </a:fontRef>
        </dgm:style>
      </dgm:prSet>
      <dgm:spPr>
        <a:effectLst>
          <a:innerShdw blurRad="63500" dist="50800" dir="2700000">
            <a:prstClr val="black">
              <a:alpha val="50000"/>
            </a:prstClr>
          </a:innerShdw>
        </a:effectLst>
      </dgm:spPr>
      <dgm:t>
        <a:bodyPr/>
        <a:lstStyle/>
        <a:p>
          <a:r>
            <a:rPr lang="el-GR" dirty="0" smtClean="0"/>
            <a:t>Στόχοι της διδασκαλίας των Φυσικών Επιστημών</a:t>
          </a:r>
          <a:endParaRPr lang="el-GR" dirty="0"/>
        </a:p>
      </dgm:t>
    </dgm:pt>
    <dgm:pt modelId="{17053825-80CA-428B-85B4-F6B0076CC188}" type="parTrans" cxnId="{A293DA4F-CE00-4A96-858A-D80E10EBA6A1}">
      <dgm:prSet/>
      <dgm:spPr/>
      <dgm:t>
        <a:bodyPr/>
        <a:lstStyle/>
        <a:p>
          <a:endParaRPr lang="el-GR"/>
        </a:p>
      </dgm:t>
    </dgm:pt>
    <dgm:pt modelId="{9B59DE20-2152-4782-BE1D-234B4A30DB9E}" type="sibTrans" cxnId="{A293DA4F-CE00-4A96-858A-D80E10EBA6A1}">
      <dgm:prSet/>
      <dgm:spPr/>
      <dgm:t>
        <a:bodyPr/>
        <a:lstStyle/>
        <a:p>
          <a:endParaRPr lang="el-GR"/>
        </a:p>
      </dgm:t>
    </dgm:pt>
    <dgm:pt modelId="{C3168BD9-9826-4965-BDDA-D4FC1A07CB1C}" type="pres">
      <dgm:prSet presAssocID="{9E2859E6-BCCF-476E-B0BA-677E735245CA}" presName="Name0" presStyleCnt="0">
        <dgm:presLayoutVars>
          <dgm:chMax val="1"/>
          <dgm:dir/>
          <dgm:animLvl val="ctr"/>
          <dgm:resizeHandles val="exact"/>
        </dgm:presLayoutVars>
      </dgm:prSet>
      <dgm:spPr/>
      <dgm:t>
        <a:bodyPr/>
        <a:lstStyle/>
        <a:p>
          <a:endParaRPr lang="el-GR"/>
        </a:p>
      </dgm:t>
    </dgm:pt>
    <dgm:pt modelId="{A83358C4-BE71-4FA3-A988-DCB098E67C22}" type="pres">
      <dgm:prSet presAssocID="{0090EEC4-42B7-4EF3-8C17-4E0D6EB9BD1F}" presName="centerShape" presStyleLbl="node0" presStyleIdx="0" presStyleCnt="1" custScaleX="196825" custScaleY="160568"/>
      <dgm:spPr/>
      <dgm:t>
        <a:bodyPr/>
        <a:lstStyle/>
        <a:p>
          <a:endParaRPr lang="el-GR"/>
        </a:p>
      </dgm:t>
    </dgm:pt>
    <dgm:pt modelId="{AB9A6882-8136-4B9D-B1FF-688B5A643DA4}" type="pres">
      <dgm:prSet presAssocID="{E8B60690-75AB-424F-804E-E69849C13E5D}" presName="parTrans" presStyleLbl="sibTrans2D1" presStyleIdx="0" presStyleCnt="4"/>
      <dgm:spPr/>
      <dgm:t>
        <a:bodyPr/>
        <a:lstStyle/>
        <a:p>
          <a:endParaRPr lang="el-GR"/>
        </a:p>
      </dgm:t>
    </dgm:pt>
    <dgm:pt modelId="{B719AE28-0A14-4B78-9C73-E5756EF71D0D}" type="pres">
      <dgm:prSet presAssocID="{E8B60690-75AB-424F-804E-E69849C13E5D}" presName="connectorText" presStyleLbl="sibTrans2D1" presStyleIdx="0" presStyleCnt="4"/>
      <dgm:spPr/>
      <dgm:t>
        <a:bodyPr/>
        <a:lstStyle/>
        <a:p>
          <a:endParaRPr lang="el-GR"/>
        </a:p>
      </dgm:t>
    </dgm:pt>
    <dgm:pt modelId="{D99E379D-069C-4C93-A5CC-DAE7BBF09B34}" type="pres">
      <dgm:prSet presAssocID="{4685DF36-4A0C-4E62-8301-6378B471C778}" presName="node" presStyleLbl="node1" presStyleIdx="0" presStyleCnt="4" custRadScaleRad="124792" custRadScaleInc="115883">
        <dgm:presLayoutVars>
          <dgm:bulletEnabled val="1"/>
        </dgm:presLayoutVars>
      </dgm:prSet>
      <dgm:spPr/>
      <dgm:t>
        <a:bodyPr/>
        <a:lstStyle/>
        <a:p>
          <a:endParaRPr lang="el-GR"/>
        </a:p>
      </dgm:t>
    </dgm:pt>
    <dgm:pt modelId="{AC81EFF7-9163-4F4D-BC91-96863C708154}" type="pres">
      <dgm:prSet presAssocID="{17053825-80CA-428B-85B4-F6B0076CC188}" presName="parTrans" presStyleLbl="sibTrans2D1" presStyleIdx="1" presStyleCnt="4"/>
      <dgm:spPr/>
      <dgm:t>
        <a:bodyPr/>
        <a:lstStyle/>
        <a:p>
          <a:endParaRPr lang="el-GR"/>
        </a:p>
      </dgm:t>
    </dgm:pt>
    <dgm:pt modelId="{E2B4E2F0-C7A9-46E0-AEB8-DCF98CA8122E}" type="pres">
      <dgm:prSet presAssocID="{17053825-80CA-428B-85B4-F6B0076CC188}" presName="connectorText" presStyleLbl="sibTrans2D1" presStyleIdx="1" presStyleCnt="4"/>
      <dgm:spPr/>
      <dgm:t>
        <a:bodyPr/>
        <a:lstStyle/>
        <a:p>
          <a:endParaRPr lang="el-GR"/>
        </a:p>
      </dgm:t>
    </dgm:pt>
    <dgm:pt modelId="{D3CB29C9-0A36-456B-A5B3-96CBE7236E02}" type="pres">
      <dgm:prSet presAssocID="{D34846CE-CE88-4174-9917-4224A86745C1}" presName="node" presStyleLbl="node1" presStyleIdx="1" presStyleCnt="4" custScaleX="100001" custScaleY="97833" custRadScaleRad="139699" custRadScaleInc="78097">
        <dgm:presLayoutVars>
          <dgm:bulletEnabled val="1"/>
        </dgm:presLayoutVars>
      </dgm:prSet>
      <dgm:spPr/>
      <dgm:t>
        <a:bodyPr/>
        <a:lstStyle/>
        <a:p>
          <a:endParaRPr lang="el-GR"/>
        </a:p>
      </dgm:t>
    </dgm:pt>
    <dgm:pt modelId="{AED6326A-DD28-409A-906A-5E4CE4FEA956}" type="pres">
      <dgm:prSet presAssocID="{5F0ACE9E-6E29-4D4A-8749-C404F3A07FFF}" presName="parTrans" presStyleLbl="sibTrans2D1" presStyleIdx="2" presStyleCnt="4"/>
      <dgm:spPr/>
      <dgm:t>
        <a:bodyPr/>
        <a:lstStyle/>
        <a:p>
          <a:endParaRPr lang="el-GR"/>
        </a:p>
      </dgm:t>
    </dgm:pt>
    <dgm:pt modelId="{B3574C07-0B8B-47AD-B9B0-EE9B568108D9}" type="pres">
      <dgm:prSet presAssocID="{5F0ACE9E-6E29-4D4A-8749-C404F3A07FFF}" presName="connectorText" presStyleLbl="sibTrans2D1" presStyleIdx="2" presStyleCnt="4"/>
      <dgm:spPr/>
      <dgm:t>
        <a:bodyPr/>
        <a:lstStyle/>
        <a:p>
          <a:endParaRPr lang="el-GR"/>
        </a:p>
      </dgm:t>
    </dgm:pt>
    <dgm:pt modelId="{88E33E8D-2C1A-4B03-8ACA-19339B662BF0}" type="pres">
      <dgm:prSet presAssocID="{202681D2-C83F-423F-8640-074D09C9B558}" presName="node" presStyleLbl="node1" presStyleIdx="2" presStyleCnt="4" custRadScaleRad="146822" custRadScaleInc="117881">
        <dgm:presLayoutVars>
          <dgm:bulletEnabled val="1"/>
        </dgm:presLayoutVars>
      </dgm:prSet>
      <dgm:spPr/>
      <dgm:t>
        <a:bodyPr/>
        <a:lstStyle/>
        <a:p>
          <a:endParaRPr lang="el-GR"/>
        </a:p>
      </dgm:t>
    </dgm:pt>
    <dgm:pt modelId="{1BC5B680-E61C-420A-ADA1-215485DFAD11}" type="pres">
      <dgm:prSet presAssocID="{FFFB6C3E-8E7D-4246-BFF0-EEE20559E359}" presName="parTrans" presStyleLbl="sibTrans2D1" presStyleIdx="3" presStyleCnt="4"/>
      <dgm:spPr/>
      <dgm:t>
        <a:bodyPr/>
        <a:lstStyle/>
        <a:p>
          <a:endParaRPr lang="el-GR"/>
        </a:p>
      </dgm:t>
    </dgm:pt>
    <dgm:pt modelId="{1DA7588F-A44C-4D5E-8229-B8E3C1F405B5}" type="pres">
      <dgm:prSet presAssocID="{FFFB6C3E-8E7D-4246-BFF0-EEE20559E359}" presName="connectorText" presStyleLbl="sibTrans2D1" presStyleIdx="3" presStyleCnt="4"/>
      <dgm:spPr/>
      <dgm:t>
        <a:bodyPr/>
        <a:lstStyle/>
        <a:p>
          <a:endParaRPr lang="el-GR"/>
        </a:p>
      </dgm:t>
    </dgm:pt>
    <dgm:pt modelId="{002C51D1-357D-463B-A2EB-A89DC2616DFA}" type="pres">
      <dgm:prSet presAssocID="{FCA641F6-8BF6-4261-9792-A9727B8345A0}" presName="node" presStyleLbl="node1" presStyleIdx="3" presStyleCnt="4" custRadScaleRad="134679" custRadScaleInc="72545">
        <dgm:presLayoutVars>
          <dgm:bulletEnabled val="1"/>
        </dgm:presLayoutVars>
      </dgm:prSet>
      <dgm:spPr/>
      <dgm:t>
        <a:bodyPr/>
        <a:lstStyle/>
        <a:p>
          <a:endParaRPr lang="el-GR"/>
        </a:p>
      </dgm:t>
    </dgm:pt>
  </dgm:ptLst>
  <dgm:cxnLst>
    <dgm:cxn modelId="{30EF8031-BAC5-499B-9168-61C63195C614}" type="presOf" srcId="{0090EEC4-42B7-4EF3-8C17-4E0D6EB9BD1F}" destId="{A83358C4-BE71-4FA3-A988-DCB098E67C22}" srcOrd="0" destOrd="0" presId="urn:microsoft.com/office/officeart/2005/8/layout/radial5"/>
    <dgm:cxn modelId="{9481545B-E9EB-48C4-867F-9943D1E25828}" type="presOf" srcId="{FCA641F6-8BF6-4261-9792-A9727B8345A0}" destId="{002C51D1-357D-463B-A2EB-A89DC2616DFA}" srcOrd="0" destOrd="0" presId="urn:microsoft.com/office/officeart/2005/8/layout/radial5"/>
    <dgm:cxn modelId="{3B9F4E5C-B2AF-4055-8D33-B707AA51D23B}" type="presOf" srcId="{E8B60690-75AB-424F-804E-E69849C13E5D}" destId="{B719AE28-0A14-4B78-9C73-E5756EF71D0D}" srcOrd="1" destOrd="0" presId="urn:microsoft.com/office/officeart/2005/8/layout/radial5"/>
    <dgm:cxn modelId="{2C73CA5D-2CBB-47F0-8F13-6FB03172FA4A}" srcId="{0090EEC4-42B7-4EF3-8C17-4E0D6EB9BD1F}" destId="{202681D2-C83F-423F-8640-074D09C9B558}" srcOrd="2" destOrd="0" parTransId="{5F0ACE9E-6E29-4D4A-8749-C404F3A07FFF}" sibTransId="{C5B631F6-0310-49AD-9991-091C5F7D5F6A}"/>
    <dgm:cxn modelId="{02B3AE62-001C-4BA9-B02D-725C6FEC573B}" srcId="{0090EEC4-42B7-4EF3-8C17-4E0D6EB9BD1F}" destId="{FCA641F6-8BF6-4261-9792-A9727B8345A0}" srcOrd="3" destOrd="0" parTransId="{FFFB6C3E-8E7D-4246-BFF0-EEE20559E359}" sibTransId="{F96B6947-F258-4FBF-BAF2-2CB8D5DCC929}"/>
    <dgm:cxn modelId="{70616C43-6C38-46EA-AB84-41731BF66F0C}" type="presOf" srcId="{202681D2-C83F-423F-8640-074D09C9B558}" destId="{88E33E8D-2C1A-4B03-8ACA-19339B662BF0}" srcOrd="0" destOrd="0" presId="urn:microsoft.com/office/officeart/2005/8/layout/radial5"/>
    <dgm:cxn modelId="{8D6E9BD7-B3CB-481A-BDC3-D1205E740131}" srcId="{0090EEC4-42B7-4EF3-8C17-4E0D6EB9BD1F}" destId="{4685DF36-4A0C-4E62-8301-6378B471C778}" srcOrd="0" destOrd="0" parTransId="{E8B60690-75AB-424F-804E-E69849C13E5D}" sibTransId="{BBAA36CE-9789-40A9-B505-A0F6CEA5C28F}"/>
    <dgm:cxn modelId="{CA3A5DB4-0418-4FA6-826C-3AAD0DB3A5B9}" type="presOf" srcId="{5F0ACE9E-6E29-4D4A-8749-C404F3A07FFF}" destId="{AED6326A-DD28-409A-906A-5E4CE4FEA956}" srcOrd="0" destOrd="0" presId="urn:microsoft.com/office/officeart/2005/8/layout/radial5"/>
    <dgm:cxn modelId="{8A37B74A-53BC-48C6-BA8D-C293D1AC211A}" type="presOf" srcId="{5F0ACE9E-6E29-4D4A-8749-C404F3A07FFF}" destId="{B3574C07-0B8B-47AD-B9B0-EE9B568108D9}" srcOrd="1" destOrd="0" presId="urn:microsoft.com/office/officeart/2005/8/layout/radial5"/>
    <dgm:cxn modelId="{6E9C297D-639A-4E7D-8D42-3E541EE80316}" type="presOf" srcId="{FFFB6C3E-8E7D-4246-BFF0-EEE20559E359}" destId="{1DA7588F-A44C-4D5E-8229-B8E3C1F405B5}" srcOrd="1" destOrd="0" presId="urn:microsoft.com/office/officeart/2005/8/layout/radial5"/>
    <dgm:cxn modelId="{45A7A345-F112-42FB-B199-6609EB7BE366}" type="presOf" srcId="{17053825-80CA-428B-85B4-F6B0076CC188}" destId="{E2B4E2F0-C7A9-46E0-AEB8-DCF98CA8122E}" srcOrd="1" destOrd="0" presId="urn:microsoft.com/office/officeart/2005/8/layout/radial5"/>
    <dgm:cxn modelId="{206924B3-942B-4F71-B034-72465DD9FF0B}" type="presOf" srcId="{FFFB6C3E-8E7D-4246-BFF0-EEE20559E359}" destId="{1BC5B680-E61C-420A-ADA1-215485DFAD11}" srcOrd="0" destOrd="0" presId="urn:microsoft.com/office/officeart/2005/8/layout/radial5"/>
    <dgm:cxn modelId="{02F64580-791D-4789-B2C9-B325DAB49C33}" srcId="{9E2859E6-BCCF-476E-B0BA-677E735245CA}" destId="{0090EEC4-42B7-4EF3-8C17-4E0D6EB9BD1F}" srcOrd="0" destOrd="0" parTransId="{1E7A6D89-1E91-4ADC-AE1A-EBAD6DAB3AA8}" sibTransId="{D214A2FC-2535-42E0-BF8F-6725DEC026CC}"/>
    <dgm:cxn modelId="{2113AB4B-E696-4CA8-9E82-872A7C60513D}" type="presOf" srcId="{9E2859E6-BCCF-476E-B0BA-677E735245CA}" destId="{C3168BD9-9826-4965-BDDA-D4FC1A07CB1C}" srcOrd="0" destOrd="0" presId="urn:microsoft.com/office/officeart/2005/8/layout/radial5"/>
    <dgm:cxn modelId="{BDB8D252-2FAE-4857-9BFF-3FADD0065262}" type="presOf" srcId="{17053825-80CA-428B-85B4-F6B0076CC188}" destId="{AC81EFF7-9163-4F4D-BC91-96863C708154}" srcOrd="0" destOrd="0" presId="urn:microsoft.com/office/officeart/2005/8/layout/radial5"/>
    <dgm:cxn modelId="{D4A9EC38-4550-4202-A6E9-8A080651381A}" type="presOf" srcId="{4685DF36-4A0C-4E62-8301-6378B471C778}" destId="{D99E379D-069C-4C93-A5CC-DAE7BBF09B34}" srcOrd="0" destOrd="0" presId="urn:microsoft.com/office/officeart/2005/8/layout/radial5"/>
    <dgm:cxn modelId="{A293DA4F-CE00-4A96-858A-D80E10EBA6A1}" srcId="{0090EEC4-42B7-4EF3-8C17-4E0D6EB9BD1F}" destId="{D34846CE-CE88-4174-9917-4224A86745C1}" srcOrd="1" destOrd="0" parTransId="{17053825-80CA-428B-85B4-F6B0076CC188}" sibTransId="{9B59DE20-2152-4782-BE1D-234B4A30DB9E}"/>
    <dgm:cxn modelId="{00C83600-35C7-4E4E-B49C-168170D8E965}" type="presOf" srcId="{D34846CE-CE88-4174-9917-4224A86745C1}" destId="{D3CB29C9-0A36-456B-A5B3-96CBE7236E02}" srcOrd="0" destOrd="0" presId="urn:microsoft.com/office/officeart/2005/8/layout/radial5"/>
    <dgm:cxn modelId="{4AD32259-05A8-4FF1-8AB1-F18BF24730E8}" type="presOf" srcId="{E8B60690-75AB-424F-804E-E69849C13E5D}" destId="{AB9A6882-8136-4B9D-B1FF-688B5A643DA4}" srcOrd="0" destOrd="0" presId="urn:microsoft.com/office/officeart/2005/8/layout/radial5"/>
    <dgm:cxn modelId="{B95F3499-41FA-4EC0-B745-7D33506C3D36}" type="presParOf" srcId="{C3168BD9-9826-4965-BDDA-D4FC1A07CB1C}" destId="{A83358C4-BE71-4FA3-A988-DCB098E67C22}" srcOrd="0" destOrd="0" presId="urn:microsoft.com/office/officeart/2005/8/layout/radial5"/>
    <dgm:cxn modelId="{34EBA5FB-B46E-4557-9816-2D0D38A92712}" type="presParOf" srcId="{C3168BD9-9826-4965-BDDA-D4FC1A07CB1C}" destId="{AB9A6882-8136-4B9D-B1FF-688B5A643DA4}" srcOrd="1" destOrd="0" presId="urn:microsoft.com/office/officeart/2005/8/layout/radial5"/>
    <dgm:cxn modelId="{BCA3E5AD-7A2E-4219-8D5B-EA60E8B109C0}" type="presParOf" srcId="{AB9A6882-8136-4B9D-B1FF-688B5A643DA4}" destId="{B719AE28-0A14-4B78-9C73-E5756EF71D0D}" srcOrd="0" destOrd="0" presId="urn:microsoft.com/office/officeart/2005/8/layout/radial5"/>
    <dgm:cxn modelId="{ECBCD58B-70C0-4359-B957-D5CD53803222}" type="presParOf" srcId="{C3168BD9-9826-4965-BDDA-D4FC1A07CB1C}" destId="{D99E379D-069C-4C93-A5CC-DAE7BBF09B34}" srcOrd="2" destOrd="0" presId="urn:microsoft.com/office/officeart/2005/8/layout/radial5"/>
    <dgm:cxn modelId="{BAE7AFEA-CC83-4D0D-9D22-F67361444765}" type="presParOf" srcId="{C3168BD9-9826-4965-BDDA-D4FC1A07CB1C}" destId="{AC81EFF7-9163-4F4D-BC91-96863C708154}" srcOrd="3" destOrd="0" presId="urn:microsoft.com/office/officeart/2005/8/layout/radial5"/>
    <dgm:cxn modelId="{5B548538-C764-4950-9817-19AAEA709783}" type="presParOf" srcId="{AC81EFF7-9163-4F4D-BC91-96863C708154}" destId="{E2B4E2F0-C7A9-46E0-AEB8-DCF98CA8122E}" srcOrd="0" destOrd="0" presId="urn:microsoft.com/office/officeart/2005/8/layout/radial5"/>
    <dgm:cxn modelId="{29241F77-FC06-486A-AF73-0C45FC0A5D93}" type="presParOf" srcId="{C3168BD9-9826-4965-BDDA-D4FC1A07CB1C}" destId="{D3CB29C9-0A36-456B-A5B3-96CBE7236E02}" srcOrd="4" destOrd="0" presId="urn:microsoft.com/office/officeart/2005/8/layout/radial5"/>
    <dgm:cxn modelId="{918D7DFC-6531-4B77-9249-335407AF1365}" type="presParOf" srcId="{C3168BD9-9826-4965-BDDA-D4FC1A07CB1C}" destId="{AED6326A-DD28-409A-906A-5E4CE4FEA956}" srcOrd="5" destOrd="0" presId="urn:microsoft.com/office/officeart/2005/8/layout/radial5"/>
    <dgm:cxn modelId="{405BEA74-6D7D-4986-A688-F0BFB1444313}" type="presParOf" srcId="{AED6326A-DD28-409A-906A-5E4CE4FEA956}" destId="{B3574C07-0B8B-47AD-B9B0-EE9B568108D9}" srcOrd="0" destOrd="0" presId="urn:microsoft.com/office/officeart/2005/8/layout/radial5"/>
    <dgm:cxn modelId="{E1F614BF-81E0-4F60-AC34-2D2610883011}" type="presParOf" srcId="{C3168BD9-9826-4965-BDDA-D4FC1A07CB1C}" destId="{88E33E8D-2C1A-4B03-8ACA-19339B662BF0}" srcOrd="6" destOrd="0" presId="urn:microsoft.com/office/officeart/2005/8/layout/radial5"/>
    <dgm:cxn modelId="{35B75B07-04FE-4E13-A28B-91BEBDCA592E}" type="presParOf" srcId="{C3168BD9-9826-4965-BDDA-D4FC1A07CB1C}" destId="{1BC5B680-E61C-420A-ADA1-215485DFAD11}" srcOrd="7" destOrd="0" presId="urn:microsoft.com/office/officeart/2005/8/layout/radial5"/>
    <dgm:cxn modelId="{6135AB94-C798-43C0-9E4B-FC666183CAF1}" type="presParOf" srcId="{1BC5B680-E61C-420A-ADA1-215485DFAD11}" destId="{1DA7588F-A44C-4D5E-8229-B8E3C1F405B5}" srcOrd="0" destOrd="0" presId="urn:microsoft.com/office/officeart/2005/8/layout/radial5"/>
    <dgm:cxn modelId="{A9516DF3-B5B7-469A-BCF1-5E3F2384CEA7}" type="presParOf" srcId="{C3168BD9-9826-4965-BDDA-D4FC1A07CB1C}" destId="{002C51D1-357D-463B-A2EB-A89DC2616DFA}" srcOrd="8"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C94624F-0F92-4BE9-9B14-721F6E45348A}"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l-GR"/>
        </a:p>
      </dgm:t>
    </dgm:pt>
    <dgm:pt modelId="{8E3EE478-5C2F-47C2-AD26-1E8715699D70}">
      <dgm:prSet phldrT="[Text]">
        <dgm:style>
          <a:lnRef idx="1">
            <a:schemeClr val="accent1"/>
          </a:lnRef>
          <a:fillRef idx="3">
            <a:schemeClr val="accent1"/>
          </a:fillRef>
          <a:effectRef idx="2">
            <a:schemeClr val="accent1"/>
          </a:effectRef>
          <a:fontRef idx="minor">
            <a:schemeClr val="lt1"/>
          </a:fontRef>
        </dgm:style>
      </dgm:prSet>
      <dgm:spPr>
        <a:effectLst>
          <a:innerShdw blurRad="63500" dist="50800" dir="8100000">
            <a:prstClr val="black">
              <a:alpha val="50000"/>
            </a:prstClr>
          </a:innerShdw>
        </a:effectLst>
      </dgm:spPr>
      <dgm:t>
        <a:bodyPr/>
        <a:lstStyle/>
        <a:p>
          <a:r>
            <a:rPr lang="el-GR" dirty="0" smtClean="0"/>
            <a:t>Στοιχεία των αρχών του </a:t>
          </a:r>
          <a:r>
            <a:rPr lang="en-GB" dirty="0" smtClean="0"/>
            <a:t>Holmberg</a:t>
          </a:r>
          <a:endParaRPr lang="el-GR" dirty="0"/>
        </a:p>
      </dgm:t>
    </dgm:pt>
    <dgm:pt modelId="{D1A2DF48-4A2E-4966-8252-034CD6B2402F}" type="parTrans" cxnId="{0E624303-1C2C-45EC-BE41-FBE75A0D4A26}">
      <dgm:prSet/>
      <dgm:spPr/>
      <dgm:t>
        <a:bodyPr/>
        <a:lstStyle/>
        <a:p>
          <a:endParaRPr lang="el-GR"/>
        </a:p>
      </dgm:t>
    </dgm:pt>
    <dgm:pt modelId="{B0B0801A-4796-49CE-8387-71276E566E6F}" type="sibTrans" cxnId="{0E624303-1C2C-45EC-BE41-FBE75A0D4A26}">
      <dgm:prSet/>
      <dgm:spPr/>
      <dgm:t>
        <a:bodyPr/>
        <a:lstStyle/>
        <a:p>
          <a:endParaRPr lang="el-GR"/>
        </a:p>
      </dgm:t>
    </dgm:pt>
    <dgm:pt modelId="{708C8059-4FC2-454E-B862-7FD238924785}">
      <dgm:prSet phldrT="[Text]">
        <dgm:style>
          <a:lnRef idx="1">
            <a:schemeClr val="accent2"/>
          </a:lnRef>
          <a:fillRef idx="3">
            <a:schemeClr val="accent2"/>
          </a:fillRef>
          <a:effectRef idx="2">
            <a:schemeClr val="accent2"/>
          </a:effectRef>
          <a:fontRef idx="minor">
            <a:schemeClr val="lt1"/>
          </a:fontRef>
        </dgm:style>
      </dgm:prSet>
      <dgm:spPr>
        <a:effectLst>
          <a:innerShdw blurRad="63500" dist="50800" dir="8100000">
            <a:prstClr val="black">
              <a:alpha val="50000"/>
            </a:prstClr>
          </a:innerShdw>
        </a:effectLst>
      </dgm:spPr>
      <dgm:t>
        <a:bodyPr/>
        <a:lstStyle/>
        <a:p>
          <a:r>
            <a:rPr lang="el-GR" dirty="0" smtClean="0"/>
            <a:t> Στοιχεία δομής και συνοχής των </a:t>
          </a:r>
          <a:r>
            <a:rPr lang="en-GB" dirty="0" smtClean="0"/>
            <a:t>West</a:t>
          </a:r>
          <a:r>
            <a:rPr lang="el-GR" dirty="0" smtClean="0"/>
            <a:t>- Λιοναράκη</a:t>
          </a:r>
          <a:endParaRPr lang="el-GR" dirty="0"/>
        </a:p>
      </dgm:t>
    </dgm:pt>
    <dgm:pt modelId="{0A5EFD6E-F923-46B0-8B3D-4135A66D63F4}" type="parTrans" cxnId="{B1C8F2D8-96F3-4434-804D-8709DF0C45BD}">
      <dgm:prSet/>
      <dgm:spPr/>
      <dgm:t>
        <a:bodyPr/>
        <a:lstStyle/>
        <a:p>
          <a:endParaRPr lang="el-GR"/>
        </a:p>
      </dgm:t>
    </dgm:pt>
    <dgm:pt modelId="{2B6A1260-1624-4490-952D-430BD76C4092}" type="sibTrans" cxnId="{B1C8F2D8-96F3-4434-804D-8709DF0C45BD}">
      <dgm:prSet/>
      <dgm:spPr/>
      <dgm:t>
        <a:bodyPr/>
        <a:lstStyle/>
        <a:p>
          <a:endParaRPr lang="el-GR"/>
        </a:p>
      </dgm:t>
    </dgm:pt>
    <dgm:pt modelId="{3FD5492C-5500-4D04-8CA6-F239CAEA1595}">
      <dgm:prSet>
        <dgm:style>
          <a:lnRef idx="1">
            <a:schemeClr val="accent3"/>
          </a:lnRef>
          <a:fillRef idx="3">
            <a:schemeClr val="accent3"/>
          </a:fillRef>
          <a:effectRef idx="2">
            <a:schemeClr val="accent3"/>
          </a:effectRef>
          <a:fontRef idx="minor">
            <a:schemeClr val="lt1"/>
          </a:fontRef>
        </dgm:style>
      </dgm:prSet>
      <dgm:spPr>
        <a:effectLst>
          <a:innerShdw blurRad="63500" dist="50800" dir="8100000">
            <a:prstClr val="black">
              <a:alpha val="50000"/>
            </a:prstClr>
          </a:innerShdw>
        </a:effectLst>
      </dgm:spPr>
      <dgm:t>
        <a:bodyPr/>
        <a:lstStyle/>
        <a:p>
          <a:r>
            <a:rPr lang="el-GR" dirty="0" smtClean="0"/>
            <a:t>Στοιχεία της Γνωστικής Θεωρίας Πολυμεσικής Μάθησης του </a:t>
          </a:r>
          <a:r>
            <a:rPr lang="en-GB" dirty="0" smtClean="0"/>
            <a:t>Mayer</a:t>
          </a:r>
          <a:endParaRPr lang="el-GR" dirty="0"/>
        </a:p>
      </dgm:t>
    </dgm:pt>
    <dgm:pt modelId="{83047824-4E57-4151-8E44-1972F045DB98}" type="parTrans" cxnId="{B0511A98-0E45-46D3-BFB6-B0805189E5D7}">
      <dgm:prSet/>
      <dgm:spPr/>
      <dgm:t>
        <a:bodyPr/>
        <a:lstStyle/>
        <a:p>
          <a:endParaRPr lang="el-GR"/>
        </a:p>
      </dgm:t>
    </dgm:pt>
    <dgm:pt modelId="{585B34CA-CCDD-45CD-95F1-3C560413BFD0}" type="sibTrans" cxnId="{B0511A98-0E45-46D3-BFB6-B0805189E5D7}">
      <dgm:prSet/>
      <dgm:spPr/>
      <dgm:t>
        <a:bodyPr/>
        <a:lstStyle/>
        <a:p>
          <a:endParaRPr lang="el-GR"/>
        </a:p>
      </dgm:t>
    </dgm:pt>
    <dgm:pt modelId="{57055102-4E50-42C2-8450-184C7295573E}" type="pres">
      <dgm:prSet presAssocID="{2C94624F-0F92-4BE9-9B14-721F6E45348A}" presName="matrix" presStyleCnt="0">
        <dgm:presLayoutVars>
          <dgm:chMax val="1"/>
          <dgm:dir/>
          <dgm:resizeHandles val="exact"/>
        </dgm:presLayoutVars>
      </dgm:prSet>
      <dgm:spPr/>
      <dgm:t>
        <a:bodyPr/>
        <a:lstStyle/>
        <a:p>
          <a:endParaRPr lang="el-GR"/>
        </a:p>
      </dgm:t>
    </dgm:pt>
    <dgm:pt modelId="{79E5AD54-D0FF-4113-9A94-7AE60102EF88}" type="pres">
      <dgm:prSet presAssocID="{2C94624F-0F92-4BE9-9B14-721F6E45348A}" presName="diamond" presStyleLbl="bgShp" presStyleIdx="0" presStyleCnt="1"/>
      <dgm:spPr/>
    </dgm:pt>
    <dgm:pt modelId="{62870425-0E7B-43B4-B041-4CC7D6EE9C59}" type="pres">
      <dgm:prSet presAssocID="{2C94624F-0F92-4BE9-9B14-721F6E45348A}" presName="quad1" presStyleLbl="node1" presStyleIdx="0" presStyleCnt="4" custLinFactNeighborX="1402" custLinFactNeighborY="922">
        <dgm:presLayoutVars>
          <dgm:chMax val="0"/>
          <dgm:chPref val="0"/>
          <dgm:bulletEnabled val="1"/>
        </dgm:presLayoutVars>
      </dgm:prSet>
      <dgm:spPr/>
      <dgm:t>
        <a:bodyPr/>
        <a:lstStyle/>
        <a:p>
          <a:endParaRPr lang="el-GR"/>
        </a:p>
      </dgm:t>
    </dgm:pt>
    <dgm:pt modelId="{EF6DA7E0-6EC0-4B90-BE19-A33C85910A6F}" type="pres">
      <dgm:prSet presAssocID="{2C94624F-0F92-4BE9-9B14-721F6E45348A}" presName="quad2" presStyleLbl="node1" presStyleIdx="1" presStyleCnt="4" custLinFactNeighborX="2270" custLinFactNeighborY="922">
        <dgm:presLayoutVars>
          <dgm:chMax val="0"/>
          <dgm:chPref val="0"/>
          <dgm:bulletEnabled val="1"/>
        </dgm:presLayoutVars>
      </dgm:prSet>
      <dgm:spPr/>
      <dgm:t>
        <a:bodyPr/>
        <a:lstStyle/>
        <a:p>
          <a:endParaRPr lang="el-GR"/>
        </a:p>
      </dgm:t>
    </dgm:pt>
    <dgm:pt modelId="{6EC5B7F1-39D2-475D-9471-D8EE941F2134}" type="pres">
      <dgm:prSet presAssocID="{2C94624F-0F92-4BE9-9B14-721F6E45348A}" presName="quad3" presStyleLbl="node1" presStyleIdx="2" presStyleCnt="4" custLinFactNeighborX="57433" custLinFactNeighborY="-1712">
        <dgm:presLayoutVars>
          <dgm:chMax val="0"/>
          <dgm:chPref val="0"/>
          <dgm:bulletEnabled val="1"/>
        </dgm:presLayoutVars>
      </dgm:prSet>
      <dgm:spPr/>
      <dgm:t>
        <a:bodyPr/>
        <a:lstStyle/>
        <a:p>
          <a:endParaRPr lang="el-GR"/>
        </a:p>
      </dgm:t>
    </dgm:pt>
    <dgm:pt modelId="{0A6DAA41-8AAE-4BE3-89CE-A26FFC4F0F8F}" type="pres">
      <dgm:prSet presAssocID="{2C94624F-0F92-4BE9-9B14-721F6E45348A}" presName="quad4" presStyleLbl="node1" presStyleIdx="3" presStyleCnt="4" custLinFactNeighborX="75811" custLinFactNeighborY="-19221">
        <dgm:presLayoutVars>
          <dgm:chMax val="0"/>
          <dgm:chPref val="0"/>
          <dgm:bulletEnabled val="1"/>
        </dgm:presLayoutVars>
      </dgm:prSet>
      <dgm:spPr>
        <a:noFill/>
        <a:ln>
          <a:noFill/>
        </a:ln>
      </dgm:spPr>
      <dgm:t>
        <a:bodyPr/>
        <a:lstStyle/>
        <a:p>
          <a:endParaRPr lang="el-GR"/>
        </a:p>
      </dgm:t>
    </dgm:pt>
  </dgm:ptLst>
  <dgm:cxnLst>
    <dgm:cxn modelId="{B1C8F2D8-96F3-4434-804D-8709DF0C45BD}" srcId="{2C94624F-0F92-4BE9-9B14-721F6E45348A}" destId="{708C8059-4FC2-454E-B862-7FD238924785}" srcOrd="1" destOrd="0" parTransId="{0A5EFD6E-F923-46B0-8B3D-4135A66D63F4}" sibTransId="{2B6A1260-1624-4490-952D-430BD76C4092}"/>
    <dgm:cxn modelId="{A9D8455F-6E29-4F6A-A560-1E8EE35099E0}" type="presOf" srcId="{3FD5492C-5500-4D04-8CA6-F239CAEA1595}" destId="{6EC5B7F1-39D2-475D-9471-D8EE941F2134}" srcOrd="0" destOrd="0" presId="urn:microsoft.com/office/officeart/2005/8/layout/matrix3"/>
    <dgm:cxn modelId="{B0511A98-0E45-46D3-BFB6-B0805189E5D7}" srcId="{2C94624F-0F92-4BE9-9B14-721F6E45348A}" destId="{3FD5492C-5500-4D04-8CA6-F239CAEA1595}" srcOrd="2" destOrd="0" parTransId="{83047824-4E57-4151-8E44-1972F045DB98}" sibTransId="{585B34CA-CCDD-45CD-95F1-3C560413BFD0}"/>
    <dgm:cxn modelId="{3486B5DB-6FDE-47DA-B39F-ADE62D7D0EE0}" type="presOf" srcId="{2C94624F-0F92-4BE9-9B14-721F6E45348A}" destId="{57055102-4E50-42C2-8450-184C7295573E}" srcOrd="0" destOrd="0" presId="urn:microsoft.com/office/officeart/2005/8/layout/matrix3"/>
    <dgm:cxn modelId="{A39B7F8C-B2DD-4CB6-9DAA-F576DE091629}" type="presOf" srcId="{708C8059-4FC2-454E-B862-7FD238924785}" destId="{EF6DA7E0-6EC0-4B90-BE19-A33C85910A6F}" srcOrd="0" destOrd="0" presId="urn:microsoft.com/office/officeart/2005/8/layout/matrix3"/>
    <dgm:cxn modelId="{0E624303-1C2C-45EC-BE41-FBE75A0D4A26}" srcId="{2C94624F-0F92-4BE9-9B14-721F6E45348A}" destId="{8E3EE478-5C2F-47C2-AD26-1E8715699D70}" srcOrd="0" destOrd="0" parTransId="{D1A2DF48-4A2E-4966-8252-034CD6B2402F}" sibTransId="{B0B0801A-4796-49CE-8387-71276E566E6F}"/>
    <dgm:cxn modelId="{63AA8669-D342-42FE-81CA-7F2560452875}" type="presOf" srcId="{8E3EE478-5C2F-47C2-AD26-1E8715699D70}" destId="{62870425-0E7B-43B4-B041-4CC7D6EE9C59}" srcOrd="0" destOrd="0" presId="urn:microsoft.com/office/officeart/2005/8/layout/matrix3"/>
    <dgm:cxn modelId="{EE040970-D369-4BC9-88A4-C481507606AC}" type="presParOf" srcId="{57055102-4E50-42C2-8450-184C7295573E}" destId="{79E5AD54-D0FF-4113-9A94-7AE60102EF88}" srcOrd="0" destOrd="0" presId="urn:microsoft.com/office/officeart/2005/8/layout/matrix3"/>
    <dgm:cxn modelId="{A125411A-EB11-4DC8-96D6-34D4919B731E}" type="presParOf" srcId="{57055102-4E50-42C2-8450-184C7295573E}" destId="{62870425-0E7B-43B4-B041-4CC7D6EE9C59}" srcOrd="1" destOrd="0" presId="urn:microsoft.com/office/officeart/2005/8/layout/matrix3"/>
    <dgm:cxn modelId="{047FEC7A-05F0-4506-9D28-DB7E4275EF39}" type="presParOf" srcId="{57055102-4E50-42C2-8450-184C7295573E}" destId="{EF6DA7E0-6EC0-4B90-BE19-A33C85910A6F}" srcOrd="2" destOrd="0" presId="urn:microsoft.com/office/officeart/2005/8/layout/matrix3"/>
    <dgm:cxn modelId="{1E70A875-A9B8-46F9-8609-9B12A3CAB592}" type="presParOf" srcId="{57055102-4E50-42C2-8450-184C7295573E}" destId="{6EC5B7F1-39D2-475D-9471-D8EE941F2134}" srcOrd="3" destOrd="0" presId="urn:microsoft.com/office/officeart/2005/8/layout/matrix3"/>
    <dgm:cxn modelId="{A4BBED38-696F-412C-B33A-51AAB378B281}" type="presParOf" srcId="{57055102-4E50-42C2-8450-184C7295573E}" destId="{0A6DAA41-8AAE-4BE3-89CE-A26FFC4F0F8F}" srcOrd="4" destOrd="0" presId="urn:microsoft.com/office/officeart/2005/8/layout/matrix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7F02ACC-C2F6-4B74-B3FC-AE91AD4576C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l-GR"/>
        </a:p>
      </dgm:t>
    </dgm:pt>
    <dgm:pt modelId="{AE4DB0E0-88ED-4223-B3AB-4385EF1DD9F4}">
      <dgm:prSet phldrT="[Text]"/>
      <dgm:spPr>
        <a:ln>
          <a:solidFill>
            <a:srgbClr val="931B1B"/>
          </a:solidFill>
        </a:ln>
      </dgm:spPr>
      <dgm:t>
        <a:bodyPr/>
        <a:lstStyle/>
        <a:p>
          <a:r>
            <a:rPr lang="el-GR" dirty="0" smtClean="0"/>
            <a:t>Ποιοτική έρευνα διαμορφωτικής αξιολόγησης</a:t>
          </a:r>
          <a:endParaRPr lang="el-GR" dirty="0"/>
        </a:p>
      </dgm:t>
    </dgm:pt>
    <dgm:pt modelId="{35D49986-15F3-4ABA-9B87-C7EE4FEC346B}" type="parTrans" cxnId="{28F706DD-1485-49A6-AE2A-F02A67588A18}">
      <dgm:prSet/>
      <dgm:spPr/>
      <dgm:t>
        <a:bodyPr/>
        <a:lstStyle/>
        <a:p>
          <a:endParaRPr lang="el-GR"/>
        </a:p>
      </dgm:t>
    </dgm:pt>
    <dgm:pt modelId="{94A09C19-0B3C-47C6-BAD5-81C36A0CF9C2}" type="sibTrans" cxnId="{28F706DD-1485-49A6-AE2A-F02A67588A18}">
      <dgm:prSet/>
      <dgm:spPr/>
      <dgm:t>
        <a:bodyPr/>
        <a:lstStyle/>
        <a:p>
          <a:endParaRPr lang="el-GR"/>
        </a:p>
      </dgm:t>
    </dgm:pt>
    <dgm:pt modelId="{6BC02280-FBAC-44FA-8365-F1E630963E4B}">
      <dgm:prSet phldrT="[Text]"/>
      <dgm:spPr>
        <a:ln>
          <a:solidFill>
            <a:srgbClr val="931B1B"/>
          </a:solidFill>
        </a:ln>
      </dgm:spPr>
      <dgm:t>
        <a:bodyPr/>
        <a:lstStyle/>
        <a:p>
          <a:r>
            <a:rPr lang="el-GR" dirty="0" smtClean="0"/>
            <a:t>Δείγμα έρευνας</a:t>
          </a:r>
          <a:endParaRPr lang="el-GR" dirty="0"/>
        </a:p>
      </dgm:t>
    </dgm:pt>
    <dgm:pt modelId="{4AE9E749-5FEE-4B23-8F20-9F31C178D917}" type="parTrans" cxnId="{FBD16434-FAE5-4B4B-936F-8922CE3B353C}">
      <dgm:prSet/>
      <dgm:spPr>
        <a:ln>
          <a:solidFill>
            <a:srgbClr val="931B1B"/>
          </a:solidFill>
        </a:ln>
      </dgm:spPr>
      <dgm:t>
        <a:bodyPr/>
        <a:lstStyle/>
        <a:p>
          <a:endParaRPr lang="el-GR"/>
        </a:p>
      </dgm:t>
    </dgm:pt>
    <dgm:pt modelId="{55584835-07DC-4AF0-B0EA-70E3AC627193}" type="sibTrans" cxnId="{FBD16434-FAE5-4B4B-936F-8922CE3B353C}">
      <dgm:prSet/>
      <dgm:spPr/>
      <dgm:t>
        <a:bodyPr/>
        <a:lstStyle/>
        <a:p>
          <a:endParaRPr lang="el-GR"/>
        </a:p>
      </dgm:t>
    </dgm:pt>
    <dgm:pt modelId="{AD976DE1-011F-4B22-88FF-A30B6BCB9C61}">
      <dgm:prSet phldrT="[Text]"/>
      <dgm:spPr>
        <a:ln>
          <a:solidFill>
            <a:srgbClr val="931B1B"/>
          </a:solidFill>
        </a:ln>
      </dgm:spPr>
      <dgm:t>
        <a:bodyPr/>
        <a:lstStyle/>
        <a:p>
          <a:r>
            <a:rPr lang="el-GR" dirty="0" smtClean="0"/>
            <a:t>Τέσσερις </a:t>
          </a:r>
          <a:r>
            <a:rPr lang="el-GR" dirty="0" smtClean="0"/>
            <a:t>εκπαιδευτικοί </a:t>
          </a:r>
          <a:r>
            <a:rPr lang="el-GR" dirty="0" smtClean="0"/>
            <a:t>ειδικοί στην ΕξΑε</a:t>
          </a:r>
          <a:endParaRPr lang="el-GR" dirty="0"/>
        </a:p>
      </dgm:t>
    </dgm:pt>
    <dgm:pt modelId="{3CFA50C4-23EA-4E8A-BC83-80DD41838111}" type="parTrans" cxnId="{BFE69465-4437-4883-8248-BC49DE22EF4C}">
      <dgm:prSet/>
      <dgm:spPr>
        <a:ln>
          <a:solidFill>
            <a:srgbClr val="931B1B"/>
          </a:solidFill>
        </a:ln>
      </dgm:spPr>
      <dgm:t>
        <a:bodyPr/>
        <a:lstStyle/>
        <a:p>
          <a:endParaRPr lang="el-GR"/>
        </a:p>
      </dgm:t>
    </dgm:pt>
    <dgm:pt modelId="{C91BEB3C-57AC-4567-9F99-DD28FD7079F2}" type="sibTrans" cxnId="{BFE69465-4437-4883-8248-BC49DE22EF4C}">
      <dgm:prSet/>
      <dgm:spPr/>
      <dgm:t>
        <a:bodyPr/>
        <a:lstStyle/>
        <a:p>
          <a:endParaRPr lang="el-GR"/>
        </a:p>
      </dgm:t>
    </dgm:pt>
    <dgm:pt modelId="{38553F0A-F6B1-4D5D-8C1D-66811B4D9C2D}">
      <dgm:prSet phldrT="[Text]"/>
      <dgm:spPr>
        <a:ln>
          <a:solidFill>
            <a:srgbClr val="931B1B"/>
          </a:solidFill>
        </a:ln>
      </dgm:spPr>
      <dgm:t>
        <a:bodyPr/>
        <a:lstStyle/>
        <a:p>
          <a:r>
            <a:rPr lang="el-GR" dirty="0" smtClean="0"/>
            <a:t>Χρόνος διεξαγωγής έρευνας  </a:t>
          </a:r>
          <a:endParaRPr lang="el-GR" dirty="0"/>
        </a:p>
      </dgm:t>
    </dgm:pt>
    <dgm:pt modelId="{A375CCC5-8F31-46CC-9E18-A1E7FDA0197B}" type="parTrans" cxnId="{F99DC58B-CC88-457C-8D58-D76AFCF6E7DB}">
      <dgm:prSet/>
      <dgm:spPr>
        <a:ln>
          <a:solidFill>
            <a:srgbClr val="931B1B"/>
          </a:solidFill>
        </a:ln>
      </dgm:spPr>
      <dgm:t>
        <a:bodyPr/>
        <a:lstStyle/>
        <a:p>
          <a:endParaRPr lang="el-GR"/>
        </a:p>
      </dgm:t>
    </dgm:pt>
    <dgm:pt modelId="{2C82C212-23E1-45FF-AAAC-7905C74FA884}" type="sibTrans" cxnId="{F99DC58B-CC88-457C-8D58-D76AFCF6E7DB}">
      <dgm:prSet/>
      <dgm:spPr/>
      <dgm:t>
        <a:bodyPr/>
        <a:lstStyle/>
        <a:p>
          <a:endParaRPr lang="el-GR"/>
        </a:p>
      </dgm:t>
    </dgm:pt>
    <dgm:pt modelId="{AB78BB5E-DEAD-4D0E-8CBB-8059CF264ED9}">
      <dgm:prSet phldrT="[Text]"/>
      <dgm:spPr>
        <a:ln>
          <a:solidFill>
            <a:srgbClr val="931B1B"/>
          </a:solidFill>
        </a:ln>
      </dgm:spPr>
      <dgm:t>
        <a:bodyPr/>
        <a:lstStyle/>
        <a:p>
          <a:r>
            <a:rPr lang="el-GR" dirty="0" smtClean="0"/>
            <a:t>Μέθοδος έρευνας – μέσα συλλογής δεδομένων</a:t>
          </a:r>
          <a:endParaRPr lang="el-GR" dirty="0"/>
        </a:p>
      </dgm:t>
    </dgm:pt>
    <dgm:pt modelId="{F1730FBC-954C-4C92-8EF3-A583EF0D5DA1}" type="parTrans" cxnId="{1E6FCBAA-A73F-4027-8E07-02638F990559}">
      <dgm:prSet/>
      <dgm:spPr>
        <a:ln>
          <a:solidFill>
            <a:srgbClr val="931B1B"/>
          </a:solidFill>
        </a:ln>
      </dgm:spPr>
      <dgm:t>
        <a:bodyPr/>
        <a:lstStyle/>
        <a:p>
          <a:endParaRPr lang="el-GR"/>
        </a:p>
      </dgm:t>
    </dgm:pt>
    <dgm:pt modelId="{ADA58011-7F4C-4AD4-B57E-1E3D8BB934A8}" type="sibTrans" cxnId="{1E6FCBAA-A73F-4027-8E07-02638F990559}">
      <dgm:prSet/>
      <dgm:spPr/>
      <dgm:t>
        <a:bodyPr/>
        <a:lstStyle/>
        <a:p>
          <a:endParaRPr lang="el-GR"/>
        </a:p>
      </dgm:t>
    </dgm:pt>
    <dgm:pt modelId="{6113EFFE-05EB-4423-9B03-52BEC53B5E4E}">
      <dgm:prSet phldrT="[Text]"/>
      <dgm:spPr>
        <a:ln>
          <a:solidFill>
            <a:srgbClr val="931B1B"/>
          </a:solidFill>
        </a:ln>
      </dgm:spPr>
      <dgm:t>
        <a:bodyPr/>
        <a:lstStyle/>
        <a:p>
          <a:r>
            <a:rPr lang="el-GR" dirty="0" smtClean="0"/>
            <a:t>Ποιοτική ανάλυση περιεχομένου – ερωτηματολόγια ανοιχτού τύπου</a:t>
          </a:r>
          <a:endParaRPr lang="el-GR" dirty="0"/>
        </a:p>
      </dgm:t>
    </dgm:pt>
    <dgm:pt modelId="{998ABBE2-9D5C-425A-8384-85A97FF3BBC0}" type="parTrans" cxnId="{50997B15-5DA2-4FF4-B8A9-4CFC6024CD5C}">
      <dgm:prSet/>
      <dgm:spPr>
        <a:ln>
          <a:solidFill>
            <a:srgbClr val="931B1B"/>
          </a:solidFill>
        </a:ln>
      </dgm:spPr>
      <dgm:t>
        <a:bodyPr/>
        <a:lstStyle/>
        <a:p>
          <a:endParaRPr lang="el-GR"/>
        </a:p>
      </dgm:t>
    </dgm:pt>
    <dgm:pt modelId="{FEA8168F-0480-47E7-A004-FCE08F3A2553}" type="sibTrans" cxnId="{50997B15-5DA2-4FF4-B8A9-4CFC6024CD5C}">
      <dgm:prSet/>
      <dgm:spPr/>
      <dgm:t>
        <a:bodyPr/>
        <a:lstStyle/>
        <a:p>
          <a:endParaRPr lang="el-GR"/>
        </a:p>
      </dgm:t>
    </dgm:pt>
    <dgm:pt modelId="{BA9EA787-433F-4140-AB5C-E16B1EF3503A}">
      <dgm:prSet phldrT="[Text]"/>
      <dgm:spPr>
        <a:ln>
          <a:solidFill>
            <a:srgbClr val="931B1B"/>
          </a:solidFill>
        </a:ln>
      </dgm:spPr>
      <dgm:t>
        <a:bodyPr/>
        <a:lstStyle/>
        <a:p>
          <a:r>
            <a:rPr lang="el-GR" dirty="0" smtClean="0"/>
            <a:t>Δεκέμβριος 2021</a:t>
          </a:r>
          <a:endParaRPr lang="el-GR" dirty="0"/>
        </a:p>
      </dgm:t>
    </dgm:pt>
    <dgm:pt modelId="{1B03F83D-467E-4102-AB15-230013515F0F}" type="sibTrans" cxnId="{6ED9ED3D-5ECF-4A20-AE39-CC23BC80C173}">
      <dgm:prSet/>
      <dgm:spPr/>
      <dgm:t>
        <a:bodyPr/>
        <a:lstStyle/>
        <a:p>
          <a:endParaRPr lang="el-GR"/>
        </a:p>
      </dgm:t>
    </dgm:pt>
    <dgm:pt modelId="{BF5CD084-8572-4E75-BAAC-8A99663A3646}" type="parTrans" cxnId="{6ED9ED3D-5ECF-4A20-AE39-CC23BC80C173}">
      <dgm:prSet/>
      <dgm:spPr>
        <a:ln>
          <a:solidFill>
            <a:srgbClr val="931B1B"/>
          </a:solidFill>
        </a:ln>
      </dgm:spPr>
      <dgm:t>
        <a:bodyPr/>
        <a:lstStyle/>
        <a:p>
          <a:endParaRPr lang="el-GR"/>
        </a:p>
      </dgm:t>
    </dgm:pt>
    <dgm:pt modelId="{30A7211B-DC07-4417-887D-18ADC00E9BDE}" type="pres">
      <dgm:prSet presAssocID="{27F02ACC-C2F6-4B74-B3FC-AE91AD4576C6}" presName="hierChild1" presStyleCnt="0">
        <dgm:presLayoutVars>
          <dgm:chPref val="1"/>
          <dgm:dir/>
          <dgm:animOne val="branch"/>
          <dgm:animLvl val="lvl"/>
          <dgm:resizeHandles/>
        </dgm:presLayoutVars>
      </dgm:prSet>
      <dgm:spPr/>
      <dgm:t>
        <a:bodyPr/>
        <a:lstStyle/>
        <a:p>
          <a:endParaRPr lang="el-GR"/>
        </a:p>
      </dgm:t>
    </dgm:pt>
    <dgm:pt modelId="{2B23EE22-6EC9-47C0-B078-9B5835D311EA}" type="pres">
      <dgm:prSet presAssocID="{AE4DB0E0-88ED-4223-B3AB-4385EF1DD9F4}" presName="hierRoot1" presStyleCnt="0"/>
      <dgm:spPr/>
    </dgm:pt>
    <dgm:pt modelId="{592B4CAA-B36E-43CF-824B-6719707D8FC9}" type="pres">
      <dgm:prSet presAssocID="{AE4DB0E0-88ED-4223-B3AB-4385EF1DD9F4}" presName="composite" presStyleCnt="0"/>
      <dgm:spPr/>
    </dgm:pt>
    <dgm:pt modelId="{E5001A34-0136-4404-8FD8-122C10127AA7}" type="pres">
      <dgm:prSet presAssocID="{AE4DB0E0-88ED-4223-B3AB-4385EF1DD9F4}" presName="background" presStyleLbl="node0" presStyleIdx="0" presStyleCnt="1"/>
      <dgm:spPr>
        <a:solidFill>
          <a:schemeClr val="accent4">
            <a:lumMod val="50000"/>
          </a:schemeClr>
        </a:solidFill>
        <a:ln>
          <a:solidFill>
            <a:srgbClr val="931B1B"/>
          </a:solidFill>
        </a:ln>
      </dgm:spPr>
      <dgm:t>
        <a:bodyPr/>
        <a:lstStyle/>
        <a:p>
          <a:endParaRPr lang="el-GR"/>
        </a:p>
      </dgm:t>
    </dgm:pt>
    <dgm:pt modelId="{E89D95D8-0F0E-4430-A0DB-6438BFBBC934}" type="pres">
      <dgm:prSet presAssocID="{AE4DB0E0-88ED-4223-B3AB-4385EF1DD9F4}" presName="text" presStyleLbl="fgAcc0" presStyleIdx="0" presStyleCnt="1">
        <dgm:presLayoutVars>
          <dgm:chPref val="3"/>
        </dgm:presLayoutVars>
      </dgm:prSet>
      <dgm:spPr/>
      <dgm:t>
        <a:bodyPr/>
        <a:lstStyle/>
        <a:p>
          <a:endParaRPr lang="el-GR"/>
        </a:p>
      </dgm:t>
    </dgm:pt>
    <dgm:pt modelId="{AD9E914F-9D39-4FA1-A039-FE9FC7AD15F7}" type="pres">
      <dgm:prSet presAssocID="{AE4DB0E0-88ED-4223-B3AB-4385EF1DD9F4}" presName="hierChild2" presStyleCnt="0"/>
      <dgm:spPr/>
    </dgm:pt>
    <dgm:pt modelId="{2D983C98-AECB-4098-8630-28A63DA50FEF}" type="pres">
      <dgm:prSet presAssocID="{4AE9E749-5FEE-4B23-8F20-9F31C178D917}" presName="Name10" presStyleLbl="parChTrans1D2" presStyleIdx="0" presStyleCnt="3"/>
      <dgm:spPr/>
      <dgm:t>
        <a:bodyPr/>
        <a:lstStyle/>
        <a:p>
          <a:endParaRPr lang="el-GR"/>
        </a:p>
      </dgm:t>
    </dgm:pt>
    <dgm:pt modelId="{35DA8FED-C83E-4AB3-8848-4CAA958DD49D}" type="pres">
      <dgm:prSet presAssocID="{6BC02280-FBAC-44FA-8365-F1E630963E4B}" presName="hierRoot2" presStyleCnt="0"/>
      <dgm:spPr/>
    </dgm:pt>
    <dgm:pt modelId="{5486C030-048A-4AF9-A727-68FA324DEB3D}" type="pres">
      <dgm:prSet presAssocID="{6BC02280-FBAC-44FA-8365-F1E630963E4B}" presName="composite2" presStyleCnt="0"/>
      <dgm:spPr/>
    </dgm:pt>
    <dgm:pt modelId="{EE064934-AE1B-4153-BA4D-BED9F1DA7A9F}" type="pres">
      <dgm:prSet presAssocID="{6BC02280-FBAC-44FA-8365-F1E630963E4B}" presName="background2" presStyleLbl="node2" presStyleIdx="0" presStyleCnt="3"/>
      <dgm:spPr>
        <a:solidFill>
          <a:schemeClr val="accent4">
            <a:lumMod val="50000"/>
          </a:schemeClr>
        </a:solidFill>
        <a:ln>
          <a:solidFill>
            <a:srgbClr val="931B1B"/>
          </a:solidFill>
        </a:ln>
      </dgm:spPr>
      <dgm:t>
        <a:bodyPr/>
        <a:lstStyle/>
        <a:p>
          <a:endParaRPr lang="el-GR"/>
        </a:p>
      </dgm:t>
    </dgm:pt>
    <dgm:pt modelId="{B5E2F881-66C6-42D9-9B6C-7383359D4D66}" type="pres">
      <dgm:prSet presAssocID="{6BC02280-FBAC-44FA-8365-F1E630963E4B}" presName="text2" presStyleLbl="fgAcc2" presStyleIdx="0" presStyleCnt="3">
        <dgm:presLayoutVars>
          <dgm:chPref val="3"/>
        </dgm:presLayoutVars>
      </dgm:prSet>
      <dgm:spPr/>
      <dgm:t>
        <a:bodyPr/>
        <a:lstStyle/>
        <a:p>
          <a:endParaRPr lang="el-GR"/>
        </a:p>
      </dgm:t>
    </dgm:pt>
    <dgm:pt modelId="{FE1177B0-975A-4235-A1BC-7A77AF0CFB34}" type="pres">
      <dgm:prSet presAssocID="{6BC02280-FBAC-44FA-8365-F1E630963E4B}" presName="hierChild3" presStyleCnt="0"/>
      <dgm:spPr/>
    </dgm:pt>
    <dgm:pt modelId="{6F889A6D-417F-4EB6-92E2-755CEB46A67C}" type="pres">
      <dgm:prSet presAssocID="{3CFA50C4-23EA-4E8A-BC83-80DD41838111}" presName="Name17" presStyleLbl="parChTrans1D3" presStyleIdx="0" presStyleCnt="3"/>
      <dgm:spPr/>
      <dgm:t>
        <a:bodyPr/>
        <a:lstStyle/>
        <a:p>
          <a:endParaRPr lang="el-GR"/>
        </a:p>
      </dgm:t>
    </dgm:pt>
    <dgm:pt modelId="{5A2F1C7F-9519-41E4-B08A-3E6F00A6AB50}" type="pres">
      <dgm:prSet presAssocID="{AD976DE1-011F-4B22-88FF-A30B6BCB9C61}" presName="hierRoot3" presStyleCnt="0"/>
      <dgm:spPr/>
    </dgm:pt>
    <dgm:pt modelId="{DF04B27D-43E7-4CE4-9513-C715B64FB11A}" type="pres">
      <dgm:prSet presAssocID="{AD976DE1-011F-4B22-88FF-A30B6BCB9C61}" presName="composite3" presStyleCnt="0"/>
      <dgm:spPr/>
    </dgm:pt>
    <dgm:pt modelId="{18A34483-7411-4A28-B238-54826B00C026}" type="pres">
      <dgm:prSet presAssocID="{AD976DE1-011F-4B22-88FF-A30B6BCB9C61}" presName="background3" presStyleLbl="node3" presStyleIdx="0" presStyleCnt="3"/>
      <dgm:spPr>
        <a:solidFill>
          <a:schemeClr val="accent4">
            <a:lumMod val="50000"/>
          </a:schemeClr>
        </a:solidFill>
        <a:ln>
          <a:solidFill>
            <a:srgbClr val="931B1B"/>
          </a:solidFill>
        </a:ln>
      </dgm:spPr>
      <dgm:t>
        <a:bodyPr/>
        <a:lstStyle/>
        <a:p>
          <a:endParaRPr lang="el-GR"/>
        </a:p>
      </dgm:t>
    </dgm:pt>
    <dgm:pt modelId="{BD852317-3820-47FA-AFA6-284A8EEC0C28}" type="pres">
      <dgm:prSet presAssocID="{AD976DE1-011F-4B22-88FF-A30B6BCB9C61}" presName="text3" presStyleLbl="fgAcc3" presStyleIdx="0" presStyleCnt="3">
        <dgm:presLayoutVars>
          <dgm:chPref val="3"/>
        </dgm:presLayoutVars>
      </dgm:prSet>
      <dgm:spPr/>
      <dgm:t>
        <a:bodyPr/>
        <a:lstStyle/>
        <a:p>
          <a:endParaRPr lang="el-GR"/>
        </a:p>
      </dgm:t>
    </dgm:pt>
    <dgm:pt modelId="{40AA720D-F687-4C1F-BEE9-DB0445D3C4B5}" type="pres">
      <dgm:prSet presAssocID="{AD976DE1-011F-4B22-88FF-A30B6BCB9C61}" presName="hierChild4" presStyleCnt="0"/>
      <dgm:spPr/>
    </dgm:pt>
    <dgm:pt modelId="{2D14B159-0924-4390-95E4-1E8CACAF3379}" type="pres">
      <dgm:prSet presAssocID="{A375CCC5-8F31-46CC-9E18-A1E7FDA0197B}" presName="Name10" presStyleLbl="parChTrans1D2" presStyleIdx="1" presStyleCnt="3"/>
      <dgm:spPr/>
      <dgm:t>
        <a:bodyPr/>
        <a:lstStyle/>
        <a:p>
          <a:endParaRPr lang="el-GR"/>
        </a:p>
      </dgm:t>
    </dgm:pt>
    <dgm:pt modelId="{0C590067-691C-49F8-B539-5A98078E2806}" type="pres">
      <dgm:prSet presAssocID="{38553F0A-F6B1-4D5D-8C1D-66811B4D9C2D}" presName="hierRoot2" presStyleCnt="0"/>
      <dgm:spPr/>
    </dgm:pt>
    <dgm:pt modelId="{5190A209-305B-4F83-A16F-0D82D15FAB0B}" type="pres">
      <dgm:prSet presAssocID="{38553F0A-F6B1-4D5D-8C1D-66811B4D9C2D}" presName="composite2" presStyleCnt="0"/>
      <dgm:spPr/>
    </dgm:pt>
    <dgm:pt modelId="{DCCB7847-5329-4759-869D-71A4A9DFA645}" type="pres">
      <dgm:prSet presAssocID="{38553F0A-F6B1-4D5D-8C1D-66811B4D9C2D}" presName="background2" presStyleLbl="node2" presStyleIdx="1" presStyleCnt="3"/>
      <dgm:spPr>
        <a:solidFill>
          <a:schemeClr val="accent4">
            <a:lumMod val="50000"/>
          </a:schemeClr>
        </a:solidFill>
        <a:ln>
          <a:solidFill>
            <a:srgbClr val="931B1B"/>
          </a:solidFill>
        </a:ln>
      </dgm:spPr>
      <dgm:t>
        <a:bodyPr/>
        <a:lstStyle/>
        <a:p>
          <a:endParaRPr lang="el-GR"/>
        </a:p>
      </dgm:t>
    </dgm:pt>
    <dgm:pt modelId="{3DD68194-32AC-4A42-8068-C610E7E03994}" type="pres">
      <dgm:prSet presAssocID="{38553F0A-F6B1-4D5D-8C1D-66811B4D9C2D}" presName="text2" presStyleLbl="fgAcc2" presStyleIdx="1" presStyleCnt="3">
        <dgm:presLayoutVars>
          <dgm:chPref val="3"/>
        </dgm:presLayoutVars>
      </dgm:prSet>
      <dgm:spPr/>
      <dgm:t>
        <a:bodyPr/>
        <a:lstStyle/>
        <a:p>
          <a:endParaRPr lang="el-GR"/>
        </a:p>
      </dgm:t>
    </dgm:pt>
    <dgm:pt modelId="{1DEDDBEE-54CF-4221-B5C9-45333194BD84}" type="pres">
      <dgm:prSet presAssocID="{38553F0A-F6B1-4D5D-8C1D-66811B4D9C2D}" presName="hierChild3" presStyleCnt="0"/>
      <dgm:spPr/>
    </dgm:pt>
    <dgm:pt modelId="{395E8CAF-3E6F-45C8-9CE7-889177D3D9DE}" type="pres">
      <dgm:prSet presAssocID="{BF5CD084-8572-4E75-BAAC-8A99663A3646}" presName="Name17" presStyleLbl="parChTrans1D3" presStyleIdx="1" presStyleCnt="3"/>
      <dgm:spPr/>
      <dgm:t>
        <a:bodyPr/>
        <a:lstStyle/>
        <a:p>
          <a:endParaRPr lang="el-GR"/>
        </a:p>
      </dgm:t>
    </dgm:pt>
    <dgm:pt modelId="{41CBB831-429A-467A-9CBE-C3EA81616D47}" type="pres">
      <dgm:prSet presAssocID="{BA9EA787-433F-4140-AB5C-E16B1EF3503A}" presName="hierRoot3" presStyleCnt="0"/>
      <dgm:spPr/>
    </dgm:pt>
    <dgm:pt modelId="{12541265-D5B6-49A4-95D6-3AED45AAFBA2}" type="pres">
      <dgm:prSet presAssocID="{BA9EA787-433F-4140-AB5C-E16B1EF3503A}" presName="composite3" presStyleCnt="0"/>
      <dgm:spPr/>
    </dgm:pt>
    <dgm:pt modelId="{5FD10D95-93D5-4C64-BE4B-ABAA01D15175}" type="pres">
      <dgm:prSet presAssocID="{BA9EA787-433F-4140-AB5C-E16B1EF3503A}" presName="background3" presStyleLbl="node3" presStyleIdx="1" presStyleCnt="3"/>
      <dgm:spPr>
        <a:solidFill>
          <a:schemeClr val="accent4">
            <a:lumMod val="50000"/>
          </a:schemeClr>
        </a:solidFill>
        <a:ln>
          <a:solidFill>
            <a:srgbClr val="931B1B"/>
          </a:solidFill>
        </a:ln>
      </dgm:spPr>
      <dgm:t>
        <a:bodyPr/>
        <a:lstStyle/>
        <a:p>
          <a:endParaRPr lang="el-GR"/>
        </a:p>
      </dgm:t>
    </dgm:pt>
    <dgm:pt modelId="{9E7F7FB1-936C-49A4-BDB7-0C7AB4A2AF23}" type="pres">
      <dgm:prSet presAssocID="{BA9EA787-433F-4140-AB5C-E16B1EF3503A}" presName="text3" presStyleLbl="fgAcc3" presStyleIdx="1" presStyleCnt="3">
        <dgm:presLayoutVars>
          <dgm:chPref val="3"/>
        </dgm:presLayoutVars>
      </dgm:prSet>
      <dgm:spPr/>
      <dgm:t>
        <a:bodyPr/>
        <a:lstStyle/>
        <a:p>
          <a:endParaRPr lang="el-GR"/>
        </a:p>
      </dgm:t>
    </dgm:pt>
    <dgm:pt modelId="{9A154736-8018-4331-8EA4-11E9F5DB4F7A}" type="pres">
      <dgm:prSet presAssocID="{BA9EA787-433F-4140-AB5C-E16B1EF3503A}" presName="hierChild4" presStyleCnt="0"/>
      <dgm:spPr/>
    </dgm:pt>
    <dgm:pt modelId="{F79F6643-EB41-4AA9-8386-CEF7FEF3DA06}" type="pres">
      <dgm:prSet presAssocID="{F1730FBC-954C-4C92-8EF3-A583EF0D5DA1}" presName="Name10" presStyleLbl="parChTrans1D2" presStyleIdx="2" presStyleCnt="3"/>
      <dgm:spPr/>
      <dgm:t>
        <a:bodyPr/>
        <a:lstStyle/>
        <a:p>
          <a:endParaRPr lang="el-GR"/>
        </a:p>
      </dgm:t>
    </dgm:pt>
    <dgm:pt modelId="{D1A2D342-398C-478C-9AB8-F3ED5C2F94FC}" type="pres">
      <dgm:prSet presAssocID="{AB78BB5E-DEAD-4D0E-8CBB-8059CF264ED9}" presName="hierRoot2" presStyleCnt="0"/>
      <dgm:spPr/>
    </dgm:pt>
    <dgm:pt modelId="{DE2F329B-54F2-424A-885A-5B57D9A8D6DB}" type="pres">
      <dgm:prSet presAssocID="{AB78BB5E-DEAD-4D0E-8CBB-8059CF264ED9}" presName="composite2" presStyleCnt="0"/>
      <dgm:spPr/>
    </dgm:pt>
    <dgm:pt modelId="{D2C98B8D-D9CD-434E-992E-91DF6D5C9993}" type="pres">
      <dgm:prSet presAssocID="{AB78BB5E-DEAD-4D0E-8CBB-8059CF264ED9}" presName="background2" presStyleLbl="node2" presStyleIdx="2" presStyleCnt="3"/>
      <dgm:spPr>
        <a:solidFill>
          <a:schemeClr val="accent4">
            <a:lumMod val="50000"/>
          </a:schemeClr>
        </a:solidFill>
        <a:ln>
          <a:solidFill>
            <a:srgbClr val="931B1B"/>
          </a:solidFill>
        </a:ln>
      </dgm:spPr>
      <dgm:t>
        <a:bodyPr/>
        <a:lstStyle/>
        <a:p>
          <a:endParaRPr lang="el-GR"/>
        </a:p>
      </dgm:t>
    </dgm:pt>
    <dgm:pt modelId="{C6A9F036-E7D8-4C5A-A4A1-255A6FD3981C}" type="pres">
      <dgm:prSet presAssocID="{AB78BB5E-DEAD-4D0E-8CBB-8059CF264ED9}" presName="text2" presStyleLbl="fgAcc2" presStyleIdx="2" presStyleCnt="3">
        <dgm:presLayoutVars>
          <dgm:chPref val="3"/>
        </dgm:presLayoutVars>
      </dgm:prSet>
      <dgm:spPr/>
      <dgm:t>
        <a:bodyPr/>
        <a:lstStyle/>
        <a:p>
          <a:endParaRPr lang="el-GR"/>
        </a:p>
      </dgm:t>
    </dgm:pt>
    <dgm:pt modelId="{63D605BE-84AA-4F0A-91F3-DC3C44D0DED1}" type="pres">
      <dgm:prSet presAssocID="{AB78BB5E-DEAD-4D0E-8CBB-8059CF264ED9}" presName="hierChild3" presStyleCnt="0"/>
      <dgm:spPr/>
    </dgm:pt>
    <dgm:pt modelId="{77C5D9CF-598C-4663-B52F-F332403E8A40}" type="pres">
      <dgm:prSet presAssocID="{998ABBE2-9D5C-425A-8384-85A97FF3BBC0}" presName="Name17" presStyleLbl="parChTrans1D3" presStyleIdx="2" presStyleCnt="3"/>
      <dgm:spPr/>
      <dgm:t>
        <a:bodyPr/>
        <a:lstStyle/>
        <a:p>
          <a:endParaRPr lang="el-GR"/>
        </a:p>
      </dgm:t>
    </dgm:pt>
    <dgm:pt modelId="{8F4047FD-8A44-4D17-9876-FF940E583A25}" type="pres">
      <dgm:prSet presAssocID="{6113EFFE-05EB-4423-9B03-52BEC53B5E4E}" presName="hierRoot3" presStyleCnt="0"/>
      <dgm:spPr/>
    </dgm:pt>
    <dgm:pt modelId="{A4A6E5A8-3E87-40BE-AB6C-8EA263BCC205}" type="pres">
      <dgm:prSet presAssocID="{6113EFFE-05EB-4423-9B03-52BEC53B5E4E}" presName="composite3" presStyleCnt="0"/>
      <dgm:spPr/>
    </dgm:pt>
    <dgm:pt modelId="{68ECBCC8-ACF4-4E9D-B93E-9D83503D0DAE}" type="pres">
      <dgm:prSet presAssocID="{6113EFFE-05EB-4423-9B03-52BEC53B5E4E}" presName="background3" presStyleLbl="node3" presStyleIdx="2" presStyleCnt="3"/>
      <dgm:spPr>
        <a:solidFill>
          <a:schemeClr val="accent4">
            <a:lumMod val="50000"/>
          </a:schemeClr>
        </a:solidFill>
        <a:ln>
          <a:solidFill>
            <a:srgbClr val="931B1B"/>
          </a:solidFill>
        </a:ln>
      </dgm:spPr>
      <dgm:t>
        <a:bodyPr/>
        <a:lstStyle/>
        <a:p>
          <a:endParaRPr lang="el-GR"/>
        </a:p>
      </dgm:t>
    </dgm:pt>
    <dgm:pt modelId="{3B6F18BE-D2AC-4570-AAFA-09F8A26796E8}" type="pres">
      <dgm:prSet presAssocID="{6113EFFE-05EB-4423-9B03-52BEC53B5E4E}" presName="text3" presStyleLbl="fgAcc3" presStyleIdx="2" presStyleCnt="3">
        <dgm:presLayoutVars>
          <dgm:chPref val="3"/>
        </dgm:presLayoutVars>
      </dgm:prSet>
      <dgm:spPr/>
      <dgm:t>
        <a:bodyPr/>
        <a:lstStyle/>
        <a:p>
          <a:endParaRPr lang="el-GR"/>
        </a:p>
      </dgm:t>
    </dgm:pt>
    <dgm:pt modelId="{C6347552-67EF-41B0-B366-9E5D7D93ACE8}" type="pres">
      <dgm:prSet presAssocID="{6113EFFE-05EB-4423-9B03-52BEC53B5E4E}" presName="hierChild4" presStyleCnt="0"/>
      <dgm:spPr/>
    </dgm:pt>
  </dgm:ptLst>
  <dgm:cxnLst>
    <dgm:cxn modelId="{904E2787-CBD9-4B05-9C73-7E80D4F9F1C0}" type="presOf" srcId="{BF5CD084-8572-4E75-BAAC-8A99663A3646}" destId="{395E8CAF-3E6F-45C8-9CE7-889177D3D9DE}" srcOrd="0" destOrd="0" presId="urn:microsoft.com/office/officeart/2005/8/layout/hierarchy1"/>
    <dgm:cxn modelId="{BFE69465-4437-4883-8248-BC49DE22EF4C}" srcId="{6BC02280-FBAC-44FA-8365-F1E630963E4B}" destId="{AD976DE1-011F-4B22-88FF-A30B6BCB9C61}" srcOrd="0" destOrd="0" parTransId="{3CFA50C4-23EA-4E8A-BC83-80DD41838111}" sibTransId="{C91BEB3C-57AC-4567-9F99-DD28FD7079F2}"/>
    <dgm:cxn modelId="{A0925F28-CB1F-4DD1-826B-C11244C8008F}" type="presOf" srcId="{6113EFFE-05EB-4423-9B03-52BEC53B5E4E}" destId="{3B6F18BE-D2AC-4570-AAFA-09F8A26796E8}" srcOrd="0" destOrd="0" presId="urn:microsoft.com/office/officeart/2005/8/layout/hierarchy1"/>
    <dgm:cxn modelId="{C6BDEC95-5FBD-4722-90E9-8E6006FC1C12}" type="presOf" srcId="{3CFA50C4-23EA-4E8A-BC83-80DD41838111}" destId="{6F889A6D-417F-4EB6-92E2-755CEB46A67C}" srcOrd="0" destOrd="0" presId="urn:microsoft.com/office/officeart/2005/8/layout/hierarchy1"/>
    <dgm:cxn modelId="{21440A4E-EDD0-47A5-96CB-0A8726C4D7BB}" type="presOf" srcId="{AD976DE1-011F-4B22-88FF-A30B6BCB9C61}" destId="{BD852317-3820-47FA-AFA6-284A8EEC0C28}" srcOrd="0" destOrd="0" presId="urn:microsoft.com/office/officeart/2005/8/layout/hierarchy1"/>
    <dgm:cxn modelId="{FBD16434-FAE5-4B4B-936F-8922CE3B353C}" srcId="{AE4DB0E0-88ED-4223-B3AB-4385EF1DD9F4}" destId="{6BC02280-FBAC-44FA-8365-F1E630963E4B}" srcOrd="0" destOrd="0" parTransId="{4AE9E749-5FEE-4B23-8F20-9F31C178D917}" sibTransId="{55584835-07DC-4AF0-B0EA-70E3AC627193}"/>
    <dgm:cxn modelId="{F25F06D5-56CD-4E2D-8C19-618464F44D07}" type="presOf" srcId="{AE4DB0E0-88ED-4223-B3AB-4385EF1DD9F4}" destId="{E89D95D8-0F0E-4430-A0DB-6438BFBBC934}" srcOrd="0" destOrd="0" presId="urn:microsoft.com/office/officeart/2005/8/layout/hierarchy1"/>
    <dgm:cxn modelId="{D019CE73-89FF-47F0-B0C5-EA8657051FDD}" type="presOf" srcId="{6BC02280-FBAC-44FA-8365-F1E630963E4B}" destId="{B5E2F881-66C6-42D9-9B6C-7383359D4D66}" srcOrd="0" destOrd="0" presId="urn:microsoft.com/office/officeart/2005/8/layout/hierarchy1"/>
    <dgm:cxn modelId="{F99DC58B-CC88-457C-8D58-D76AFCF6E7DB}" srcId="{AE4DB0E0-88ED-4223-B3AB-4385EF1DD9F4}" destId="{38553F0A-F6B1-4D5D-8C1D-66811B4D9C2D}" srcOrd="1" destOrd="0" parTransId="{A375CCC5-8F31-46CC-9E18-A1E7FDA0197B}" sibTransId="{2C82C212-23E1-45FF-AAAC-7905C74FA884}"/>
    <dgm:cxn modelId="{2B07AFA0-0E8D-41D7-B655-EF811D3DD845}" type="presOf" srcId="{998ABBE2-9D5C-425A-8384-85A97FF3BBC0}" destId="{77C5D9CF-598C-4663-B52F-F332403E8A40}" srcOrd="0" destOrd="0" presId="urn:microsoft.com/office/officeart/2005/8/layout/hierarchy1"/>
    <dgm:cxn modelId="{84383A52-FDA4-4842-8638-B7B9EE35D3E4}" type="presOf" srcId="{38553F0A-F6B1-4D5D-8C1D-66811B4D9C2D}" destId="{3DD68194-32AC-4A42-8068-C610E7E03994}" srcOrd="0" destOrd="0" presId="urn:microsoft.com/office/officeart/2005/8/layout/hierarchy1"/>
    <dgm:cxn modelId="{6BDC5A84-1B12-4E7E-BFFF-61111A3231B6}" type="presOf" srcId="{4AE9E749-5FEE-4B23-8F20-9F31C178D917}" destId="{2D983C98-AECB-4098-8630-28A63DA50FEF}" srcOrd="0" destOrd="0" presId="urn:microsoft.com/office/officeart/2005/8/layout/hierarchy1"/>
    <dgm:cxn modelId="{291D18D4-5482-4E3F-AB20-189F2536C98D}" type="presOf" srcId="{AB78BB5E-DEAD-4D0E-8CBB-8059CF264ED9}" destId="{C6A9F036-E7D8-4C5A-A4A1-255A6FD3981C}" srcOrd="0" destOrd="0" presId="urn:microsoft.com/office/officeart/2005/8/layout/hierarchy1"/>
    <dgm:cxn modelId="{CDB44FC9-B8CA-46B0-9B52-0F0787A0EF00}" type="presOf" srcId="{F1730FBC-954C-4C92-8EF3-A583EF0D5DA1}" destId="{F79F6643-EB41-4AA9-8386-CEF7FEF3DA06}" srcOrd="0" destOrd="0" presId="urn:microsoft.com/office/officeart/2005/8/layout/hierarchy1"/>
    <dgm:cxn modelId="{564033B6-5D75-4797-AFAD-0F70777198F3}" type="presOf" srcId="{BA9EA787-433F-4140-AB5C-E16B1EF3503A}" destId="{9E7F7FB1-936C-49A4-BDB7-0C7AB4A2AF23}" srcOrd="0" destOrd="0" presId="urn:microsoft.com/office/officeart/2005/8/layout/hierarchy1"/>
    <dgm:cxn modelId="{216AB0E8-2377-41C6-8924-C365CCD1A75B}" type="presOf" srcId="{A375CCC5-8F31-46CC-9E18-A1E7FDA0197B}" destId="{2D14B159-0924-4390-95E4-1E8CACAF3379}" srcOrd="0" destOrd="0" presId="urn:microsoft.com/office/officeart/2005/8/layout/hierarchy1"/>
    <dgm:cxn modelId="{50997B15-5DA2-4FF4-B8A9-4CFC6024CD5C}" srcId="{AB78BB5E-DEAD-4D0E-8CBB-8059CF264ED9}" destId="{6113EFFE-05EB-4423-9B03-52BEC53B5E4E}" srcOrd="0" destOrd="0" parTransId="{998ABBE2-9D5C-425A-8384-85A97FF3BBC0}" sibTransId="{FEA8168F-0480-47E7-A004-FCE08F3A2553}"/>
    <dgm:cxn modelId="{28F706DD-1485-49A6-AE2A-F02A67588A18}" srcId="{27F02ACC-C2F6-4B74-B3FC-AE91AD4576C6}" destId="{AE4DB0E0-88ED-4223-B3AB-4385EF1DD9F4}" srcOrd="0" destOrd="0" parTransId="{35D49986-15F3-4ABA-9B87-C7EE4FEC346B}" sibTransId="{94A09C19-0B3C-47C6-BAD5-81C36A0CF9C2}"/>
    <dgm:cxn modelId="{11547594-4F15-4ADD-98CD-A723591471F3}" type="presOf" srcId="{27F02ACC-C2F6-4B74-B3FC-AE91AD4576C6}" destId="{30A7211B-DC07-4417-887D-18ADC00E9BDE}" srcOrd="0" destOrd="0" presId="urn:microsoft.com/office/officeart/2005/8/layout/hierarchy1"/>
    <dgm:cxn modelId="{1E6FCBAA-A73F-4027-8E07-02638F990559}" srcId="{AE4DB0E0-88ED-4223-B3AB-4385EF1DD9F4}" destId="{AB78BB5E-DEAD-4D0E-8CBB-8059CF264ED9}" srcOrd="2" destOrd="0" parTransId="{F1730FBC-954C-4C92-8EF3-A583EF0D5DA1}" sibTransId="{ADA58011-7F4C-4AD4-B57E-1E3D8BB934A8}"/>
    <dgm:cxn modelId="{6ED9ED3D-5ECF-4A20-AE39-CC23BC80C173}" srcId="{38553F0A-F6B1-4D5D-8C1D-66811B4D9C2D}" destId="{BA9EA787-433F-4140-AB5C-E16B1EF3503A}" srcOrd="0" destOrd="0" parTransId="{BF5CD084-8572-4E75-BAAC-8A99663A3646}" sibTransId="{1B03F83D-467E-4102-AB15-230013515F0F}"/>
    <dgm:cxn modelId="{71866273-7391-47BF-8EBF-9B6767DCFF19}" type="presParOf" srcId="{30A7211B-DC07-4417-887D-18ADC00E9BDE}" destId="{2B23EE22-6EC9-47C0-B078-9B5835D311EA}" srcOrd="0" destOrd="0" presId="urn:microsoft.com/office/officeart/2005/8/layout/hierarchy1"/>
    <dgm:cxn modelId="{AC5FA779-0A96-45A4-AD03-B971EBDA0ADF}" type="presParOf" srcId="{2B23EE22-6EC9-47C0-B078-9B5835D311EA}" destId="{592B4CAA-B36E-43CF-824B-6719707D8FC9}" srcOrd="0" destOrd="0" presId="urn:microsoft.com/office/officeart/2005/8/layout/hierarchy1"/>
    <dgm:cxn modelId="{5C73E4AA-0CD0-408E-8FCA-A2A1ED601E10}" type="presParOf" srcId="{592B4CAA-B36E-43CF-824B-6719707D8FC9}" destId="{E5001A34-0136-4404-8FD8-122C10127AA7}" srcOrd="0" destOrd="0" presId="urn:microsoft.com/office/officeart/2005/8/layout/hierarchy1"/>
    <dgm:cxn modelId="{E3C10FA3-5716-4C9C-AB3F-45CC219604C0}" type="presParOf" srcId="{592B4CAA-B36E-43CF-824B-6719707D8FC9}" destId="{E89D95D8-0F0E-4430-A0DB-6438BFBBC934}" srcOrd="1" destOrd="0" presId="urn:microsoft.com/office/officeart/2005/8/layout/hierarchy1"/>
    <dgm:cxn modelId="{C65CB67A-5522-4D32-8D63-95C22B84DCEE}" type="presParOf" srcId="{2B23EE22-6EC9-47C0-B078-9B5835D311EA}" destId="{AD9E914F-9D39-4FA1-A039-FE9FC7AD15F7}" srcOrd="1" destOrd="0" presId="urn:microsoft.com/office/officeart/2005/8/layout/hierarchy1"/>
    <dgm:cxn modelId="{C86DF83C-4645-4D50-81CD-7B74B742FE99}" type="presParOf" srcId="{AD9E914F-9D39-4FA1-A039-FE9FC7AD15F7}" destId="{2D983C98-AECB-4098-8630-28A63DA50FEF}" srcOrd="0" destOrd="0" presId="urn:microsoft.com/office/officeart/2005/8/layout/hierarchy1"/>
    <dgm:cxn modelId="{1E387CF3-51B6-4460-A4E9-F5D79D364ED3}" type="presParOf" srcId="{AD9E914F-9D39-4FA1-A039-FE9FC7AD15F7}" destId="{35DA8FED-C83E-4AB3-8848-4CAA958DD49D}" srcOrd="1" destOrd="0" presId="urn:microsoft.com/office/officeart/2005/8/layout/hierarchy1"/>
    <dgm:cxn modelId="{DAE14306-A6A8-42CD-B6EB-00C15941A4B6}" type="presParOf" srcId="{35DA8FED-C83E-4AB3-8848-4CAA958DD49D}" destId="{5486C030-048A-4AF9-A727-68FA324DEB3D}" srcOrd="0" destOrd="0" presId="urn:microsoft.com/office/officeart/2005/8/layout/hierarchy1"/>
    <dgm:cxn modelId="{E5EE88CA-2C9D-493A-AAB1-CA385EB7A7B9}" type="presParOf" srcId="{5486C030-048A-4AF9-A727-68FA324DEB3D}" destId="{EE064934-AE1B-4153-BA4D-BED9F1DA7A9F}" srcOrd="0" destOrd="0" presId="urn:microsoft.com/office/officeart/2005/8/layout/hierarchy1"/>
    <dgm:cxn modelId="{07B7B293-7728-4D96-A6D7-88A7E0F88121}" type="presParOf" srcId="{5486C030-048A-4AF9-A727-68FA324DEB3D}" destId="{B5E2F881-66C6-42D9-9B6C-7383359D4D66}" srcOrd="1" destOrd="0" presId="urn:microsoft.com/office/officeart/2005/8/layout/hierarchy1"/>
    <dgm:cxn modelId="{C5A44326-4D18-4FAC-9F02-85CBB1A1F0CB}" type="presParOf" srcId="{35DA8FED-C83E-4AB3-8848-4CAA958DD49D}" destId="{FE1177B0-975A-4235-A1BC-7A77AF0CFB34}" srcOrd="1" destOrd="0" presId="urn:microsoft.com/office/officeart/2005/8/layout/hierarchy1"/>
    <dgm:cxn modelId="{D35707DC-0D0D-4D05-8619-5359E4D082FC}" type="presParOf" srcId="{FE1177B0-975A-4235-A1BC-7A77AF0CFB34}" destId="{6F889A6D-417F-4EB6-92E2-755CEB46A67C}" srcOrd="0" destOrd="0" presId="urn:microsoft.com/office/officeart/2005/8/layout/hierarchy1"/>
    <dgm:cxn modelId="{4D473F3E-C9D9-44A1-9128-AB2C6F4A688F}" type="presParOf" srcId="{FE1177B0-975A-4235-A1BC-7A77AF0CFB34}" destId="{5A2F1C7F-9519-41E4-B08A-3E6F00A6AB50}" srcOrd="1" destOrd="0" presId="urn:microsoft.com/office/officeart/2005/8/layout/hierarchy1"/>
    <dgm:cxn modelId="{17E3186C-B57D-4967-AEB9-7C3531E46CD4}" type="presParOf" srcId="{5A2F1C7F-9519-41E4-B08A-3E6F00A6AB50}" destId="{DF04B27D-43E7-4CE4-9513-C715B64FB11A}" srcOrd="0" destOrd="0" presId="urn:microsoft.com/office/officeart/2005/8/layout/hierarchy1"/>
    <dgm:cxn modelId="{F14D5355-0818-4B93-A4F3-056D522A6120}" type="presParOf" srcId="{DF04B27D-43E7-4CE4-9513-C715B64FB11A}" destId="{18A34483-7411-4A28-B238-54826B00C026}" srcOrd="0" destOrd="0" presId="urn:microsoft.com/office/officeart/2005/8/layout/hierarchy1"/>
    <dgm:cxn modelId="{AAC053C6-38C7-47F2-AA0D-9E923A473E99}" type="presParOf" srcId="{DF04B27D-43E7-4CE4-9513-C715B64FB11A}" destId="{BD852317-3820-47FA-AFA6-284A8EEC0C28}" srcOrd="1" destOrd="0" presId="urn:microsoft.com/office/officeart/2005/8/layout/hierarchy1"/>
    <dgm:cxn modelId="{007C7C62-2885-48ED-823F-0B58C992D99C}" type="presParOf" srcId="{5A2F1C7F-9519-41E4-B08A-3E6F00A6AB50}" destId="{40AA720D-F687-4C1F-BEE9-DB0445D3C4B5}" srcOrd="1" destOrd="0" presId="urn:microsoft.com/office/officeart/2005/8/layout/hierarchy1"/>
    <dgm:cxn modelId="{7314A93B-6788-428D-A32A-208134B84901}" type="presParOf" srcId="{AD9E914F-9D39-4FA1-A039-FE9FC7AD15F7}" destId="{2D14B159-0924-4390-95E4-1E8CACAF3379}" srcOrd="2" destOrd="0" presId="urn:microsoft.com/office/officeart/2005/8/layout/hierarchy1"/>
    <dgm:cxn modelId="{13A7D95C-C70C-402C-BD3F-1AEC0143DF3C}" type="presParOf" srcId="{AD9E914F-9D39-4FA1-A039-FE9FC7AD15F7}" destId="{0C590067-691C-49F8-B539-5A98078E2806}" srcOrd="3" destOrd="0" presId="urn:microsoft.com/office/officeart/2005/8/layout/hierarchy1"/>
    <dgm:cxn modelId="{15F1F7D2-0CA7-422F-AC4A-5AE2F5E6DC33}" type="presParOf" srcId="{0C590067-691C-49F8-B539-5A98078E2806}" destId="{5190A209-305B-4F83-A16F-0D82D15FAB0B}" srcOrd="0" destOrd="0" presId="urn:microsoft.com/office/officeart/2005/8/layout/hierarchy1"/>
    <dgm:cxn modelId="{AAFF825D-BEB9-40CC-8F12-E718241297B9}" type="presParOf" srcId="{5190A209-305B-4F83-A16F-0D82D15FAB0B}" destId="{DCCB7847-5329-4759-869D-71A4A9DFA645}" srcOrd="0" destOrd="0" presId="urn:microsoft.com/office/officeart/2005/8/layout/hierarchy1"/>
    <dgm:cxn modelId="{FE8D70E2-36BF-4684-B0DB-7C4E43717F36}" type="presParOf" srcId="{5190A209-305B-4F83-A16F-0D82D15FAB0B}" destId="{3DD68194-32AC-4A42-8068-C610E7E03994}" srcOrd="1" destOrd="0" presId="urn:microsoft.com/office/officeart/2005/8/layout/hierarchy1"/>
    <dgm:cxn modelId="{73E031F7-FEFA-411A-A802-6F2B6A923417}" type="presParOf" srcId="{0C590067-691C-49F8-B539-5A98078E2806}" destId="{1DEDDBEE-54CF-4221-B5C9-45333194BD84}" srcOrd="1" destOrd="0" presId="urn:microsoft.com/office/officeart/2005/8/layout/hierarchy1"/>
    <dgm:cxn modelId="{0EF3F122-6318-40A3-90DD-9E8E3C2E7CF6}" type="presParOf" srcId="{1DEDDBEE-54CF-4221-B5C9-45333194BD84}" destId="{395E8CAF-3E6F-45C8-9CE7-889177D3D9DE}" srcOrd="0" destOrd="0" presId="urn:microsoft.com/office/officeart/2005/8/layout/hierarchy1"/>
    <dgm:cxn modelId="{49A49862-0CCB-47C5-8267-DFD67AC940E6}" type="presParOf" srcId="{1DEDDBEE-54CF-4221-B5C9-45333194BD84}" destId="{41CBB831-429A-467A-9CBE-C3EA81616D47}" srcOrd="1" destOrd="0" presId="urn:microsoft.com/office/officeart/2005/8/layout/hierarchy1"/>
    <dgm:cxn modelId="{FA922280-7F29-4D1E-BC72-4DBEE82CE451}" type="presParOf" srcId="{41CBB831-429A-467A-9CBE-C3EA81616D47}" destId="{12541265-D5B6-49A4-95D6-3AED45AAFBA2}" srcOrd="0" destOrd="0" presId="urn:microsoft.com/office/officeart/2005/8/layout/hierarchy1"/>
    <dgm:cxn modelId="{BA520BDE-8937-4042-8F33-4F0BE90C5848}" type="presParOf" srcId="{12541265-D5B6-49A4-95D6-3AED45AAFBA2}" destId="{5FD10D95-93D5-4C64-BE4B-ABAA01D15175}" srcOrd="0" destOrd="0" presId="urn:microsoft.com/office/officeart/2005/8/layout/hierarchy1"/>
    <dgm:cxn modelId="{6C599845-D05E-4456-926D-265233A3607B}" type="presParOf" srcId="{12541265-D5B6-49A4-95D6-3AED45AAFBA2}" destId="{9E7F7FB1-936C-49A4-BDB7-0C7AB4A2AF23}" srcOrd="1" destOrd="0" presId="urn:microsoft.com/office/officeart/2005/8/layout/hierarchy1"/>
    <dgm:cxn modelId="{2030B4E9-19CC-44A1-8659-3B9B9391BE2C}" type="presParOf" srcId="{41CBB831-429A-467A-9CBE-C3EA81616D47}" destId="{9A154736-8018-4331-8EA4-11E9F5DB4F7A}" srcOrd="1" destOrd="0" presId="urn:microsoft.com/office/officeart/2005/8/layout/hierarchy1"/>
    <dgm:cxn modelId="{F4763B4D-1113-40CB-B881-4B2FCB2B2B43}" type="presParOf" srcId="{AD9E914F-9D39-4FA1-A039-FE9FC7AD15F7}" destId="{F79F6643-EB41-4AA9-8386-CEF7FEF3DA06}" srcOrd="4" destOrd="0" presId="urn:microsoft.com/office/officeart/2005/8/layout/hierarchy1"/>
    <dgm:cxn modelId="{D31A7534-166C-4675-A6B0-71222B03732A}" type="presParOf" srcId="{AD9E914F-9D39-4FA1-A039-FE9FC7AD15F7}" destId="{D1A2D342-398C-478C-9AB8-F3ED5C2F94FC}" srcOrd="5" destOrd="0" presId="urn:microsoft.com/office/officeart/2005/8/layout/hierarchy1"/>
    <dgm:cxn modelId="{3835ED56-F2F3-49C6-BEB8-E88AEAAAA700}" type="presParOf" srcId="{D1A2D342-398C-478C-9AB8-F3ED5C2F94FC}" destId="{DE2F329B-54F2-424A-885A-5B57D9A8D6DB}" srcOrd="0" destOrd="0" presId="urn:microsoft.com/office/officeart/2005/8/layout/hierarchy1"/>
    <dgm:cxn modelId="{7E3CC5C9-F6DA-4F74-8810-375900CCB85D}" type="presParOf" srcId="{DE2F329B-54F2-424A-885A-5B57D9A8D6DB}" destId="{D2C98B8D-D9CD-434E-992E-91DF6D5C9993}" srcOrd="0" destOrd="0" presId="urn:microsoft.com/office/officeart/2005/8/layout/hierarchy1"/>
    <dgm:cxn modelId="{D8FF4951-D99B-4C77-AC6D-3E7BED79371C}" type="presParOf" srcId="{DE2F329B-54F2-424A-885A-5B57D9A8D6DB}" destId="{C6A9F036-E7D8-4C5A-A4A1-255A6FD3981C}" srcOrd="1" destOrd="0" presId="urn:microsoft.com/office/officeart/2005/8/layout/hierarchy1"/>
    <dgm:cxn modelId="{A127425B-5C7E-45B4-89BD-303A5224B0B6}" type="presParOf" srcId="{D1A2D342-398C-478C-9AB8-F3ED5C2F94FC}" destId="{63D605BE-84AA-4F0A-91F3-DC3C44D0DED1}" srcOrd="1" destOrd="0" presId="urn:microsoft.com/office/officeart/2005/8/layout/hierarchy1"/>
    <dgm:cxn modelId="{CCA2B8EB-0AA3-45B6-BE99-5C31B0B1AF31}" type="presParOf" srcId="{63D605BE-84AA-4F0A-91F3-DC3C44D0DED1}" destId="{77C5D9CF-598C-4663-B52F-F332403E8A40}" srcOrd="0" destOrd="0" presId="urn:microsoft.com/office/officeart/2005/8/layout/hierarchy1"/>
    <dgm:cxn modelId="{41C00728-DF5B-43F5-A7B7-06B1E31536AD}" type="presParOf" srcId="{63D605BE-84AA-4F0A-91F3-DC3C44D0DED1}" destId="{8F4047FD-8A44-4D17-9876-FF940E583A25}" srcOrd="1" destOrd="0" presId="urn:microsoft.com/office/officeart/2005/8/layout/hierarchy1"/>
    <dgm:cxn modelId="{FB990C78-D16D-4D32-AB16-44623175BB2C}" type="presParOf" srcId="{8F4047FD-8A44-4D17-9876-FF940E583A25}" destId="{A4A6E5A8-3E87-40BE-AB6C-8EA263BCC205}" srcOrd="0" destOrd="0" presId="urn:microsoft.com/office/officeart/2005/8/layout/hierarchy1"/>
    <dgm:cxn modelId="{45DD69E5-5E3D-408B-AD82-4709B07058EA}" type="presParOf" srcId="{A4A6E5A8-3E87-40BE-AB6C-8EA263BCC205}" destId="{68ECBCC8-ACF4-4E9D-B93E-9D83503D0DAE}" srcOrd="0" destOrd="0" presId="urn:microsoft.com/office/officeart/2005/8/layout/hierarchy1"/>
    <dgm:cxn modelId="{1CEAB1C9-ABD4-4929-8889-813400AF09A5}" type="presParOf" srcId="{A4A6E5A8-3E87-40BE-AB6C-8EA263BCC205}" destId="{3B6F18BE-D2AC-4570-AAFA-09F8A26796E8}" srcOrd="1" destOrd="0" presId="urn:microsoft.com/office/officeart/2005/8/layout/hierarchy1"/>
    <dgm:cxn modelId="{D75CA13B-D48D-4EE8-AA45-31E6CEE0D334}" type="presParOf" srcId="{8F4047FD-8A44-4D17-9876-FF940E583A25}" destId="{C6347552-67EF-41B0-B366-9E5D7D93ACE8}" srcOrd="1" destOrd="0" presId="urn:microsoft.com/office/officeart/2005/8/layout/hierarchy1"/>
  </dgm:cxnLst>
  <dgm:bg>
    <a:no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EE5CD8-14C5-421A-9523-4D276F0E739D}">
      <dsp:nvSpPr>
        <dsp:cNvPr id="0" name=""/>
        <dsp:cNvSpPr/>
      </dsp:nvSpPr>
      <dsp:spPr>
        <a:xfrm>
          <a:off x="0" y="72012"/>
          <a:ext cx="7272808" cy="3919727"/>
        </a:xfrm>
        <a:prstGeom prst="rightArrow">
          <a:avLst/>
        </a:prstGeom>
        <a:blipFill>
          <a:blip xmlns:r="http://schemas.openxmlformats.org/officeDocument/2006/relationships" r:embed="rId1">
            <a:duotone>
              <a:schemeClr val="accent6">
                <a:tint val="30000"/>
                <a:satMod val="300000"/>
              </a:schemeClr>
              <a:schemeClr val="accent6">
                <a:tint val="40000"/>
                <a:satMod val="200000"/>
              </a:schemeClr>
            </a:duotone>
          </a:blip>
          <a:tile tx="0" ty="0" sx="70000" sy="70000" flip="none" algn="ctr"/>
        </a:blipFill>
        <a:ln w="9525" cap="flat" cmpd="sng" algn="ctr">
          <a:solidFill>
            <a:schemeClr val="accent6">
              <a:shade val="60000"/>
              <a:satMod val="110000"/>
            </a:schemeClr>
          </a:solidFill>
          <a:prstDash val="solid"/>
        </a:ln>
        <a:effectLst>
          <a:outerShdw blurRad="76200" dir="13500000" sy="23000" kx="1200000" algn="br" rotWithShape="0">
            <a:prstClr val="black">
              <a:alpha val="20000"/>
            </a:prstClr>
          </a:outerShdw>
        </a:effectLst>
      </dsp:spPr>
      <dsp:style>
        <a:lnRef idx="1">
          <a:schemeClr val="accent6"/>
        </a:lnRef>
        <a:fillRef idx="2">
          <a:schemeClr val="accent6"/>
        </a:fillRef>
        <a:effectRef idx="1">
          <a:schemeClr val="accent6"/>
        </a:effectRef>
        <a:fontRef idx="minor">
          <a:schemeClr val="dk1"/>
        </a:fontRef>
      </dsp:style>
    </dsp:sp>
    <dsp:sp modelId="{E3B0A56C-C022-4716-AA79-A9D14B393AB2}">
      <dsp:nvSpPr>
        <dsp:cNvPr id="0" name=""/>
        <dsp:cNvSpPr/>
      </dsp:nvSpPr>
      <dsp:spPr>
        <a:xfrm>
          <a:off x="144014" y="1440156"/>
          <a:ext cx="5961084" cy="1431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0" rIns="0" bIns="203200" numCol="1" spcCol="1270" anchor="ctr" anchorCtr="0">
          <a:noAutofit/>
        </a:bodyPr>
        <a:lstStyle/>
        <a:p>
          <a:pPr lvl="0" algn="ctr" defTabSz="889000">
            <a:lnSpc>
              <a:spcPct val="90000"/>
            </a:lnSpc>
            <a:spcBef>
              <a:spcPct val="0"/>
            </a:spcBef>
            <a:spcAft>
              <a:spcPct val="35000"/>
            </a:spcAft>
          </a:pPr>
          <a:r>
            <a:rPr lang="el-GR" sz="2000" b="1" kern="1200" dirty="0" smtClean="0">
              <a:solidFill>
                <a:srgbClr val="FF0000"/>
              </a:solidFill>
              <a:ea typeface="Times New Roman" pitchFamily="18" charset="0"/>
              <a:cs typeface="Times New Roman" pitchFamily="18" charset="0"/>
            </a:rPr>
            <a:t>Σκοπός</a:t>
          </a:r>
          <a:r>
            <a:rPr lang="el-GR" sz="2000" b="1" kern="1200" dirty="0" smtClean="0">
              <a:ea typeface="Times New Roman" pitchFamily="18" charset="0"/>
              <a:cs typeface="Times New Roman" pitchFamily="18" charset="0"/>
            </a:rPr>
            <a:t> της ερευνητικής εργασίας ήταν ο σχεδιασμός και η υλοποίηση μιας ολοκληρωμένης παρέμβασης σχολικής ΕξΑΕ με τη χρήση διαδραστικού εκπαιδευτικού υλικού. </a:t>
          </a:r>
          <a:endParaRPr lang="el-GR" sz="2000" b="1" kern="1200" dirty="0"/>
        </a:p>
      </dsp:txBody>
      <dsp:txXfrm>
        <a:off x="144014" y="1440156"/>
        <a:ext cx="5961084" cy="1431702"/>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EAE7725-A944-4301-86DC-A078C1431C96}">
      <dsp:nvSpPr>
        <dsp:cNvPr id="0" name=""/>
        <dsp:cNvSpPr/>
      </dsp:nvSpPr>
      <dsp:spPr>
        <a:xfrm>
          <a:off x="1152134" y="72010"/>
          <a:ext cx="1376555" cy="688277"/>
        </a:xfrm>
        <a:prstGeom prst="roundRect">
          <a:avLst>
            <a:gd name="adj" fmla="val 10000"/>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l-GR" sz="1500" b="1" kern="1200" dirty="0" smtClean="0">
              <a:solidFill>
                <a:schemeClr val="tx1"/>
              </a:solidFill>
            </a:rPr>
            <a:t>Επιστημονική συνοχή και τεκμηρίωση</a:t>
          </a:r>
          <a:endParaRPr lang="el-GR" sz="1500" kern="1200" dirty="0">
            <a:solidFill>
              <a:schemeClr val="tx1"/>
            </a:solidFill>
          </a:endParaRPr>
        </a:p>
      </dsp:txBody>
      <dsp:txXfrm>
        <a:off x="1152134" y="72010"/>
        <a:ext cx="1376555" cy="688277"/>
      </dsp:txXfrm>
    </dsp:sp>
    <dsp:sp modelId="{5F859BAE-23D0-4D3F-8E62-7AD9B1C27662}">
      <dsp:nvSpPr>
        <dsp:cNvPr id="0" name=""/>
        <dsp:cNvSpPr/>
      </dsp:nvSpPr>
      <dsp:spPr>
        <a:xfrm>
          <a:off x="1289790" y="760287"/>
          <a:ext cx="222376" cy="447944"/>
        </a:xfrm>
        <a:custGeom>
          <a:avLst/>
          <a:gdLst/>
          <a:ahLst/>
          <a:cxnLst/>
          <a:rect l="0" t="0" r="0" b="0"/>
          <a:pathLst>
            <a:path>
              <a:moveTo>
                <a:pt x="0" y="0"/>
              </a:moveTo>
              <a:lnTo>
                <a:pt x="0" y="447944"/>
              </a:lnTo>
              <a:lnTo>
                <a:pt x="222376" y="447944"/>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722F09-2058-4F02-A80F-BB5101971190}">
      <dsp:nvSpPr>
        <dsp:cNvPr id="0" name=""/>
        <dsp:cNvSpPr/>
      </dsp:nvSpPr>
      <dsp:spPr>
        <a:xfrm>
          <a:off x="1512167" y="864093"/>
          <a:ext cx="1101244" cy="688277"/>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66725">
            <a:lnSpc>
              <a:spcPct val="90000"/>
            </a:lnSpc>
            <a:spcBef>
              <a:spcPct val="0"/>
            </a:spcBef>
            <a:spcAft>
              <a:spcPct val="35000"/>
            </a:spcAft>
          </a:pPr>
          <a:r>
            <a:rPr lang="el-GR" sz="1050" kern="1200" dirty="0" smtClean="0"/>
            <a:t>Βιβλιογραφική </a:t>
          </a:r>
          <a:r>
            <a:rPr lang="el-GR" sz="1100" kern="1200" dirty="0" smtClean="0"/>
            <a:t>τεκμηρίωση</a:t>
          </a:r>
          <a:endParaRPr lang="el-GR" sz="1050" kern="1200" dirty="0"/>
        </a:p>
      </dsp:txBody>
      <dsp:txXfrm>
        <a:off x="1512167" y="864093"/>
        <a:ext cx="1101244" cy="688277"/>
      </dsp:txXfrm>
    </dsp:sp>
    <dsp:sp modelId="{6CFA50BE-38CE-403D-A0F1-73B36F445A6B}">
      <dsp:nvSpPr>
        <dsp:cNvPr id="0" name=""/>
        <dsp:cNvSpPr/>
      </dsp:nvSpPr>
      <dsp:spPr>
        <a:xfrm>
          <a:off x="1289790" y="760287"/>
          <a:ext cx="438397" cy="1024012"/>
        </a:xfrm>
        <a:custGeom>
          <a:avLst/>
          <a:gdLst/>
          <a:ahLst/>
          <a:cxnLst/>
          <a:rect l="0" t="0" r="0" b="0"/>
          <a:pathLst>
            <a:path>
              <a:moveTo>
                <a:pt x="0" y="0"/>
              </a:moveTo>
              <a:lnTo>
                <a:pt x="0" y="1024012"/>
              </a:lnTo>
              <a:lnTo>
                <a:pt x="438397" y="1024012"/>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42725E-64B3-43AB-B9C6-F6048C03B4EF}">
      <dsp:nvSpPr>
        <dsp:cNvPr id="0" name=""/>
        <dsp:cNvSpPr/>
      </dsp:nvSpPr>
      <dsp:spPr>
        <a:xfrm>
          <a:off x="1728187" y="1440161"/>
          <a:ext cx="1101244" cy="688277"/>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76779"/>
              <a:satOff val="1133"/>
              <a:lumOff val="749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l-GR" sz="1100" kern="1200" dirty="0" smtClean="0"/>
            <a:t>Διαφορετικές πηγές</a:t>
          </a:r>
          <a:endParaRPr lang="el-GR" sz="1100" kern="1200" dirty="0"/>
        </a:p>
      </dsp:txBody>
      <dsp:txXfrm>
        <a:off x="1728187" y="1440161"/>
        <a:ext cx="1101244" cy="688277"/>
      </dsp:txXfrm>
    </dsp:sp>
    <dsp:sp modelId="{432AACB0-4771-4D70-A3E9-EAF24AD1AD4B}">
      <dsp:nvSpPr>
        <dsp:cNvPr id="0" name=""/>
        <dsp:cNvSpPr/>
      </dsp:nvSpPr>
      <dsp:spPr>
        <a:xfrm>
          <a:off x="1289790" y="760287"/>
          <a:ext cx="222376" cy="1600073"/>
        </a:xfrm>
        <a:custGeom>
          <a:avLst/>
          <a:gdLst/>
          <a:ahLst/>
          <a:cxnLst/>
          <a:rect l="0" t="0" r="0" b="0"/>
          <a:pathLst>
            <a:path>
              <a:moveTo>
                <a:pt x="0" y="0"/>
              </a:moveTo>
              <a:lnTo>
                <a:pt x="0" y="1600073"/>
              </a:lnTo>
              <a:lnTo>
                <a:pt x="222376" y="1600073"/>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CEC5C7-6421-485F-BBCE-38E7CA5B0AB2}">
      <dsp:nvSpPr>
        <dsp:cNvPr id="0" name=""/>
        <dsp:cNvSpPr/>
      </dsp:nvSpPr>
      <dsp:spPr>
        <a:xfrm>
          <a:off x="1512167" y="2016222"/>
          <a:ext cx="1101244" cy="688277"/>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153558"/>
              <a:satOff val="2265"/>
              <a:lumOff val="1499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l-GR" sz="1200" kern="1200" dirty="0" smtClean="0"/>
            <a:t>Ερμηνεία πληροφοριών</a:t>
          </a:r>
          <a:endParaRPr lang="el-GR" sz="1200" kern="1200" dirty="0"/>
        </a:p>
      </dsp:txBody>
      <dsp:txXfrm>
        <a:off x="1512167" y="2016222"/>
        <a:ext cx="1101244" cy="688277"/>
      </dsp:txXfrm>
    </dsp:sp>
    <dsp:sp modelId="{AAFD3C13-7105-42E4-AC82-88CDA1D4969B}">
      <dsp:nvSpPr>
        <dsp:cNvPr id="0" name=""/>
        <dsp:cNvSpPr/>
      </dsp:nvSpPr>
      <dsp:spPr>
        <a:xfrm>
          <a:off x="2644059" y="443"/>
          <a:ext cx="1376555" cy="688277"/>
        </a:xfrm>
        <a:prstGeom prst="roundRect">
          <a:avLst>
            <a:gd name="adj" fmla="val 10000"/>
          </a:avLst>
        </a:prstGeom>
        <a:solidFill>
          <a:schemeClr val="accent2">
            <a:shade val="50000"/>
            <a:hueOff val="-301700"/>
            <a:satOff val="3395"/>
            <a:lumOff val="2992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l-GR" sz="1500" b="1" kern="1200" dirty="0" smtClean="0">
              <a:solidFill>
                <a:schemeClr val="tx1"/>
              </a:solidFill>
            </a:rPr>
            <a:t>Απλή – κατανοητή παρουσίαση</a:t>
          </a:r>
          <a:endParaRPr lang="el-GR" sz="1500" b="1" kern="1200" dirty="0">
            <a:solidFill>
              <a:schemeClr val="tx1"/>
            </a:solidFill>
          </a:endParaRPr>
        </a:p>
      </dsp:txBody>
      <dsp:txXfrm>
        <a:off x="2644059" y="443"/>
        <a:ext cx="1376555" cy="688277"/>
      </dsp:txXfrm>
    </dsp:sp>
    <dsp:sp modelId="{F04887E5-9BD2-4912-9316-D10161E9178B}">
      <dsp:nvSpPr>
        <dsp:cNvPr id="0" name=""/>
        <dsp:cNvSpPr/>
      </dsp:nvSpPr>
      <dsp:spPr>
        <a:xfrm>
          <a:off x="2781714" y="688720"/>
          <a:ext cx="137655" cy="395546"/>
        </a:xfrm>
        <a:custGeom>
          <a:avLst/>
          <a:gdLst/>
          <a:ahLst/>
          <a:cxnLst/>
          <a:rect l="0" t="0" r="0" b="0"/>
          <a:pathLst>
            <a:path>
              <a:moveTo>
                <a:pt x="0" y="0"/>
              </a:moveTo>
              <a:lnTo>
                <a:pt x="0" y="395546"/>
              </a:lnTo>
              <a:lnTo>
                <a:pt x="137655" y="395546"/>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0C9ED2-DB21-479B-808D-6641507AFDD9}">
      <dsp:nvSpPr>
        <dsp:cNvPr id="0" name=""/>
        <dsp:cNvSpPr/>
      </dsp:nvSpPr>
      <dsp:spPr>
        <a:xfrm>
          <a:off x="2919370" y="860790"/>
          <a:ext cx="1101244" cy="446953"/>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230337"/>
              <a:satOff val="3398"/>
              <a:lumOff val="2249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l-GR" sz="1100" b="0" kern="1200" dirty="0" smtClean="0"/>
            <a:t>Φιλικό ύφος</a:t>
          </a:r>
          <a:endParaRPr lang="el-GR" sz="1100" b="0" kern="1200" dirty="0"/>
        </a:p>
      </dsp:txBody>
      <dsp:txXfrm>
        <a:off x="2919370" y="860790"/>
        <a:ext cx="1101244" cy="446953"/>
      </dsp:txXfrm>
    </dsp:sp>
    <dsp:sp modelId="{50C840D6-6D19-4365-AF27-83200F65F7F7}">
      <dsp:nvSpPr>
        <dsp:cNvPr id="0" name=""/>
        <dsp:cNvSpPr/>
      </dsp:nvSpPr>
      <dsp:spPr>
        <a:xfrm>
          <a:off x="2781714" y="688720"/>
          <a:ext cx="251480" cy="917611"/>
        </a:xfrm>
        <a:custGeom>
          <a:avLst/>
          <a:gdLst/>
          <a:ahLst/>
          <a:cxnLst/>
          <a:rect l="0" t="0" r="0" b="0"/>
          <a:pathLst>
            <a:path>
              <a:moveTo>
                <a:pt x="0" y="0"/>
              </a:moveTo>
              <a:lnTo>
                <a:pt x="0" y="917611"/>
              </a:lnTo>
              <a:lnTo>
                <a:pt x="251480" y="917611"/>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00FEB1-2046-4CF8-A92F-4EACB21164E3}">
      <dsp:nvSpPr>
        <dsp:cNvPr id="0" name=""/>
        <dsp:cNvSpPr/>
      </dsp:nvSpPr>
      <dsp:spPr>
        <a:xfrm>
          <a:off x="3033194" y="1262193"/>
          <a:ext cx="1101244" cy="688277"/>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307116"/>
              <a:satOff val="4531"/>
              <a:lumOff val="2999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l-GR" sz="1100" kern="1200" dirty="0" smtClean="0"/>
            <a:t>Χρήση προσωπικών/ κτητικών αντωνυμιών</a:t>
          </a:r>
          <a:endParaRPr lang="el-GR" sz="1100" kern="1200" dirty="0"/>
        </a:p>
      </dsp:txBody>
      <dsp:txXfrm>
        <a:off x="3033194" y="1262193"/>
        <a:ext cx="1101244" cy="688277"/>
      </dsp:txXfrm>
    </dsp:sp>
    <dsp:sp modelId="{6F69EC78-FE70-4F05-9C00-BD824D0189FA}">
      <dsp:nvSpPr>
        <dsp:cNvPr id="0" name=""/>
        <dsp:cNvSpPr/>
      </dsp:nvSpPr>
      <dsp:spPr>
        <a:xfrm>
          <a:off x="4086744" y="0"/>
          <a:ext cx="1376555" cy="400040"/>
        </a:xfrm>
        <a:prstGeom prst="roundRect">
          <a:avLst>
            <a:gd name="adj" fmla="val 10000"/>
          </a:avLst>
        </a:prstGeom>
        <a:solidFill>
          <a:schemeClr val="accent2">
            <a:shade val="50000"/>
            <a:hueOff val="-301700"/>
            <a:satOff val="3395"/>
            <a:lumOff val="2992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l-GR" sz="1500" b="1" kern="1200" dirty="0" smtClean="0">
              <a:solidFill>
                <a:schemeClr val="tx1"/>
              </a:solidFill>
            </a:rPr>
            <a:t>Ευχρηστία</a:t>
          </a:r>
          <a:endParaRPr lang="el-GR" sz="1500" b="1" kern="1200" dirty="0">
            <a:solidFill>
              <a:schemeClr val="tx1"/>
            </a:solidFill>
          </a:endParaRPr>
        </a:p>
      </dsp:txBody>
      <dsp:txXfrm>
        <a:off x="4086744" y="0"/>
        <a:ext cx="1376555" cy="400040"/>
      </dsp:txXfrm>
    </dsp:sp>
    <dsp:sp modelId="{C1C5E275-E20E-4675-8D29-D21CA301D094}">
      <dsp:nvSpPr>
        <dsp:cNvPr id="0" name=""/>
        <dsp:cNvSpPr/>
      </dsp:nvSpPr>
      <dsp:spPr>
        <a:xfrm>
          <a:off x="4224399" y="400040"/>
          <a:ext cx="354016" cy="363447"/>
        </a:xfrm>
        <a:custGeom>
          <a:avLst/>
          <a:gdLst/>
          <a:ahLst/>
          <a:cxnLst/>
          <a:rect l="0" t="0" r="0" b="0"/>
          <a:pathLst>
            <a:path>
              <a:moveTo>
                <a:pt x="0" y="0"/>
              </a:moveTo>
              <a:lnTo>
                <a:pt x="0" y="363447"/>
              </a:lnTo>
              <a:lnTo>
                <a:pt x="354016" y="363447"/>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27B66E-67BA-4CB8-B4A3-4FE6C4337E9B}">
      <dsp:nvSpPr>
        <dsp:cNvPr id="0" name=""/>
        <dsp:cNvSpPr/>
      </dsp:nvSpPr>
      <dsp:spPr>
        <a:xfrm>
          <a:off x="4578416" y="419349"/>
          <a:ext cx="1205322" cy="688277"/>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383895"/>
              <a:satOff val="5664"/>
              <a:lumOff val="3748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l-GR" sz="1100" kern="1200" dirty="0" smtClean="0"/>
            <a:t>Χρήση καθομιλουμένης γλώσσας</a:t>
          </a:r>
          <a:endParaRPr lang="el-GR" sz="1100" kern="1200" dirty="0"/>
        </a:p>
      </dsp:txBody>
      <dsp:txXfrm>
        <a:off x="4578416" y="419349"/>
        <a:ext cx="1205322" cy="688277"/>
      </dsp:txXfrm>
    </dsp:sp>
    <dsp:sp modelId="{8033B9D1-4ED5-4F6C-8421-840DBB38FA36}">
      <dsp:nvSpPr>
        <dsp:cNvPr id="0" name=""/>
        <dsp:cNvSpPr/>
      </dsp:nvSpPr>
      <dsp:spPr>
        <a:xfrm>
          <a:off x="4224399" y="400040"/>
          <a:ext cx="213531" cy="995582"/>
        </a:xfrm>
        <a:custGeom>
          <a:avLst/>
          <a:gdLst/>
          <a:ahLst/>
          <a:cxnLst/>
          <a:rect l="0" t="0" r="0" b="0"/>
          <a:pathLst>
            <a:path>
              <a:moveTo>
                <a:pt x="0" y="0"/>
              </a:moveTo>
              <a:lnTo>
                <a:pt x="0" y="995582"/>
              </a:lnTo>
              <a:lnTo>
                <a:pt x="213531" y="995582"/>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826A94-5F73-421A-A335-7079E2DF3EB4}">
      <dsp:nvSpPr>
        <dsp:cNvPr id="0" name=""/>
        <dsp:cNvSpPr/>
      </dsp:nvSpPr>
      <dsp:spPr>
        <a:xfrm>
          <a:off x="4437930" y="1051484"/>
          <a:ext cx="1101244" cy="688277"/>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383895"/>
              <a:satOff val="5664"/>
              <a:lumOff val="3748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l-GR" sz="1100" kern="1200" dirty="0" smtClean="0"/>
            <a:t>Ευανάγνωστη γραφή</a:t>
          </a:r>
          <a:endParaRPr lang="el-GR" sz="1100" kern="1200" dirty="0"/>
        </a:p>
      </dsp:txBody>
      <dsp:txXfrm>
        <a:off x="4437930" y="1051484"/>
        <a:ext cx="1101244" cy="688277"/>
      </dsp:txXfrm>
    </dsp:sp>
    <dsp:sp modelId="{33D354B2-526C-499F-8079-D76079215E3E}">
      <dsp:nvSpPr>
        <dsp:cNvPr id="0" name=""/>
        <dsp:cNvSpPr/>
      </dsp:nvSpPr>
      <dsp:spPr>
        <a:xfrm>
          <a:off x="4224399" y="400040"/>
          <a:ext cx="424243" cy="1557478"/>
        </a:xfrm>
        <a:custGeom>
          <a:avLst/>
          <a:gdLst/>
          <a:ahLst/>
          <a:cxnLst/>
          <a:rect l="0" t="0" r="0" b="0"/>
          <a:pathLst>
            <a:path>
              <a:moveTo>
                <a:pt x="0" y="0"/>
              </a:moveTo>
              <a:lnTo>
                <a:pt x="0" y="1557478"/>
              </a:lnTo>
              <a:lnTo>
                <a:pt x="424243" y="1557478"/>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149246-EE54-457B-8100-7A23B6D9DF2B}">
      <dsp:nvSpPr>
        <dsp:cNvPr id="0" name=""/>
        <dsp:cNvSpPr/>
      </dsp:nvSpPr>
      <dsp:spPr>
        <a:xfrm>
          <a:off x="4648642" y="1613380"/>
          <a:ext cx="1101244" cy="688277"/>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307116"/>
              <a:satOff val="4531"/>
              <a:lumOff val="2999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l-GR" sz="1100" kern="1200" dirty="0" smtClean="0"/>
            <a:t>Ικανοποιητική πυκνότητα πληροφοριών </a:t>
          </a:r>
          <a:endParaRPr lang="el-GR" sz="1100" kern="1200" dirty="0"/>
        </a:p>
      </dsp:txBody>
      <dsp:txXfrm>
        <a:off x="4648642" y="1613380"/>
        <a:ext cx="1101244" cy="688277"/>
      </dsp:txXfrm>
    </dsp:sp>
    <dsp:sp modelId="{3D9D3BCF-5729-4132-B21F-6C4286474445}">
      <dsp:nvSpPr>
        <dsp:cNvPr id="0" name=""/>
        <dsp:cNvSpPr/>
      </dsp:nvSpPr>
      <dsp:spPr>
        <a:xfrm>
          <a:off x="4224399" y="400040"/>
          <a:ext cx="213542" cy="2105268"/>
        </a:xfrm>
        <a:custGeom>
          <a:avLst/>
          <a:gdLst/>
          <a:ahLst/>
          <a:cxnLst/>
          <a:rect l="0" t="0" r="0" b="0"/>
          <a:pathLst>
            <a:path>
              <a:moveTo>
                <a:pt x="0" y="0"/>
              </a:moveTo>
              <a:lnTo>
                <a:pt x="0" y="2105268"/>
              </a:lnTo>
              <a:lnTo>
                <a:pt x="213542" y="2105268"/>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3E16C4-105A-40E6-A8B9-AB4BCF64F5B8}">
      <dsp:nvSpPr>
        <dsp:cNvPr id="0" name=""/>
        <dsp:cNvSpPr/>
      </dsp:nvSpPr>
      <dsp:spPr>
        <a:xfrm>
          <a:off x="4437941" y="2315754"/>
          <a:ext cx="1101244" cy="379110"/>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230337"/>
              <a:satOff val="3398"/>
              <a:lumOff val="2249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l-GR" sz="1100" kern="1200" dirty="0" smtClean="0"/>
            <a:t>Τμηματική παρουσίαση</a:t>
          </a:r>
          <a:endParaRPr lang="el-GR" sz="1100" kern="1200" dirty="0"/>
        </a:p>
      </dsp:txBody>
      <dsp:txXfrm>
        <a:off x="4437941" y="2315754"/>
        <a:ext cx="1101244" cy="379110"/>
      </dsp:txXfrm>
    </dsp:sp>
    <dsp:sp modelId="{2A856EB8-9AE3-49C3-8BD5-D012268B0A3D}">
      <dsp:nvSpPr>
        <dsp:cNvPr id="0" name=""/>
        <dsp:cNvSpPr/>
      </dsp:nvSpPr>
      <dsp:spPr>
        <a:xfrm>
          <a:off x="4224399" y="400040"/>
          <a:ext cx="564718" cy="2512907"/>
        </a:xfrm>
        <a:custGeom>
          <a:avLst/>
          <a:gdLst/>
          <a:ahLst/>
          <a:cxnLst/>
          <a:rect l="0" t="0" r="0" b="0"/>
          <a:pathLst>
            <a:path>
              <a:moveTo>
                <a:pt x="0" y="0"/>
              </a:moveTo>
              <a:lnTo>
                <a:pt x="0" y="2512907"/>
              </a:lnTo>
              <a:lnTo>
                <a:pt x="564718" y="2512907"/>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4EFE79-B91E-45FB-A0BE-5F3F556F0444}">
      <dsp:nvSpPr>
        <dsp:cNvPr id="0" name=""/>
        <dsp:cNvSpPr/>
      </dsp:nvSpPr>
      <dsp:spPr>
        <a:xfrm>
          <a:off x="4789117" y="2666940"/>
          <a:ext cx="1101244" cy="492015"/>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153558"/>
              <a:satOff val="2265"/>
              <a:lumOff val="1499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l-GR" sz="1100" kern="1200" dirty="0" smtClean="0"/>
            <a:t>Κείμενο, εικόνες, βίντεο</a:t>
          </a:r>
          <a:endParaRPr lang="el-GR" sz="1100" kern="1200" dirty="0"/>
        </a:p>
      </dsp:txBody>
      <dsp:txXfrm>
        <a:off x="4789117" y="2666940"/>
        <a:ext cx="1101244" cy="492015"/>
      </dsp:txXfrm>
    </dsp:sp>
    <dsp:sp modelId="{E2C19FED-C299-4787-8088-029FB5488994}">
      <dsp:nvSpPr>
        <dsp:cNvPr id="0" name=""/>
        <dsp:cNvSpPr/>
      </dsp:nvSpPr>
      <dsp:spPr>
        <a:xfrm>
          <a:off x="4224399" y="400040"/>
          <a:ext cx="143293" cy="2936879"/>
        </a:xfrm>
        <a:custGeom>
          <a:avLst/>
          <a:gdLst/>
          <a:ahLst/>
          <a:cxnLst/>
          <a:rect l="0" t="0" r="0" b="0"/>
          <a:pathLst>
            <a:path>
              <a:moveTo>
                <a:pt x="0" y="0"/>
              </a:moveTo>
              <a:lnTo>
                <a:pt x="0" y="2936879"/>
              </a:lnTo>
              <a:lnTo>
                <a:pt x="143293" y="2936879"/>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F70FC7-7BCD-4939-BA96-BF16CB794E03}">
      <dsp:nvSpPr>
        <dsp:cNvPr id="0" name=""/>
        <dsp:cNvSpPr/>
      </dsp:nvSpPr>
      <dsp:spPr>
        <a:xfrm>
          <a:off x="4367693" y="3145307"/>
          <a:ext cx="1101244" cy="383226"/>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76779"/>
              <a:satOff val="1133"/>
              <a:lumOff val="749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l-GR" sz="1100" kern="1200" dirty="0" smtClean="0"/>
            <a:t>Σωστή επιλογή χρωμάτων</a:t>
          </a:r>
          <a:endParaRPr lang="el-GR" sz="1100" kern="1200" dirty="0"/>
        </a:p>
      </dsp:txBody>
      <dsp:txXfrm>
        <a:off x="4367693" y="3145307"/>
        <a:ext cx="1101244" cy="383226"/>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7F17ABD-0C04-482C-BD1F-88BF5302360B}">
      <dsp:nvSpPr>
        <dsp:cNvPr id="0" name=""/>
        <dsp:cNvSpPr/>
      </dsp:nvSpPr>
      <dsp:spPr>
        <a:xfrm>
          <a:off x="2" y="216026"/>
          <a:ext cx="1553499" cy="754597"/>
        </a:xfrm>
        <a:prstGeom prst="roundRect">
          <a:avLst>
            <a:gd name="adj" fmla="val 10000"/>
          </a:avLst>
        </a:prstGeom>
        <a:solidFill>
          <a:schemeClr val="accent2">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tx1"/>
              </a:solidFill>
            </a:rPr>
            <a:t>Y</a:t>
          </a:r>
          <a:r>
            <a:rPr lang="el-GR" sz="1400" b="1" kern="1200" dirty="0" smtClean="0">
              <a:solidFill>
                <a:schemeClr val="tx1"/>
              </a:solidFill>
            </a:rPr>
            <a:t>ποστήριξη – καθοδήγηση στη μελέτη</a:t>
          </a:r>
          <a:endParaRPr lang="el-GR" sz="1400" b="1" kern="1200" dirty="0">
            <a:solidFill>
              <a:schemeClr val="tx1"/>
            </a:solidFill>
          </a:endParaRPr>
        </a:p>
      </dsp:txBody>
      <dsp:txXfrm>
        <a:off x="2" y="216026"/>
        <a:ext cx="1553499" cy="754597"/>
      </dsp:txXfrm>
    </dsp:sp>
    <dsp:sp modelId="{8F7AB029-54BD-4FA2-9488-CA5056DE4956}">
      <dsp:nvSpPr>
        <dsp:cNvPr id="0" name=""/>
        <dsp:cNvSpPr/>
      </dsp:nvSpPr>
      <dsp:spPr>
        <a:xfrm>
          <a:off x="1656187" y="0"/>
          <a:ext cx="1553499" cy="541546"/>
        </a:xfrm>
        <a:prstGeom prst="roundRect">
          <a:avLst>
            <a:gd name="adj" fmla="val 10000"/>
          </a:avLst>
        </a:prstGeom>
        <a:solidFill>
          <a:schemeClr val="accent2">
            <a:shade val="80000"/>
            <a:hueOff val="-358308"/>
            <a:satOff val="5912"/>
            <a:lumOff val="2485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l-GR" sz="1400" b="1" kern="1200" dirty="0" smtClean="0">
              <a:solidFill>
                <a:schemeClr val="tx1"/>
              </a:solidFill>
            </a:rPr>
            <a:t>Αλληλεπίδραση </a:t>
          </a:r>
          <a:endParaRPr lang="el-GR" sz="1400" b="1" kern="1200" dirty="0">
            <a:solidFill>
              <a:schemeClr val="tx1"/>
            </a:solidFill>
          </a:endParaRPr>
        </a:p>
      </dsp:txBody>
      <dsp:txXfrm>
        <a:off x="1656187" y="0"/>
        <a:ext cx="1553499" cy="541546"/>
      </dsp:txXfrm>
    </dsp:sp>
    <dsp:sp modelId="{9F84683B-4CF3-4289-B3DE-87B8A570ECEB}">
      <dsp:nvSpPr>
        <dsp:cNvPr id="0" name=""/>
        <dsp:cNvSpPr/>
      </dsp:nvSpPr>
      <dsp:spPr>
        <a:xfrm>
          <a:off x="1811537" y="541546"/>
          <a:ext cx="276692" cy="420150"/>
        </a:xfrm>
        <a:custGeom>
          <a:avLst/>
          <a:gdLst/>
          <a:ahLst/>
          <a:cxnLst/>
          <a:rect l="0" t="0" r="0" b="0"/>
          <a:pathLst>
            <a:path>
              <a:moveTo>
                <a:pt x="0" y="0"/>
              </a:moveTo>
              <a:lnTo>
                <a:pt x="0" y="420150"/>
              </a:lnTo>
              <a:lnTo>
                <a:pt x="276692" y="420150"/>
              </a:lnTo>
            </a:path>
          </a:pathLst>
        </a:custGeom>
        <a:noFill/>
        <a:ln w="12700" cap="flat"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667886-C924-4473-9F94-388049C2205B}">
      <dsp:nvSpPr>
        <dsp:cNvPr id="0" name=""/>
        <dsp:cNvSpPr/>
      </dsp:nvSpPr>
      <dsp:spPr>
        <a:xfrm>
          <a:off x="2088229" y="591262"/>
          <a:ext cx="1185391" cy="740869"/>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l-GR" sz="1200" kern="1200" dirty="0" smtClean="0"/>
            <a:t>Κατανοητά/ αναγνωρίσιμα κουμπιά και εικονίδια</a:t>
          </a:r>
          <a:endParaRPr lang="el-GR" sz="1200" kern="1200" dirty="0"/>
        </a:p>
      </dsp:txBody>
      <dsp:txXfrm>
        <a:off x="2088229" y="591262"/>
        <a:ext cx="1185391" cy="740869"/>
      </dsp:txXfrm>
    </dsp:sp>
    <dsp:sp modelId="{C97A24DB-33AC-4233-8A77-B6213B5FFD2B}">
      <dsp:nvSpPr>
        <dsp:cNvPr id="0" name=""/>
        <dsp:cNvSpPr/>
      </dsp:nvSpPr>
      <dsp:spPr>
        <a:xfrm>
          <a:off x="1811537" y="541546"/>
          <a:ext cx="420705" cy="999033"/>
        </a:xfrm>
        <a:custGeom>
          <a:avLst/>
          <a:gdLst/>
          <a:ahLst/>
          <a:cxnLst/>
          <a:rect l="0" t="0" r="0" b="0"/>
          <a:pathLst>
            <a:path>
              <a:moveTo>
                <a:pt x="0" y="0"/>
              </a:moveTo>
              <a:lnTo>
                <a:pt x="0" y="999033"/>
              </a:lnTo>
              <a:lnTo>
                <a:pt x="420705" y="999033"/>
              </a:lnTo>
            </a:path>
          </a:pathLst>
        </a:custGeom>
        <a:noFill/>
        <a:ln w="12700" cap="flat"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28790D-B57D-4477-A793-8D028CFF754B}">
      <dsp:nvSpPr>
        <dsp:cNvPr id="0" name=""/>
        <dsp:cNvSpPr/>
      </dsp:nvSpPr>
      <dsp:spPr>
        <a:xfrm>
          <a:off x="2232242" y="1296147"/>
          <a:ext cx="1185391" cy="488862"/>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80000"/>
              <a:hueOff val="-358308"/>
              <a:satOff val="5912"/>
              <a:lumOff val="248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l-GR" sz="1200" kern="1200" dirty="0" smtClean="0"/>
            <a:t>Εύκολη πλοήγηση</a:t>
          </a:r>
          <a:endParaRPr lang="el-GR" sz="1200" kern="1200" dirty="0"/>
        </a:p>
      </dsp:txBody>
      <dsp:txXfrm>
        <a:off x="2232242" y="1296147"/>
        <a:ext cx="1185391" cy="488862"/>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258C16F-589B-4706-8CB9-9A97722127DB}">
      <dsp:nvSpPr>
        <dsp:cNvPr id="0" name=""/>
        <dsp:cNvSpPr/>
      </dsp:nvSpPr>
      <dsp:spPr>
        <a:xfrm>
          <a:off x="10781" y="403782"/>
          <a:ext cx="1362646" cy="748771"/>
        </a:xfrm>
        <a:prstGeom prst="roundRect">
          <a:avLst>
            <a:gd name="adj" fmla="val 10000"/>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tx1"/>
              </a:solidFill>
            </a:rPr>
            <a:t>A</a:t>
          </a:r>
          <a:r>
            <a:rPr lang="el-GR" sz="1400" b="1" kern="1200" dirty="0" smtClean="0">
              <a:solidFill>
                <a:schemeClr val="tx1"/>
              </a:solidFill>
            </a:rPr>
            <a:t>ναστοχασμός-</a:t>
          </a:r>
          <a:r>
            <a:rPr lang="en-GB" sz="1400" b="1" kern="1200" dirty="0" smtClean="0">
              <a:solidFill>
                <a:schemeClr val="tx1"/>
              </a:solidFill>
            </a:rPr>
            <a:t>A</a:t>
          </a:r>
          <a:r>
            <a:rPr lang="el-GR" sz="1400" b="1" kern="1200" dirty="0" smtClean="0">
              <a:solidFill>
                <a:schemeClr val="tx1"/>
              </a:solidFill>
            </a:rPr>
            <a:t>υτοαξιολόγηση</a:t>
          </a:r>
          <a:endParaRPr lang="el-GR" sz="1400" kern="1200" dirty="0">
            <a:solidFill>
              <a:schemeClr val="tx1"/>
            </a:solidFill>
          </a:endParaRPr>
        </a:p>
      </dsp:txBody>
      <dsp:txXfrm>
        <a:off x="10781" y="403782"/>
        <a:ext cx="1362646" cy="748771"/>
      </dsp:txXfrm>
    </dsp:sp>
    <dsp:sp modelId="{3F021D15-0A57-421F-8480-72DEBD6F872F}">
      <dsp:nvSpPr>
        <dsp:cNvPr id="0" name=""/>
        <dsp:cNvSpPr/>
      </dsp:nvSpPr>
      <dsp:spPr>
        <a:xfrm>
          <a:off x="147046" y="1152553"/>
          <a:ext cx="136267" cy="392519"/>
        </a:xfrm>
        <a:custGeom>
          <a:avLst/>
          <a:gdLst/>
          <a:ahLst/>
          <a:cxnLst/>
          <a:rect l="0" t="0" r="0" b="0"/>
          <a:pathLst>
            <a:path>
              <a:moveTo>
                <a:pt x="0" y="0"/>
              </a:moveTo>
              <a:lnTo>
                <a:pt x="0" y="392519"/>
              </a:lnTo>
              <a:lnTo>
                <a:pt x="136267" y="392519"/>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601721-4458-4A15-931C-B99AD23DDF22}">
      <dsp:nvSpPr>
        <dsp:cNvPr id="0" name=""/>
        <dsp:cNvSpPr/>
      </dsp:nvSpPr>
      <dsp:spPr>
        <a:xfrm>
          <a:off x="283314" y="1347580"/>
          <a:ext cx="943843" cy="394984"/>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l-GR" sz="1200" kern="1200" dirty="0" smtClean="0"/>
            <a:t>Συμβουλές μελέτης</a:t>
          </a:r>
          <a:endParaRPr lang="el-GR" sz="1200" kern="1200" dirty="0"/>
        </a:p>
      </dsp:txBody>
      <dsp:txXfrm>
        <a:off x="283314" y="1347580"/>
        <a:ext cx="943843" cy="394984"/>
      </dsp:txXfrm>
    </dsp:sp>
    <dsp:sp modelId="{1A309BE1-D5E5-4400-AD23-85FF77AA83D5}">
      <dsp:nvSpPr>
        <dsp:cNvPr id="0" name=""/>
        <dsp:cNvSpPr/>
      </dsp:nvSpPr>
      <dsp:spPr>
        <a:xfrm>
          <a:off x="147046" y="1152553"/>
          <a:ext cx="162454" cy="778684"/>
        </a:xfrm>
        <a:custGeom>
          <a:avLst/>
          <a:gdLst/>
          <a:ahLst/>
          <a:cxnLst/>
          <a:rect l="0" t="0" r="0" b="0"/>
          <a:pathLst>
            <a:path>
              <a:moveTo>
                <a:pt x="0" y="0"/>
              </a:moveTo>
              <a:lnTo>
                <a:pt x="0" y="778684"/>
              </a:lnTo>
              <a:lnTo>
                <a:pt x="162454" y="778684"/>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6D5309-BCE7-4353-8151-C9E6205369FD}">
      <dsp:nvSpPr>
        <dsp:cNvPr id="0" name=""/>
        <dsp:cNvSpPr/>
      </dsp:nvSpPr>
      <dsp:spPr>
        <a:xfrm>
          <a:off x="309500" y="1727438"/>
          <a:ext cx="1279826" cy="407598"/>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211142"/>
              <a:satOff val="3115"/>
              <a:lumOff val="2061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l-GR" sz="1200" kern="1200" dirty="0" smtClean="0"/>
            <a:t>Έντονη γραφή σε σημεία</a:t>
          </a:r>
          <a:endParaRPr lang="el-GR" sz="1200" kern="1200" dirty="0"/>
        </a:p>
      </dsp:txBody>
      <dsp:txXfrm>
        <a:off x="309500" y="1727438"/>
        <a:ext cx="1279826" cy="407598"/>
      </dsp:txXfrm>
    </dsp:sp>
    <dsp:sp modelId="{25F93331-75D7-4820-A2DE-D8904F2779A8}">
      <dsp:nvSpPr>
        <dsp:cNvPr id="0" name=""/>
        <dsp:cNvSpPr/>
      </dsp:nvSpPr>
      <dsp:spPr>
        <a:xfrm>
          <a:off x="1483220" y="342005"/>
          <a:ext cx="2108054" cy="903653"/>
        </a:xfrm>
        <a:prstGeom prst="roundRect">
          <a:avLst>
            <a:gd name="adj" fmla="val 10000"/>
          </a:avLst>
        </a:prstGeom>
        <a:solidFill>
          <a:schemeClr val="accent2">
            <a:shade val="50000"/>
            <a:hueOff val="-452550"/>
            <a:satOff val="5092"/>
            <a:lumOff val="4488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l-GR" sz="1400" b="1" kern="1200" dirty="0" smtClean="0">
              <a:solidFill>
                <a:schemeClr val="tx1"/>
              </a:solidFill>
            </a:rPr>
            <a:t>Σαφήνεια σκοπού και Προσδοκώμενων μαθησιακών αποτελεσμάτων</a:t>
          </a:r>
          <a:endParaRPr lang="el-GR" sz="1400" kern="1200" dirty="0">
            <a:solidFill>
              <a:schemeClr val="tx1"/>
            </a:solidFill>
          </a:endParaRPr>
        </a:p>
      </dsp:txBody>
      <dsp:txXfrm>
        <a:off x="1483220" y="342005"/>
        <a:ext cx="2108054" cy="903653"/>
      </dsp:txXfrm>
    </dsp:sp>
    <dsp:sp modelId="{3DCE0E49-5C33-4D2F-ACA4-AEE0A26D0345}">
      <dsp:nvSpPr>
        <dsp:cNvPr id="0" name=""/>
        <dsp:cNvSpPr/>
      </dsp:nvSpPr>
      <dsp:spPr>
        <a:xfrm>
          <a:off x="1694025" y="1245659"/>
          <a:ext cx="466219" cy="153724"/>
        </a:xfrm>
        <a:custGeom>
          <a:avLst/>
          <a:gdLst/>
          <a:ahLst/>
          <a:cxnLst/>
          <a:rect l="0" t="0" r="0" b="0"/>
          <a:pathLst>
            <a:path>
              <a:moveTo>
                <a:pt x="0" y="0"/>
              </a:moveTo>
              <a:lnTo>
                <a:pt x="0" y="153724"/>
              </a:lnTo>
              <a:lnTo>
                <a:pt x="466219" y="153724"/>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6863D0-7818-4950-927F-09AEAD2FC623}">
      <dsp:nvSpPr>
        <dsp:cNvPr id="0" name=""/>
        <dsp:cNvSpPr/>
      </dsp:nvSpPr>
      <dsp:spPr>
        <a:xfrm>
          <a:off x="2160244" y="1317140"/>
          <a:ext cx="1248173" cy="164485"/>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422285"/>
              <a:satOff val="6230"/>
              <a:lumOff val="4123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l-GR" sz="1200" kern="1200" dirty="0" smtClean="0">
              <a:solidFill>
                <a:schemeClr val="tx1"/>
              </a:solidFill>
            </a:rPr>
            <a:t>Σαφήνεια </a:t>
          </a:r>
          <a:endParaRPr lang="el-GR" sz="1200" kern="1200" dirty="0">
            <a:solidFill>
              <a:schemeClr val="tx1"/>
            </a:solidFill>
          </a:endParaRPr>
        </a:p>
      </dsp:txBody>
      <dsp:txXfrm>
        <a:off x="2160244" y="1317140"/>
        <a:ext cx="1248173" cy="164485"/>
      </dsp:txXfrm>
    </dsp:sp>
    <dsp:sp modelId="{4D2BA4B2-3C51-4743-9131-8244CBE86226}">
      <dsp:nvSpPr>
        <dsp:cNvPr id="0" name=""/>
        <dsp:cNvSpPr/>
      </dsp:nvSpPr>
      <dsp:spPr>
        <a:xfrm>
          <a:off x="1694025" y="1245659"/>
          <a:ext cx="178178" cy="707573"/>
        </a:xfrm>
        <a:custGeom>
          <a:avLst/>
          <a:gdLst/>
          <a:ahLst/>
          <a:cxnLst/>
          <a:rect l="0" t="0" r="0" b="0"/>
          <a:pathLst>
            <a:path>
              <a:moveTo>
                <a:pt x="0" y="0"/>
              </a:moveTo>
              <a:lnTo>
                <a:pt x="0" y="707573"/>
              </a:lnTo>
              <a:lnTo>
                <a:pt x="178178" y="707573"/>
              </a:lnTo>
            </a:path>
          </a:pathLst>
        </a:custGeom>
        <a:noFill/>
        <a:ln w="12700" cap="flat"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DB10F7-612E-4712-8B0C-092A6E39EB09}">
      <dsp:nvSpPr>
        <dsp:cNvPr id="0" name=""/>
        <dsp:cNvSpPr/>
      </dsp:nvSpPr>
      <dsp:spPr>
        <a:xfrm>
          <a:off x="1872203" y="1512167"/>
          <a:ext cx="1601006" cy="882130"/>
        </a:xfrm>
        <a:prstGeom prst="roundRect">
          <a:avLst>
            <a:gd name="adj" fmla="val 10000"/>
          </a:avLst>
        </a:prstGeom>
        <a:solidFill>
          <a:schemeClr val="lt1">
            <a:alpha val="90000"/>
            <a:hueOff val="0"/>
            <a:satOff val="0"/>
            <a:lumOff val="0"/>
            <a:alphaOff val="0"/>
          </a:schemeClr>
        </a:solidFill>
        <a:ln w="12700" cap="flat" cmpd="sng" algn="ctr">
          <a:solidFill>
            <a:schemeClr val="accent2">
              <a:shade val="50000"/>
              <a:hueOff val="-211142"/>
              <a:satOff val="3115"/>
              <a:lumOff val="2061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l-GR" sz="1200" kern="1200" dirty="0" smtClean="0">
              <a:solidFill>
                <a:schemeClr val="tx1"/>
              </a:solidFill>
            </a:rPr>
            <a:t>Παρακινούν σε επίπεδα γνώσεων, δεξιοτήτων και στάσεων</a:t>
          </a:r>
          <a:endParaRPr lang="el-GR" sz="1200" kern="1200" dirty="0">
            <a:solidFill>
              <a:schemeClr val="tx1"/>
            </a:solidFill>
          </a:endParaRPr>
        </a:p>
      </dsp:txBody>
      <dsp:txXfrm>
        <a:off x="1872203" y="1512167"/>
        <a:ext cx="1601006" cy="882130"/>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964979A-51DE-4C70-B420-A56B5AF5616E}">
      <dsp:nvSpPr>
        <dsp:cNvPr id="0" name=""/>
        <dsp:cNvSpPr/>
      </dsp:nvSpPr>
      <dsp:spPr>
        <a:xfrm>
          <a:off x="2151111" y="1518"/>
          <a:ext cx="5162668" cy="1205008"/>
        </a:xfrm>
        <a:prstGeom prst="rightArrow">
          <a:avLst>
            <a:gd name="adj1" fmla="val 75000"/>
            <a:gd name="adj2" fmla="val 50000"/>
          </a:avLst>
        </a:prstGeom>
        <a:solidFill>
          <a:schemeClr val="accent2">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60" tIns="10160" rIns="10160" bIns="10160" numCol="1" spcCol="1270" anchor="t" anchorCtr="0">
          <a:noAutofit/>
        </a:bodyPr>
        <a:lstStyle/>
        <a:p>
          <a:pPr marL="171450" lvl="1" indent="-171450" algn="ctr" defTabSz="711200">
            <a:lnSpc>
              <a:spcPct val="100000"/>
            </a:lnSpc>
            <a:spcBef>
              <a:spcPct val="0"/>
            </a:spcBef>
            <a:spcAft>
              <a:spcPct val="15000"/>
            </a:spcAft>
            <a:buChar char="••"/>
          </a:pPr>
          <a:r>
            <a:rPr lang="el-GR" sz="1600" kern="1200" dirty="0" smtClean="0"/>
            <a:t>Το εκπαιδευτικό υλικό διέπεται από τις αρχές και τη μεθοδολογία της εξ αποστάσεως εκπαίδευσης.</a:t>
          </a:r>
          <a:endParaRPr lang="el-GR" sz="1600" kern="1200" dirty="0"/>
        </a:p>
      </dsp:txBody>
      <dsp:txXfrm>
        <a:off x="2151111" y="1518"/>
        <a:ext cx="5162668" cy="1205008"/>
      </dsp:txXfrm>
    </dsp:sp>
    <dsp:sp modelId="{FC43AA1F-9A52-4DF8-AD39-57AB8BC7070D}">
      <dsp:nvSpPr>
        <dsp:cNvPr id="0" name=""/>
        <dsp:cNvSpPr/>
      </dsp:nvSpPr>
      <dsp:spPr>
        <a:xfrm>
          <a:off x="1290667" y="1518"/>
          <a:ext cx="860444" cy="1205008"/>
        </a:xfrm>
        <a:prstGeom prst="roundRect">
          <a:avLst/>
        </a:prstGeom>
        <a:blipFill rotWithShape="0">
          <a:blip xmlns:r="http://schemas.openxmlformats.org/officeDocument/2006/relationships" r:embed="rId1">
            <a:duotone>
              <a:schemeClr val="accent2">
                <a:alpha val="90000"/>
                <a:hueOff val="0"/>
                <a:satOff val="0"/>
                <a:lumOff val="0"/>
                <a:alphaOff val="0"/>
                <a:shade val="22000"/>
                <a:satMod val="160000"/>
              </a:schemeClr>
              <a:schemeClr val="accent2">
                <a:alpha val="90000"/>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1600" kern="1200" smtClean="0"/>
            <a:t>1ο</a:t>
          </a:r>
          <a:endParaRPr lang="el-GR" sz="1600" kern="1200" dirty="0"/>
        </a:p>
      </dsp:txBody>
      <dsp:txXfrm>
        <a:off x="1290667" y="1518"/>
        <a:ext cx="860444" cy="1205008"/>
      </dsp:txXfrm>
    </dsp:sp>
    <dsp:sp modelId="{B4B2FECB-50D2-4D3B-924F-024155F5E17F}">
      <dsp:nvSpPr>
        <dsp:cNvPr id="0" name=""/>
        <dsp:cNvSpPr/>
      </dsp:nvSpPr>
      <dsp:spPr>
        <a:xfrm>
          <a:off x="2151111" y="1327028"/>
          <a:ext cx="5162668" cy="1205008"/>
        </a:xfrm>
        <a:prstGeom prst="rightArrow">
          <a:avLst>
            <a:gd name="adj1" fmla="val 75000"/>
            <a:gd name="adj2" fmla="val 50000"/>
          </a:avLst>
        </a:prstGeom>
        <a:solidFill>
          <a:schemeClr val="accent2">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60" tIns="10160" rIns="10160" bIns="10160" numCol="1" spcCol="1270" anchor="t" anchorCtr="0">
          <a:noAutofit/>
        </a:bodyPr>
        <a:lstStyle/>
        <a:p>
          <a:pPr marL="171450" lvl="1" indent="-171450" algn="ctr" defTabSz="711200">
            <a:lnSpc>
              <a:spcPct val="100000"/>
            </a:lnSpc>
            <a:spcBef>
              <a:spcPct val="0"/>
            </a:spcBef>
            <a:spcAft>
              <a:spcPct val="15000"/>
            </a:spcAft>
            <a:buChar char="••"/>
          </a:pPr>
          <a:r>
            <a:rPr lang="el-GR" sz="1600" kern="1200" dirty="0" smtClean="0">
              <a:ln/>
              <a:ea typeface="Times New Roman" pitchFamily="18" charset="0"/>
              <a:cs typeface="Times New Roman" pitchFamily="18" charset="0"/>
            </a:rPr>
            <a:t>Το εκπαιδευτικό υλικό έχει δημιουργηθεί σύμφωνα με τις αρχές της Γνωστικής Θεωρίας Πολυμεσικής Μάθησης.</a:t>
          </a:r>
          <a:endParaRPr lang="el-GR" sz="1600" kern="1200" dirty="0"/>
        </a:p>
      </dsp:txBody>
      <dsp:txXfrm>
        <a:off x="2151111" y="1327028"/>
        <a:ext cx="5162668" cy="1205008"/>
      </dsp:txXfrm>
    </dsp:sp>
    <dsp:sp modelId="{65786886-8B93-438F-81A4-E4A74718677E}">
      <dsp:nvSpPr>
        <dsp:cNvPr id="0" name=""/>
        <dsp:cNvSpPr/>
      </dsp:nvSpPr>
      <dsp:spPr>
        <a:xfrm>
          <a:off x="1290667" y="1327028"/>
          <a:ext cx="860444" cy="1205008"/>
        </a:xfrm>
        <a:prstGeom prst="roundRect">
          <a:avLst/>
        </a:prstGeom>
        <a:blipFill rotWithShape="0">
          <a:blip xmlns:r="http://schemas.openxmlformats.org/officeDocument/2006/relationships" r:embed="rId1">
            <a:duotone>
              <a:schemeClr val="accent2">
                <a:alpha val="90000"/>
                <a:hueOff val="0"/>
                <a:satOff val="0"/>
                <a:lumOff val="0"/>
                <a:alphaOff val="-13333"/>
                <a:shade val="22000"/>
                <a:satMod val="160000"/>
              </a:schemeClr>
              <a:schemeClr val="accent2">
                <a:alpha val="90000"/>
                <a:hueOff val="0"/>
                <a:satOff val="0"/>
                <a:lumOff val="0"/>
                <a:alphaOff val="-13333"/>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1600" kern="1200" smtClean="0"/>
            <a:t>2ο</a:t>
          </a:r>
          <a:endParaRPr lang="el-GR" sz="1600" kern="1200" dirty="0"/>
        </a:p>
      </dsp:txBody>
      <dsp:txXfrm>
        <a:off x="1290667" y="1327028"/>
        <a:ext cx="860444" cy="1205008"/>
      </dsp:txXfrm>
    </dsp:sp>
    <dsp:sp modelId="{C181E9B9-77E0-42A9-97D2-3456BEC5AB44}">
      <dsp:nvSpPr>
        <dsp:cNvPr id="0" name=""/>
        <dsp:cNvSpPr/>
      </dsp:nvSpPr>
      <dsp:spPr>
        <a:xfrm>
          <a:off x="2151111" y="2652538"/>
          <a:ext cx="5162668" cy="1205008"/>
        </a:xfrm>
        <a:prstGeom prst="rightArrow">
          <a:avLst>
            <a:gd name="adj1" fmla="val 75000"/>
            <a:gd name="adj2" fmla="val 50000"/>
          </a:avLst>
        </a:prstGeom>
        <a:solidFill>
          <a:schemeClr val="accent2">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60" tIns="10160" rIns="10160" bIns="10160" numCol="1" spcCol="1270" anchor="t" anchorCtr="0">
          <a:noAutofit/>
        </a:bodyPr>
        <a:lstStyle/>
        <a:p>
          <a:pPr marL="171450" lvl="1" indent="-171450" algn="ctr" defTabSz="711200">
            <a:lnSpc>
              <a:spcPct val="100000"/>
            </a:lnSpc>
            <a:spcBef>
              <a:spcPct val="0"/>
            </a:spcBef>
            <a:spcAft>
              <a:spcPct val="15000"/>
            </a:spcAft>
            <a:buChar char="••"/>
          </a:pPr>
          <a:r>
            <a:rPr lang="el-GR" sz="1600" kern="1200" dirty="0" smtClean="0"/>
            <a:t>Δυνατά σημεία: φιλικός χαρακτήρας</a:t>
          </a:r>
          <a:r>
            <a:rPr lang="en-GB" sz="1600" kern="1200" dirty="0" smtClean="0"/>
            <a:t> (avatar), </a:t>
          </a:r>
          <a:r>
            <a:rPr lang="el-GR" sz="1600" kern="1200" dirty="0" smtClean="0"/>
            <a:t> φιλικό ύφος, δομή, οργάνωση, οπτικοακουστικά μέσα </a:t>
          </a:r>
          <a:endParaRPr lang="el-GR" sz="1600" kern="1200" dirty="0"/>
        </a:p>
      </dsp:txBody>
      <dsp:txXfrm>
        <a:off x="2151111" y="2652538"/>
        <a:ext cx="5162668" cy="1205008"/>
      </dsp:txXfrm>
    </dsp:sp>
    <dsp:sp modelId="{71FE778E-D21F-4580-930D-0A372A08B433}">
      <dsp:nvSpPr>
        <dsp:cNvPr id="0" name=""/>
        <dsp:cNvSpPr/>
      </dsp:nvSpPr>
      <dsp:spPr>
        <a:xfrm>
          <a:off x="1290667" y="2652538"/>
          <a:ext cx="860444" cy="1205008"/>
        </a:xfrm>
        <a:prstGeom prst="roundRect">
          <a:avLst/>
        </a:prstGeom>
        <a:blipFill rotWithShape="0">
          <a:blip xmlns:r="http://schemas.openxmlformats.org/officeDocument/2006/relationships" r:embed="rId1">
            <a:duotone>
              <a:schemeClr val="accent2">
                <a:alpha val="90000"/>
                <a:hueOff val="0"/>
                <a:satOff val="0"/>
                <a:lumOff val="0"/>
                <a:alphaOff val="-26667"/>
                <a:shade val="22000"/>
                <a:satMod val="160000"/>
              </a:schemeClr>
              <a:schemeClr val="accent2">
                <a:alpha val="90000"/>
                <a:hueOff val="0"/>
                <a:satOff val="0"/>
                <a:lumOff val="0"/>
                <a:alphaOff val="-26667"/>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1600" kern="1200" smtClean="0"/>
            <a:t>3ο  </a:t>
          </a:r>
          <a:endParaRPr lang="el-GR" sz="1600" kern="1200" dirty="0"/>
        </a:p>
      </dsp:txBody>
      <dsp:txXfrm>
        <a:off x="1290667" y="2652538"/>
        <a:ext cx="860444" cy="1205008"/>
      </dsp:txXfrm>
    </dsp:sp>
    <dsp:sp modelId="{6464223F-A4F3-4B33-A6AB-FF6C58D33996}">
      <dsp:nvSpPr>
        <dsp:cNvPr id="0" name=""/>
        <dsp:cNvSpPr/>
      </dsp:nvSpPr>
      <dsp:spPr>
        <a:xfrm>
          <a:off x="2151111" y="3978048"/>
          <a:ext cx="5162668" cy="1205008"/>
        </a:xfrm>
        <a:prstGeom prst="rightArrow">
          <a:avLst>
            <a:gd name="adj1" fmla="val 75000"/>
            <a:gd name="adj2" fmla="val 50000"/>
          </a:avLst>
        </a:prstGeom>
        <a:solidFill>
          <a:schemeClr val="accent2">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60" tIns="10160" rIns="10160" bIns="10160" numCol="1" spcCol="1270" anchor="t" anchorCtr="0">
          <a:noAutofit/>
        </a:bodyPr>
        <a:lstStyle/>
        <a:p>
          <a:pPr marL="171450" lvl="1" indent="-171450" algn="ctr" defTabSz="711200">
            <a:lnSpc>
              <a:spcPct val="100000"/>
            </a:lnSpc>
            <a:spcBef>
              <a:spcPct val="0"/>
            </a:spcBef>
            <a:spcAft>
              <a:spcPct val="15000"/>
            </a:spcAft>
            <a:buChar char="••"/>
          </a:pPr>
          <a:r>
            <a:rPr lang="el-GR" sz="1600" kern="1200" dirty="0" smtClean="0"/>
            <a:t>Προτάσεις βελτίωσης: περισσότερη αλληλεπίδραση μεταξύ των εκπαιδευομένων, ηχητική παρουσίαση, περισσότερες δραστηριότητες αυτοαξιολόγησης</a:t>
          </a:r>
          <a:endParaRPr lang="el-GR" sz="1600" kern="1200" dirty="0"/>
        </a:p>
      </dsp:txBody>
      <dsp:txXfrm>
        <a:off x="2151111" y="3978048"/>
        <a:ext cx="5162668" cy="1205008"/>
      </dsp:txXfrm>
    </dsp:sp>
    <dsp:sp modelId="{D9D485A5-80C7-416A-9CEF-DDDC4075541D}">
      <dsp:nvSpPr>
        <dsp:cNvPr id="0" name=""/>
        <dsp:cNvSpPr/>
      </dsp:nvSpPr>
      <dsp:spPr>
        <a:xfrm>
          <a:off x="1290667" y="3978048"/>
          <a:ext cx="860444" cy="1205008"/>
        </a:xfrm>
        <a:prstGeom prst="roundRect">
          <a:avLst/>
        </a:prstGeom>
        <a:blipFill rotWithShape="0">
          <a:blip xmlns:r="http://schemas.openxmlformats.org/officeDocument/2006/relationships" r:embed="rId1">
            <a:duotone>
              <a:schemeClr val="accent2">
                <a:alpha val="90000"/>
                <a:hueOff val="0"/>
                <a:satOff val="0"/>
                <a:lumOff val="0"/>
                <a:alphaOff val="-40000"/>
                <a:shade val="22000"/>
                <a:satMod val="160000"/>
              </a:schemeClr>
              <a:schemeClr val="accent2">
                <a:alpha val="90000"/>
                <a:hueOff val="0"/>
                <a:satOff val="0"/>
                <a:lumOff val="0"/>
                <a:alphaOff val="-4000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1600" kern="1200" smtClean="0"/>
            <a:t>4ο </a:t>
          </a:r>
          <a:endParaRPr lang="el-GR" sz="1600" kern="1200" dirty="0"/>
        </a:p>
      </dsp:txBody>
      <dsp:txXfrm>
        <a:off x="1290667" y="3978048"/>
        <a:ext cx="860444" cy="120500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144FE0-5B4E-4D3C-AEE4-8482703D86FF}">
      <dsp:nvSpPr>
        <dsp:cNvPr id="0" name=""/>
        <dsp:cNvSpPr/>
      </dsp:nvSpPr>
      <dsp:spPr>
        <a:xfrm rot="16200000">
          <a:off x="-1131453" y="1132438"/>
          <a:ext cx="4824536" cy="2559659"/>
        </a:xfrm>
        <a:prstGeom prst="flowChartManualOperation">
          <a:avLst/>
        </a:prstGeom>
        <a:blipFill>
          <a:blip xmlns:r="http://schemas.openxmlformats.org/officeDocument/2006/relationships" r:embed="rId1">
            <a:duotone>
              <a:schemeClr val="accent2">
                <a:tint val="30000"/>
                <a:satMod val="300000"/>
              </a:schemeClr>
              <a:schemeClr val="accent2">
                <a:tint val="40000"/>
                <a:satMod val="200000"/>
              </a:schemeClr>
            </a:duotone>
          </a:blip>
          <a:tile tx="0" ty="0" sx="70000" sy="70000" flip="none" algn="ctr"/>
        </a:blipFill>
        <a:ln w="9525" cap="flat" cmpd="sng" algn="ctr">
          <a:solidFill>
            <a:schemeClr val="accent2">
              <a:shade val="60000"/>
              <a:satMod val="110000"/>
            </a:schemeClr>
          </a:solidFill>
          <a:prstDash val="solid"/>
        </a:ln>
        <a:effectLst>
          <a:innerShdw blurRad="63500" dist="50800" dir="18900000">
            <a:prstClr val="black">
              <a:alpha val="50000"/>
            </a:prstClr>
          </a:inn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71450" tIns="0" rIns="174215" bIns="0" numCol="1" spcCol="1270" anchor="t" anchorCtr="0">
          <a:noAutofit/>
        </a:bodyPr>
        <a:lstStyle/>
        <a:p>
          <a:pPr lvl="0" algn="l" defTabSz="1200150">
            <a:lnSpc>
              <a:spcPct val="90000"/>
            </a:lnSpc>
            <a:spcBef>
              <a:spcPct val="0"/>
            </a:spcBef>
            <a:spcAft>
              <a:spcPct val="35000"/>
            </a:spcAft>
          </a:pPr>
          <a:r>
            <a:rPr kumimoji="0" lang="el-GR" sz="2700" b="0" i="0" u="sng" strike="noStrike" kern="1200" cap="none" normalizeH="0" baseline="0" dirty="0" smtClean="0">
              <a:ln/>
              <a:effectLst/>
              <a:latin typeface="Times New Roman" pitchFamily="18" charset="0"/>
              <a:ea typeface="Times New Roman" pitchFamily="18" charset="0"/>
              <a:cs typeface="Times New Roman" pitchFamily="18" charset="0"/>
            </a:rPr>
            <a:t>1</a:t>
          </a:r>
          <a:r>
            <a:rPr kumimoji="0" lang="el-GR" sz="2700" b="0" i="0" u="sng" strike="noStrike" kern="1200" cap="none" normalizeH="0" baseline="30000" dirty="0" smtClean="0">
              <a:ln/>
              <a:effectLst/>
              <a:latin typeface="Times New Roman" pitchFamily="18" charset="0"/>
              <a:ea typeface="Times New Roman" pitchFamily="18" charset="0"/>
              <a:cs typeface="Times New Roman" pitchFamily="18" charset="0"/>
            </a:rPr>
            <a:t>ο</a:t>
          </a:r>
          <a:r>
            <a:rPr kumimoji="0" lang="el-GR" sz="2700" b="0" i="0" u="sng" strike="noStrike" kern="1200" cap="none" normalizeH="0" baseline="0" dirty="0" smtClean="0">
              <a:ln/>
              <a:effectLst/>
              <a:latin typeface="Times New Roman" pitchFamily="18" charset="0"/>
              <a:ea typeface="Times New Roman" pitchFamily="18" charset="0"/>
              <a:cs typeface="Times New Roman" pitchFamily="18" charset="0"/>
            </a:rPr>
            <a:t> Ερευνητικό Ερώτημα</a:t>
          </a:r>
          <a:endParaRPr lang="el-GR" sz="2700" kern="1200" dirty="0"/>
        </a:p>
        <a:p>
          <a:pPr marL="228600" lvl="1" indent="-228600" algn="l" defTabSz="933450">
            <a:lnSpc>
              <a:spcPct val="90000"/>
            </a:lnSpc>
            <a:spcBef>
              <a:spcPct val="0"/>
            </a:spcBef>
            <a:spcAft>
              <a:spcPct val="15000"/>
            </a:spcAft>
            <a:buChar char="••"/>
          </a:pPr>
          <a:r>
            <a:rPr kumimoji="0" lang="el-GR" sz="2100" b="0" i="0" u="none" strike="noStrike" kern="1200" cap="none" normalizeH="0" baseline="0" dirty="0" smtClean="0">
              <a:ln/>
              <a:effectLst/>
              <a:latin typeface="Times New Roman" pitchFamily="18" charset="0"/>
              <a:ea typeface="Times New Roman" pitchFamily="18" charset="0"/>
              <a:cs typeface="Times New Roman" pitchFamily="18" charset="0"/>
            </a:rPr>
            <a:t>Το εκπαιδευτικό υλικό διέπεται από τις αρχές και τη μεθοδολογία της εξ αποστάσεως εκπαίδευσης; </a:t>
          </a:r>
          <a:endParaRPr lang="el-GR" sz="2100" kern="1200" dirty="0"/>
        </a:p>
      </dsp:txBody>
      <dsp:txXfrm rot="16200000">
        <a:off x="-1131453" y="1132438"/>
        <a:ext cx="4824536" cy="2559659"/>
      </dsp:txXfrm>
    </dsp:sp>
    <dsp:sp modelId="{35B143F6-6CFA-44F5-9308-F5DFBDCB3262}">
      <dsp:nvSpPr>
        <dsp:cNvPr id="0" name=""/>
        <dsp:cNvSpPr/>
      </dsp:nvSpPr>
      <dsp:spPr>
        <a:xfrm rot="16200000">
          <a:off x="1620180" y="1132438"/>
          <a:ext cx="4824536" cy="2559659"/>
        </a:xfrm>
        <a:prstGeom prst="flowChartManualOperation">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innerShdw blurRad="63500" dist="50800" dir="18900000">
            <a:prstClr val="black">
              <a:alpha val="50000"/>
            </a:prstClr>
          </a:inn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71450" tIns="0" rIns="174215" bIns="0" numCol="1" spcCol="1270" anchor="t" anchorCtr="0">
          <a:noAutofit/>
        </a:bodyPr>
        <a:lstStyle/>
        <a:p>
          <a:pPr lvl="0" algn="l" defTabSz="1200150">
            <a:lnSpc>
              <a:spcPct val="90000"/>
            </a:lnSpc>
            <a:spcBef>
              <a:spcPct val="0"/>
            </a:spcBef>
            <a:spcAft>
              <a:spcPct val="35000"/>
            </a:spcAft>
          </a:pPr>
          <a:r>
            <a:rPr kumimoji="0" lang="el-GR" sz="2700" b="0" i="0" u="sng" strike="noStrike" kern="1200" cap="none" normalizeH="0" baseline="0" dirty="0" smtClean="0">
              <a:ln/>
              <a:effectLst/>
              <a:latin typeface="Times New Roman" pitchFamily="18" charset="0"/>
              <a:ea typeface="Times New Roman" pitchFamily="18" charset="0"/>
              <a:cs typeface="Times New Roman" pitchFamily="18" charset="0"/>
            </a:rPr>
            <a:t>2</a:t>
          </a:r>
          <a:r>
            <a:rPr kumimoji="0" lang="el-GR" sz="2700" b="0" i="0" u="sng" strike="noStrike" kern="1200" cap="none" normalizeH="0" baseline="30000" dirty="0" smtClean="0">
              <a:ln/>
              <a:effectLst/>
              <a:latin typeface="Times New Roman" pitchFamily="18" charset="0"/>
              <a:ea typeface="Times New Roman" pitchFamily="18" charset="0"/>
              <a:cs typeface="Times New Roman" pitchFamily="18" charset="0"/>
            </a:rPr>
            <a:t>ο</a:t>
          </a:r>
          <a:r>
            <a:rPr kumimoji="0" lang="el-GR" sz="2700" b="0" i="0" u="sng" strike="noStrike" kern="1200" cap="none" normalizeH="0" baseline="0" dirty="0" smtClean="0">
              <a:ln/>
              <a:effectLst/>
              <a:latin typeface="Times New Roman" pitchFamily="18" charset="0"/>
              <a:ea typeface="Times New Roman" pitchFamily="18" charset="0"/>
              <a:cs typeface="Times New Roman" pitchFamily="18" charset="0"/>
            </a:rPr>
            <a:t> Ερευνητικό Ερώτημα</a:t>
          </a:r>
          <a:endParaRPr lang="el-GR" sz="2700" kern="1200" dirty="0"/>
        </a:p>
        <a:p>
          <a:pPr marL="228600" lvl="1" indent="-228600" algn="l" defTabSz="933450">
            <a:lnSpc>
              <a:spcPct val="90000"/>
            </a:lnSpc>
            <a:spcBef>
              <a:spcPct val="0"/>
            </a:spcBef>
            <a:spcAft>
              <a:spcPct val="15000"/>
            </a:spcAft>
            <a:buChar char="••"/>
          </a:pPr>
          <a:r>
            <a:rPr kumimoji="0" lang="el-GR" sz="2100" b="0" i="0" u="none" strike="noStrike" kern="1200" cap="none" normalizeH="0" baseline="0" dirty="0" smtClean="0">
              <a:ln/>
              <a:effectLst/>
              <a:latin typeface="Times New Roman" pitchFamily="18" charset="0"/>
              <a:ea typeface="Times New Roman" pitchFamily="18" charset="0"/>
              <a:cs typeface="Times New Roman" pitchFamily="18" charset="0"/>
            </a:rPr>
            <a:t>Το εκπαιδευτικό υλικό έχει δημιουργηθεί σύμφωνα με τις αρχές της Πολυμεσικής Μάθησης; </a:t>
          </a:r>
          <a:endParaRPr lang="el-GR" sz="2100" kern="1200" dirty="0"/>
        </a:p>
      </dsp:txBody>
      <dsp:txXfrm rot="16200000">
        <a:off x="1620180" y="1132438"/>
        <a:ext cx="4824536" cy="2559659"/>
      </dsp:txXfrm>
    </dsp:sp>
    <dsp:sp modelId="{DC870A1F-E9A4-4552-B22C-42B61D74066A}">
      <dsp:nvSpPr>
        <dsp:cNvPr id="0" name=""/>
        <dsp:cNvSpPr/>
      </dsp:nvSpPr>
      <dsp:spPr>
        <a:xfrm rot="16200000">
          <a:off x="4371813" y="1132438"/>
          <a:ext cx="4824536" cy="2559659"/>
        </a:xfrm>
        <a:prstGeom prst="flowChartManualOperation">
          <a:avLst/>
        </a:prstGeom>
        <a:blipFill>
          <a:blip xmlns:r="http://schemas.openxmlformats.org/officeDocument/2006/relationships" r:embed="rId1">
            <a:duotone>
              <a:schemeClr val="accent4">
                <a:tint val="30000"/>
                <a:satMod val="300000"/>
              </a:schemeClr>
              <a:schemeClr val="accent4">
                <a:tint val="40000"/>
                <a:satMod val="200000"/>
              </a:schemeClr>
            </a:duotone>
          </a:blip>
          <a:tile tx="0" ty="0" sx="70000" sy="70000" flip="none" algn="ctr"/>
        </a:blipFill>
        <a:ln w="9525" cap="flat" cmpd="sng" algn="ctr">
          <a:solidFill>
            <a:schemeClr val="accent4">
              <a:shade val="60000"/>
              <a:satMod val="110000"/>
            </a:schemeClr>
          </a:solidFill>
          <a:prstDash val="solid"/>
        </a:ln>
        <a:effectLst>
          <a:innerShdw blurRad="63500" dist="50800" dir="18900000">
            <a:prstClr val="black">
              <a:alpha val="50000"/>
            </a:prstClr>
          </a:inn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171450" tIns="0" rIns="174215" bIns="0" numCol="1" spcCol="1270" anchor="t" anchorCtr="0">
          <a:noAutofit/>
        </a:bodyPr>
        <a:lstStyle/>
        <a:p>
          <a:pPr lvl="0" algn="l" defTabSz="1200150">
            <a:lnSpc>
              <a:spcPct val="90000"/>
            </a:lnSpc>
            <a:spcBef>
              <a:spcPct val="0"/>
            </a:spcBef>
            <a:spcAft>
              <a:spcPct val="35000"/>
            </a:spcAft>
          </a:pPr>
          <a:r>
            <a:rPr kumimoji="0" lang="el-GR" sz="2700" b="0" i="0" u="sng" strike="noStrike" kern="1200" cap="none" normalizeH="0" baseline="0" dirty="0" smtClean="0">
              <a:ln/>
              <a:effectLst/>
              <a:latin typeface="Times New Roman" pitchFamily="18" charset="0"/>
              <a:ea typeface="Times New Roman" pitchFamily="18" charset="0"/>
              <a:cs typeface="Times New Roman" pitchFamily="18" charset="0"/>
            </a:rPr>
            <a:t>3</a:t>
          </a:r>
          <a:r>
            <a:rPr kumimoji="0" lang="el-GR" sz="2700" b="0" i="0" u="sng" strike="noStrike" kern="1200" cap="none" normalizeH="0" baseline="30000" dirty="0" smtClean="0">
              <a:ln/>
              <a:effectLst/>
              <a:latin typeface="Times New Roman" pitchFamily="18" charset="0"/>
              <a:ea typeface="Times New Roman" pitchFamily="18" charset="0"/>
              <a:cs typeface="Times New Roman" pitchFamily="18" charset="0"/>
            </a:rPr>
            <a:t>ο</a:t>
          </a:r>
          <a:r>
            <a:rPr kumimoji="0" lang="el-GR" sz="2700" b="0" i="0" u="sng" strike="noStrike" kern="1200" cap="none" normalizeH="0" baseline="0" dirty="0" smtClean="0">
              <a:ln/>
              <a:effectLst/>
              <a:latin typeface="Times New Roman" pitchFamily="18" charset="0"/>
              <a:ea typeface="Times New Roman" pitchFamily="18" charset="0"/>
              <a:cs typeface="Times New Roman" pitchFamily="18" charset="0"/>
            </a:rPr>
            <a:t> Ερευνητικό Ερώτημα</a:t>
          </a:r>
          <a:endParaRPr lang="el-GR" sz="2700" kern="1200" dirty="0"/>
        </a:p>
        <a:p>
          <a:pPr marL="228600" lvl="1" indent="-228600" algn="l" defTabSz="933450">
            <a:lnSpc>
              <a:spcPct val="90000"/>
            </a:lnSpc>
            <a:spcBef>
              <a:spcPct val="0"/>
            </a:spcBef>
            <a:spcAft>
              <a:spcPct val="15000"/>
            </a:spcAft>
            <a:buChar char="••"/>
          </a:pPr>
          <a:r>
            <a:rPr kumimoji="0" lang="el-GR" sz="2100" b="0" i="0" u="none" strike="noStrike" kern="1200" cap="none" normalizeH="0" baseline="0" dirty="0" smtClean="0">
              <a:ln/>
              <a:effectLst/>
              <a:latin typeface="Times New Roman" pitchFamily="18" charset="0"/>
              <a:ea typeface="Times New Roman" pitchFamily="18" charset="0"/>
              <a:cs typeface="Times New Roman" pitchFamily="18" charset="0"/>
            </a:rPr>
            <a:t>Ποια είναι τα δυνατά σημεία του Ε.Υ. και ποιες αλλαγές βελτίωσης προτείνονται;</a:t>
          </a:r>
          <a:endParaRPr lang="el-GR" sz="2100" kern="1200" dirty="0"/>
        </a:p>
      </dsp:txBody>
      <dsp:txXfrm rot="16200000">
        <a:off x="4371813" y="1132438"/>
        <a:ext cx="4824536" cy="255965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C418040-26C8-4992-98FB-F31E1A720D00}">
      <dsp:nvSpPr>
        <dsp:cNvPr id="0" name=""/>
        <dsp:cNvSpPr/>
      </dsp:nvSpPr>
      <dsp:spPr>
        <a:xfrm rot="10800000">
          <a:off x="1554181" y="191102"/>
          <a:ext cx="4788532" cy="829217"/>
        </a:xfrm>
        <a:prstGeom prst="homePlate">
          <a:avLst/>
        </a:prstGeom>
        <a:blipFill>
          <a:blip xmlns:r="http://schemas.openxmlformats.org/officeDocument/2006/relationships" r:embed="rId1">
            <a:duotone>
              <a:schemeClr val="dk1">
                <a:shade val="22000"/>
                <a:satMod val="160000"/>
              </a:schemeClr>
              <a:schemeClr val="dk1">
                <a:shade val="45000"/>
                <a:satMod val="100000"/>
              </a:schemeClr>
            </a:duotone>
          </a:blip>
          <a:tile tx="0" ty="0" sx="65000" sy="65000" flip="none" algn="ctr"/>
        </a:blipFill>
        <a:ln w="9525" cap="flat" cmpd="sng" algn="ctr">
          <a:solidFill>
            <a:schemeClr val="dk1">
              <a:shade val="60000"/>
              <a:satMod val="110000"/>
            </a:schemeClr>
          </a:solidFill>
          <a:prstDash val="solid"/>
        </a:ln>
        <a:effectLst>
          <a:reflection blurRad="6350" stA="52000" endA="300" endPos="35000" dir="5400000" sy="-100000" algn="bl" rotWithShape="0"/>
        </a:effectLst>
      </dsp:spPr>
      <dsp:style>
        <a:lnRef idx="1">
          <a:schemeClr val="dk1"/>
        </a:lnRef>
        <a:fillRef idx="3">
          <a:schemeClr val="dk1"/>
        </a:fillRef>
        <a:effectRef idx="2">
          <a:schemeClr val="dk1"/>
        </a:effectRef>
        <a:fontRef idx="minor">
          <a:schemeClr val="lt1"/>
        </a:fontRef>
      </dsp:style>
      <dsp:txBody>
        <a:bodyPr spcFirstLastPara="0" vert="horz" wrap="square" lIns="365662" tIns="91440" rIns="170688" bIns="91440" numCol="1" spcCol="1270" anchor="ctr" anchorCtr="0">
          <a:noAutofit/>
        </a:bodyPr>
        <a:lstStyle/>
        <a:p>
          <a:pPr lvl="0" algn="ctr" defTabSz="1066800">
            <a:lnSpc>
              <a:spcPct val="90000"/>
            </a:lnSpc>
            <a:spcBef>
              <a:spcPct val="0"/>
            </a:spcBef>
            <a:spcAft>
              <a:spcPct val="35000"/>
            </a:spcAft>
          </a:pPr>
          <a:r>
            <a:rPr lang="el-GR" sz="2400" kern="1200" dirty="0" smtClean="0"/>
            <a:t>Θεωρητικό πλαίσιο</a:t>
          </a:r>
          <a:endParaRPr lang="el-GR" sz="2400" kern="1200" dirty="0"/>
        </a:p>
      </dsp:txBody>
      <dsp:txXfrm rot="10800000">
        <a:off x="1554181" y="191102"/>
        <a:ext cx="4788532" cy="829217"/>
      </dsp:txXfrm>
    </dsp:sp>
    <dsp:sp modelId="{66763BAF-FFCA-4F14-850C-72931CD1A8E1}">
      <dsp:nvSpPr>
        <dsp:cNvPr id="0" name=""/>
        <dsp:cNvSpPr/>
      </dsp:nvSpPr>
      <dsp:spPr>
        <a:xfrm>
          <a:off x="858086" y="349"/>
          <a:ext cx="1392189" cy="1210723"/>
        </a:xfrm>
        <a:prstGeom prst="ellipse">
          <a:avLst/>
        </a:prstGeom>
        <a:blipFill rotWithShape="0">
          <a:blip xmlns:r="http://schemas.openxmlformats.org/officeDocument/2006/relationships" r:embed="rId2"/>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2A4120-D99E-4729-B891-225C6F0C1E1D}">
      <dsp:nvSpPr>
        <dsp:cNvPr id="0" name=""/>
        <dsp:cNvSpPr/>
      </dsp:nvSpPr>
      <dsp:spPr>
        <a:xfrm rot="10800000">
          <a:off x="1528707" y="1621379"/>
          <a:ext cx="4788532" cy="829217"/>
        </a:xfrm>
        <a:prstGeom prst="homePlate">
          <a:avLst/>
        </a:prstGeom>
        <a:blipFill>
          <a:blip xmlns:r="http://schemas.openxmlformats.org/officeDocument/2006/relationships" r:embed="rId1">
            <a:duotone>
              <a:schemeClr val="accent5">
                <a:shade val="22000"/>
                <a:satMod val="160000"/>
              </a:schemeClr>
              <a:schemeClr val="accent5">
                <a:shade val="45000"/>
                <a:satMod val="100000"/>
              </a:schemeClr>
            </a:duotone>
          </a:blip>
          <a:tile tx="0" ty="0" sx="65000" sy="65000" flip="none" algn="ctr"/>
        </a:blipFill>
        <a:ln w="9525" cap="flat" cmpd="sng" algn="ctr">
          <a:solidFill>
            <a:schemeClr val="accent5">
              <a:shade val="60000"/>
              <a:satMod val="110000"/>
            </a:schemeClr>
          </a:solidFill>
          <a:prstDash val="solid"/>
        </a:ln>
        <a:effectLst>
          <a:reflection blurRad="6350" stA="52000" endA="300" endPos="35000" dir="5400000" sy="-100000" algn="bl" rotWithShape="0"/>
        </a:effectLst>
      </dsp:spPr>
      <dsp:style>
        <a:lnRef idx="1">
          <a:schemeClr val="accent5"/>
        </a:lnRef>
        <a:fillRef idx="3">
          <a:schemeClr val="accent5"/>
        </a:fillRef>
        <a:effectRef idx="2">
          <a:schemeClr val="accent5"/>
        </a:effectRef>
        <a:fontRef idx="minor">
          <a:schemeClr val="lt1"/>
        </a:fontRef>
      </dsp:style>
      <dsp:txBody>
        <a:bodyPr spcFirstLastPara="0" vert="horz" wrap="square" lIns="365662" tIns="91440" rIns="170688" bIns="91440" numCol="1" spcCol="1270" anchor="ctr" anchorCtr="0">
          <a:noAutofit/>
        </a:bodyPr>
        <a:lstStyle/>
        <a:p>
          <a:pPr lvl="0" algn="ctr" defTabSz="1066800">
            <a:lnSpc>
              <a:spcPct val="90000"/>
            </a:lnSpc>
            <a:spcBef>
              <a:spcPct val="0"/>
            </a:spcBef>
            <a:spcAft>
              <a:spcPct val="35000"/>
            </a:spcAft>
          </a:pPr>
          <a:r>
            <a:rPr lang="el-GR" sz="2400" kern="1200" dirty="0" smtClean="0"/>
            <a:t>Σχεδιασμός εκπαιδευτικού υλικού</a:t>
          </a:r>
          <a:endParaRPr lang="el-GR" sz="2400" kern="1200" dirty="0"/>
        </a:p>
      </dsp:txBody>
      <dsp:txXfrm rot="10800000">
        <a:off x="1528707" y="1621379"/>
        <a:ext cx="4788532" cy="829217"/>
      </dsp:txXfrm>
    </dsp:sp>
    <dsp:sp modelId="{4E3DFBA3-DB3B-4BF4-B341-277A2466FFCD}">
      <dsp:nvSpPr>
        <dsp:cNvPr id="0" name=""/>
        <dsp:cNvSpPr/>
      </dsp:nvSpPr>
      <dsp:spPr>
        <a:xfrm>
          <a:off x="883560" y="1458600"/>
          <a:ext cx="1290295" cy="1154776"/>
        </a:xfrm>
        <a:prstGeom prst="ellipse">
          <a:avLst/>
        </a:prstGeom>
        <a:blipFill rotWithShape="0">
          <a:blip xmlns:r="http://schemas.openxmlformats.org/officeDocument/2006/relationships" r:embed="rId3"/>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61F0D2F-A35A-49CB-8180-3621CB6FAB9E}">
      <dsp:nvSpPr>
        <dsp:cNvPr id="0" name=""/>
        <dsp:cNvSpPr/>
      </dsp:nvSpPr>
      <dsp:spPr>
        <a:xfrm rot="10800000">
          <a:off x="1488936" y="3047668"/>
          <a:ext cx="4788532" cy="829217"/>
        </a:xfrm>
        <a:prstGeom prst="homePlate">
          <a:avLst/>
        </a:prstGeom>
        <a:blipFill>
          <a:blip xmlns:r="http://schemas.openxmlformats.org/officeDocument/2006/relationships" r:embed="rId1">
            <a:duotone>
              <a:schemeClr val="accent4">
                <a:shade val="22000"/>
                <a:satMod val="160000"/>
              </a:schemeClr>
              <a:schemeClr val="accent4">
                <a:shade val="45000"/>
                <a:satMod val="100000"/>
              </a:schemeClr>
            </a:duotone>
          </a:blip>
          <a:tile tx="0" ty="0" sx="65000" sy="65000" flip="none" algn="ctr"/>
        </a:blipFill>
        <a:ln>
          <a:noFill/>
        </a:ln>
        <a:effectLst>
          <a:reflection blurRad="6350" stA="52000" endA="300" endPos="35000" dir="5400000" sy="-100000" algn="bl" rotWithShape="0"/>
        </a:effectLst>
        <a:scene3d>
          <a:camera prst="isometricBottomUp" fov="0">
            <a:rot lat="0" lon="0" rev="0"/>
          </a:camera>
          <a:lightRig rig="soft" dir="b">
            <a:rot lat="0" lon="0" rev="9000000"/>
          </a:lightRig>
        </a:scene3d>
        <a:sp3d contourW="35000" prstMaterial="matte">
          <a:bevelT w="45000" h="38100" prst="convex"/>
          <a:contourClr>
            <a:schemeClr val="accent4">
              <a:tint val="10000"/>
              <a:satMod val="130000"/>
            </a:schemeClr>
          </a:contourClr>
        </a:sp3d>
      </dsp:spPr>
      <dsp:style>
        <a:lnRef idx="0">
          <a:schemeClr val="accent4"/>
        </a:lnRef>
        <a:fillRef idx="3">
          <a:schemeClr val="accent4"/>
        </a:fillRef>
        <a:effectRef idx="3">
          <a:schemeClr val="accent4"/>
        </a:effectRef>
        <a:fontRef idx="minor">
          <a:schemeClr val="lt1"/>
        </a:fontRef>
      </dsp:style>
      <dsp:txBody>
        <a:bodyPr spcFirstLastPara="0" vert="horz" wrap="square" lIns="365662" tIns="91440" rIns="170688" bIns="91440" numCol="1" spcCol="1270" anchor="ctr" anchorCtr="0">
          <a:noAutofit/>
        </a:bodyPr>
        <a:lstStyle/>
        <a:p>
          <a:pPr lvl="0" algn="ctr" defTabSz="1066800">
            <a:lnSpc>
              <a:spcPct val="90000"/>
            </a:lnSpc>
            <a:spcBef>
              <a:spcPct val="0"/>
            </a:spcBef>
            <a:spcAft>
              <a:spcPct val="35000"/>
            </a:spcAft>
          </a:pPr>
          <a:r>
            <a:rPr lang="el-GR" sz="2400" kern="1200" dirty="0" smtClean="0"/>
            <a:t>Έρευνα</a:t>
          </a:r>
          <a:endParaRPr lang="el-GR" sz="2400" kern="1200" dirty="0"/>
        </a:p>
      </dsp:txBody>
      <dsp:txXfrm rot="10800000">
        <a:off x="1488936" y="3047668"/>
        <a:ext cx="4788532" cy="829217"/>
      </dsp:txXfrm>
    </dsp:sp>
    <dsp:sp modelId="{70D8F7E3-440E-4789-9A33-ABB2072295DE}">
      <dsp:nvSpPr>
        <dsp:cNvPr id="0" name=""/>
        <dsp:cNvSpPr/>
      </dsp:nvSpPr>
      <dsp:spPr>
        <a:xfrm>
          <a:off x="923331" y="2860904"/>
          <a:ext cx="1131209" cy="1202746"/>
        </a:xfrm>
        <a:prstGeom prst="ellipse">
          <a:avLst/>
        </a:prstGeom>
        <a:blipFill rotWithShape="0">
          <a:blip xmlns:r="http://schemas.openxmlformats.org/officeDocument/2006/relationships" r:embed="rId4"/>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1A2D432-9AFD-425E-997D-1337987A3324}">
      <dsp:nvSpPr>
        <dsp:cNvPr id="0" name=""/>
        <dsp:cNvSpPr/>
      </dsp:nvSpPr>
      <dsp:spPr>
        <a:xfrm>
          <a:off x="0" y="1790744"/>
          <a:ext cx="8256240"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6F3AA5-73EC-43BF-9005-4E8A78BFC21D}">
      <dsp:nvSpPr>
        <dsp:cNvPr id="0" name=""/>
        <dsp:cNvSpPr/>
      </dsp:nvSpPr>
      <dsp:spPr>
        <a:xfrm>
          <a:off x="412812" y="1539823"/>
          <a:ext cx="5779368" cy="501840"/>
        </a:xfrm>
        <a:prstGeom prst="roundRect">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218446" tIns="0" rIns="218446" bIns="0" numCol="1" spcCol="1270" anchor="ctr" anchorCtr="0">
          <a:noAutofit/>
        </a:bodyPr>
        <a:lstStyle/>
        <a:p>
          <a:pPr lvl="0" algn="l" defTabSz="755650">
            <a:lnSpc>
              <a:spcPct val="90000"/>
            </a:lnSpc>
            <a:spcBef>
              <a:spcPct val="0"/>
            </a:spcBef>
            <a:spcAft>
              <a:spcPct val="35000"/>
            </a:spcAft>
          </a:pPr>
          <a:r>
            <a:rPr lang="el-GR" sz="1700" b="1" kern="1200" dirty="0" smtClean="0"/>
            <a:t>Ανοικτή και Εξ Αποστάσεως Εκπαίδευση</a:t>
          </a:r>
          <a:endParaRPr lang="el-GR" sz="1700" kern="1200" dirty="0"/>
        </a:p>
      </dsp:txBody>
      <dsp:txXfrm>
        <a:off x="412812" y="1539823"/>
        <a:ext cx="5779368" cy="501840"/>
      </dsp:txXfrm>
    </dsp:sp>
    <dsp:sp modelId="{AD1459CE-47A7-4D21-AD56-E7F36EBA6738}">
      <dsp:nvSpPr>
        <dsp:cNvPr id="0" name=""/>
        <dsp:cNvSpPr/>
      </dsp:nvSpPr>
      <dsp:spPr>
        <a:xfrm>
          <a:off x="0" y="2561864"/>
          <a:ext cx="8256240"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BD990A-0F3E-4E23-9604-29DC4B933849}">
      <dsp:nvSpPr>
        <dsp:cNvPr id="0" name=""/>
        <dsp:cNvSpPr/>
      </dsp:nvSpPr>
      <dsp:spPr>
        <a:xfrm>
          <a:off x="412812" y="2310944"/>
          <a:ext cx="5779368" cy="501840"/>
        </a:xfrm>
        <a:prstGeom prst="roundRect">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218446" tIns="0" rIns="218446" bIns="0" numCol="1" spcCol="1270" anchor="ctr" anchorCtr="0">
          <a:noAutofit/>
        </a:bodyPr>
        <a:lstStyle/>
        <a:p>
          <a:pPr lvl="0" algn="l" defTabSz="755650">
            <a:lnSpc>
              <a:spcPct val="90000"/>
            </a:lnSpc>
            <a:spcBef>
              <a:spcPct val="0"/>
            </a:spcBef>
            <a:spcAft>
              <a:spcPct val="35000"/>
            </a:spcAft>
          </a:pPr>
          <a:r>
            <a:rPr lang="el-GR" sz="1700" b="1" kern="1200" dirty="0" smtClean="0"/>
            <a:t>Το Εκπαιδευτικό υλικό στα περιβάλλοντα ΕξΑΕ</a:t>
          </a:r>
          <a:endParaRPr lang="el-GR" sz="1700" b="1" kern="1200" dirty="0"/>
        </a:p>
      </dsp:txBody>
      <dsp:txXfrm>
        <a:off x="412812" y="2310944"/>
        <a:ext cx="5779368" cy="501840"/>
      </dsp:txXfrm>
    </dsp:sp>
    <dsp:sp modelId="{DE65F4C3-0E6C-4C6A-AFD3-001598D69783}">
      <dsp:nvSpPr>
        <dsp:cNvPr id="0" name=""/>
        <dsp:cNvSpPr/>
      </dsp:nvSpPr>
      <dsp:spPr>
        <a:xfrm>
          <a:off x="0" y="3332984"/>
          <a:ext cx="8256240"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9EEC07-91F8-49D0-A602-8AC6C2DEAEFB}">
      <dsp:nvSpPr>
        <dsp:cNvPr id="0" name=""/>
        <dsp:cNvSpPr/>
      </dsp:nvSpPr>
      <dsp:spPr>
        <a:xfrm>
          <a:off x="412812" y="3082063"/>
          <a:ext cx="5779368" cy="501840"/>
        </a:xfrm>
        <a:prstGeom prst="roundRect">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218446" tIns="0" rIns="218446" bIns="0" numCol="1" spcCol="1270" anchor="ctr" anchorCtr="0">
          <a:noAutofit/>
        </a:bodyPr>
        <a:lstStyle/>
        <a:p>
          <a:pPr lvl="0" algn="l" defTabSz="755650">
            <a:lnSpc>
              <a:spcPct val="90000"/>
            </a:lnSpc>
            <a:spcBef>
              <a:spcPct val="0"/>
            </a:spcBef>
            <a:spcAft>
              <a:spcPct val="35000"/>
            </a:spcAft>
          </a:pPr>
          <a:r>
            <a:rPr lang="el-GR" sz="1700" b="1" kern="1200" dirty="0" smtClean="0"/>
            <a:t>Οι φυσικές επιστήμες ως αντικείμενο εκπαίδευσης</a:t>
          </a:r>
          <a:endParaRPr lang="el-GR" sz="1700" b="1" kern="1200" dirty="0"/>
        </a:p>
      </dsp:txBody>
      <dsp:txXfrm>
        <a:off x="412812" y="3082063"/>
        <a:ext cx="5779368" cy="50184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BFF50B-232D-44E2-9B95-D9DD77328FE1}">
      <dsp:nvSpPr>
        <dsp:cNvPr id="0" name=""/>
        <dsp:cNvSpPr/>
      </dsp:nvSpPr>
      <dsp:spPr>
        <a:xfrm>
          <a:off x="2054215" y="604932"/>
          <a:ext cx="4028472" cy="4028472"/>
        </a:xfrm>
        <a:prstGeom prst="blockArc">
          <a:avLst>
            <a:gd name="adj1" fmla="val 11880000"/>
            <a:gd name="adj2" fmla="val 1620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57AA16-CF10-4216-B7B3-1D320B4F1CA9}">
      <dsp:nvSpPr>
        <dsp:cNvPr id="0" name=""/>
        <dsp:cNvSpPr/>
      </dsp:nvSpPr>
      <dsp:spPr>
        <a:xfrm>
          <a:off x="2054215" y="604932"/>
          <a:ext cx="4028472" cy="4028472"/>
        </a:xfrm>
        <a:prstGeom prst="blockArc">
          <a:avLst>
            <a:gd name="adj1" fmla="val 7560000"/>
            <a:gd name="adj2" fmla="val 1188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3FCFD89-6F07-41B7-BFAF-CAC22C6D37E1}">
      <dsp:nvSpPr>
        <dsp:cNvPr id="0" name=""/>
        <dsp:cNvSpPr/>
      </dsp:nvSpPr>
      <dsp:spPr>
        <a:xfrm>
          <a:off x="2054215" y="604932"/>
          <a:ext cx="4028472" cy="4028472"/>
        </a:xfrm>
        <a:prstGeom prst="blockArc">
          <a:avLst>
            <a:gd name="adj1" fmla="val 3240000"/>
            <a:gd name="adj2" fmla="val 756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8C09D9B-B813-41F6-BFF5-9C26E4006B62}">
      <dsp:nvSpPr>
        <dsp:cNvPr id="0" name=""/>
        <dsp:cNvSpPr/>
      </dsp:nvSpPr>
      <dsp:spPr>
        <a:xfrm>
          <a:off x="2054215" y="604932"/>
          <a:ext cx="4028472" cy="4028472"/>
        </a:xfrm>
        <a:prstGeom prst="blockArc">
          <a:avLst>
            <a:gd name="adj1" fmla="val 20520000"/>
            <a:gd name="adj2" fmla="val 324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A7872AA-A6AA-42FE-9B0A-386B4A13D001}">
      <dsp:nvSpPr>
        <dsp:cNvPr id="0" name=""/>
        <dsp:cNvSpPr/>
      </dsp:nvSpPr>
      <dsp:spPr>
        <a:xfrm>
          <a:off x="2054215" y="604932"/>
          <a:ext cx="4028472" cy="4028472"/>
        </a:xfrm>
        <a:prstGeom prst="blockArc">
          <a:avLst>
            <a:gd name="adj1" fmla="val 16200000"/>
            <a:gd name="adj2" fmla="val 2052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89CA5DE-3ECC-453C-998E-F9EECCBFF524}">
      <dsp:nvSpPr>
        <dsp:cNvPr id="0" name=""/>
        <dsp:cNvSpPr/>
      </dsp:nvSpPr>
      <dsp:spPr>
        <a:xfrm>
          <a:off x="3140733" y="1691450"/>
          <a:ext cx="1855436" cy="1855436"/>
        </a:xfrm>
        <a:prstGeom prst="ellipse">
          <a:avLst/>
        </a:prstGeom>
        <a:blipFill>
          <a:blip xmlns:r="http://schemas.openxmlformats.org/officeDocument/2006/relationships" r:embed="rId1">
            <a:duotone>
              <a:schemeClr val="accent6">
                <a:shade val="22000"/>
                <a:satMod val="160000"/>
              </a:schemeClr>
              <a:schemeClr val="accent6">
                <a:shade val="45000"/>
                <a:satMod val="100000"/>
              </a:schemeClr>
            </a:duotone>
          </a:blip>
          <a:tile tx="0" ty="0" sx="65000" sy="65000" flip="none" algn="ctr"/>
        </a:blipFill>
        <a:ln>
          <a:noFill/>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6">
              <a:tint val="10000"/>
              <a:satMod val="130000"/>
            </a:schemeClr>
          </a:contourClr>
        </a:sp3d>
      </dsp:spPr>
      <dsp:style>
        <a:lnRef idx="0">
          <a:schemeClr val="accent6"/>
        </a:lnRef>
        <a:fillRef idx="3">
          <a:schemeClr val="accent6"/>
        </a:fillRef>
        <a:effectRef idx="3">
          <a:schemeClr val="accent6"/>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l-GR" sz="1600" b="1" kern="1200" dirty="0" smtClean="0"/>
            <a:t>Ανοικτή και Εξ Αποστάσεως Εκπαίδευση</a:t>
          </a:r>
          <a:endParaRPr lang="el-GR" sz="1600" b="1" kern="1200" dirty="0"/>
        </a:p>
      </dsp:txBody>
      <dsp:txXfrm>
        <a:off x="3140733" y="1691450"/>
        <a:ext cx="1855436" cy="1855436"/>
      </dsp:txXfrm>
    </dsp:sp>
    <dsp:sp modelId="{8566D00E-C1BA-4430-9FEA-C00992B13EDE}">
      <dsp:nvSpPr>
        <dsp:cNvPr id="0" name=""/>
        <dsp:cNvSpPr/>
      </dsp:nvSpPr>
      <dsp:spPr>
        <a:xfrm>
          <a:off x="3419049" y="2286"/>
          <a:ext cx="1298805" cy="1298805"/>
        </a:xfrm>
        <a:prstGeom prst="ellipse">
          <a:avLst/>
        </a:prstGeom>
        <a:blipFill>
          <a:blip xmlns:r="http://schemas.openxmlformats.org/officeDocument/2006/relationships" r:embed="rId1">
            <a:duotone>
              <a:schemeClr val="accent2">
                <a:shade val="22000"/>
                <a:satMod val="160000"/>
              </a:schemeClr>
              <a:schemeClr val="accent2">
                <a:shade val="45000"/>
                <a:satMod val="100000"/>
              </a:schemeClr>
            </a:duotone>
          </a:blip>
          <a:tile tx="0" ty="0" sx="65000" sy="65000" flip="none" algn="ctr"/>
        </a:blipFill>
        <a:ln w="9525" cap="flat" cmpd="sng" algn="ctr">
          <a:solidFill>
            <a:schemeClr val="accent2">
              <a:shade val="60000"/>
              <a:satMod val="110000"/>
            </a:schemeClr>
          </a:solidFill>
          <a:prstDash val="solid"/>
        </a:ln>
        <a:effectLst>
          <a:outerShdw blurRad="38100" dist="25400" dir="5400000" algn="t" rotWithShape="0">
            <a:srgbClr val="000000">
              <a:alpha val="50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l-GR" sz="1100" b="1" kern="1200" dirty="0" smtClean="0"/>
            <a:t>Εξ  Αποστάσεως Εκπαίδευση</a:t>
          </a:r>
          <a:endParaRPr lang="el-GR" sz="1100" b="1" kern="1200" dirty="0"/>
        </a:p>
      </dsp:txBody>
      <dsp:txXfrm>
        <a:off x="3419049" y="2286"/>
        <a:ext cx="1298805" cy="1298805"/>
      </dsp:txXfrm>
    </dsp:sp>
    <dsp:sp modelId="{EFAD5CA4-A78E-4C4C-A28D-5086FB78AAFE}">
      <dsp:nvSpPr>
        <dsp:cNvPr id="0" name=""/>
        <dsp:cNvSpPr/>
      </dsp:nvSpPr>
      <dsp:spPr>
        <a:xfrm>
          <a:off x="5290233" y="1361781"/>
          <a:ext cx="1298805" cy="1298805"/>
        </a:xfrm>
        <a:prstGeom prst="ellipse">
          <a:avLst/>
        </a:prstGeom>
        <a:blipFill>
          <a:blip xmlns:r="http://schemas.openxmlformats.org/officeDocument/2006/relationships" r:embed="rId1">
            <a:duotone>
              <a:schemeClr val="accent3">
                <a:shade val="22000"/>
                <a:satMod val="160000"/>
              </a:schemeClr>
              <a:schemeClr val="accent3">
                <a:shade val="45000"/>
                <a:satMod val="100000"/>
              </a:schemeClr>
            </a:duotone>
          </a:blip>
          <a:tile tx="0" ty="0" sx="65000" sy="65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l-GR" sz="1100" b="1" kern="1200" dirty="0" smtClean="0"/>
            <a:t>Ο ρόλος των ΤΠΕ στην΅ΕξΑε</a:t>
          </a:r>
          <a:endParaRPr lang="el-GR" sz="1100" b="1" kern="1200" dirty="0"/>
        </a:p>
      </dsp:txBody>
      <dsp:txXfrm>
        <a:off x="5290233" y="1361781"/>
        <a:ext cx="1298805" cy="1298805"/>
      </dsp:txXfrm>
    </dsp:sp>
    <dsp:sp modelId="{F4DA98F6-5346-4013-896E-17E2803E7F0F}">
      <dsp:nvSpPr>
        <dsp:cNvPr id="0" name=""/>
        <dsp:cNvSpPr/>
      </dsp:nvSpPr>
      <dsp:spPr>
        <a:xfrm>
          <a:off x="4575504" y="3561490"/>
          <a:ext cx="1298805" cy="1298805"/>
        </a:xfrm>
        <a:prstGeom prst="ellipse">
          <a:avLst/>
        </a:prstGeom>
        <a:blipFill>
          <a:blip xmlns:r="http://schemas.openxmlformats.org/officeDocument/2006/relationships" r:embed="rId1">
            <a:duotone>
              <a:schemeClr val="accent4">
                <a:shade val="22000"/>
                <a:satMod val="160000"/>
              </a:schemeClr>
              <a:schemeClr val="accent4">
                <a:shade val="45000"/>
                <a:satMod val="100000"/>
              </a:schemeClr>
            </a:duotone>
          </a:blip>
          <a:tile tx="0" ty="0" sx="65000" sy="65000" flip="none" algn="ctr"/>
        </a:blipFill>
        <a:ln w="9525" cap="flat" cmpd="sng" algn="ctr">
          <a:solidFill>
            <a:schemeClr val="accent4">
              <a:shade val="60000"/>
              <a:satMod val="110000"/>
            </a:schemeClr>
          </a:solidFill>
          <a:prstDash val="solid"/>
        </a:ln>
        <a:effectLst>
          <a:outerShdw blurRad="38100" dist="25400" dir="5400000" algn="t" rotWithShape="0">
            <a:srgbClr val="000000">
              <a:alpha val="50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l-GR" sz="1100" b="1" kern="1200" dirty="0" smtClean="0"/>
            <a:t>Σχολική ΕξΑΕ</a:t>
          </a:r>
          <a:endParaRPr lang="el-GR" sz="1100" b="1" kern="1200" dirty="0"/>
        </a:p>
      </dsp:txBody>
      <dsp:txXfrm>
        <a:off x="4575504" y="3561490"/>
        <a:ext cx="1298805" cy="1298805"/>
      </dsp:txXfrm>
    </dsp:sp>
    <dsp:sp modelId="{383CED55-33EE-4F70-9872-1A78C8E2E41E}">
      <dsp:nvSpPr>
        <dsp:cNvPr id="0" name=""/>
        <dsp:cNvSpPr/>
      </dsp:nvSpPr>
      <dsp:spPr>
        <a:xfrm>
          <a:off x="2262593" y="3561490"/>
          <a:ext cx="1298805" cy="1298805"/>
        </a:xfrm>
        <a:prstGeom prst="ellipse">
          <a:avLst/>
        </a:prstGeom>
        <a:blipFill>
          <a:blip xmlns:r="http://schemas.openxmlformats.org/officeDocument/2006/relationships" r:embed="rId1">
            <a:duotone>
              <a:schemeClr val="accent5">
                <a:shade val="22000"/>
                <a:satMod val="160000"/>
              </a:schemeClr>
              <a:schemeClr val="accent5">
                <a:shade val="45000"/>
                <a:satMod val="100000"/>
              </a:schemeClr>
            </a:duotone>
          </a:blip>
          <a:tile tx="0" ty="0" sx="65000" sy="65000" flip="none" algn="ctr"/>
        </a:blipFill>
        <a:ln>
          <a:noFill/>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5">
              <a:tint val="10000"/>
              <a:satMod val="130000"/>
            </a:schemeClr>
          </a:contourClr>
        </a:sp3d>
      </dsp:spPr>
      <dsp:style>
        <a:lnRef idx="0">
          <a:schemeClr val="accent5"/>
        </a:lnRef>
        <a:fillRef idx="3">
          <a:schemeClr val="accent5"/>
        </a:fillRef>
        <a:effectRef idx="3">
          <a:schemeClr val="accent5"/>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l-GR" sz="1100" b="1" kern="1200" dirty="0" smtClean="0"/>
            <a:t>Μορφές Σχολικής ΕξΑΕ</a:t>
          </a:r>
          <a:endParaRPr lang="el-GR" sz="1100" b="1" kern="1200" dirty="0"/>
        </a:p>
      </dsp:txBody>
      <dsp:txXfrm>
        <a:off x="2262593" y="3561490"/>
        <a:ext cx="1298805" cy="1298805"/>
      </dsp:txXfrm>
    </dsp:sp>
    <dsp:sp modelId="{8B7F7878-3EB7-4134-A681-EB603B2D22E9}">
      <dsp:nvSpPr>
        <dsp:cNvPr id="0" name=""/>
        <dsp:cNvSpPr/>
      </dsp:nvSpPr>
      <dsp:spPr>
        <a:xfrm>
          <a:off x="1547865" y="1361781"/>
          <a:ext cx="1298805" cy="1298805"/>
        </a:xfrm>
        <a:prstGeom prst="ellipse">
          <a:avLst/>
        </a:prstGeom>
        <a:blipFill>
          <a:blip xmlns:r="http://schemas.openxmlformats.org/officeDocument/2006/relationships" r:embed="rId1">
            <a:duotone>
              <a:schemeClr val="accent1">
                <a:shade val="22000"/>
                <a:satMod val="160000"/>
              </a:schemeClr>
              <a:schemeClr val="accent1">
                <a:shade val="45000"/>
                <a:satMod val="100000"/>
              </a:schemeClr>
            </a:duotone>
          </a:blip>
          <a:tile tx="0" ty="0" sx="65000" sy="65000" flip="none" algn="ctr"/>
        </a:blipFill>
        <a:ln>
          <a:noFill/>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tint val="10000"/>
              <a:satMod val="130000"/>
            </a:schemeClr>
          </a:contourClr>
        </a:sp3d>
      </dsp:spPr>
      <dsp:style>
        <a:lnRef idx="0">
          <a:schemeClr val="accent1"/>
        </a:lnRef>
        <a:fillRef idx="3">
          <a:schemeClr val="accent1"/>
        </a:fillRef>
        <a:effectRef idx="3">
          <a:schemeClr val="accent1"/>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l-GR" sz="1400" b="1" kern="1200" dirty="0" smtClean="0">
              <a:solidFill>
                <a:schemeClr val="bg1"/>
              </a:solidFill>
            </a:rPr>
            <a:t>Ανοικτή Εκπαίδευση</a:t>
          </a:r>
          <a:endParaRPr lang="el-GR" sz="1400" b="1" kern="1200" dirty="0">
            <a:solidFill>
              <a:schemeClr val="bg1"/>
            </a:solidFill>
          </a:endParaRPr>
        </a:p>
      </dsp:txBody>
      <dsp:txXfrm>
        <a:off x="1547865" y="1361781"/>
        <a:ext cx="1298805" cy="1298805"/>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4B933D-82F9-468A-B010-5F98492C54AB}">
      <dsp:nvSpPr>
        <dsp:cNvPr id="0" name=""/>
        <dsp:cNvSpPr/>
      </dsp:nvSpPr>
      <dsp:spPr>
        <a:xfrm rot="16200000">
          <a:off x="806146" y="-806146"/>
          <a:ext cx="2204132" cy="3816424"/>
        </a:xfrm>
        <a:prstGeom prst="round1Rect">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outerShdw blurRad="38100" dist="25400" dir="5400000" algn="t" rotWithShape="0">
            <a:srgbClr val="000000">
              <a:alpha val="50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el-GR" sz="1300" b="1" kern="1200" dirty="0" smtClean="0">
              <a:solidFill>
                <a:schemeClr val="bg2">
                  <a:lumMod val="25000"/>
                </a:schemeClr>
              </a:solidFill>
            </a:rPr>
            <a:t>Το εκπαιδευτικό υλικό οφείλει να παρακινήσει και να διευκολύνει τους εκπαιδευόμενους στη μελέτη τους.Με βάση αυτή τη θεωρία του για τη δημιουργία Ε.Υ με τη μορφή της «καθοδηγούμενης διδακτικής συνδιάλεξης», ο Holmberg (1983) παρουσιάζει τα χαρακτηριστικά που αυτή πρέπει να έχει.</a:t>
          </a:r>
          <a:endParaRPr lang="el-GR" sz="1300" b="1" kern="1200" dirty="0">
            <a:solidFill>
              <a:schemeClr val="bg2">
                <a:lumMod val="25000"/>
              </a:schemeClr>
            </a:solidFill>
          </a:endParaRPr>
        </a:p>
      </dsp:txBody>
      <dsp:txXfrm rot="16200000">
        <a:off x="1081662" y="-1081662"/>
        <a:ext cx="1653099" cy="3816424"/>
      </dsp:txXfrm>
    </dsp:sp>
    <dsp:sp modelId="{18923720-397E-407D-8F2C-1E823EDD5B06}">
      <dsp:nvSpPr>
        <dsp:cNvPr id="0" name=""/>
        <dsp:cNvSpPr/>
      </dsp:nvSpPr>
      <dsp:spPr>
        <a:xfrm>
          <a:off x="3816424" y="0"/>
          <a:ext cx="3816424" cy="2204132"/>
        </a:xfrm>
        <a:prstGeom prst="round1Rect">
          <a:avLst/>
        </a:prstGeom>
        <a:blipFill>
          <a:blip xmlns:r="http://schemas.openxmlformats.org/officeDocument/2006/relationships" r:embed="rId1">
            <a:duotone>
              <a:schemeClr val="accent3">
                <a:tint val="30000"/>
                <a:satMod val="300000"/>
              </a:schemeClr>
              <a:schemeClr val="accent3">
                <a:tint val="40000"/>
                <a:satMod val="200000"/>
              </a:schemeClr>
            </a:duotone>
          </a:blip>
          <a:tile tx="0" ty="0" sx="70000" sy="70000" flip="none" algn="ctr"/>
        </a:blipFill>
        <a:ln w="9525" cap="flat" cmpd="sng" algn="ctr">
          <a:solidFill>
            <a:schemeClr val="accent3">
              <a:shade val="60000"/>
              <a:satMod val="110000"/>
            </a:schemeClr>
          </a:solidFill>
          <a:prstDash val="solid"/>
        </a:ln>
        <a:effectLst>
          <a:outerShdw blurRad="38100" dist="25400" dir="5400000" algn="t" rotWithShape="0">
            <a:srgbClr val="000000">
              <a:alpha val="50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el-GR" sz="1300" b="1" kern="1200" dirty="0" smtClean="0">
              <a:solidFill>
                <a:schemeClr val="bg2">
                  <a:lumMod val="25000"/>
                </a:schemeClr>
              </a:solidFill>
            </a:rPr>
            <a:t>Η συνεισφορά του Mayer στο πεδίο του σχεδιασμού εκπαιδευτικού υλικου για e-Learning περιβάλλοντα είναι πολύ σημαντική και παρουσιάζεται μέσα από τη θεωρία του: «Γνωστική Θεωρία της Πολυμεσικής Μάθησης» </a:t>
          </a:r>
          <a:endParaRPr lang="el-GR" sz="1300" b="1" kern="1200" dirty="0">
            <a:solidFill>
              <a:schemeClr val="bg2">
                <a:lumMod val="25000"/>
              </a:schemeClr>
            </a:solidFill>
          </a:endParaRPr>
        </a:p>
      </dsp:txBody>
      <dsp:txXfrm>
        <a:off x="3816424" y="0"/>
        <a:ext cx="3816424" cy="1653099"/>
      </dsp:txXfrm>
    </dsp:sp>
    <dsp:sp modelId="{6FF9F795-D976-478A-8E99-F65AAF0C7173}">
      <dsp:nvSpPr>
        <dsp:cNvPr id="0" name=""/>
        <dsp:cNvSpPr/>
      </dsp:nvSpPr>
      <dsp:spPr>
        <a:xfrm rot="10800000">
          <a:off x="0" y="2204132"/>
          <a:ext cx="3816424" cy="2204132"/>
        </a:xfrm>
        <a:prstGeom prst="round1Rect">
          <a:avLst/>
        </a:prstGeom>
        <a:blipFill>
          <a:blip xmlns:r="http://schemas.openxmlformats.org/officeDocument/2006/relationships" r:embed="rId1">
            <a:duotone>
              <a:schemeClr val="accent4">
                <a:tint val="30000"/>
                <a:satMod val="300000"/>
              </a:schemeClr>
              <a:schemeClr val="accent4">
                <a:tint val="40000"/>
                <a:satMod val="200000"/>
              </a:schemeClr>
            </a:duotone>
          </a:blip>
          <a:tile tx="0" ty="0" sx="70000" sy="70000" flip="none" algn="ctr"/>
        </a:blipFill>
        <a:ln w="9525" cap="flat" cmpd="sng" algn="ctr">
          <a:solidFill>
            <a:schemeClr val="accent4">
              <a:shade val="60000"/>
              <a:satMod val="110000"/>
            </a:schemeClr>
          </a:solidFill>
          <a:prstDash val="solid"/>
        </a:ln>
        <a:effectLst>
          <a:outerShdw blurRad="38100" dist="25400" dir="5400000" algn="t" rotWithShape="0">
            <a:srgbClr val="000000">
              <a:alpha val="50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el-GR" sz="1300" b="1" kern="1200" dirty="0" smtClean="0">
              <a:solidFill>
                <a:schemeClr val="bg2">
                  <a:lumMod val="25000"/>
                </a:schemeClr>
              </a:solidFill>
            </a:rPr>
            <a:t>Οι Λιοναράκης και Σπανάκα (2017) αποφάσισαν να συνοψίσουν τι πρέπει να γνωρίσουν όσοι αποφασίζουν να σχεδιάσουν και να δημιουργήσουν ΕΥ στην εξ αποστάσεως διδασκαλία, έτσι  διατύπωσαν  επτά αρχές δημιουργίας εκπαιδευτικού υλικού για εξ αποστάσεως εκπαίδευση.</a:t>
          </a:r>
          <a:endParaRPr lang="el-GR" sz="1300" b="1" kern="1200" dirty="0">
            <a:solidFill>
              <a:schemeClr val="bg2">
                <a:lumMod val="25000"/>
              </a:schemeClr>
            </a:solidFill>
          </a:endParaRPr>
        </a:p>
      </dsp:txBody>
      <dsp:txXfrm rot="10800000">
        <a:off x="0" y="2755164"/>
        <a:ext cx="3816424" cy="1653099"/>
      </dsp:txXfrm>
    </dsp:sp>
    <dsp:sp modelId="{B23AE699-99F3-4B86-B9C8-1D4729F13A2F}">
      <dsp:nvSpPr>
        <dsp:cNvPr id="0" name=""/>
        <dsp:cNvSpPr/>
      </dsp:nvSpPr>
      <dsp:spPr>
        <a:xfrm rot="5400000">
          <a:off x="4622570" y="1397986"/>
          <a:ext cx="2204132" cy="3816424"/>
        </a:xfrm>
        <a:prstGeom prst="round1Rect">
          <a:avLst/>
        </a:prstGeom>
        <a:blipFill>
          <a:blip xmlns:r="http://schemas.openxmlformats.org/officeDocument/2006/relationships" r:embed="rId1">
            <a:duotone>
              <a:schemeClr val="accent2">
                <a:tint val="30000"/>
                <a:satMod val="300000"/>
              </a:schemeClr>
              <a:schemeClr val="accent2">
                <a:tint val="40000"/>
                <a:satMod val="200000"/>
              </a:schemeClr>
            </a:duotone>
          </a:blip>
          <a:tile tx="0" ty="0" sx="70000" sy="70000" flip="none" algn="ctr"/>
        </a:blipFill>
        <a:ln w="9525" cap="flat" cmpd="sng" algn="ctr">
          <a:solidFill>
            <a:schemeClr val="accent2">
              <a:shade val="60000"/>
              <a:satMod val="110000"/>
            </a:schemeClr>
          </a:solidFill>
          <a:prstDash val="solid"/>
        </a:ln>
        <a:effectLst>
          <a:outerShdw blurRad="38100" dist="25400" dir="5400000" algn="t" rotWithShape="0">
            <a:srgbClr val="000000">
              <a:alpha val="50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el-GR" sz="1300" b="1" kern="1200" dirty="0" smtClean="0">
              <a:solidFill>
                <a:schemeClr val="bg2">
                  <a:lumMod val="25000"/>
                </a:schemeClr>
              </a:solidFill>
            </a:rPr>
            <a:t>Οι West &amp; Λιοναράκης (2001) ασχολήθηκαν με την κατηγοριοποίηση του διδακτικού υλικού στη μορφή των διαφόρων τύπων «κειμένων»,.</a:t>
          </a:r>
          <a:endParaRPr lang="el-GR" sz="1300" b="1" kern="1200" dirty="0">
            <a:solidFill>
              <a:schemeClr val="bg2">
                <a:lumMod val="25000"/>
              </a:schemeClr>
            </a:solidFill>
          </a:endParaRPr>
        </a:p>
      </dsp:txBody>
      <dsp:txXfrm rot="5400000">
        <a:off x="4898086" y="1673502"/>
        <a:ext cx="1653099" cy="3816424"/>
      </dsp:txXfrm>
    </dsp:sp>
    <dsp:sp modelId="{6E46AB26-FDE0-425F-B60C-76A912181517}">
      <dsp:nvSpPr>
        <dsp:cNvPr id="0" name=""/>
        <dsp:cNvSpPr/>
      </dsp:nvSpPr>
      <dsp:spPr>
        <a:xfrm>
          <a:off x="2448270" y="1512166"/>
          <a:ext cx="2736307" cy="1383930"/>
        </a:xfrm>
        <a:prstGeom prst="roundRect">
          <a:avLst/>
        </a:prstGeom>
        <a:blipFill>
          <a:blip xmlns:r="http://schemas.openxmlformats.org/officeDocument/2006/relationships" r:embed="rId1">
            <a:duotone>
              <a:schemeClr val="accent5">
                <a:tint val="30000"/>
                <a:satMod val="300000"/>
              </a:schemeClr>
              <a:schemeClr val="accent5">
                <a:tint val="40000"/>
                <a:satMod val="200000"/>
              </a:schemeClr>
            </a:duotone>
          </a:blip>
          <a:tile tx="0" ty="0" sx="70000" sy="70000" flip="none" algn="ctr"/>
        </a:blipFill>
        <a:ln w="9525" cap="flat" cmpd="sng" algn="ctr">
          <a:solidFill>
            <a:schemeClr val="accent5">
              <a:shade val="60000"/>
              <a:satMod val="110000"/>
            </a:schemeClr>
          </a:solidFill>
          <a:prstDash val="solid"/>
        </a:ln>
        <a:effectLst>
          <a:outerShdw blurRad="38100" dist="25400" dir="5400000" algn="t" rotWithShape="0">
            <a:srgbClr val="000000">
              <a:alpha val="50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l-GR" sz="1600" b="1" kern="1200" dirty="0" smtClean="0">
              <a:solidFill>
                <a:schemeClr val="bg2">
                  <a:lumMod val="25000"/>
                </a:schemeClr>
              </a:solidFill>
            </a:rPr>
            <a:t>Αρχές δημιουργίας Εκπαιδευτικού Υλικού με τη μεθοδολογία της ΕξΑΕ</a:t>
          </a:r>
          <a:endParaRPr lang="el-GR" sz="1600" b="1" kern="1200" dirty="0">
            <a:solidFill>
              <a:schemeClr val="bg2">
                <a:lumMod val="25000"/>
              </a:schemeClr>
            </a:solidFill>
          </a:endParaRPr>
        </a:p>
      </dsp:txBody>
      <dsp:txXfrm>
        <a:off x="2448270" y="1512166"/>
        <a:ext cx="2736307" cy="138393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83358C4-BE71-4FA3-A988-DCB098E67C22}">
      <dsp:nvSpPr>
        <dsp:cNvPr id="0" name=""/>
        <dsp:cNvSpPr/>
      </dsp:nvSpPr>
      <dsp:spPr>
        <a:xfrm>
          <a:off x="3066933" y="1440163"/>
          <a:ext cx="2579093" cy="2104000"/>
        </a:xfrm>
        <a:prstGeom prst="ellipse">
          <a:avLst/>
        </a:prstGeom>
        <a:blipFill>
          <a:blip xmlns:r="http://schemas.openxmlformats.org/officeDocument/2006/relationships" r:embed="rId1">
            <a:duotone>
              <a:schemeClr val="dk1">
                <a:tint val="30000"/>
                <a:satMod val="300000"/>
              </a:schemeClr>
              <a:schemeClr val="dk1">
                <a:tint val="40000"/>
                <a:satMod val="200000"/>
              </a:schemeClr>
            </a:duotone>
          </a:blip>
          <a:tile tx="0" ty="0" sx="70000" sy="70000" flip="none" algn="ctr"/>
        </a:blipFill>
        <a:ln w="9525" cap="flat" cmpd="sng" algn="ctr">
          <a:solidFill>
            <a:schemeClr val="dk1">
              <a:shade val="60000"/>
              <a:satMod val="110000"/>
            </a:schemeClr>
          </a:solidFill>
          <a:prstDash val="solid"/>
        </a:ln>
        <a:effectLst>
          <a:innerShdw blurRad="63500" dist="50800" dir="2700000">
            <a:prstClr val="black">
              <a:alpha val="50000"/>
            </a:prstClr>
          </a:innerShdw>
        </a:effectLst>
        <a:scene3d>
          <a:camera prst="orthographicFront"/>
          <a:lightRig rig="flat" dir="t"/>
        </a:scene3d>
        <a:sp3d/>
      </dsp:spPr>
      <dsp:style>
        <a:lnRef idx="1">
          <a:schemeClr val="dk1"/>
        </a:lnRef>
        <a:fillRef idx="2">
          <a:schemeClr val="dk1"/>
        </a:fillRef>
        <a:effectRef idx="1">
          <a:schemeClr val="dk1"/>
        </a:effectRef>
        <a:fontRef idx="minor">
          <a:schemeClr val="dk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l-GR" sz="1600" b="1" kern="1200" dirty="0" smtClean="0"/>
            <a:t>Οι Φυσικές Επιστήμες ως αντικείμενο εκπαίδευσης</a:t>
          </a:r>
          <a:br>
            <a:rPr lang="el-GR" sz="1600" b="1" kern="1200" dirty="0" smtClean="0"/>
          </a:br>
          <a:endParaRPr lang="el-GR" sz="1600" b="1" kern="1200" dirty="0"/>
        </a:p>
      </dsp:txBody>
      <dsp:txXfrm>
        <a:off x="3066933" y="1440163"/>
        <a:ext cx="2579093" cy="2104000"/>
      </dsp:txXfrm>
    </dsp:sp>
    <dsp:sp modelId="{AB9A6882-8136-4B9D-B1FF-688B5A643DA4}">
      <dsp:nvSpPr>
        <dsp:cNvPr id="0" name=""/>
        <dsp:cNvSpPr/>
      </dsp:nvSpPr>
      <dsp:spPr>
        <a:xfrm rot="19328841">
          <a:off x="5343472" y="1409297"/>
          <a:ext cx="239501" cy="445518"/>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shade val="22000"/>
                <a:satMod val="160000"/>
              </a:schemeClr>
              <a:schemeClr val="accent1">
                <a:tint val="60000"/>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l-GR" sz="1300" kern="1200"/>
        </a:p>
      </dsp:txBody>
      <dsp:txXfrm rot="19328841">
        <a:off x="5343472" y="1409297"/>
        <a:ext cx="239501" cy="445518"/>
      </dsp:txXfrm>
    </dsp:sp>
    <dsp:sp modelId="{D99E379D-069C-4C93-A5CC-DAE7BBF09B34}">
      <dsp:nvSpPr>
        <dsp:cNvPr id="0" name=""/>
        <dsp:cNvSpPr/>
      </dsp:nvSpPr>
      <dsp:spPr>
        <a:xfrm>
          <a:off x="5509124" y="432039"/>
          <a:ext cx="1310348" cy="1310348"/>
        </a:xfrm>
        <a:prstGeom prst="ellipse">
          <a:avLst/>
        </a:prstGeom>
        <a:blipFill>
          <a:blip xmlns:r="http://schemas.openxmlformats.org/officeDocument/2006/relationships" r:embed="rId1">
            <a:duotone>
              <a:schemeClr val="accent4">
                <a:tint val="30000"/>
                <a:satMod val="300000"/>
              </a:schemeClr>
              <a:schemeClr val="accent4">
                <a:tint val="40000"/>
                <a:satMod val="200000"/>
              </a:schemeClr>
            </a:duotone>
          </a:blip>
          <a:tile tx="0" ty="0" sx="70000" sy="70000" flip="none" algn="ctr"/>
        </a:blipFill>
        <a:ln w="9525" cap="flat" cmpd="sng" algn="ctr">
          <a:solidFill>
            <a:schemeClr val="accent4">
              <a:shade val="60000"/>
              <a:satMod val="110000"/>
            </a:schemeClr>
          </a:solidFill>
          <a:prstDash val="solid"/>
        </a:ln>
        <a:effectLst>
          <a:innerShdw blurRad="63500" dist="50800" dir="2700000">
            <a:prstClr val="black">
              <a:alpha val="50000"/>
            </a:prstClr>
          </a:innerShdw>
        </a:effectLst>
        <a:scene3d>
          <a:camera prst="orthographicFront"/>
          <a:lightRig rig="flat" dir="t"/>
        </a:scene3d>
        <a:sp3d/>
      </dsp:spPr>
      <dsp:style>
        <a:lnRef idx="1">
          <a:schemeClr val="accent4"/>
        </a:lnRef>
        <a:fillRef idx="2">
          <a:schemeClr val="accent4"/>
        </a:fillRef>
        <a:effectRef idx="1">
          <a:schemeClr val="accent4"/>
        </a:effectRef>
        <a:fontRef idx="minor">
          <a:schemeClr val="dk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l-GR" sz="1300" kern="1200" dirty="0" smtClean="0"/>
            <a:t>Διδακτική των Φυσικών Επιστημών</a:t>
          </a:r>
          <a:endParaRPr lang="el-GR" sz="1300" kern="1200" dirty="0"/>
        </a:p>
      </dsp:txBody>
      <dsp:txXfrm>
        <a:off x="5509124" y="432039"/>
        <a:ext cx="1310348" cy="1310348"/>
      </dsp:txXfrm>
    </dsp:sp>
    <dsp:sp modelId="{AC81EFF7-9163-4F4D-BC91-96863C708154}">
      <dsp:nvSpPr>
        <dsp:cNvPr id="0" name=""/>
        <dsp:cNvSpPr/>
      </dsp:nvSpPr>
      <dsp:spPr>
        <a:xfrm rot="2108619">
          <a:off x="5427370" y="3157335"/>
          <a:ext cx="380929" cy="445518"/>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shade val="22000"/>
                <a:satMod val="160000"/>
              </a:schemeClr>
              <a:schemeClr val="accent1">
                <a:tint val="60000"/>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l-GR" sz="1300" kern="1200"/>
        </a:p>
      </dsp:txBody>
      <dsp:txXfrm rot="2108619">
        <a:off x="5427370" y="3157335"/>
        <a:ext cx="380929" cy="445518"/>
      </dsp:txXfrm>
    </dsp:sp>
    <dsp:sp modelId="{D3CB29C9-0A36-456B-A5B3-96CBE7236E02}">
      <dsp:nvSpPr>
        <dsp:cNvPr id="0" name=""/>
        <dsp:cNvSpPr/>
      </dsp:nvSpPr>
      <dsp:spPr>
        <a:xfrm>
          <a:off x="5797144" y="3326557"/>
          <a:ext cx="1310361" cy="1281953"/>
        </a:xfrm>
        <a:prstGeom prst="ellipse">
          <a:avLst/>
        </a:prstGeom>
        <a:blipFill>
          <a:blip xmlns:r="http://schemas.openxmlformats.org/officeDocument/2006/relationships" r:embed="rId1">
            <a:duotone>
              <a:schemeClr val="accent2">
                <a:tint val="30000"/>
                <a:satMod val="300000"/>
              </a:schemeClr>
              <a:schemeClr val="accent2">
                <a:tint val="40000"/>
                <a:satMod val="200000"/>
              </a:schemeClr>
            </a:duotone>
          </a:blip>
          <a:tile tx="0" ty="0" sx="70000" sy="70000" flip="none" algn="ctr"/>
        </a:blipFill>
        <a:ln w="9525" cap="flat" cmpd="sng" algn="ctr">
          <a:solidFill>
            <a:schemeClr val="accent2">
              <a:shade val="60000"/>
              <a:satMod val="110000"/>
            </a:schemeClr>
          </a:solidFill>
          <a:prstDash val="solid"/>
        </a:ln>
        <a:effectLst>
          <a:innerShdw blurRad="63500" dist="50800" dir="2700000">
            <a:prstClr val="black">
              <a:alpha val="50000"/>
            </a:prstClr>
          </a:innerShdw>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l-GR" sz="1300" kern="1200" dirty="0" smtClean="0"/>
            <a:t>Στόχοι της διδασκαλίας των Φυσικών Επιστημών</a:t>
          </a:r>
          <a:endParaRPr lang="el-GR" sz="1300" kern="1200" dirty="0"/>
        </a:p>
      </dsp:txBody>
      <dsp:txXfrm>
        <a:off x="5797144" y="3326557"/>
        <a:ext cx="1310361" cy="1281953"/>
      </dsp:txXfrm>
    </dsp:sp>
    <dsp:sp modelId="{AED6326A-DD28-409A-906A-5E4CE4FEA956}">
      <dsp:nvSpPr>
        <dsp:cNvPr id="0" name=""/>
        <dsp:cNvSpPr/>
      </dsp:nvSpPr>
      <dsp:spPr>
        <a:xfrm rot="8582787">
          <a:off x="2852309" y="3231063"/>
          <a:ext cx="451704" cy="445518"/>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shade val="22000"/>
                <a:satMod val="160000"/>
              </a:schemeClr>
              <a:schemeClr val="accent1">
                <a:tint val="60000"/>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l-GR" sz="1300" kern="1200"/>
        </a:p>
      </dsp:txBody>
      <dsp:txXfrm rot="8582787">
        <a:off x="2852309" y="3231063"/>
        <a:ext cx="451704" cy="445518"/>
      </dsp:txXfrm>
    </dsp:sp>
    <dsp:sp modelId="{88E33E8D-2C1A-4B03-8ACA-19339B662BF0}">
      <dsp:nvSpPr>
        <dsp:cNvPr id="0" name=""/>
        <dsp:cNvSpPr/>
      </dsp:nvSpPr>
      <dsp:spPr>
        <a:xfrm>
          <a:off x="1548670" y="3456382"/>
          <a:ext cx="1310348" cy="1310348"/>
        </a:xfrm>
        <a:prstGeom prst="ellipse">
          <a:avLst/>
        </a:prstGeom>
        <a:blipFill>
          <a:blip xmlns:r="http://schemas.openxmlformats.org/officeDocument/2006/relationships" r:embed="rId1">
            <a:duotone>
              <a:schemeClr val="accent5">
                <a:tint val="30000"/>
                <a:satMod val="300000"/>
              </a:schemeClr>
              <a:schemeClr val="accent5">
                <a:tint val="40000"/>
                <a:satMod val="200000"/>
              </a:schemeClr>
            </a:duotone>
          </a:blip>
          <a:tile tx="0" ty="0" sx="70000" sy="70000" flip="none" algn="ctr"/>
        </a:blipFill>
        <a:ln w="9525" cap="flat" cmpd="sng" algn="ctr">
          <a:solidFill>
            <a:schemeClr val="accent5">
              <a:shade val="60000"/>
              <a:satMod val="110000"/>
            </a:schemeClr>
          </a:solidFill>
          <a:prstDash val="solid"/>
        </a:ln>
        <a:effectLst>
          <a:innerShdw blurRad="63500" dist="50800" dir="2700000">
            <a:prstClr val="black">
              <a:alpha val="50000"/>
            </a:prstClr>
          </a:innerShdw>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l-GR" sz="1300" kern="1200" smtClean="0"/>
            <a:t>ΤΠΕ στη διδασκαλία των Φυσικών Επιστημών</a:t>
          </a:r>
          <a:endParaRPr lang="el-GR" sz="1300" kern="1200" dirty="0"/>
        </a:p>
      </dsp:txBody>
      <dsp:txXfrm>
        <a:off x="1548670" y="3456382"/>
        <a:ext cx="1310348" cy="1310348"/>
      </dsp:txXfrm>
    </dsp:sp>
    <dsp:sp modelId="{1BC5B680-E61C-420A-ADA1-215485DFAD11}">
      <dsp:nvSpPr>
        <dsp:cNvPr id="0" name=""/>
        <dsp:cNvSpPr/>
      </dsp:nvSpPr>
      <dsp:spPr>
        <a:xfrm rot="12758715">
          <a:off x="2930635" y="1459733"/>
          <a:ext cx="323994" cy="445518"/>
        </a:xfrm>
        <a:prstGeom prs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shade val="22000"/>
                <a:satMod val="160000"/>
              </a:schemeClr>
              <a:schemeClr val="accent1">
                <a:tint val="60000"/>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l-GR" sz="1300" kern="1200"/>
        </a:p>
      </dsp:txBody>
      <dsp:txXfrm rot="12758715">
        <a:off x="2930635" y="1459733"/>
        <a:ext cx="323994" cy="445518"/>
      </dsp:txXfrm>
    </dsp:sp>
    <dsp:sp modelId="{002C51D1-357D-463B-A2EB-A89DC2616DFA}">
      <dsp:nvSpPr>
        <dsp:cNvPr id="0" name=""/>
        <dsp:cNvSpPr/>
      </dsp:nvSpPr>
      <dsp:spPr>
        <a:xfrm>
          <a:off x="1620693" y="504065"/>
          <a:ext cx="1310348" cy="1310348"/>
        </a:xfrm>
        <a:prstGeom prst="ellipse">
          <a:avLst/>
        </a:prstGeom>
        <a:blipFill>
          <a:blip xmlns:r="http://schemas.openxmlformats.org/officeDocument/2006/relationships" r:embed="rId1">
            <a:duotone>
              <a:schemeClr val="accent1">
                <a:tint val="30000"/>
                <a:satMod val="300000"/>
              </a:schemeClr>
              <a:schemeClr val="accent1">
                <a:tint val="40000"/>
                <a:satMod val="200000"/>
              </a:schemeClr>
            </a:duotone>
          </a:blip>
          <a:tile tx="0" ty="0" sx="70000" sy="70000" flip="none" algn="ctr"/>
        </a:blipFill>
        <a:ln w="9525" cap="flat" cmpd="sng" algn="ctr">
          <a:solidFill>
            <a:schemeClr val="accent1">
              <a:shade val="60000"/>
              <a:satMod val="110000"/>
            </a:schemeClr>
          </a:solidFill>
          <a:prstDash val="solid"/>
        </a:ln>
        <a:effectLst>
          <a:innerShdw blurRad="63500" dist="50800" dir="2700000">
            <a:prstClr val="black">
              <a:alpha val="50000"/>
            </a:prstClr>
          </a:innerShdw>
        </a:effectLst>
        <a:scene3d>
          <a:camera prst="orthographicFront"/>
          <a:lightRig rig="flat" dir="t"/>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l-GR" sz="1300" kern="1200" dirty="0" smtClean="0"/>
            <a:t>Μοντελα διδασκαλίας των Φυσικών Επιστημών</a:t>
          </a:r>
          <a:endParaRPr lang="el-GR" sz="1300" kern="1200" dirty="0"/>
        </a:p>
      </dsp:txBody>
      <dsp:txXfrm>
        <a:off x="1620693" y="504065"/>
        <a:ext cx="1310348" cy="1310348"/>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9E5AD54-D0FF-4113-9A94-7AE60102EF88}">
      <dsp:nvSpPr>
        <dsp:cNvPr id="0" name=""/>
        <dsp:cNvSpPr/>
      </dsp:nvSpPr>
      <dsp:spPr>
        <a:xfrm>
          <a:off x="1810059" y="0"/>
          <a:ext cx="5272360" cy="527236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870425-0E7B-43B4-B041-4CC7D6EE9C59}">
      <dsp:nvSpPr>
        <dsp:cNvPr id="0" name=""/>
        <dsp:cNvSpPr/>
      </dsp:nvSpPr>
      <dsp:spPr>
        <a:xfrm>
          <a:off x="2339762" y="519832"/>
          <a:ext cx="2056220" cy="2056220"/>
        </a:xfrm>
        <a:prstGeom prst="roundRect">
          <a:avLst/>
        </a:prstGeom>
        <a:blipFill>
          <a:blip xmlns:r="http://schemas.openxmlformats.org/officeDocument/2006/relationships" r:embed="rId1">
            <a:duotone>
              <a:schemeClr val="accent1">
                <a:shade val="22000"/>
                <a:satMod val="160000"/>
              </a:schemeClr>
              <a:schemeClr val="accent1">
                <a:shade val="45000"/>
                <a:satMod val="100000"/>
              </a:schemeClr>
            </a:duotone>
          </a:blip>
          <a:tile tx="0" ty="0" sx="65000" sy="65000" flip="none" algn="ctr"/>
        </a:blipFill>
        <a:ln w="9525" cap="flat" cmpd="sng" algn="ctr">
          <a:solidFill>
            <a:schemeClr val="accent1">
              <a:shade val="60000"/>
              <a:satMod val="110000"/>
            </a:schemeClr>
          </a:solidFill>
          <a:prstDash val="solid"/>
        </a:ln>
        <a:effectLst>
          <a:innerShdw blurRad="63500" dist="50800" dir="8100000">
            <a:prstClr val="black">
              <a:alpha val="50000"/>
            </a:prstClr>
          </a:inn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Στοιχεία των αρχών του </a:t>
          </a:r>
          <a:r>
            <a:rPr lang="en-GB" sz="2000" kern="1200" dirty="0" smtClean="0"/>
            <a:t>Holmberg</a:t>
          </a:r>
          <a:endParaRPr lang="el-GR" sz="2000" kern="1200" dirty="0"/>
        </a:p>
      </dsp:txBody>
      <dsp:txXfrm>
        <a:off x="2339762" y="519832"/>
        <a:ext cx="2056220" cy="2056220"/>
      </dsp:txXfrm>
    </dsp:sp>
    <dsp:sp modelId="{EF6DA7E0-6EC0-4B90-BE19-A33C85910A6F}">
      <dsp:nvSpPr>
        <dsp:cNvPr id="0" name=""/>
        <dsp:cNvSpPr/>
      </dsp:nvSpPr>
      <dsp:spPr>
        <a:xfrm>
          <a:off x="4572001" y="519832"/>
          <a:ext cx="2056220" cy="2056220"/>
        </a:xfrm>
        <a:prstGeom prst="roundRect">
          <a:avLst/>
        </a:prstGeom>
        <a:blipFill>
          <a:blip xmlns:r="http://schemas.openxmlformats.org/officeDocument/2006/relationships" r:embed="rId1">
            <a:duotone>
              <a:schemeClr val="accent2">
                <a:shade val="22000"/>
                <a:satMod val="160000"/>
              </a:schemeClr>
              <a:schemeClr val="accent2">
                <a:shade val="45000"/>
                <a:satMod val="100000"/>
              </a:schemeClr>
            </a:duotone>
          </a:blip>
          <a:tile tx="0" ty="0" sx="65000" sy="65000" flip="none" algn="ctr"/>
        </a:blipFill>
        <a:ln w="9525" cap="flat" cmpd="sng" algn="ctr">
          <a:solidFill>
            <a:schemeClr val="accent2">
              <a:shade val="60000"/>
              <a:satMod val="110000"/>
            </a:schemeClr>
          </a:solidFill>
          <a:prstDash val="solid"/>
        </a:ln>
        <a:effectLst>
          <a:innerShdw blurRad="63500" dist="50800" dir="8100000">
            <a:prstClr val="black">
              <a:alpha val="50000"/>
            </a:prstClr>
          </a:inn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 Στοιχεία δομής και συνοχής των </a:t>
          </a:r>
          <a:r>
            <a:rPr lang="en-GB" sz="2000" kern="1200" dirty="0" smtClean="0"/>
            <a:t>West</a:t>
          </a:r>
          <a:r>
            <a:rPr lang="el-GR" sz="2000" kern="1200" dirty="0" smtClean="0"/>
            <a:t>- Λιοναράκη</a:t>
          </a:r>
          <a:endParaRPr lang="el-GR" sz="2000" kern="1200" dirty="0"/>
        </a:p>
      </dsp:txBody>
      <dsp:txXfrm>
        <a:off x="4572001" y="519832"/>
        <a:ext cx="2056220" cy="2056220"/>
      </dsp:txXfrm>
    </dsp:sp>
    <dsp:sp modelId="{6EC5B7F1-39D2-475D-9471-D8EE941F2134}">
      <dsp:nvSpPr>
        <dsp:cNvPr id="0" name=""/>
        <dsp:cNvSpPr/>
      </dsp:nvSpPr>
      <dsp:spPr>
        <a:xfrm>
          <a:off x="3491883" y="2680062"/>
          <a:ext cx="2056220" cy="2056220"/>
        </a:xfrm>
        <a:prstGeom prst="roundRect">
          <a:avLst/>
        </a:prstGeom>
        <a:blipFill>
          <a:blip xmlns:r="http://schemas.openxmlformats.org/officeDocument/2006/relationships" r:embed="rId1">
            <a:duotone>
              <a:schemeClr val="accent3">
                <a:shade val="22000"/>
                <a:satMod val="160000"/>
              </a:schemeClr>
              <a:schemeClr val="accent3">
                <a:shade val="45000"/>
                <a:satMod val="100000"/>
              </a:schemeClr>
            </a:duotone>
          </a:blip>
          <a:tile tx="0" ty="0" sx="65000" sy="65000" flip="none" algn="ctr"/>
        </a:blipFill>
        <a:ln w="9525" cap="flat" cmpd="sng" algn="ctr">
          <a:solidFill>
            <a:schemeClr val="accent3">
              <a:shade val="60000"/>
              <a:satMod val="110000"/>
            </a:schemeClr>
          </a:solidFill>
          <a:prstDash val="solid"/>
        </a:ln>
        <a:effectLst>
          <a:innerShdw blurRad="63500" dist="50800" dir="8100000">
            <a:prstClr val="black">
              <a:alpha val="50000"/>
            </a:prstClr>
          </a:inn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Στοιχεία της Γνωστικής Θεωρίας Πολυμεσικής Μάθησης του </a:t>
          </a:r>
          <a:r>
            <a:rPr lang="en-GB" sz="2000" kern="1200" dirty="0" smtClean="0"/>
            <a:t>Mayer</a:t>
          </a:r>
          <a:endParaRPr lang="el-GR" sz="2000" kern="1200" dirty="0"/>
        </a:p>
      </dsp:txBody>
      <dsp:txXfrm>
        <a:off x="3491883" y="2680062"/>
        <a:ext cx="2056220" cy="2056220"/>
      </dsp:txXfrm>
    </dsp:sp>
    <dsp:sp modelId="{0A6DAA41-8AAE-4BE3-89CE-A26FFC4F0F8F}">
      <dsp:nvSpPr>
        <dsp:cNvPr id="0" name=""/>
        <dsp:cNvSpPr/>
      </dsp:nvSpPr>
      <dsp:spPr>
        <a:xfrm>
          <a:off x="6084166" y="2320039"/>
          <a:ext cx="2056220" cy="2056220"/>
        </a:xfrm>
        <a:prstGeom prst="roundRect">
          <a:avLst/>
        </a:prstGeom>
        <a:no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7C5D9CF-598C-4663-B52F-F332403E8A40}">
      <dsp:nvSpPr>
        <dsp:cNvPr id="0" name=""/>
        <dsp:cNvSpPr/>
      </dsp:nvSpPr>
      <dsp:spPr>
        <a:xfrm>
          <a:off x="6534127" y="3364467"/>
          <a:ext cx="91440" cy="626054"/>
        </a:xfrm>
        <a:custGeom>
          <a:avLst/>
          <a:gdLst/>
          <a:ahLst/>
          <a:cxnLst/>
          <a:rect l="0" t="0" r="0" b="0"/>
          <a:pathLst>
            <a:path>
              <a:moveTo>
                <a:pt x="45720" y="0"/>
              </a:moveTo>
              <a:lnTo>
                <a:pt x="45720" y="626054"/>
              </a:lnTo>
            </a:path>
          </a:pathLst>
        </a:custGeom>
        <a:noFill/>
        <a:ln w="12700" cap="flat" cmpd="sng" algn="ctr">
          <a:solidFill>
            <a:srgbClr val="931B1B"/>
          </a:solidFill>
          <a:prstDash val="solid"/>
        </a:ln>
        <a:effectLst/>
      </dsp:spPr>
      <dsp:style>
        <a:lnRef idx="2">
          <a:scrgbClr r="0" g="0" b="0"/>
        </a:lnRef>
        <a:fillRef idx="0">
          <a:scrgbClr r="0" g="0" b="0"/>
        </a:fillRef>
        <a:effectRef idx="0">
          <a:scrgbClr r="0" g="0" b="0"/>
        </a:effectRef>
        <a:fontRef idx="minor"/>
      </dsp:style>
    </dsp:sp>
    <dsp:sp modelId="{F79F6643-EB41-4AA9-8386-CEF7FEF3DA06}">
      <dsp:nvSpPr>
        <dsp:cNvPr id="0" name=""/>
        <dsp:cNvSpPr/>
      </dsp:nvSpPr>
      <dsp:spPr>
        <a:xfrm>
          <a:off x="3948861" y="1371496"/>
          <a:ext cx="2630985" cy="626054"/>
        </a:xfrm>
        <a:custGeom>
          <a:avLst/>
          <a:gdLst/>
          <a:ahLst/>
          <a:cxnLst/>
          <a:rect l="0" t="0" r="0" b="0"/>
          <a:pathLst>
            <a:path>
              <a:moveTo>
                <a:pt x="0" y="0"/>
              </a:moveTo>
              <a:lnTo>
                <a:pt x="0" y="426638"/>
              </a:lnTo>
              <a:lnTo>
                <a:pt x="2630985" y="426638"/>
              </a:lnTo>
              <a:lnTo>
                <a:pt x="2630985" y="626054"/>
              </a:lnTo>
            </a:path>
          </a:pathLst>
        </a:custGeom>
        <a:noFill/>
        <a:ln w="12700" cap="flat" cmpd="sng" algn="ctr">
          <a:solidFill>
            <a:srgbClr val="931B1B"/>
          </a:solidFill>
          <a:prstDash val="solid"/>
        </a:ln>
        <a:effectLst/>
      </dsp:spPr>
      <dsp:style>
        <a:lnRef idx="2">
          <a:scrgbClr r="0" g="0" b="0"/>
        </a:lnRef>
        <a:fillRef idx="0">
          <a:scrgbClr r="0" g="0" b="0"/>
        </a:fillRef>
        <a:effectRef idx="0">
          <a:scrgbClr r="0" g="0" b="0"/>
        </a:effectRef>
        <a:fontRef idx="minor"/>
      </dsp:style>
    </dsp:sp>
    <dsp:sp modelId="{395E8CAF-3E6F-45C8-9CE7-889177D3D9DE}">
      <dsp:nvSpPr>
        <dsp:cNvPr id="0" name=""/>
        <dsp:cNvSpPr/>
      </dsp:nvSpPr>
      <dsp:spPr>
        <a:xfrm>
          <a:off x="3903141" y="3364467"/>
          <a:ext cx="91440" cy="626054"/>
        </a:xfrm>
        <a:custGeom>
          <a:avLst/>
          <a:gdLst/>
          <a:ahLst/>
          <a:cxnLst/>
          <a:rect l="0" t="0" r="0" b="0"/>
          <a:pathLst>
            <a:path>
              <a:moveTo>
                <a:pt x="45720" y="0"/>
              </a:moveTo>
              <a:lnTo>
                <a:pt x="45720" y="626054"/>
              </a:lnTo>
            </a:path>
          </a:pathLst>
        </a:custGeom>
        <a:noFill/>
        <a:ln w="12700" cap="flat" cmpd="sng" algn="ctr">
          <a:solidFill>
            <a:srgbClr val="931B1B"/>
          </a:solidFill>
          <a:prstDash val="solid"/>
        </a:ln>
        <a:effectLst/>
      </dsp:spPr>
      <dsp:style>
        <a:lnRef idx="2">
          <a:scrgbClr r="0" g="0" b="0"/>
        </a:lnRef>
        <a:fillRef idx="0">
          <a:scrgbClr r="0" g="0" b="0"/>
        </a:fillRef>
        <a:effectRef idx="0">
          <a:scrgbClr r="0" g="0" b="0"/>
        </a:effectRef>
        <a:fontRef idx="minor"/>
      </dsp:style>
    </dsp:sp>
    <dsp:sp modelId="{2D14B159-0924-4390-95E4-1E8CACAF3379}">
      <dsp:nvSpPr>
        <dsp:cNvPr id="0" name=""/>
        <dsp:cNvSpPr/>
      </dsp:nvSpPr>
      <dsp:spPr>
        <a:xfrm>
          <a:off x="3903141" y="1371496"/>
          <a:ext cx="91440" cy="626054"/>
        </a:xfrm>
        <a:custGeom>
          <a:avLst/>
          <a:gdLst/>
          <a:ahLst/>
          <a:cxnLst/>
          <a:rect l="0" t="0" r="0" b="0"/>
          <a:pathLst>
            <a:path>
              <a:moveTo>
                <a:pt x="45720" y="0"/>
              </a:moveTo>
              <a:lnTo>
                <a:pt x="45720" y="626054"/>
              </a:lnTo>
            </a:path>
          </a:pathLst>
        </a:custGeom>
        <a:noFill/>
        <a:ln w="12700" cap="flat" cmpd="sng" algn="ctr">
          <a:solidFill>
            <a:srgbClr val="931B1B"/>
          </a:solidFill>
          <a:prstDash val="solid"/>
        </a:ln>
        <a:effectLst/>
      </dsp:spPr>
      <dsp:style>
        <a:lnRef idx="2">
          <a:scrgbClr r="0" g="0" b="0"/>
        </a:lnRef>
        <a:fillRef idx="0">
          <a:scrgbClr r="0" g="0" b="0"/>
        </a:fillRef>
        <a:effectRef idx="0">
          <a:scrgbClr r="0" g="0" b="0"/>
        </a:effectRef>
        <a:fontRef idx="minor"/>
      </dsp:style>
    </dsp:sp>
    <dsp:sp modelId="{6F889A6D-417F-4EB6-92E2-755CEB46A67C}">
      <dsp:nvSpPr>
        <dsp:cNvPr id="0" name=""/>
        <dsp:cNvSpPr/>
      </dsp:nvSpPr>
      <dsp:spPr>
        <a:xfrm>
          <a:off x="1272156" y="3364467"/>
          <a:ext cx="91440" cy="626054"/>
        </a:xfrm>
        <a:custGeom>
          <a:avLst/>
          <a:gdLst/>
          <a:ahLst/>
          <a:cxnLst/>
          <a:rect l="0" t="0" r="0" b="0"/>
          <a:pathLst>
            <a:path>
              <a:moveTo>
                <a:pt x="45720" y="0"/>
              </a:moveTo>
              <a:lnTo>
                <a:pt x="45720" y="626054"/>
              </a:lnTo>
            </a:path>
          </a:pathLst>
        </a:custGeom>
        <a:noFill/>
        <a:ln w="12700" cap="flat" cmpd="sng" algn="ctr">
          <a:solidFill>
            <a:srgbClr val="931B1B"/>
          </a:solidFill>
          <a:prstDash val="solid"/>
        </a:ln>
        <a:effectLst/>
      </dsp:spPr>
      <dsp:style>
        <a:lnRef idx="2">
          <a:scrgbClr r="0" g="0" b="0"/>
        </a:lnRef>
        <a:fillRef idx="0">
          <a:scrgbClr r="0" g="0" b="0"/>
        </a:fillRef>
        <a:effectRef idx="0">
          <a:scrgbClr r="0" g="0" b="0"/>
        </a:effectRef>
        <a:fontRef idx="minor"/>
      </dsp:style>
    </dsp:sp>
    <dsp:sp modelId="{2D983C98-AECB-4098-8630-28A63DA50FEF}">
      <dsp:nvSpPr>
        <dsp:cNvPr id="0" name=""/>
        <dsp:cNvSpPr/>
      </dsp:nvSpPr>
      <dsp:spPr>
        <a:xfrm>
          <a:off x="1317876" y="1371496"/>
          <a:ext cx="2630985" cy="626054"/>
        </a:xfrm>
        <a:custGeom>
          <a:avLst/>
          <a:gdLst/>
          <a:ahLst/>
          <a:cxnLst/>
          <a:rect l="0" t="0" r="0" b="0"/>
          <a:pathLst>
            <a:path>
              <a:moveTo>
                <a:pt x="2630985" y="0"/>
              </a:moveTo>
              <a:lnTo>
                <a:pt x="2630985" y="426638"/>
              </a:lnTo>
              <a:lnTo>
                <a:pt x="0" y="426638"/>
              </a:lnTo>
              <a:lnTo>
                <a:pt x="0" y="626054"/>
              </a:lnTo>
            </a:path>
          </a:pathLst>
        </a:custGeom>
        <a:noFill/>
        <a:ln w="12700" cap="flat" cmpd="sng" algn="ctr">
          <a:solidFill>
            <a:srgbClr val="931B1B"/>
          </a:solidFill>
          <a:prstDash val="solid"/>
        </a:ln>
        <a:effectLst/>
      </dsp:spPr>
      <dsp:style>
        <a:lnRef idx="2">
          <a:scrgbClr r="0" g="0" b="0"/>
        </a:lnRef>
        <a:fillRef idx="0">
          <a:scrgbClr r="0" g="0" b="0"/>
        </a:fillRef>
        <a:effectRef idx="0">
          <a:scrgbClr r="0" g="0" b="0"/>
        </a:effectRef>
        <a:fontRef idx="minor"/>
      </dsp:style>
    </dsp:sp>
    <dsp:sp modelId="{E5001A34-0136-4404-8FD8-122C10127AA7}">
      <dsp:nvSpPr>
        <dsp:cNvPr id="0" name=""/>
        <dsp:cNvSpPr/>
      </dsp:nvSpPr>
      <dsp:spPr>
        <a:xfrm>
          <a:off x="2872549" y="4579"/>
          <a:ext cx="2152624" cy="1366916"/>
        </a:xfrm>
        <a:prstGeom prst="roundRect">
          <a:avLst>
            <a:gd name="adj" fmla="val 10000"/>
          </a:avLst>
        </a:prstGeom>
        <a:solidFill>
          <a:schemeClr val="accent4">
            <a:lumMod val="5000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a:schemeClr val="lt1"/>
        </a:fontRef>
      </dsp:style>
    </dsp:sp>
    <dsp:sp modelId="{E89D95D8-0F0E-4430-A0DB-6438BFBBC934}">
      <dsp:nvSpPr>
        <dsp:cNvPr id="0" name=""/>
        <dsp:cNvSpPr/>
      </dsp:nvSpPr>
      <dsp:spPr>
        <a:xfrm>
          <a:off x="3111730" y="231801"/>
          <a:ext cx="2152624" cy="1366916"/>
        </a:xfrm>
        <a:prstGeom prst="roundRect">
          <a:avLst>
            <a:gd name="adj" fmla="val 10000"/>
          </a:avLst>
        </a:prstGeom>
        <a:solidFill>
          <a:schemeClr val="lt1">
            <a:alpha val="90000"/>
            <a:hueOff val="0"/>
            <a:satOff val="0"/>
            <a:lumOff val="0"/>
            <a:alphaOff val="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l-GR" sz="1900" kern="1200" dirty="0" smtClean="0"/>
            <a:t>Ποιοτική έρευνα διαμορφωτικής αξιολόγησης</a:t>
          </a:r>
          <a:endParaRPr lang="el-GR" sz="1900" kern="1200" dirty="0"/>
        </a:p>
      </dsp:txBody>
      <dsp:txXfrm>
        <a:off x="3111730" y="231801"/>
        <a:ext cx="2152624" cy="1366916"/>
      </dsp:txXfrm>
    </dsp:sp>
    <dsp:sp modelId="{EE064934-AE1B-4153-BA4D-BED9F1DA7A9F}">
      <dsp:nvSpPr>
        <dsp:cNvPr id="0" name=""/>
        <dsp:cNvSpPr/>
      </dsp:nvSpPr>
      <dsp:spPr>
        <a:xfrm>
          <a:off x="241564" y="1997551"/>
          <a:ext cx="2152624" cy="1366916"/>
        </a:xfrm>
        <a:prstGeom prst="roundRect">
          <a:avLst>
            <a:gd name="adj" fmla="val 10000"/>
          </a:avLst>
        </a:prstGeom>
        <a:solidFill>
          <a:schemeClr val="accent4">
            <a:lumMod val="5000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a:schemeClr val="lt1"/>
        </a:fontRef>
      </dsp:style>
    </dsp:sp>
    <dsp:sp modelId="{B5E2F881-66C6-42D9-9B6C-7383359D4D66}">
      <dsp:nvSpPr>
        <dsp:cNvPr id="0" name=""/>
        <dsp:cNvSpPr/>
      </dsp:nvSpPr>
      <dsp:spPr>
        <a:xfrm>
          <a:off x="480744" y="2224772"/>
          <a:ext cx="2152624" cy="1366916"/>
        </a:xfrm>
        <a:prstGeom prst="roundRect">
          <a:avLst>
            <a:gd name="adj" fmla="val 10000"/>
          </a:avLst>
        </a:prstGeom>
        <a:solidFill>
          <a:schemeClr val="lt1">
            <a:alpha val="90000"/>
            <a:hueOff val="0"/>
            <a:satOff val="0"/>
            <a:lumOff val="0"/>
            <a:alphaOff val="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l-GR" sz="1900" kern="1200" dirty="0" smtClean="0"/>
            <a:t>Δείγμα έρευνας</a:t>
          </a:r>
          <a:endParaRPr lang="el-GR" sz="1900" kern="1200" dirty="0"/>
        </a:p>
      </dsp:txBody>
      <dsp:txXfrm>
        <a:off x="480744" y="2224772"/>
        <a:ext cx="2152624" cy="1366916"/>
      </dsp:txXfrm>
    </dsp:sp>
    <dsp:sp modelId="{18A34483-7411-4A28-B238-54826B00C026}">
      <dsp:nvSpPr>
        <dsp:cNvPr id="0" name=""/>
        <dsp:cNvSpPr/>
      </dsp:nvSpPr>
      <dsp:spPr>
        <a:xfrm>
          <a:off x="241564" y="3990522"/>
          <a:ext cx="2152624" cy="1366916"/>
        </a:xfrm>
        <a:prstGeom prst="roundRect">
          <a:avLst>
            <a:gd name="adj" fmla="val 10000"/>
          </a:avLst>
        </a:prstGeom>
        <a:solidFill>
          <a:schemeClr val="accent4">
            <a:lumMod val="5000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a:schemeClr val="lt1"/>
        </a:fontRef>
      </dsp:style>
    </dsp:sp>
    <dsp:sp modelId="{BD852317-3820-47FA-AFA6-284A8EEC0C28}">
      <dsp:nvSpPr>
        <dsp:cNvPr id="0" name=""/>
        <dsp:cNvSpPr/>
      </dsp:nvSpPr>
      <dsp:spPr>
        <a:xfrm>
          <a:off x="480744" y="4217743"/>
          <a:ext cx="2152624" cy="1366916"/>
        </a:xfrm>
        <a:prstGeom prst="roundRect">
          <a:avLst>
            <a:gd name="adj" fmla="val 10000"/>
          </a:avLst>
        </a:prstGeom>
        <a:solidFill>
          <a:schemeClr val="lt1">
            <a:alpha val="90000"/>
            <a:hueOff val="0"/>
            <a:satOff val="0"/>
            <a:lumOff val="0"/>
            <a:alphaOff val="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l-GR" sz="1900" kern="1200" dirty="0" smtClean="0"/>
            <a:t>Τέσσερις </a:t>
          </a:r>
          <a:r>
            <a:rPr lang="el-GR" sz="1900" kern="1200" dirty="0" smtClean="0"/>
            <a:t>εκπαιδευτικοί </a:t>
          </a:r>
          <a:r>
            <a:rPr lang="el-GR" sz="1900" kern="1200" dirty="0" smtClean="0"/>
            <a:t>ειδικοί στην ΕξΑε</a:t>
          </a:r>
          <a:endParaRPr lang="el-GR" sz="1900" kern="1200" dirty="0"/>
        </a:p>
      </dsp:txBody>
      <dsp:txXfrm>
        <a:off x="480744" y="4217743"/>
        <a:ext cx="2152624" cy="1366916"/>
      </dsp:txXfrm>
    </dsp:sp>
    <dsp:sp modelId="{DCCB7847-5329-4759-869D-71A4A9DFA645}">
      <dsp:nvSpPr>
        <dsp:cNvPr id="0" name=""/>
        <dsp:cNvSpPr/>
      </dsp:nvSpPr>
      <dsp:spPr>
        <a:xfrm>
          <a:off x="2872549" y="1997551"/>
          <a:ext cx="2152624" cy="1366916"/>
        </a:xfrm>
        <a:prstGeom prst="roundRect">
          <a:avLst>
            <a:gd name="adj" fmla="val 10000"/>
          </a:avLst>
        </a:prstGeom>
        <a:solidFill>
          <a:schemeClr val="accent4">
            <a:lumMod val="5000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a:schemeClr val="lt1"/>
        </a:fontRef>
      </dsp:style>
    </dsp:sp>
    <dsp:sp modelId="{3DD68194-32AC-4A42-8068-C610E7E03994}">
      <dsp:nvSpPr>
        <dsp:cNvPr id="0" name=""/>
        <dsp:cNvSpPr/>
      </dsp:nvSpPr>
      <dsp:spPr>
        <a:xfrm>
          <a:off x="3111730" y="2224772"/>
          <a:ext cx="2152624" cy="1366916"/>
        </a:xfrm>
        <a:prstGeom prst="roundRect">
          <a:avLst>
            <a:gd name="adj" fmla="val 10000"/>
          </a:avLst>
        </a:prstGeom>
        <a:solidFill>
          <a:schemeClr val="lt1">
            <a:alpha val="90000"/>
            <a:hueOff val="0"/>
            <a:satOff val="0"/>
            <a:lumOff val="0"/>
            <a:alphaOff val="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l-GR" sz="1900" kern="1200" dirty="0" smtClean="0"/>
            <a:t>Χρόνος διεξαγωγής έρευνας  </a:t>
          </a:r>
          <a:endParaRPr lang="el-GR" sz="1900" kern="1200" dirty="0"/>
        </a:p>
      </dsp:txBody>
      <dsp:txXfrm>
        <a:off x="3111730" y="2224772"/>
        <a:ext cx="2152624" cy="1366916"/>
      </dsp:txXfrm>
    </dsp:sp>
    <dsp:sp modelId="{5FD10D95-93D5-4C64-BE4B-ABAA01D15175}">
      <dsp:nvSpPr>
        <dsp:cNvPr id="0" name=""/>
        <dsp:cNvSpPr/>
      </dsp:nvSpPr>
      <dsp:spPr>
        <a:xfrm>
          <a:off x="2872549" y="3990522"/>
          <a:ext cx="2152624" cy="1366916"/>
        </a:xfrm>
        <a:prstGeom prst="roundRect">
          <a:avLst>
            <a:gd name="adj" fmla="val 10000"/>
          </a:avLst>
        </a:prstGeom>
        <a:solidFill>
          <a:schemeClr val="accent4">
            <a:lumMod val="5000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a:schemeClr val="lt1"/>
        </a:fontRef>
      </dsp:style>
    </dsp:sp>
    <dsp:sp modelId="{9E7F7FB1-936C-49A4-BDB7-0C7AB4A2AF23}">
      <dsp:nvSpPr>
        <dsp:cNvPr id="0" name=""/>
        <dsp:cNvSpPr/>
      </dsp:nvSpPr>
      <dsp:spPr>
        <a:xfrm>
          <a:off x="3111730" y="4217743"/>
          <a:ext cx="2152624" cy="1366916"/>
        </a:xfrm>
        <a:prstGeom prst="roundRect">
          <a:avLst>
            <a:gd name="adj" fmla="val 10000"/>
          </a:avLst>
        </a:prstGeom>
        <a:solidFill>
          <a:schemeClr val="lt1">
            <a:alpha val="90000"/>
            <a:hueOff val="0"/>
            <a:satOff val="0"/>
            <a:lumOff val="0"/>
            <a:alphaOff val="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l-GR" sz="1900" kern="1200" dirty="0" smtClean="0"/>
            <a:t>Δεκέμβριος 2021</a:t>
          </a:r>
          <a:endParaRPr lang="el-GR" sz="1900" kern="1200" dirty="0"/>
        </a:p>
      </dsp:txBody>
      <dsp:txXfrm>
        <a:off x="3111730" y="4217743"/>
        <a:ext cx="2152624" cy="1366916"/>
      </dsp:txXfrm>
    </dsp:sp>
    <dsp:sp modelId="{D2C98B8D-D9CD-434E-992E-91DF6D5C9993}">
      <dsp:nvSpPr>
        <dsp:cNvPr id="0" name=""/>
        <dsp:cNvSpPr/>
      </dsp:nvSpPr>
      <dsp:spPr>
        <a:xfrm>
          <a:off x="5503534" y="1997551"/>
          <a:ext cx="2152624" cy="1366916"/>
        </a:xfrm>
        <a:prstGeom prst="roundRect">
          <a:avLst>
            <a:gd name="adj" fmla="val 10000"/>
          </a:avLst>
        </a:prstGeom>
        <a:solidFill>
          <a:schemeClr val="accent4">
            <a:lumMod val="5000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a:schemeClr val="lt1"/>
        </a:fontRef>
      </dsp:style>
    </dsp:sp>
    <dsp:sp modelId="{C6A9F036-E7D8-4C5A-A4A1-255A6FD3981C}">
      <dsp:nvSpPr>
        <dsp:cNvPr id="0" name=""/>
        <dsp:cNvSpPr/>
      </dsp:nvSpPr>
      <dsp:spPr>
        <a:xfrm>
          <a:off x="5742715" y="2224772"/>
          <a:ext cx="2152624" cy="1366916"/>
        </a:xfrm>
        <a:prstGeom prst="roundRect">
          <a:avLst>
            <a:gd name="adj" fmla="val 10000"/>
          </a:avLst>
        </a:prstGeom>
        <a:solidFill>
          <a:schemeClr val="lt1">
            <a:alpha val="90000"/>
            <a:hueOff val="0"/>
            <a:satOff val="0"/>
            <a:lumOff val="0"/>
            <a:alphaOff val="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l-GR" sz="1900" kern="1200" dirty="0" smtClean="0"/>
            <a:t>Μέθοδος έρευνας – μέσα συλλογής δεδομένων</a:t>
          </a:r>
          <a:endParaRPr lang="el-GR" sz="1900" kern="1200" dirty="0"/>
        </a:p>
      </dsp:txBody>
      <dsp:txXfrm>
        <a:off x="5742715" y="2224772"/>
        <a:ext cx="2152624" cy="1366916"/>
      </dsp:txXfrm>
    </dsp:sp>
    <dsp:sp modelId="{68ECBCC8-ACF4-4E9D-B93E-9D83503D0DAE}">
      <dsp:nvSpPr>
        <dsp:cNvPr id="0" name=""/>
        <dsp:cNvSpPr/>
      </dsp:nvSpPr>
      <dsp:spPr>
        <a:xfrm>
          <a:off x="5503534" y="3990522"/>
          <a:ext cx="2152624" cy="1366916"/>
        </a:xfrm>
        <a:prstGeom prst="roundRect">
          <a:avLst>
            <a:gd name="adj" fmla="val 10000"/>
          </a:avLst>
        </a:prstGeom>
        <a:solidFill>
          <a:schemeClr val="accent4">
            <a:lumMod val="5000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a:schemeClr val="lt1"/>
        </a:fontRef>
      </dsp:style>
    </dsp:sp>
    <dsp:sp modelId="{3B6F18BE-D2AC-4570-AAFA-09F8A26796E8}">
      <dsp:nvSpPr>
        <dsp:cNvPr id="0" name=""/>
        <dsp:cNvSpPr/>
      </dsp:nvSpPr>
      <dsp:spPr>
        <a:xfrm>
          <a:off x="5742715" y="4217743"/>
          <a:ext cx="2152624" cy="1366916"/>
        </a:xfrm>
        <a:prstGeom prst="roundRect">
          <a:avLst>
            <a:gd name="adj" fmla="val 10000"/>
          </a:avLst>
        </a:prstGeom>
        <a:solidFill>
          <a:schemeClr val="lt1">
            <a:alpha val="90000"/>
            <a:hueOff val="0"/>
            <a:satOff val="0"/>
            <a:lumOff val="0"/>
            <a:alphaOff val="0"/>
          </a:schemeClr>
        </a:solidFill>
        <a:ln w="12700" cap="flat" cmpd="sng" algn="ctr">
          <a:solidFill>
            <a:srgbClr val="931B1B"/>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l-GR" sz="1900" kern="1200" dirty="0" smtClean="0"/>
            <a:t>Ποιοτική ανάλυση περιεχομένου – ερωτηματολόγια ανοιχτού τύπου</a:t>
          </a:r>
          <a:endParaRPr lang="el-GR" sz="1900" kern="1200" dirty="0"/>
        </a:p>
      </dsp:txBody>
      <dsp:txXfrm>
        <a:off x="5742715" y="4217743"/>
        <a:ext cx="2152624" cy="136691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10.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7.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xmlns=""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xmlns="" val="1303924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7</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17</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57F1E4F-1CFF-5643-939E-217C01CDF565}"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xmlns="" val="3989857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9FFFB4-400D-1240-AB24-6F86C96D4DFB}" type="datetimeFigureOut">
              <a:rPr lang="en-US" smtClean="0"/>
              <a:pPr/>
              <a:t>3/13/2023</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D57F1E4F-1CFF-5643-939E-217C01CDF565}"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D9FFFB4-400D-1240-AB24-6F86C96D4DFB}" type="datetimeFigureOut">
              <a:rPr lang="en-US" smtClean="0"/>
              <a:pPr/>
              <a:t>3/13/2023</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57F1E4F-1CFF-5643-939E-217C01CDF565}" type="slidenum">
              <a:rPr lang="en-US" smtClean="0"/>
              <a:pPr/>
              <a:t>‹#›</a:t>
            </a:fld>
            <a:endParaRPr lang="en-US" dirty="0"/>
          </a:p>
        </p:txBody>
      </p:sp>
      <p:sp>
        <p:nvSpPr>
          <p:cNvPr id="10" name="Freeform 9"/>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cSld>
  <p:clrMap bg1="lt1" tx1="dk1" bg2="lt2" tx2="dk2" accent1="accent1" accent2="accent2" accent3="accent3" accent4="accent4" accent5="accent5" accent6="accent6" hlink="hlink" folHlink="folHlink"/>
  <p:sldLayoutIdLst>
    <p:sldLayoutId id="2147484665" r:id="rId1"/>
    <p:sldLayoutId id="2147484666" r:id="rId2"/>
    <p:sldLayoutId id="2147484667" r:id="rId3"/>
    <p:sldLayoutId id="2147484668" r:id="rId4"/>
    <p:sldLayoutId id="2147484669" r:id="rId5"/>
    <p:sldLayoutId id="2147484670" r:id="rId6"/>
    <p:sldLayoutId id="2147484671" r:id="rId7"/>
    <p:sldLayoutId id="2147484672" r:id="rId8"/>
    <p:sldLayoutId id="2147484673" r:id="rId9"/>
    <p:sldLayoutId id="2147484674" r:id="rId10"/>
    <p:sldLayoutId id="2147484675" r:id="rId11"/>
    <p:sldLayoutId id="2147484676"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hyperlink" Target="http://chamilo.datacenter.uoc.gr/metchamilo/courses/ANOSOPOIHTIKOMASSYSTHMA/index.php?id_session=0" TargetMode="External"/><Relationship Id="rId2" Type="http://schemas.openxmlformats.org/officeDocument/2006/relationships/hyperlink" Target="http://chamilo.datacenter.uoc.gr/metchamilo/courses/ANOSOPOIHTIKOMASSYSTHMA/index.php" TargetMode="External"/><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8" Type="http://schemas.openxmlformats.org/officeDocument/2006/relationships/diagramData" Target="../diagrams/data11.xml"/><Relationship Id="rId13" Type="http://schemas.openxmlformats.org/officeDocument/2006/relationships/diagramData" Target="../diagrams/data12.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17" Type="http://schemas.microsoft.com/office/2007/relationships/diagramDrawing" Target="../diagrams/drawing12.xml"/><Relationship Id="rId2" Type="http://schemas.openxmlformats.org/officeDocument/2006/relationships/notesSlide" Target="../notesSlides/notesSlide3.xml"/><Relationship Id="rId16" Type="http://schemas.openxmlformats.org/officeDocument/2006/relationships/diagramColors" Target="../diagrams/colors12.xml"/><Relationship Id="rId1" Type="http://schemas.openxmlformats.org/officeDocument/2006/relationships/slideLayout" Target="../slideLayouts/slideLayout12.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5" Type="http://schemas.openxmlformats.org/officeDocument/2006/relationships/diagramQuickStyle" Target="../diagrams/quickStyle12.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 Id="rId14" Type="http://schemas.openxmlformats.org/officeDocument/2006/relationships/diagramLayout" Target="../diagrams/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0" y="404664"/>
            <a:ext cx="7668343"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a:t>
            </a:r>
            <a:r>
              <a:rPr kumimoji="0" lang="el-GR" sz="2000" b="0" i="1" u="none" strike="noStrike" cap="none" normalizeH="0" dirty="0" smtClean="0">
                <a:ln>
                  <a:noFill/>
                </a:ln>
                <a:solidFill>
                  <a:schemeClr val="tx1"/>
                </a:solidFill>
                <a:effectLst/>
                <a:latin typeface="Book Antiqua" pitchFamily="18" charset="0"/>
                <a:ea typeface="Times New Roman" pitchFamily="18" charset="0"/>
                <a:cs typeface="Arial" pitchFamily="34" charset="0"/>
              </a:rPr>
              <a:t>2023</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584775"/>
          </a:xfrm>
          <a:prstGeom prst="rect">
            <a:avLst/>
          </a:prstGeom>
        </p:spPr>
        <p:txBody>
          <a:bodyPr wrap="square">
            <a:spAutoFit/>
          </a:bodyPr>
          <a:lstStyle/>
          <a:p>
            <a:pPr algn="ctr"/>
            <a:endParaRPr lang="el-GR" sz="3200" dirty="0"/>
          </a:p>
        </p:txBody>
      </p:sp>
      <p:graphicFrame>
        <p:nvGraphicFramePr>
          <p:cNvPr id="2" name="Πίνακας 1"/>
          <p:cNvGraphicFramePr>
            <a:graphicFrameLocks noGrp="1"/>
          </p:cNvGraphicFramePr>
          <p:nvPr>
            <p:extLst>
              <p:ext uri="{D42A27DB-BD31-4B8C-83A1-F6EECF244321}">
                <p14:modId xmlns:p14="http://schemas.microsoft.com/office/powerpoint/2010/main" xmlns="" val="3421610044"/>
              </p:ext>
            </p:extLst>
          </p:nvPr>
        </p:nvGraphicFramePr>
        <p:xfrm>
          <a:off x="1691680" y="5085184"/>
          <a:ext cx="6408711" cy="640080"/>
        </p:xfrm>
        <a:graphic>
          <a:graphicData uri="http://schemas.openxmlformats.org/drawingml/2006/table">
            <a:tbl>
              <a:tblPr firstRow="1" bandRow="1">
                <a:tableStyleId>{5C22544A-7EE6-4342-B048-85BDC9FD1C3A}</a:tableStyleId>
              </a:tblPr>
              <a:tblGrid>
                <a:gridCol w="2136237">
                  <a:extLst>
                    <a:ext uri="{9D8B030D-6E8A-4147-A177-3AD203B41FA5}">
                      <a16:colId xmlns:a16="http://schemas.microsoft.com/office/drawing/2014/main" xmlns="" val="20000"/>
                    </a:ext>
                  </a:extLst>
                </a:gridCol>
                <a:gridCol w="2136237">
                  <a:extLst>
                    <a:ext uri="{9D8B030D-6E8A-4147-A177-3AD203B41FA5}">
                      <a16:colId xmlns:a16="http://schemas.microsoft.com/office/drawing/2014/main" xmlns="" val="20001"/>
                    </a:ext>
                  </a:extLst>
                </a:gridCol>
                <a:gridCol w="2136237">
                  <a:extLst>
                    <a:ext uri="{9D8B030D-6E8A-4147-A177-3AD203B41FA5}">
                      <a16:colId xmlns:a16="http://schemas.microsoft.com/office/drawing/2014/main" xmlns="" val="20002"/>
                    </a:ext>
                  </a:extLst>
                </a:gridCol>
              </a:tblGrid>
              <a:tr h="33261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Επ. Καθηγητής Πανεπιστημίου Κρήτης</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l-GR"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Παπαβασιλείου Ευάγγελος </a:t>
                      </a:r>
                      <a:endParaRPr kumimoji="0" lang="el-GR" sz="1200" b="0" i="0" u="none" strike="noStrike" cap="none" normalizeH="0" baseline="0" dirty="0" smtClean="0">
                        <a:ln>
                          <a:noFill/>
                        </a:ln>
                        <a:solidFill>
                          <a:schemeClr val="tx1"/>
                        </a:solidFill>
                        <a:effectLst/>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 Διδάκτωρ Πανεπιστημίου Κρήτης</a:t>
                      </a:r>
                      <a:endParaRPr kumimoji="0" lang="el-GR"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l-GR"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Κωνταντίνος Κωτσίδης</a:t>
                      </a:r>
                      <a:endParaRPr kumimoji="0" lang="el-GR" sz="1200" b="0" i="0" u="none" strike="noStrike" cap="none" normalizeH="0" baseline="0" dirty="0" smtClean="0">
                        <a:ln>
                          <a:noFill/>
                        </a:ln>
                        <a:solidFill>
                          <a:schemeClr val="tx1"/>
                        </a:solidFill>
                        <a:effectLst/>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Μέλος </a:t>
                      </a:r>
                      <a:r>
                        <a:rPr kumimoji="0" lang="en-GB" sz="12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l-GR" sz="12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ΔΕΠ ΠΤΠΕ Παν. Κρήτης</a:t>
                      </a:r>
                      <a:endParaRPr kumimoji="0" lang="el-GR"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0" lang="el-GR"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Καλογιαννάκης Μιχάλης</a:t>
                      </a:r>
                      <a:endParaRPr kumimoji="0" lang="el-GR" sz="1200" b="0" i="0" u="none" strike="noStrike" cap="none" normalizeH="0" baseline="0" dirty="0" smtClean="0">
                        <a:ln>
                          <a:noFill/>
                        </a:ln>
                        <a:solidFill>
                          <a:schemeClr val="tx1"/>
                        </a:solidFill>
                        <a:effectLst/>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3" name="9 - Ορθογώνιο"/>
          <p:cNvSpPr/>
          <p:nvPr/>
        </p:nvSpPr>
        <p:spPr>
          <a:xfrm>
            <a:off x="2123728" y="4509120"/>
            <a:ext cx="4752528" cy="369332"/>
          </a:xfrm>
          <a:prstGeom prst="rect">
            <a:avLst/>
          </a:prstGeom>
        </p:spPr>
        <p:txBody>
          <a:bodyPr wrap="square">
            <a:spAutoFit/>
          </a:bodyPr>
          <a:lstStyle/>
          <a:p>
            <a:pPr algn="ctr"/>
            <a:r>
              <a:rPr lang="el-GR" sz="1800" dirty="0"/>
              <a:t>Επιτροπή Κρίσης ΔΕ</a:t>
            </a:r>
          </a:p>
        </p:txBody>
      </p:sp>
      <p:sp>
        <p:nvSpPr>
          <p:cNvPr id="12" name="Rectangle 11"/>
          <p:cNvSpPr/>
          <p:nvPr/>
        </p:nvSpPr>
        <p:spPr>
          <a:xfrm>
            <a:off x="3559039" y="3717032"/>
            <a:ext cx="2173480" cy="338554"/>
          </a:xfrm>
          <a:prstGeom prst="rect">
            <a:avLst/>
          </a:prstGeom>
        </p:spPr>
        <p:txBody>
          <a:bodyPr wrap="none">
            <a:spAutoFit/>
          </a:bodyPr>
          <a:lstStyle/>
          <a:p>
            <a:pPr lvl="0" algn="ctr">
              <a:spcAft>
                <a:spcPts val="1000"/>
              </a:spcAft>
            </a:pPr>
            <a:r>
              <a:rPr lang="el-GR" sz="1600" dirty="0" smtClean="0">
                <a:cs typeface="Arial" pitchFamily="34" charset="0"/>
              </a:rPr>
              <a:t>Καλλιρρόη Μπανασάκη</a:t>
            </a:r>
            <a:endParaRPr lang="el-GR" sz="1600" dirty="0" smtClean="0">
              <a:latin typeface="Arial" pitchFamily="34" charset="0"/>
              <a:cs typeface="Arial" pitchFamily="34" charset="0"/>
            </a:endParaRPr>
          </a:p>
        </p:txBody>
      </p:sp>
      <p:sp>
        <p:nvSpPr>
          <p:cNvPr id="15" name="Text Box 3"/>
          <p:cNvSpPr txBox="1">
            <a:spLocks noChangeArrowheads="1"/>
          </p:cNvSpPr>
          <p:nvPr/>
        </p:nvSpPr>
        <p:spPr bwMode="auto">
          <a:xfrm>
            <a:off x="1187624" y="1700808"/>
            <a:ext cx="6984776" cy="1872208"/>
          </a:xfrm>
          <a:prstGeom prst="rect">
            <a:avLst/>
          </a:prstGeom>
          <a:solidFill>
            <a:srgbClr val="FFFFFF"/>
          </a:solidFill>
          <a:ln w="76200" cmpd="tri">
            <a:solidFill>
              <a:srgbClr val="C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600" b="1" i="0" u="none" strike="noStrike" cap="none" normalizeH="0" baseline="0" dirty="0" smtClean="0">
                <a:ln>
                  <a:noFill/>
                </a:ln>
                <a:solidFill>
                  <a:schemeClr val="tx1"/>
                </a:solidFill>
                <a:effectLst/>
                <a:latin typeface="Calibri" pitchFamily="34" charset="0"/>
                <a:cs typeface="Arial" pitchFamily="34" charset="0"/>
              </a:rPr>
              <a:t>ΔΙΠΛΩΜΑΤΙΚΗ ΕΡΓΑΣΙΑ</a:t>
            </a:r>
            <a:r>
              <a:rPr kumimoji="0" lang="el-GR" sz="1000" b="1" i="0" u="none" strike="noStrike" cap="none" normalizeH="0" baseline="0" dirty="0" smtClean="0">
                <a:ln>
                  <a:noFill/>
                </a:ln>
                <a:solidFill>
                  <a:schemeClr val="tx1"/>
                </a:solidFill>
                <a:effectLst/>
                <a:latin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400" b="1"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effectLst/>
                <a:latin typeface="Times New Roman" pitchFamily="18" charset="0"/>
                <a:cs typeface="Arial" pitchFamily="34" charset="0"/>
              </a:rPr>
              <a:t>Σχεδιασμός, υλοποίηση και αποτίμηση εκπαιδευτικού υλικού με τη μέθοδο της ΕξΑΕ για τη διδασκαλία της λειτουργίας του ανθρώπινου ανοσοποιητικού συστήματος</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200" b="1"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el-GR" sz="1600" b="0" i="0" u="none" strike="noStrike" cap="none" normalizeH="0" baseline="0" dirty="0" smtClean="0">
              <a:ln>
                <a:noFill/>
              </a:ln>
              <a:solidFill>
                <a:schemeClr val="tx1"/>
              </a:solidFill>
              <a:effectLst/>
              <a:latin typeface="Times New Roman" pitchFamily="18" charset="0"/>
              <a:cs typeface="Arial" pitchFamily="34" charset="0"/>
            </a:endParaRPr>
          </a:p>
        </p:txBody>
      </p:sp>
      <p:pic>
        <p:nvPicPr>
          <p:cNvPr id="14" name="Picture 13" descr="UOCrete_logo.jpg"/>
          <p:cNvPicPr>
            <a:picLocks noChangeAspect="1"/>
          </p:cNvPicPr>
          <p:nvPr/>
        </p:nvPicPr>
        <p:blipFill>
          <a:blip r:embed="rId3" cstate="print"/>
          <a:stretch>
            <a:fillRect/>
          </a:stretch>
        </p:blipFill>
        <p:spPr>
          <a:xfrm>
            <a:off x="7812360" y="260648"/>
            <a:ext cx="1080120" cy="108012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Θεωρητικό Πλαίσιο </a:t>
            </a:r>
            <a:r>
              <a:rPr lang="el-GR" sz="3600" dirty="0" smtClean="0"/>
              <a:t>(4/4)</a:t>
            </a:r>
            <a:endParaRPr lang="el-GR" sz="3600" b="1" dirty="0"/>
          </a:p>
        </p:txBody>
      </p:sp>
      <p:graphicFrame>
        <p:nvGraphicFramePr>
          <p:cNvPr id="5" name="Diagram 4"/>
          <p:cNvGraphicFramePr/>
          <p:nvPr/>
        </p:nvGraphicFramePr>
        <p:xfrm>
          <a:off x="431032" y="1412776"/>
          <a:ext cx="8712968"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581669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95128" y="476672"/>
            <a:ext cx="7848872" cy="864096"/>
          </a:xfrm>
        </p:spPr>
        <p:txBody>
          <a:bodyPr>
            <a:noAutofit/>
          </a:bodyPr>
          <a:lstStyle/>
          <a:p>
            <a:r>
              <a:rPr lang="el-GR" sz="3600" dirty="0"/>
              <a:t/>
            </a:r>
            <a:br>
              <a:rPr lang="el-GR" sz="3600" dirty="0"/>
            </a:br>
            <a:r>
              <a:rPr lang="el-GR" sz="3600" dirty="0" smtClean="0"/>
              <a:t>5. Το εκπαιδευτικό υλικό (1/</a:t>
            </a:r>
            <a:r>
              <a:rPr lang="en-GB" sz="3600" dirty="0" smtClean="0"/>
              <a:t>4</a:t>
            </a:r>
            <a:r>
              <a:rPr lang="el-GR" sz="3600" dirty="0" smtClean="0"/>
              <a:t>)</a:t>
            </a:r>
            <a:br>
              <a:rPr lang="el-GR" sz="3600" dirty="0" smtClean="0"/>
            </a:br>
            <a:r>
              <a:rPr lang="el-GR" sz="3600" dirty="0" smtClean="0"/>
              <a:t>Σκοπός</a:t>
            </a:r>
            <a:endParaRPr lang="el-GR" sz="3600" b="1" dirty="0">
              <a:solidFill>
                <a:srgbClr val="FF0000"/>
              </a:solidFill>
            </a:endParaRPr>
          </a:p>
        </p:txBody>
      </p:sp>
      <p:sp>
        <p:nvSpPr>
          <p:cNvPr id="6" name="Rectangle 5"/>
          <p:cNvSpPr/>
          <p:nvPr/>
        </p:nvSpPr>
        <p:spPr>
          <a:xfrm>
            <a:off x="1115616" y="2564904"/>
            <a:ext cx="7344816" cy="2664296"/>
          </a:xfrm>
          <a:prstGeom prst="rect">
            <a:avLst/>
          </a:prstGeom>
          <a:effectLst>
            <a:glow rad="139700">
              <a:schemeClr val="accent6">
                <a:satMod val="175000"/>
                <a:alpha val="40000"/>
              </a:schemeClr>
            </a:glow>
            <a:outerShdw blurRad="50800" dist="50800" dir="5400000" algn="t" rotWithShape="0">
              <a:srgbClr val="000000">
                <a:alpha val="60000"/>
              </a:srgbClr>
            </a:outerShdw>
          </a:effectLst>
        </p:spPr>
        <p:style>
          <a:lnRef idx="0">
            <a:schemeClr val="accent2"/>
          </a:lnRef>
          <a:fillRef idx="3">
            <a:schemeClr val="accent2"/>
          </a:fillRef>
          <a:effectRef idx="3">
            <a:schemeClr val="accent2"/>
          </a:effectRef>
          <a:fontRef idx="minor">
            <a:schemeClr val="lt1"/>
          </a:fontRef>
        </p:style>
        <p:txBody>
          <a:bodyPr rtlCol="0" anchor="ctr"/>
          <a:lstStyle/>
          <a:p>
            <a:pPr marL="457200" indent="-457200">
              <a:buFont typeface="Wingdings" pitchFamily="2" charset="2"/>
              <a:buChar char="Ø"/>
            </a:pPr>
            <a:r>
              <a:rPr lang="el-GR" b="1" dirty="0" smtClean="0">
                <a:solidFill>
                  <a:srgbClr val="EDBE9B"/>
                </a:solidFill>
              </a:rPr>
              <a:t>Σκοπός του εκπαιδευτικού υλικού είναι να  βοηθήσει τους μαθητές να καταλάβουν πως λειτουργεί το ανθρώπινο ανοσοποιητικό σύστημα.</a:t>
            </a:r>
          </a:p>
          <a:p>
            <a:pPr marL="457200" indent="-457200">
              <a:buFont typeface="Wingdings" pitchFamily="2" charset="2"/>
              <a:buChar char="Ø"/>
            </a:pPr>
            <a:r>
              <a:rPr lang="el-GR" b="1" dirty="0" smtClean="0">
                <a:solidFill>
                  <a:srgbClr val="EDBE9B"/>
                </a:solidFill>
              </a:rPr>
              <a:t>Να τους παρουσιάσει τους τρόπους με τους οποίους πρέπει να φροντίζουν την υγιεινή τους.</a:t>
            </a:r>
            <a:endParaRPr lang="el-GR" b="1" dirty="0">
              <a:solidFill>
                <a:srgbClr val="EDBE9B"/>
              </a:solidFill>
            </a:endParaRPr>
          </a:p>
        </p:txBody>
      </p:sp>
    </p:spTree>
    <p:extLst>
      <p:ext uri="{BB962C8B-B14F-4D97-AF65-F5344CB8AC3E}">
        <p14:creationId xmlns:p14="http://schemas.microsoft.com/office/powerpoint/2010/main" xmlns="" val="2745266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548680"/>
            <a:ext cx="7848872" cy="765652"/>
          </a:xfrm>
        </p:spPr>
        <p:txBody>
          <a:bodyPr>
            <a:noAutofit/>
          </a:bodyPr>
          <a:lstStyle/>
          <a:p>
            <a:r>
              <a:rPr lang="el-GR" sz="3600" dirty="0" smtClean="0"/>
              <a:t>5. Το εκπαιδευτικό υλικό (2/</a:t>
            </a:r>
            <a:r>
              <a:rPr lang="en-GB" sz="3600" dirty="0" smtClean="0"/>
              <a:t>4)</a:t>
            </a:r>
            <a:r>
              <a:rPr lang="el-GR" sz="3600" dirty="0" smtClean="0"/>
              <a:t/>
            </a:r>
            <a:br>
              <a:rPr lang="el-GR" sz="3600" dirty="0" smtClean="0"/>
            </a:br>
            <a:r>
              <a:rPr lang="el-GR" sz="3600" dirty="0" smtClean="0"/>
              <a:t>Περιεχόμενα</a:t>
            </a:r>
            <a:endParaRPr lang="el-GR" sz="3600" b="1" dirty="0">
              <a:solidFill>
                <a:srgbClr val="FF0000"/>
              </a:solidFill>
            </a:endParaRPr>
          </a:p>
        </p:txBody>
      </p:sp>
      <p:pic>
        <p:nvPicPr>
          <p:cNvPr id="4" name="Picture 3" descr="Screenshot_2.png"/>
          <p:cNvPicPr>
            <a:picLocks noChangeAspect="1"/>
          </p:cNvPicPr>
          <p:nvPr/>
        </p:nvPicPr>
        <p:blipFill>
          <a:blip r:embed="rId2" cstate="print"/>
          <a:stretch>
            <a:fillRect/>
          </a:stretch>
        </p:blipFill>
        <p:spPr>
          <a:xfrm>
            <a:off x="683568" y="2348880"/>
            <a:ext cx="8208912" cy="3888432"/>
          </a:xfrm>
          <a:prstGeom prst="roundRect">
            <a:avLst>
              <a:gd name="adj" fmla="val 4167"/>
            </a:avLst>
          </a:prstGeom>
          <a:solidFill>
            <a:srgbClr val="FFFFFF"/>
          </a:solidFill>
          <a:ln w="76200" cap="sq">
            <a:solidFill>
              <a:srgbClr val="EAEAEA"/>
            </a:solidFill>
            <a:miter lim="800000"/>
          </a:ln>
          <a:effectLst>
            <a:reflection blurRad="6350" stA="50000" endA="300" endPos="5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6" name="TextBox 5"/>
          <p:cNvSpPr txBox="1"/>
          <p:nvPr/>
        </p:nvSpPr>
        <p:spPr>
          <a:xfrm>
            <a:off x="899592" y="1772816"/>
            <a:ext cx="6538713" cy="461665"/>
          </a:xfrm>
          <a:prstGeom prst="rect">
            <a:avLst/>
          </a:prstGeom>
          <a:noFill/>
        </p:spPr>
        <p:txBody>
          <a:bodyPr wrap="none" rtlCol="0">
            <a:spAutoFit/>
          </a:bodyPr>
          <a:lstStyle/>
          <a:p>
            <a:pPr>
              <a:buFont typeface="Wingdings" pitchFamily="2" charset="2"/>
              <a:buChar char="ü"/>
            </a:pPr>
            <a:r>
              <a:rPr lang="el-GR" dirty="0" smtClean="0"/>
              <a:t> Τα περιεχόμενα </a:t>
            </a:r>
            <a:r>
              <a:rPr lang="el-GR" dirty="0" smtClean="0"/>
              <a:t>του </a:t>
            </a:r>
            <a:r>
              <a:rPr lang="el-GR" dirty="0" smtClean="0"/>
              <a:t>εκπαιδευτικού υλικού είναι: </a:t>
            </a:r>
            <a:endParaRPr lang="el-GR" dirty="0"/>
          </a:p>
        </p:txBody>
      </p:sp>
    </p:spTree>
    <p:extLst>
      <p:ext uri="{BB962C8B-B14F-4D97-AF65-F5344CB8AC3E}">
        <p14:creationId xmlns:p14="http://schemas.microsoft.com/office/powerpoint/2010/main" xmlns="" val="27452667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95128" y="548680"/>
            <a:ext cx="7848872" cy="765652"/>
          </a:xfrm>
        </p:spPr>
        <p:txBody>
          <a:bodyPr>
            <a:noAutofit/>
          </a:bodyPr>
          <a:lstStyle/>
          <a:p>
            <a:r>
              <a:rPr lang="el-GR" sz="3600" dirty="0"/>
              <a:t/>
            </a:r>
            <a:br>
              <a:rPr lang="el-GR" sz="3600" dirty="0"/>
            </a:b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 5. Το εκπαιδευτικό υλικό</a:t>
            </a:r>
            <a:r>
              <a:rPr lang="en-GB" sz="3600" dirty="0" smtClean="0"/>
              <a:t> (3/4)</a:t>
            </a:r>
            <a:r>
              <a:rPr lang="el-GR" sz="3600" dirty="0" smtClean="0"/>
              <a:t/>
            </a:r>
            <a:br>
              <a:rPr lang="el-GR" sz="3600" dirty="0" smtClean="0"/>
            </a:br>
            <a:r>
              <a:rPr lang="el-GR" sz="3200" dirty="0" smtClean="0"/>
              <a:t>Αρχές ανάπτυξης </a:t>
            </a:r>
            <a:endParaRPr lang="el-GR" sz="3600" b="1" dirty="0">
              <a:solidFill>
                <a:srgbClr val="FF0000"/>
              </a:solidFill>
            </a:endParaRPr>
          </a:p>
        </p:txBody>
      </p:sp>
      <p:graphicFrame>
        <p:nvGraphicFramePr>
          <p:cNvPr id="7" name="Diagram 6"/>
          <p:cNvGraphicFramePr/>
          <p:nvPr/>
        </p:nvGraphicFramePr>
        <p:xfrm>
          <a:off x="0" y="1397000"/>
          <a:ext cx="8892480" cy="527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7452667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5. Το εκπαιδευτικό υλικό</a:t>
            </a:r>
            <a:r>
              <a:rPr lang="en-GB" sz="3600" dirty="0" smtClean="0"/>
              <a:t> (4/4)</a:t>
            </a:r>
            <a:endParaRPr lang="el-GR" sz="3600" b="1" dirty="0">
              <a:solidFill>
                <a:srgbClr val="FF0000"/>
              </a:solidFill>
            </a:endParaRPr>
          </a:p>
        </p:txBody>
      </p:sp>
      <p:sp>
        <p:nvSpPr>
          <p:cNvPr id="6" name="Rectangle 5"/>
          <p:cNvSpPr/>
          <p:nvPr/>
        </p:nvSpPr>
        <p:spPr>
          <a:xfrm>
            <a:off x="1043608" y="2636912"/>
            <a:ext cx="7488832" cy="830997"/>
          </a:xfrm>
          <a:prstGeom prst="rect">
            <a:avLst/>
          </a:prstGeom>
        </p:spPr>
        <p:txBody>
          <a:bodyPr wrap="square">
            <a:spAutoFit/>
          </a:bodyPr>
          <a:lstStyle/>
          <a:p>
            <a:r>
              <a:rPr lang="en-US" sz="1600" dirty="0" smtClean="0">
                <a:solidFill>
                  <a:schemeClr val="tx1">
                    <a:lumMod val="65000"/>
                    <a:lumOff val="35000"/>
                  </a:schemeClr>
                </a:solidFill>
                <a:hlinkClick r:id="rId2"/>
              </a:rPr>
              <a:t>http://chamilo.datacenter.uoc.gr/metchamilo/courses/ANOSOPOIHTIKOMASSYSTHMA/index.php</a:t>
            </a:r>
            <a:endParaRPr lang="el-GR" sz="1600" dirty="0" smtClean="0">
              <a:solidFill>
                <a:schemeClr val="tx1">
                  <a:lumMod val="65000"/>
                  <a:lumOff val="35000"/>
                </a:schemeClr>
              </a:solidFill>
            </a:endParaRPr>
          </a:p>
          <a:p>
            <a:endParaRPr lang="el-GR" sz="1600" dirty="0"/>
          </a:p>
        </p:txBody>
      </p:sp>
      <p:pic>
        <p:nvPicPr>
          <p:cNvPr id="4" name="Picture 3" descr="Screenshot_1.png">
            <a:hlinkClick r:id="rId3"/>
          </p:cNvPr>
          <p:cNvPicPr>
            <a:picLocks noChangeAspect="1"/>
          </p:cNvPicPr>
          <p:nvPr/>
        </p:nvPicPr>
        <p:blipFill>
          <a:blip r:embed="rId4" cstate="print"/>
          <a:stretch>
            <a:fillRect/>
          </a:stretch>
        </p:blipFill>
        <p:spPr>
          <a:xfrm>
            <a:off x="971600" y="3284984"/>
            <a:ext cx="7200800" cy="3024336"/>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5" name="TextBox 4"/>
          <p:cNvSpPr txBox="1"/>
          <p:nvPr/>
        </p:nvSpPr>
        <p:spPr>
          <a:xfrm>
            <a:off x="611560" y="1628800"/>
            <a:ext cx="8208912" cy="1015663"/>
          </a:xfrm>
          <a:prstGeom prst="rect">
            <a:avLst/>
          </a:prstGeom>
          <a:noFill/>
        </p:spPr>
        <p:txBody>
          <a:bodyPr wrap="square" rtlCol="0">
            <a:spAutoFit/>
          </a:bodyPr>
          <a:lstStyle/>
          <a:p>
            <a:pPr>
              <a:buFont typeface="Wingdings" pitchFamily="2" charset="2"/>
              <a:buChar char="Ø"/>
            </a:pPr>
            <a:r>
              <a:rPr lang="el-GR" sz="2000" dirty="0" smtClean="0"/>
              <a:t>Η ηλεκτρονική δίεύθυνση του εκπαιδευτικού υλικού, το οποίο βρίσκεται στην ηλεκτρονική </a:t>
            </a:r>
            <a:r>
              <a:rPr lang="el-GR" sz="2000" dirty="0" smtClean="0"/>
              <a:t>πλατφόρμα </a:t>
            </a:r>
            <a:r>
              <a:rPr lang="el-GR" sz="2000" dirty="0" smtClean="0"/>
              <a:t>«</a:t>
            </a:r>
            <a:r>
              <a:rPr lang="en-GB" sz="2000" dirty="0" err="1" smtClean="0"/>
              <a:t>Chamilo</a:t>
            </a:r>
            <a:r>
              <a:rPr lang="el-GR" sz="2000" dirty="0" smtClean="0"/>
              <a:t>», του τμήματος ΠΤΔΕ Πανεπιστημίου Κρήτης είναι:</a:t>
            </a:r>
            <a:endParaRPr lang="el-GR" sz="2000" dirty="0"/>
          </a:p>
        </p:txBody>
      </p:sp>
    </p:spTree>
    <p:extLst>
      <p:ext uri="{BB962C8B-B14F-4D97-AF65-F5344CB8AC3E}">
        <p14:creationId xmlns:p14="http://schemas.microsoft.com/office/powerpoint/2010/main" xmlns="" val="33481645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6. </a:t>
            </a:r>
            <a:r>
              <a:rPr lang="el-GR" sz="3600" dirty="0" smtClean="0"/>
              <a:t>Μεθοδολογία της έρευνας (1/2)</a:t>
            </a:r>
            <a:endParaRPr lang="el-GR" sz="4000" b="1" dirty="0"/>
          </a:p>
        </p:txBody>
      </p:sp>
      <p:graphicFrame>
        <p:nvGraphicFramePr>
          <p:cNvPr id="5" name="Diagram 4"/>
          <p:cNvGraphicFramePr/>
          <p:nvPr/>
        </p:nvGraphicFramePr>
        <p:xfrm>
          <a:off x="539552" y="1268760"/>
          <a:ext cx="8136904" cy="5589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8136764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6. Μεθοδολογία </a:t>
            </a:r>
            <a:r>
              <a:rPr lang="el-GR" sz="3600" dirty="0" smtClean="0"/>
              <a:t>της έρευνας(</a:t>
            </a:r>
            <a:r>
              <a:rPr lang="en-GB" sz="3600" dirty="0" smtClean="0"/>
              <a:t>2/2)</a:t>
            </a:r>
            <a:endParaRPr lang="el-GR" sz="4000" b="1" dirty="0"/>
          </a:p>
        </p:txBody>
      </p:sp>
      <p:sp>
        <p:nvSpPr>
          <p:cNvPr id="5" name="Flowchart: Punched Tape 4"/>
          <p:cNvSpPr/>
          <p:nvPr/>
        </p:nvSpPr>
        <p:spPr>
          <a:xfrm rot="21213853">
            <a:off x="645970" y="2027512"/>
            <a:ext cx="2088232" cy="2016224"/>
          </a:xfrm>
          <a:prstGeom prst="flowChartPunchedTap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l-GR" b="1" dirty="0" smtClean="0">
                <a:solidFill>
                  <a:schemeClr val="tx1"/>
                </a:solidFill>
              </a:rPr>
              <a:t>αξιοπιστία και εγκυρότητα</a:t>
            </a:r>
            <a:endParaRPr lang="el-GR" b="1" dirty="0">
              <a:solidFill>
                <a:schemeClr val="tx1"/>
              </a:solidFill>
            </a:endParaRPr>
          </a:p>
        </p:txBody>
      </p:sp>
      <p:sp>
        <p:nvSpPr>
          <p:cNvPr id="6" name="TextBox 5"/>
          <p:cNvSpPr txBox="1"/>
          <p:nvPr/>
        </p:nvSpPr>
        <p:spPr>
          <a:xfrm>
            <a:off x="1547664" y="3717032"/>
            <a:ext cx="6840760" cy="1200329"/>
          </a:xfrm>
          <a:prstGeom prst="rect">
            <a:avLst/>
          </a:prstGeom>
          <a:noFill/>
        </p:spPr>
        <p:txBody>
          <a:bodyPr wrap="square" rtlCol="0">
            <a:spAutoFit/>
          </a:bodyPr>
          <a:lstStyle/>
          <a:p>
            <a:pPr marL="457200" indent="-457200" algn="ctr">
              <a:buFont typeface="Wingdings" pitchFamily="2" charset="2"/>
              <a:buChar char="ü"/>
            </a:pPr>
            <a:r>
              <a:rPr lang="el-GR" b="1" dirty="0" smtClean="0"/>
              <a:t>Αποτίμηση του Εκπαιδευτικού Υλικού από ειδικούς του πεδίου, της Εξ Αποστάσεως Εκπαίδευσης.</a:t>
            </a:r>
            <a:endParaRPr lang="el-GR" b="1" dirty="0"/>
          </a:p>
        </p:txBody>
      </p:sp>
    </p:spTree>
    <p:extLst>
      <p:ext uri="{BB962C8B-B14F-4D97-AF65-F5344CB8AC3E}">
        <p14:creationId xmlns:p14="http://schemas.microsoft.com/office/powerpoint/2010/main" xmlns="" val="18136764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40568" y="2492896"/>
          <a:ext cx="6768752" cy="47525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a:xfrm>
            <a:off x="1143000" y="365127"/>
            <a:ext cx="7372350" cy="975641"/>
          </a:xfrm>
        </p:spPr>
        <p:txBody>
          <a:bodyPr>
            <a:normAutofit fontScale="90000"/>
          </a:bodyPr>
          <a:lstStyle/>
          <a:p>
            <a:r>
              <a:rPr lang="el-GR" dirty="0" smtClean="0"/>
              <a:t>7.Αποτελέσματα - Κύρια ευρήματα</a:t>
            </a:r>
            <a:r>
              <a:rPr lang="en-GB" dirty="0" smtClean="0"/>
              <a:t> (1/3)</a:t>
            </a:r>
            <a:endParaRPr lang="el-GR" dirty="0"/>
          </a:p>
        </p:txBody>
      </p:sp>
      <p:graphicFrame>
        <p:nvGraphicFramePr>
          <p:cNvPr id="5" name="Diagram 4"/>
          <p:cNvGraphicFramePr/>
          <p:nvPr/>
        </p:nvGraphicFramePr>
        <p:xfrm>
          <a:off x="5436096" y="1988840"/>
          <a:ext cx="3480048" cy="392401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Diagram 5"/>
          <p:cNvGraphicFramePr/>
          <p:nvPr/>
        </p:nvGraphicFramePr>
        <p:xfrm>
          <a:off x="5436096" y="4221088"/>
          <a:ext cx="3863752" cy="302433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7" name="Rectangle 6"/>
          <p:cNvSpPr/>
          <p:nvPr/>
        </p:nvSpPr>
        <p:spPr>
          <a:xfrm>
            <a:off x="647056" y="1340768"/>
            <a:ext cx="8496944" cy="584775"/>
          </a:xfrm>
          <a:prstGeom prst="rect">
            <a:avLst/>
          </a:prstGeom>
        </p:spPr>
        <p:txBody>
          <a:bodyPr wrap="square">
            <a:spAutoFit/>
          </a:bodyPr>
          <a:lstStyle/>
          <a:p>
            <a:pPr lvl="0"/>
            <a:r>
              <a:rPr lang="el-GR" sz="1600" b="1" dirty="0" smtClean="0"/>
              <a:t>1</a:t>
            </a:r>
            <a:r>
              <a:rPr lang="el-GR" sz="1600" b="1" baseline="30000" dirty="0" smtClean="0"/>
              <a:t>ο</a:t>
            </a:r>
            <a:r>
              <a:rPr lang="el-GR" sz="1600" b="1" dirty="0" smtClean="0"/>
              <a:t> ερευνητικό ερώτημα</a:t>
            </a:r>
            <a:r>
              <a:rPr lang="el-GR" sz="1600" dirty="0" smtClean="0"/>
              <a:t>: </a:t>
            </a:r>
            <a:r>
              <a:rPr lang="el-GR" sz="1600" dirty="0" smtClean="0">
                <a:ln/>
                <a:ea typeface="Times New Roman" pitchFamily="18" charset="0"/>
                <a:cs typeface="Times New Roman" pitchFamily="18" charset="0"/>
              </a:rPr>
              <a:t>Το εκπαιδευτικό υλικό διέπεται από τις αρχές και τη μεθοδολογία της εξ αποστάσεως εκπαίδευσης; </a:t>
            </a:r>
            <a:endParaRPr lang="el-GR" sz="16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620688"/>
            <a:ext cx="7776864" cy="576064"/>
          </a:xfrm>
        </p:spPr>
        <p:txBody>
          <a:bodyPr>
            <a:noAutofit/>
          </a:bodyPr>
          <a:lstStyle/>
          <a:p>
            <a:r>
              <a:rPr lang="el-GR" sz="3400" dirty="0" smtClean="0"/>
              <a:t>7.Αποτελέσματα </a:t>
            </a:r>
            <a:r>
              <a:rPr lang="el-GR" sz="3400" dirty="0"/>
              <a:t>- </a:t>
            </a:r>
            <a:r>
              <a:rPr lang="el-GR" sz="3400" dirty="0" smtClean="0"/>
              <a:t>Κύρια ευρήματα</a:t>
            </a:r>
            <a:r>
              <a:rPr lang="en-GB" sz="3400" dirty="0" smtClean="0"/>
              <a:t> (2/3)</a:t>
            </a:r>
            <a:endParaRPr lang="el-GR" sz="3400" b="1" dirty="0"/>
          </a:p>
        </p:txBody>
      </p:sp>
      <p:sp>
        <p:nvSpPr>
          <p:cNvPr id="6" name="TextBox 5"/>
          <p:cNvSpPr txBox="1"/>
          <p:nvPr/>
        </p:nvSpPr>
        <p:spPr>
          <a:xfrm>
            <a:off x="518562" y="1412776"/>
            <a:ext cx="8373918" cy="1077218"/>
          </a:xfrm>
          <a:prstGeom prst="rect">
            <a:avLst/>
          </a:prstGeom>
          <a:noFill/>
        </p:spPr>
        <p:txBody>
          <a:bodyPr wrap="square" rtlCol="0">
            <a:spAutoFit/>
          </a:bodyPr>
          <a:lstStyle/>
          <a:p>
            <a:pPr lvl="0"/>
            <a:r>
              <a:rPr lang="el-GR" sz="2000" b="1" dirty="0" smtClean="0"/>
              <a:t>2</a:t>
            </a:r>
            <a:r>
              <a:rPr lang="el-GR" sz="2000" b="1" baseline="30000" dirty="0" smtClean="0"/>
              <a:t>ο</a:t>
            </a:r>
            <a:r>
              <a:rPr lang="el-GR" sz="2000" b="1" dirty="0" smtClean="0"/>
              <a:t> ερευνητικό ερώτημα</a:t>
            </a:r>
            <a:r>
              <a:rPr lang="el-GR" sz="2000" dirty="0" smtClean="0"/>
              <a:t>: </a:t>
            </a:r>
            <a:r>
              <a:rPr lang="el-GR" sz="2000" dirty="0" smtClean="0">
                <a:ln/>
                <a:ea typeface="Times New Roman" pitchFamily="18" charset="0"/>
                <a:cs typeface="Times New Roman" pitchFamily="18" charset="0"/>
              </a:rPr>
              <a:t>Το εκπαιδευτικό υλικό έχει δημιουργηθεί σύμφωνα με τις αρχές της Γνωστικής Θεωρίας  Πολυμεσικής Μάθησης; </a:t>
            </a:r>
            <a:endParaRPr lang="el-GR" sz="2000" dirty="0" smtClean="0"/>
          </a:p>
          <a:p>
            <a:endParaRPr lang="el-GR" dirty="0"/>
          </a:p>
        </p:txBody>
      </p:sp>
      <p:sp>
        <p:nvSpPr>
          <p:cNvPr id="5" name="TextBox 4"/>
          <p:cNvSpPr txBox="1"/>
          <p:nvPr/>
        </p:nvSpPr>
        <p:spPr>
          <a:xfrm>
            <a:off x="683568" y="2492896"/>
            <a:ext cx="7848872" cy="2862322"/>
          </a:xfrm>
          <a:prstGeom prst="rect">
            <a:avLst/>
          </a:prstGeom>
          <a:noFill/>
          <a:ln w="28575">
            <a:solidFill>
              <a:schemeClr val="tx1"/>
            </a:solidFill>
          </a:ln>
        </p:spPr>
        <p:txBody>
          <a:bodyPr wrap="square" rtlCol="0">
            <a:spAutoFit/>
          </a:bodyPr>
          <a:lstStyle/>
          <a:p>
            <a:pPr lvl="0"/>
            <a:r>
              <a:rPr lang="el-GR" sz="2000" b="1" dirty="0" smtClean="0"/>
              <a:t>Εφαρμογή Αρχών Γνωστικής Θεωρίας Πολυμεσικής Μάθησης</a:t>
            </a:r>
            <a:r>
              <a:rPr lang="el-GR" sz="2000" dirty="0" smtClean="0"/>
              <a:t>:</a:t>
            </a:r>
          </a:p>
          <a:p>
            <a:pPr marL="457200" lvl="0" indent="-457200">
              <a:buFont typeface="Wingdings" pitchFamily="2" charset="2"/>
              <a:buChar char="ü"/>
            </a:pPr>
            <a:r>
              <a:rPr lang="el-GR" sz="2000" dirty="0" smtClean="0"/>
              <a:t>Πολυμεσική αρχή </a:t>
            </a:r>
          </a:p>
          <a:p>
            <a:pPr marL="457200" lvl="0" indent="-457200">
              <a:buFont typeface="Wingdings" pitchFamily="2" charset="2"/>
              <a:buChar char="ü"/>
            </a:pPr>
            <a:r>
              <a:rPr lang="en-GB" sz="2000" dirty="0" smtClean="0"/>
              <a:t>A</a:t>
            </a:r>
            <a:r>
              <a:rPr lang="el-GR" sz="2000" dirty="0" smtClean="0"/>
              <a:t>ρχή της τροπικότητας </a:t>
            </a:r>
          </a:p>
          <a:p>
            <a:pPr marL="457200" lvl="0" indent="-457200">
              <a:buFont typeface="Wingdings" pitchFamily="2" charset="2"/>
              <a:buChar char="ü"/>
            </a:pPr>
            <a:r>
              <a:rPr lang="en-GB" sz="2000" dirty="0" smtClean="0"/>
              <a:t>A</a:t>
            </a:r>
            <a:r>
              <a:rPr lang="el-GR" sz="2000" dirty="0" smtClean="0"/>
              <a:t>ρχή της προσωποποίησης</a:t>
            </a:r>
          </a:p>
          <a:p>
            <a:pPr marL="457200" lvl="0" indent="-457200">
              <a:buFont typeface="Wingdings" pitchFamily="2" charset="2"/>
              <a:buChar char="ü"/>
            </a:pPr>
            <a:r>
              <a:rPr lang="el-GR" sz="2000" dirty="0" smtClean="0"/>
              <a:t>Αρχή της φωνής</a:t>
            </a:r>
          </a:p>
          <a:p>
            <a:pPr marL="457200" lvl="0" indent="-457200">
              <a:buFont typeface="Wingdings" pitchFamily="2" charset="2"/>
              <a:buChar char="ü"/>
            </a:pPr>
            <a:r>
              <a:rPr lang="el-GR" sz="2000" dirty="0" smtClean="0"/>
              <a:t>Αρχή της κατάτμισης</a:t>
            </a:r>
          </a:p>
          <a:p>
            <a:pPr marL="457200" lvl="0" indent="-457200">
              <a:buFont typeface="Wingdings" pitchFamily="2" charset="2"/>
              <a:buChar char="ü"/>
            </a:pPr>
            <a:r>
              <a:rPr lang="el-GR" sz="2000" dirty="0" smtClean="0"/>
              <a:t>Αρχή της εικόνας</a:t>
            </a:r>
          </a:p>
          <a:p>
            <a:pPr marL="457200" lvl="0" indent="-457200">
              <a:buFont typeface="Wingdings" pitchFamily="2" charset="2"/>
              <a:buChar char="ü"/>
            </a:pPr>
            <a:r>
              <a:rPr lang="el-GR" sz="2000" dirty="0" smtClean="0"/>
              <a:t>Αρχή της σηματοδότησης</a:t>
            </a:r>
          </a:p>
          <a:p>
            <a:pPr marL="457200" lvl="0" indent="-457200">
              <a:buFont typeface="Wingdings" pitchFamily="2" charset="2"/>
              <a:buChar char="ü"/>
            </a:pPr>
            <a:r>
              <a:rPr lang="el-GR" sz="2000" dirty="0" smtClean="0"/>
              <a:t>Αρχή της προπαίδευσης</a:t>
            </a:r>
            <a:endParaRPr lang="el-GR" sz="2000" dirty="0"/>
          </a:p>
        </p:txBody>
      </p:sp>
    </p:spTree>
    <p:extLst>
      <p:ext uri="{BB962C8B-B14F-4D97-AF65-F5344CB8AC3E}">
        <p14:creationId xmlns:p14="http://schemas.microsoft.com/office/powerpoint/2010/main" xmlns="" val="38350959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9592" y="260648"/>
            <a:ext cx="7776864" cy="1152128"/>
          </a:xfrm>
        </p:spPr>
        <p:txBody>
          <a:bodyPr>
            <a:noAutofit/>
          </a:bodyPr>
          <a:lstStyle/>
          <a:p>
            <a:r>
              <a:rPr lang="el-GR" sz="3600" dirty="0" smtClean="0"/>
              <a:t>7.Αποτελέσματα </a:t>
            </a:r>
            <a:r>
              <a:rPr lang="el-GR" sz="3600" dirty="0"/>
              <a:t>- Κύρια ευρήματα  </a:t>
            </a:r>
            <a:r>
              <a:rPr lang="el-GR" sz="3600" dirty="0" smtClean="0"/>
              <a:t>(3/3)</a:t>
            </a:r>
            <a:endParaRPr lang="el-GR" sz="4000" b="1" dirty="0"/>
          </a:p>
        </p:txBody>
      </p:sp>
      <p:sp>
        <p:nvSpPr>
          <p:cNvPr id="6" name="TextBox 5"/>
          <p:cNvSpPr txBox="1"/>
          <p:nvPr/>
        </p:nvSpPr>
        <p:spPr>
          <a:xfrm>
            <a:off x="467544" y="1484784"/>
            <a:ext cx="8647175" cy="984885"/>
          </a:xfrm>
          <a:prstGeom prst="rect">
            <a:avLst/>
          </a:prstGeom>
          <a:noFill/>
        </p:spPr>
        <p:txBody>
          <a:bodyPr wrap="none" rtlCol="0">
            <a:spAutoFit/>
          </a:bodyPr>
          <a:lstStyle/>
          <a:p>
            <a:pPr lvl="0"/>
            <a:r>
              <a:rPr lang="el-GR" sz="2000" b="1" dirty="0" smtClean="0"/>
              <a:t>3</a:t>
            </a:r>
            <a:r>
              <a:rPr lang="el-GR" sz="2000" b="1" baseline="30000" dirty="0" smtClean="0"/>
              <a:t>ο</a:t>
            </a:r>
            <a:r>
              <a:rPr lang="el-GR" sz="2000" b="1" dirty="0" smtClean="0"/>
              <a:t> ερευνητικό ερώτημα</a:t>
            </a:r>
            <a:r>
              <a:rPr lang="el-GR" sz="2000" dirty="0" smtClean="0"/>
              <a:t>: </a:t>
            </a:r>
            <a:r>
              <a:rPr lang="el-GR" sz="2000" dirty="0" smtClean="0">
                <a:ln/>
                <a:ea typeface="Times New Roman" pitchFamily="18" charset="0"/>
                <a:cs typeface="Times New Roman" pitchFamily="18" charset="0"/>
              </a:rPr>
              <a:t>Ποια είναι τα δυνατά σημεία του Ε.Υ. και ποιες αλλαγές</a:t>
            </a:r>
          </a:p>
          <a:p>
            <a:pPr lvl="0"/>
            <a:r>
              <a:rPr lang="el-GR" sz="2000" dirty="0" smtClean="0">
                <a:ln/>
                <a:ea typeface="Times New Roman" pitchFamily="18" charset="0"/>
                <a:cs typeface="Times New Roman" pitchFamily="18" charset="0"/>
              </a:rPr>
              <a:t> βελτίωσης προτείνονται;</a:t>
            </a:r>
            <a:endParaRPr lang="el-GR" sz="2000" dirty="0" smtClean="0"/>
          </a:p>
          <a:p>
            <a:r>
              <a:rPr lang="el-GR" sz="1800" dirty="0" smtClean="0"/>
              <a:t> </a:t>
            </a:r>
            <a:endParaRPr lang="el-GR" sz="1800" dirty="0"/>
          </a:p>
        </p:txBody>
      </p:sp>
      <p:sp>
        <p:nvSpPr>
          <p:cNvPr id="7" name="TextBox 6"/>
          <p:cNvSpPr txBox="1"/>
          <p:nvPr/>
        </p:nvSpPr>
        <p:spPr>
          <a:xfrm>
            <a:off x="683568" y="2348880"/>
            <a:ext cx="7679218" cy="3416320"/>
          </a:xfrm>
          <a:prstGeom prst="rect">
            <a:avLst/>
          </a:prstGeom>
          <a:noFill/>
        </p:spPr>
        <p:txBody>
          <a:bodyPr wrap="none" rtlCol="0">
            <a:spAutoFit/>
          </a:bodyPr>
          <a:lstStyle/>
          <a:p>
            <a:pPr>
              <a:buFont typeface="Wingdings" pitchFamily="2" charset="2"/>
              <a:buChar char="v"/>
            </a:pPr>
            <a:r>
              <a:rPr lang="el-GR" b="1" dirty="0" smtClean="0"/>
              <a:t>Δυνατά σημεία </a:t>
            </a:r>
            <a:r>
              <a:rPr lang="el-GR" dirty="0" smtClean="0"/>
              <a:t>του εκπαιδευτικού υλικού:</a:t>
            </a:r>
          </a:p>
          <a:p>
            <a:pPr>
              <a:buFont typeface="Wingdings" pitchFamily="2" charset="2"/>
              <a:buChar char="ü"/>
            </a:pPr>
            <a:r>
              <a:rPr lang="el-GR" dirty="0" smtClean="0"/>
              <a:t>Φιλικός χαρακτήρας (</a:t>
            </a:r>
            <a:r>
              <a:rPr lang="en-GB" dirty="0" smtClean="0"/>
              <a:t>avatar)</a:t>
            </a:r>
          </a:p>
          <a:p>
            <a:pPr>
              <a:buFont typeface="Wingdings" pitchFamily="2" charset="2"/>
              <a:buChar char="ü"/>
            </a:pPr>
            <a:r>
              <a:rPr lang="el-GR" dirty="0" smtClean="0"/>
              <a:t>Οργάνωση</a:t>
            </a:r>
          </a:p>
          <a:p>
            <a:pPr>
              <a:buFont typeface="Wingdings" pitchFamily="2" charset="2"/>
              <a:buChar char="ü"/>
            </a:pPr>
            <a:r>
              <a:rPr lang="el-GR" dirty="0" smtClean="0"/>
              <a:t>Δομή</a:t>
            </a:r>
          </a:p>
          <a:p>
            <a:pPr>
              <a:buFont typeface="Wingdings" pitchFamily="2" charset="2"/>
              <a:buChar char="ü"/>
            </a:pPr>
            <a:r>
              <a:rPr lang="el-GR" dirty="0" smtClean="0"/>
              <a:t>Οπτικοακουστικά μέσα</a:t>
            </a:r>
          </a:p>
          <a:p>
            <a:endParaRPr lang="el-GR" dirty="0" smtClean="0"/>
          </a:p>
          <a:p>
            <a:pPr>
              <a:buFont typeface="Wingdings" pitchFamily="2" charset="2"/>
              <a:buChar char="v"/>
            </a:pPr>
            <a:r>
              <a:rPr lang="el-GR" b="1" dirty="0" smtClean="0"/>
              <a:t>Αλλαγές βελτίωσης</a:t>
            </a:r>
            <a:r>
              <a:rPr lang="el-GR" dirty="0" smtClean="0"/>
              <a:t>:</a:t>
            </a:r>
          </a:p>
          <a:p>
            <a:pPr>
              <a:buFont typeface="Wingdings" pitchFamily="2" charset="2"/>
              <a:buChar char="ü"/>
            </a:pPr>
            <a:r>
              <a:rPr lang="el-GR" dirty="0" smtClean="0"/>
              <a:t>Περισσότερη αλληλεπίδραση μεταξύ των εκπαιδευομένων</a:t>
            </a:r>
          </a:p>
          <a:p>
            <a:pPr>
              <a:buFont typeface="Wingdings" pitchFamily="2" charset="2"/>
              <a:buChar char="ü"/>
            </a:pPr>
            <a:r>
              <a:rPr lang="el-GR" dirty="0" smtClean="0"/>
              <a:t>Ηχητική παρουσίαση </a:t>
            </a:r>
          </a:p>
        </p:txBody>
      </p:sp>
    </p:spTree>
    <p:extLst>
      <p:ext uri="{BB962C8B-B14F-4D97-AF65-F5344CB8AC3E}">
        <p14:creationId xmlns:p14="http://schemas.microsoft.com/office/powerpoint/2010/main" xmlns="" val="3835095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827584" y="1556792"/>
            <a:ext cx="6840760" cy="584775"/>
          </a:xfrm>
          <a:prstGeom prst="rect">
            <a:avLst/>
          </a:prstGeom>
        </p:spPr>
        <p:txBody>
          <a:bodyPr wrap="square">
            <a:spAutoFit/>
          </a:bodyPr>
          <a:lstStyle/>
          <a:p>
            <a:pPr marL="457200" indent="-457200">
              <a:buFont typeface="Arial" panose="020B0604020202020204" pitchFamily="34" charset="0"/>
              <a:buChar char="•"/>
            </a:pPr>
            <a:endParaRPr lang="el-GR" sz="3200" dirty="0"/>
          </a:p>
        </p:txBody>
      </p:sp>
      <p:sp>
        <p:nvSpPr>
          <p:cNvPr id="6" name="Title 5"/>
          <p:cNvSpPr>
            <a:spLocks noGrp="1"/>
          </p:cNvSpPr>
          <p:nvPr>
            <p:ph type="title"/>
          </p:nvPr>
        </p:nvSpPr>
        <p:spPr>
          <a:xfrm>
            <a:off x="1259632" y="404664"/>
            <a:ext cx="7156326" cy="787358"/>
          </a:xfrm>
        </p:spPr>
        <p:txBody>
          <a:bodyPr>
            <a:normAutofit fontScale="90000"/>
          </a:bodyPr>
          <a:lstStyle/>
          <a:p>
            <a:r>
              <a:rPr lang="el-GR" dirty="0" smtClean="0"/>
              <a:t>Ευχαριστίες</a:t>
            </a:r>
            <a:endParaRPr lang="el-GR" dirty="0"/>
          </a:p>
        </p:txBody>
      </p:sp>
      <p:sp>
        <p:nvSpPr>
          <p:cNvPr id="5" name="Rectangle 4"/>
          <p:cNvSpPr/>
          <p:nvPr/>
        </p:nvSpPr>
        <p:spPr>
          <a:xfrm>
            <a:off x="827584" y="1772816"/>
            <a:ext cx="5688632" cy="36004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l-GR" i="1" dirty="0" smtClean="0"/>
              <a:t>Στην τριμελής επιτροπή επίβλεψης</a:t>
            </a:r>
            <a:endParaRPr lang="el-GR" i="1" dirty="0"/>
          </a:p>
        </p:txBody>
      </p:sp>
      <p:sp>
        <p:nvSpPr>
          <p:cNvPr id="13" name="Rectangle 12"/>
          <p:cNvSpPr/>
          <p:nvPr/>
        </p:nvSpPr>
        <p:spPr>
          <a:xfrm>
            <a:off x="1763688" y="2492896"/>
            <a:ext cx="5688632" cy="36004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l-GR" i="1" dirty="0" smtClean="0"/>
              <a:t>Στους συμμετέχοντες στη έρευνα</a:t>
            </a:r>
            <a:endParaRPr lang="el-GR" i="1" dirty="0"/>
          </a:p>
        </p:txBody>
      </p:sp>
      <p:sp>
        <p:nvSpPr>
          <p:cNvPr id="14" name="Rectangle 13"/>
          <p:cNvSpPr/>
          <p:nvPr/>
        </p:nvSpPr>
        <p:spPr>
          <a:xfrm>
            <a:off x="2987824" y="3140968"/>
            <a:ext cx="5688632" cy="36004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l-GR" i="1" dirty="0" smtClean="0"/>
              <a:t>Στους φίλους και την οικογένειά μου</a:t>
            </a:r>
            <a:endParaRPr lang="el-GR" i="1" dirty="0"/>
          </a:p>
        </p:txBody>
      </p:sp>
      <p:sp>
        <p:nvSpPr>
          <p:cNvPr id="15" name="TextBox 14"/>
          <p:cNvSpPr txBox="1"/>
          <p:nvPr/>
        </p:nvSpPr>
        <p:spPr>
          <a:xfrm>
            <a:off x="755577" y="4437112"/>
            <a:ext cx="8136904" cy="338554"/>
          </a:xfrm>
          <a:prstGeom prst="rect">
            <a:avLst/>
          </a:prstGeom>
          <a:noFill/>
        </p:spPr>
        <p:txBody>
          <a:bodyPr wrap="square" rtlCol="0">
            <a:spAutoFit/>
          </a:bodyPr>
          <a:lstStyle/>
          <a:p>
            <a:r>
              <a:rPr lang="el-GR" sz="1600" i="1" dirty="0" smtClean="0"/>
              <a:t>Για τη βοήθεια και την υποστήριξή τους, καθ΄όλη τη διάρκεια εκπόνησης της εργασίας αυτής. </a:t>
            </a:r>
            <a:endParaRPr lang="el-GR" sz="1600" i="1" dirty="0"/>
          </a:p>
        </p:txBody>
      </p:sp>
    </p:spTree>
    <p:extLst>
      <p:ext uri="{BB962C8B-B14F-4D97-AF65-F5344CB8AC3E}">
        <p14:creationId xmlns:p14="http://schemas.microsoft.com/office/powerpoint/2010/main" xmlns="" val="6726484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404664"/>
            <a:ext cx="7776864" cy="576064"/>
          </a:xfrm>
        </p:spPr>
        <p:txBody>
          <a:bodyPr>
            <a:noAutofit/>
          </a:bodyPr>
          <a:lstStyle/>
          <a:p>
            <a:r>
              <a:rPr lang="el-GR" sz="3600" dirty="0" smtClean="0"/>
              <a:t>7.Συμπεράσματα</a:t>
            </a:r>
            <a:r>
              <a:rPr lang="en-GB" sz="3600" dirty="0" smtClean="0"/>
              <a:t> (1/3)</a:t>
            </a:r>
            <a:endParaRPr lang="el-GR" sz="4000" b="1" dirty="0"/>
          </a:p>
        </p:txBody>
      </p:sp>
      <p:graphicFrame>
        <p:nvGraphicFramePr>
          <p:cNvPr id="7" name="Diagram 6"/>
          <p:cNvGraphicFramePr/>
          <p:nvPr/>
        </p:nvGraphicFramePr>
        <p:xfrm>
          <a:off x="251520" y="1484784"/>
          <a:ext cx="860444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7049836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864096"/>
          </a:xfrm>
        </p:spPr>
        <p:txBody>
          <a:bodyPr>
            <a:noAutofit/>
          </a:bodyPr>
          <a:lstStyle/>
          <a:p>
            <a:r>
              <a:rPr lang="el-GR" sz="3600" dirty="0" smtClean="0"/>
              <a:t>7.Συμπεράσματα</a:t>
            </a:r>
            <a:r>
              <a:rPr lang="en-GB" sz="3600" dirty="0" smtClean="0"/>
              <a:t>(2/3)</a:t>
            </a:r>
            <a:r>
              <a:rPr lang="el-GR" sz="3600" dirty="0" smtClean="0"/>
              <a:t/>
            </a:r>
            <a:br>
              <a:rPr lang="el-GR" sz="3600" dirty="0" smtClean="0"/>
            </a:br>
            <a:r>
              <a:rPr lang="el-GR" sz="3600" dirty="0" smtClean="0"/>
              <a:t>Προτάσεις για περαιτέρω έρευνα</a:t>
            </a:r>
            <a:endParaRPr lang="el-GR" sz="4000" b="1" dirty="0"/>
          </a:p>
        </p:txBody>
      </p:sp>
      <p:pic>
        <p:nvPicPr>
          <p:cNvPr id="4" name="Picture 3" descr="Distance-Learning.jpg"/>
          <p:cNvPicPr>
            <a:picLocks noChangeAspect="1"/>
          </p:cNvPicPr>
          <p:nvPr/>
        </p:nvPicPr>
        <p:blipFill>
          <a:blip r:embed="rId2" cstate="print"/>
          <a:stretch>
            <a:fillRect/>
          </a:stretch>
        </p:blipFill>
        <p:spPr>
          <a:xfrm>
            <a:off x="539552" y="3789040"/>
            <a:ext cx="4356192" cy="2907032"/>
          </a:xfrm>
          <a:prstGeom prst="rect">
            <a:avLst/>
          </a:prstGeom>
          <a:ln>
            <a:noFill/>
          </a:ln>
          <a:effectLst>
            <a:softEdge rad="112500"/>
          </a:effectLst>
        </p:spPr>
      </p:pic>
      <p:sp>
        <p:nvSpPr>
          <p:cNvPr id="6" name="Rectangle 5"/>
          <p:cNvSpPr/>
          <p:nvPr/>
        </p:nvSpPr>
        <p:spPr>
          <a:xfrm>
            <a:off x="3851920" y="1412776"/>
            <a:ext cx="4968552" cy="3456384"/>
          </a:xfrm>
          <a:prstGeom prst="rect">
            <a:avLst/>
          </a:prstGeom>
          <a:solidFill>
            <a:srgbClr val="931B1B"/>
          </a:solidFill>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l-GR" b="1" dirty="0" smtClean="0">
                <a:solidFill>
                  <a:srgbClr val="EDBE9B"/>
                </a:solidFill>
                <a:latin typeface="Times New Roman" pitchFamily="18" charset="0"/>
                <a:ea typeface="Times New Roman" pitchFamily="18" charset="0"/>
                <a:cs typeface="Times New Roman" pitchFamily="18" charset="0"/>
              </a:rPr>
              <a:t>Θα μπορούσε σε περαιτέρω έρευνα το εκπαιδευτικό υλικό να χρησιμοποιηθεί σε μία ολοκληρωμένη διδακτική παρέμβαση σε σχολική τάξη ώστε να αξιολογηθεί και από τους μαθητές και να κριθεί αν τα προσδοκώμενα μαθησιακά αποτελέσματα επιτυγχάνονται</a:t>
            </a:r>
            <a:r>
              <a:rPr lang="el-GR" b="1" dirty="0" smtClean="0">
                <a:solidFill>
                  <a:schemeClr val="tx1"/>
                </a:solidFill>
                <a:latin typeface="Times New Roman" pitchFamily="18" charset="0"/>
                <a:ea typeface="Times New Roman" pitchFamily="18" charset="0"/>
                <a:cs typeface="Times New Roman" pitchFamily="18" charset="0"/>
              </a:rPr>
              <a:t>.</a:t>
            </a:r>
            <a:endParaRPr lang="el-GR" b="1" dirty="0" smtClean="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xmlns="" val="17049836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1115616" y="4509120"/>
            <a:ext cx="3384376" cy="1440160"/>
          </a:xfrm>
          <a:prstGeom prst="roundRect">
            <a:avLst/>
          </a:prstGeom>
          <a:solidFill>
            <a:schemeClr val="bg2">
              <a:lumMod val="75000"/>
            </a:schemeClr>
          </a:solidFill>
          <a:effectLst>
            <a:outerShdw blurRad="50800" dist="38100" dir="13500000" algn="br" rotWithShape="0">
              <a:prstClr val="black">
                <a:alpha val="40000"/>
              </a:prst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i="1" dirty="0" smtClean="0">
                <a:solidFill>
                  <a:schemeClr val="tx1"/>
                </a:solidFill>
              </a:rPr>
              <a:t>Ο αριθμός του δείγματος της έρευνας ήταν μικρός.</a:t>
            </a:r>
            <a:endParaRPr lang="el-GR" b="1" i="1" dirty="0">
              <a:solidFill>
                <a:schemeClr val="tx1"/>
              </a:solidFill>
            </a:endParaRPr>
          </a:p>
        </p:txBody>
      </p:sp>
      <p:sp>
        <p:nvSpPr>
          <p:cNvPr id="2" name="Τίτλος 1"/>
          <p:cNvSpPr>
            <a:spLocks noGrp="1"/>
          </p:cNvSpPr>
          <p:nvPr>
            <p:ph type="title"/>
          </p:nvPr>
        </p:nvSpPr>
        <p:spPr>
          <a:xfrm>
            <a:off x="1115616" y="692696"/>
            <a:ext cx="7776864" cy="576064"/>
          </a:xfrm>
        </p:spPr>
        <p:txBody>
          <a:bodyPr>
            <a:noAutofit/>
          </a:bodyPr>
          <a:lstStyle/>
          <a:p>
            <a:r>
              <a:rPr lang="el-GR" sz="3600" dirty="0" smtClean="0"/>
              <a:t>7.Συμπεράσματα</a:t>
            </a:r>
            <a:r>
              <a:rPr lang="en-GB" sz="3600" dirty="0" smtClean="0"/>
              <a:t>(3/3)</a:t>
            </a:r>
            <a:r>
              <a:rPr lang="el-GR" sz="3600" dirty="0" smtClean="0"/>
              <a:t/>
            </a:r>
            <a:br>
              <a:rPr lang="el-GR" sz="3600" dirty="0" smtClean="0"/>
            </a:br>
            <a:r>
              <a:rPr lang="el-GR" sz="3600" dirty="0" smtClean="0"/>
              <a:t>Περιορισμοί έρευνας</a:t>
            </a:r>
            <a:endParaRPr lang="el-GR" sz="4000" b="1" dirty="0"/>
          </a:p>
        </p:txBody>
      </p:sp>
      <p:sp>
        <p:nvSpPr>
          <p:cNvPr id="20" name="Rounded Rectangle 19"/>
          <p:cNvSpPr/>
          <p:nvPr/>
        </p:nvSpPr>
        <p:spPr>
          <a:xfrm>
            <a:off x="1115616" y="1484784"/>
            <a:ext cx="3672408" cy="1656184"/>
          </a:xfrm>
          <a:prstGeom prst="roundRect">
            <a:avLst/>
          </a:prstGeom>
          <a:solidFill>
            <a:schemeClr val="bg2">
              <a:lumMod val="75000"/>
            </a:schemeClr>
          </a:solidFill>
          <a:effectLst>
            <a:outerShdw blurRad="50800" dist="38100" dir="13500000" algn="br" rotWithShape="0">
              <a:prstClr val="black">
                <a:alpha val="40000"/>
              </a:prst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i="1" dirty="0" smtClean="0">
                <a:solidFill>
                  <a:schemeClr val="tx1"/>
                </a:solidFill>
              </a:rPr>
              <a:t>Το εκπαιδευτικό υλικό δεν έχει δοκιμαστεί σε πραγματικές συνθήκες.</a:t>
            </a:r>
            <a:endParaRPr lang="el-GR" b="1" i="1" dirty="0">
              <a:solidFill>
                <a:schemeClr val="tx1"/>
              </a:solidFill>
            </a:endParaRPr>
          </a:p>
        </p:txBody>
      </p:sp>
      <p:sp>
        <p:nvSpPr>
          <p:cNvPr id="21" name="Rounded Rectangle 20"/>
          <p:cNvSpPr/>
          <p:nvPr/>
        </p:nvSpPr>
        <p:spPr>
          <a:xfrm>
            <a:off x="5220072" y="2276872"/>
            <a:ext cx="3623770" cy="1872208"/>
          </a:xfrm>
          <a:prstGeom prst="roundRect">
            <a:avLst/>
          </a:prstGeom>
          <a:solidFill>
            <a:schemeClr val="bg2">
              <a:lumMod val="75000"/>
            </a:schemeClr>
          </a:solidFill>
          <a:effectLst>
            <a:outerShdw blurRad="50800" dist="38100" dir="13500000" algn="br" rotWithShape="0">
              <a:prstClr val="black">
                <a:alpha val="40000"/>
              </a:prst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i="1" dirty="0" smtClean="0">
                <a:solidFill>
                  <a:schemeClr val="tx1"/>
                </a:solidFill>
              </a:rPr>
              <a:t>Το εκπαιδευτικό υλικό δεν αποτιμήθηκε από το κοινό στο οποίο απευθύνεται.</a:t>
            </a:r>
            <a:endParaRPr lang="el-GR" dirty="0"/>
          </a:p>
        </p:txBody>
      </p:sp>
    </p:spTree>
    <p:extLst>
      <p:ext uri="{BB962C8B-B14F-4D97-AF65-F5344CB8AC3E}">
        <p14:creationId xmlns:p14="http://schemas.microsoft.com/office/powerpoint/2010/main" xmlns="" val="17049836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77641" y="2852936"/>
            <a:ext cx="7632848" cy="584775"/>
          </a:xfrm>
          <a:prstGeom prst="rect">
            <a:avLst/>
          </a:prstGeom>
        </p:spPr>
        <p:txBody>
          <a:bodyPr wrap="square">
            <a:spAutoFit/>
          </a:bodyPr>
          <a:lstStyle/>
          <a:p>
            <a:r>
              <a:rPr lang="el-GR" sz="3200" dirty="0"/>
              <a:t>Σας ευχαριστώ για την προσοχή σας</a:t>
            </a:r>
          </a:p>
        </p:txBody>
      </p:sp>
    </p:spTree>
    <p:extLst>
      <p:ext uri="{BB962C8B-B14F-4D97-AF65-F5344CB8AC3E}">
        <p14:creationId xmlns:p14="http://schemas.microsoft.com/office/powerpoint/2010/main" xmlns="" val="1026120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Σκοπός </a:t>
            </a:r>
            <a:endParaRPr lang="el-GR" sz="3600" b="1" dirty="0"/>
          </a:p>
        </p:txBody>
      </p:sp>
      <p:sp>
        <p:nvSpPr>
          <p:cNvPr id="4" name="9 - Ορθογώνιο"/>
          <p:cNvSpPr/>
          <p:nvPr/>
        </p:nvSpPr>
        <p:spPr>
          <a:xfrm>
            <a:off x="827584" y="1556792"/>
            <a:ext cx="6840760" cy="584775"/>
          </a:xfrm>
          <a:prstGeom prst="rect">
            <a:avLst/>
          </a:prstGeom>
        </p:spPr>
        <p:txBody>
          <a:bodyPr wrap="square">
            <a:spAutoFit/>
          </a:bodyPr>
          <a:lstStyle/>
          <a:p>
            <a:pPr marL="457200" indent="-457200">
              <a:buFont typeface="Arial" panose="020B0604020202020204" pitchFamily="34" charset="0"/>
              <a:buChar char="•"/>
            </a:pPr>
            <a:endParaRPr lang="el-GR" sz="3200" dirty="0"/>
          </a:p>
        </p:txBody>
      </p:sp>
      <p:graphicFrame>
        <p:nvGraphicFramePr>
          <p:cNvPr id="5" name="Diagram 4"/>
          <p:cNvGraphicFramePr/>
          <p:nvPr/>
        </p:nvGraphicFramePr>
        <p:xfrm>
          <a:off x="755576" y="2060848"/>
          <a:ext cx="7272808"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descr="download.jfif"/>
          <p:cNvPicPr>
            <a:picLocks noChangeAspect="1"/>
          </p:cNvPicPr>
          <p:nvPr/>
        </p:nvPicPr>
        <p:blipFill>
          <a:blip r:embed="rId7" cstate="print"/>
          <a:stretch>
            <a:fillRect/>
          </a:stretch>
        </p:blipFill>
        <p:spPr>
          <a:xfrm>
            <a:off x="7380312" y="1556792"/>
            <a:ext cx="1296144" cy="1436006"/>
          </a:xfrm>
          <a:prstGeom prst="rect">
            <a:avLst/>
          </a:prstGeom>
        </p:spPr>
      </p:pic>
    </p:spTree>
    <p:extLst>
      <p:ext uri="{BB962C8B-B14F-4D97-AF65-F5344CB8AC3E}">
        <p14:creationId xmlns:p14="http://schemas.microsoft.com/office/powerpoint/2010/main" xmlns="" val="672648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εργασίας</a:t>
            </a:r>
            <a:endParaRPr lang="el-GR" sz="3600" b="1" dirty="0"/>
          </a:p>
        </p:txBody>
      </p:sp>
      <p:sp>
        <p:nvSpPr>
          <p:cNvPr id="5" name="Rectangle 1"/>
          <p:cNvSpPr>
            <a:spLocks noChangeArrowheads="1"/>
          </p:cNvSpPr>
          <p:nvPr/>
        </p:nvSpPr>
        <p:spPr bwMode="auto">
          <a:xfrm>
            <a:off x="827584" y="3284984"/>
            <a:ext cx="7200800" cy="2308324"/>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b="1" i="0" u="none" strike="noStrike" cap="none" normalizeH="0" baseline="0" dirty="0" smtClean="0">
                <a:ln>
                  <a:noFill/>
                </a:ln>
                <a:solidFill>
                  <a:schemeClr val="accent1">
                    <a:lumMod val="20000"/>
                    <a:lumOff val="80000"/>
                  </a:schemeClr>
                </a:solidFill>
                <a:effectLst/>
                <a:latin typeface="Times New Roman" pitchFamily="18" charset="0"/>
                <a:ea typeface="Times New Roman" pitchFamily="18" charset="0"/>
                <a:cs typeface="Times New Roman" pitchFamily="18" charset="0"/>
              </a:rPr>
              <a:t>Η </a:t>
            </a:r>
            <a:r>
              <a:rPr kumimoji="0" lang="el-GR" b="1" i="0" u="none" strike="noStrike" cap="none" normalizeH="0" baseline="0" dirty="0" smtClean="0">
                <a:ln>
                  <a:noFill/>
                </a:ln>
                <a:solidFill>
                  <a:srgbClr val="FFFF15"/>
                </a:solidFill>
                <a:effectLst/>
                <a:latin typeface="Times New Roman" pitchFamily="18" charset="0"/>
                <a:ea typeface="Times New Roman" pitchFamily="18" charset="0"/>
                <a:cs typeface="Times New Roman" pitchFamily="18" charset="0"/>
              </a:rPr>
              <a:t>συνεισφορά</a:t>
            </a:r>
            <a:r>
              <a:rPr kumimoji="0" lang="el-GR" b="1" i="0" u="none" strike="noStrike" cap="none" normalizeH="0" baseline="0" dirty="0" smtClean="0">
                <a:ln>
                  <a:noFill/>
                </a:ln>
                <a:solidFill>
                  <a:schemeClr val="accent1">
                    <a:lumMod val="20000"/>
                    <a:lumOff val="80000"/>
                  </a:schemeClr>
                </a:solidFill>
                <a:effectLst/>
                <a:latin typeface="Times New Roman" pitchFamily="18" charset="0"/>
                <a:ea typeface="Times New Roman" pitchFamily="18" charset="0"/>
                <a:cs typeface="Times New Roman" pitchFamily="18" charset="0"/>
              </a:rPr>
              <a:t> της εργασίας εντοπίζεται σε </a:t>
            </a:r>
            <a:r>
              <a:rPr kumimoji="0" lang="el-GR" b="1" i="0" u="none" strike="noStrike" cap="none" normalizeH="0" baseline="0" dirty="0" smtClean="0">
                <a:ln>
                  <a:noFill/>
                </a:ln>
                <a:solidFill>
                  <a:srgbClr val="FFFF15"/>
                </a:solidFill>
                <a:effectLst/>
                <a:latin typeface="Times New Roman" pitchFamily="18" charset="0"/>
                <a:ea typeface="Times New Roman" pitchFamily="18" charset="0"/>
                <a:cs typeface="Times New Roman" pitchFamily="18" charset="0"/>
              </a:rPr>
              <a:t>εκπαιδευτικό επίπεδο</a:t>
            </a:r>
            <a:r>
              <a:rPr kumimoji="0" lang="el-GR" b="1" i="0" u="none" strike="noStrike" cap="none" normalizeH="0" baseline="0" dirty="0" smtClean="0">
                <a:ln>
                  <a:noFill/>
                </a:ln>
                <a:solidFill>
                  <a:schemeClr val="accent1">
                    <a:lumMod val="20000"/>
                    <a:lumOff val="80000"/>
                  </a:schemeClr>
                </a:solidFill>
                <a:effectLst/>
                <a:latin typeface="Times New Roman" pitchFamily="18" charset="0"/>
                <a:ea typeface="Times New Roman" pitchFamily="18" charset="0"/>
                <a:cs typeface="Times New Roman" pitchFamily="18" charset="0"/>
              </a:rPr>
              <a:t>. Δημιουργήθηκε ένα διαδραστικό</a:t>
            </a:r>
            <a:r>
              <a:rPr kumimoji="0" lang="el-GR" b="1" i="0" u="none" strike="noStrike" cap="none" normalizeH="0" dirty="0" smtClean="0">
                <a:ln>
                  <a:noFill/>
                </a:ln>
                <a:solidFill>
                  <a:schemeClr val="accent1">
                    <a:lumMod val="20000"/>
                    <a:lumOff val="80000"/>
                  </a:schemeClr>
                </a:solidFill>
                <a:effectLst/>
                <a:latin typeface="Times New Roman" pitchFamily="18" charset="0"/>
                <a:ea typeface="Times New Roman" pitchFamily="18" charset="0"/>
                <a:cs typeface="Times New Roman" pitchFamily="18" charset="0"/>
              </a:rPr>
              <a:t> εκπαιδευτικό </a:t>
            </a:r>
            <a:r>
              <a:rPr kumimoji="0" lang="el-GR" b="1" i="0" u="none" strike="noStrike" cap="none" normalizeH="0" baseline="0" dirty="0" smtClean="0">
                <a:ln>
                  <a:noFill/>
                </a:ln>
                <a:solidFill>
                  <a:schemeClr val="accent1">
                    <a:lumMod val="20000"/>
                    <a:lumOff val="80000"/>
                  </a:schemeClr>
                </a:solidFill>
                <a:effectLst/>
                <a:latin typeface="Times New Roman" pitchFamily="18" charset="0"/>
                <a:ea typeface="Times New Roman" pitchFamily="18" charset="0"/>
                <a:cs typeface="Times New Roman" pitchFamily="18" charset="0"/>
              </a:rPr>
              <a:t>υλικό σύμφωνα με τις αρχές της δημιουργίας ΕΥ για Εξ Αποστάσεως Εκαπίδευση και αποτιμήθηκε ως κατάλληλο για χρήση.</a:t>
            </a:r>
            <a:endParaRPr kumimoji="0" lang="el-GR" b="1" i="0" u="none" strike="noStrike" cap="none" normalizeH="0" baseline="0" dirty="0" smtClean="0">
              <a:ln>
                <a:noFill/>
              </a:ln>
              <a:solidFill>
                <a:schemeClr val="accent1">
                  <a:lumMod val="20000"/>
                  <a:lumOff val="80000"/>
                </a:schemeClr>
              </a:solidFill>
              <a:effectLst/>
              <a:latin typeface="Arial" pitchFamily="34" charset="0"/>
              <a:cs typeface="Arial" pitchFamily="34" charset="0"/>
            </a:endParaRPr>
          </a:p>
        </p:txBody>
      </p:sp>
      <p:pic>
        <p:nvPicPr>
          <p:cNvPr id="4" name="Picture 3" descr="download (1).jfif"/>
          <p:cNvPicPr>
            <a:picLocks noChangeAspect="1"/>
          </p:cNvPicPr>
          <p:nvPr/>
        </p:nvPicPr>
        <p:blipFill>
          <a:blip r:embed="rId2" cstate="print"/>
          <a:stretch>
            <a:fillRect/>
          </a:stretch>
        </p:blipFill>
        <p:spPr>
          <a:xfrm>
            <a:off x="5436096" y="1556792"/>
            <a:ext cx="3419872" cy="1656184"/>
          </a:xfrm>
          <a:prstGeom prst="rect">
            <a:avLst/>
          </a:prstGeom>
        </p:spPr>
      </p:pic>
    </p:spTree>
    <p:extLst>
      <p:ext uri="{BB962C8B-B14F-4D97-AF65-F5344CB8AC3E}">
        <p14:creationId xmlns:p14="http://schemas.microsoft.com/office/powerpoint/2010/main" xmlns="" val="27909929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a:t>
            </a:r>
            <a:r>
              <a:rPr lang="el-GR" sz="3600" dirty="0" smtClean="0"/>
              <a:t>Ερωτήματα</a:t>
            </a:r>
            <a:endParaRPr lang="el-GR" sz="4000" b="1" dirty="0"/>
          </a:p>
        </p:txBody>
      </p:sp>
      <p:graphicFrame>
        <p:nvGraphicFramePr>
          <p:cNvPr id="5" name="Diagram 4"/>
          <p:cNvGraphicFramePr/>
          <p:nvPr/>
        </p:nvGraphicFramePr>
        <p:xfrm>
          <a:off x="755576" y="1484784"/>
          <a:ext cx="8064896"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538920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Δομή της </a:t>
            </a:r>
            <a:r>
              <a:rPr lang="el-GR" sz="3600" dirty="0" smtClean="0"/>
              <a:t>εργασίας</a:t>
            </a:r>
            <a:endParaRPr lang="el-GR" sz="3600" b="1" dirty="0"/>
          </a:p>
        </p:txBody>
      </p:sp>
      <p:graphicFrame>
        <p:nvGraphicFramePr>
          <p:cNvPr id="6" name="Diagram 5"/>
          <p:cNvGraphicFramePr/>
          <p:nvPr/>
        </p:nvGraphicFramePr>
        <p:xfrm>
          <a:off x="755576" y="1916832"/>
          <a:ext cx="7200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368895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Θεωρητικό Πλαίσιο (</a:t>
            </a:r>
            <a:r>
              <a:rPr lang="el-GR" sz="3600" dirty="0" smtClean="0"/>
              <a:t>1/4)</a:t>
            </a:r>
            <a:endParaRPr lang="el-GR" sz="3600" b="1" dirty="0"/>
          </a:p>
        </p:txBody>
      </p:sp>
      <p:graphicFrame>
        <p:nvGraphicFramePr>
          <p:cNvPr id="5" name="Diagram 4"/>
          <p:cNvGraphicFramePr/>
          <p:nvPr/>
        </p:nvGraphicFramePr>
        <p:xfrm>
          <a:off x="539552" y="1556792"/>
          <a:ext cx="8256240" cy="5301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581669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Θεωρητικό Πλαίσιο </a:t>
            </a:r>
            <a:r>
              <a:rPr lang="el-GR" sz="3600" dirty="0" smtClean="0"/>
              <a:t>(2/4)</a:t>
            </a:r>
            <a:endParaRPr lang="el-GR" sz="3600" b="1" dirty="0"/>
          </a:p>
        </p:txBody>
      </p:sp>
      <p:graphicFrame>
        <p:nvGraphicFramePr>
          <p:cNvPr id="6" name="Diagram 5"/>
          <p:cNvGraphicFramePr/>
          <p:nvPr/>
        </p:nvGraphicFramePr>
        <p:xfrm>
          <a:off x="683568" y="1556792"/>
          <a:ext cx="813690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5816692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Θεωρητικό Πλαίσιο </a:t>
            </a:r>
            <a:r>
              <a:rPr lang="el-GR" sz="3600" dirty="0" smtClean="0"/>
              <a:t>(3/4)</a:t>
            </a:r>
            <a:endParaRPr lang="el-GR" sz="3600" b="1" dirty="0"/>
          </a:p>
        </p:txBody>
      </p:sp>
      <p:graphicFrame>
        <p:nvGraphicFramePr>
          <p:cNvPr id="4" name="Diagram 3"/>
          <p:cNvGraphicFramePr/>
          <p:nvPr/>
        </p:nvGraphicFramePr>
        <p:xfrm>
          <a:off x="971600" y="1772816"/>
          <a:ext cx="7632848" cy="440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5816692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2757</TotalTime>
  <Words>986</Words>
  <Application>Microsoft Office PowerPoint</Application>
  <PresentationFormat>On-screen Show (4:3)</PresentationFormat>
  <Paragraphs>149</Paragraphs>
  <Slides>23</Slides>
  <Notes>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Equity</vt:lpstr>
      <vt:lpstr>Slide 1</vt:lpstr>
      <vt:lpstr>Ευχαριστίες</vt:lpstr>
      <vt:lpstr>1. Σκοπός </vt:lpstr>
      <vt:lpstr>2. Συνεισφορά της εργασίας</vt:lpstr>
      <vt:lpstr>3. Ερευνητικά Ερωτήματα</vt:lpstr>
      <vt:lpstr>4. Δομή της εργασίας</vt:lpstr>
      <vt:lpstr>4. Θεωρητικό Πλαίσιο (1/4)</vt:lpstr>
      <vt:lpstr>4. Θεωρητικό Πλαίσιο (2/4)</vt:lpstr>
      <vt:lpstr>4. Θεωρητικό Πλαίσιο (3/4)</vt:lpstr>
      <vt:lpstr>4. Θεωρητικό Πλαίσιο (4/4)</vt:lpstr>
      <vt:lpstr> 5. Το εκπαιδευτικό υλικό (1/4) Σκοπός</vt:lpstr>
      <vt:lpstr>5. Το εκπαιδευτικό υλικό (2/4) Περιεχόμενα</vt:lpstr>
      <vt:lpstr>       5. Το εκπαιδευτικό υλικό (3/4) Αρχές ανάπτυξης </vt:lpstr>
      <vt:lpstr> 5. Το εκπαιδευτικό υλικό (4/4)</vt:lpstr>
      <vt:lpstr>6. Μεθοδολογία της έρευνας (1/2)</vt:lpstr>
      <vt:lpstr>6. Μεθοδολογία της έρευνας(2/2)</vt:lpstr>
      <vt:lpstr>7.Αποτελέσματα - Κύρια ευρήματα (1/3)</vt:lpstr>
      <vt:lpstr>7.Αποτελέσματα - Κύρια ευρήματα (2/3)</vt:lpstr>
      <vt:lpstr>7.Αποτελέσματα - Κύρια ευρήματα  (3/3)</vt:lpstr>
      <vt:lpstr>7.Συμπεράσματα (1/3)</vt:lpstr>
      <vt:lpstr>7.Συμπεράσματα(2/3) Προτάσεις για περαιτέρω έρευνα</vt:lpstr>
      <vt:lpstr>7.Συμπεράσματα(3/3) Περιορισμοί έρευνας</vt:lpstr>
      <vt:lpstr>Slide 23</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Ηρώ Μπανασάκη</cp:lastModifiedBy>
  <cp:revision>1704</cp:revision>
  <dcterms:created xsi:type="dcterms:W3CDTF">2003-10-16T17:37:47Z</dcterms:created>
  <dcterms:modified xsi:type="dcterms:W3CDTF">2023-03-13T21:10:37Z</dcterms:modified>
</cp:coreProperties>
</file>