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 id="2147483687" r:id="rId2"/>
  </p:sldMasterIdLst>
  <p:notesMasterIdLst>
    <p:notesMasterId r:id="rId35"/>
  </p:notesMasterIdLst>
  <p:sldIdLst>
    <p:sldId id="256" r:id="rId3"/>
    <p:sldId id="257" r:id="rId4"/>
    <p:sldId id="258" r:id="rId5"/>
    <p:sldId id="259" r:id="rId6"/>
    <p:sldId id="260" r:id="rId7"/>
    <p:sldId id="312" r:id="rId8"/>
    <p:sldId id="261" r:id="rId9"/>
    <p:sldId id="262" r:id="rId10"/>
    <p:sldId id="263" r:id="rId11"/>
    <p:sldId id="313" r:id="rId12"/>
    <p:sldId id="264" r:id="rId13"/>
    <p:sldId id="315" r:id="rId14"/>
    <p:sldId id="331" r:id="rId15"/>
    <p:sldId id="314" r:id="rId16"/>
    <p:sldId id="316" r:id="rId17"/>
    <p:sldId id="266" r:id="rId18"/>
    <p:sldId id="318" r:id="rId19"/>
    <p:sldId id="319" r:id="rId20"/>
    <p:sldId id="272" r:id="rId21"/>
    <p:sldId id="321" r:id="rId22"/>
    <p:sldId id="327" r:id="rId23"/>
    <p:sldId id="273" r:id="rId24"/>
    <p:sldId id="320" r:id="rId25"/>
    <p:sldId id="322" r:id="rId26"/>
    <p:sldId id="323" r:id="rId27"/>
    <p:sldId id="324" r:id="rId28"/>
    <p:sldId id="325" r:id="rId29"/>
    <p:sldId id="329" r:id="rId30"/>
    <p:sldId id="326" r:id="rId31"/>
    <p:sldId id="328" r:id="rId32"/>
    <p:sldId id="292" r:id="rId33"/>
    <p:sldId id="311" r:id="rId34"/>
  </p:sldIdLst>
  <p:sldSz cx="9144000" cy="5143500" type="screen16x9"/>
  <p:notesSz cx="6858000" cy="9144000"/>
  <p:embeddedFontLst>
    <p:embeddedFont>
      <p:font typeface="Albert Sans"/>
      <p:regular r:id="rId36"/>
      <p:bold r:id="rId37"/>
      <p:italic r:id="rId38"/>
      <p:boldItalic r:id="rId39"/>
    </p:embeddedFont>
    <p:embeddedFont>
      <p:font typeface="Anaheim"/>
      <p:regular r:id="rId40"/>
    </p:embeddedFont>
    <p:embeddedFont>
      <p:font typeface="Bebas Neue" panose="020B0606020202050201" pitchFamily="34" charset="0"/>
      <p:regular r:id="rId41"/>
    </p:embeddedFont>
    <p:embeddedFont>
      <p:font typeface="Book Antiqua" panose="02040602050305030304" pitchFamily="18" charset="0"/>
      <p:regular r:id="rId42"/>
      <p:bold r:id="rId43"/>
      <p:italic r:id="rId44"/>
      <p:boldItalic r:id="rId45"/>
    </p:embeddedFont>
    <p:embeddedFont>
      <p:font typeface="Dancing Script" panose="020B0604020202020204"/>
      <p:regular r:id="rId46"/>
      <p:bold r:id="rId47"/>
    </p:embeddedFont>
    <p:embeddedFont>
      <p:font typeface="Nunito Light" pitchFamily="2" charset="0"/>
      <p:regular r:id="rId48"/>
      <p:italic r:id="rId49"/>
    </p:embeddedFont>
    <p:embeddedFont>
      <p:font typeface="Proxima Nova"/>
      <p:regular r:id="rId50"/>
      <p:bold r:id="rId51"/>
      <p:italic r:id="rId52"/>
      <p:boldItalic r:id="rId53"/>
    </p:embeddedFont>
    <p:embeddedFont>
      <p:font typeface="PT Sans" panose="020B0503020203020204" pitchFamily="3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3C47"/>
    <a:srgbClr val="BE655B"/>
    <a:srgbClr val="865147"/>
    <a:srgbClr val="7860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95179C2-9F00-4E0D-8F36-1B1AD3824356}">
  <a:tblStyle styleId="{E95179C2-9F00-4E0D-8F36-1B1AD382435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Φωτεινό στυλ 3 - Έμφαση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Στυλ με θέμα 1 - Έμφαση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Στυλ με θέμα 1 - Έμφαση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B4B98B0-60AC-42C2-AFA5-B58CD77FA1E5}" styleName="Φωτεινό στυλ 1 - Έμφαση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1" autoAdjust="0"/>
    <p:restoredTop sz="94660"/>
  </p:normalViewPr>
  <p:slideViewPr>
    <p:cSldViewPr snapToGrid="0">
      <p:cViewPr varScale="1">
        <p:scale>
          <a:sx n="105" d="100"/>
          <a:sy n="105" d="100"/>
        </p:scale>
        <p:origin x="696" y="3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8" Type="http://schemas.openxmlformats.org/officeDocument/2006/relationships/slide" Target="slides/slide6.xml"/><Relationship Id="rId51" Type="http://schemas.openxmlformats.org/officeDocument/2006/relationships/font" Target="fonts/font1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6.fntdata"/><Relationship Id="rId54" Type="http://schemas.openxmlformats.org/officeDocument/2006/relationships/font" Target="fonts/font19.fntdata"/><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llia Peristeri" userId="37403c653e8d834e" providerId="LiveId" clId="{0A41AD3F-AA02-4BC2-AE36-1A4283B3BC51}"/>
    <pc:docChg chg="undo redo custSel addSld delSld modSld sldOrd">
      <pc:chgData name="Kallia Peristeri" userId="37403c653e8d834e" providerId="LiveId" clId="{0A41AD3F-AA02-4BC2-AE36-1A4283B3BC51}" dt="2023-11-04T08:43:46.215" v="5714"/>
      <pc:docMkLst>
        <pc:docMk/>
      </pc:docMkLst>
      <pc:sldChg chg="modSp mod">
        <pc:chgData name="Kallia Peristeri" userId="37403c653e8d834e" providerId="LiveId" clId="{0A41AD3F-AA02-4BC2-AE36-1A4283B3BC51}" dt="2023-10-29T14:41:07.547" v="5370" actId="1076"/>
        <pc:sldMkLst>
          <pc:docMk/>
          <pc:sldMk cId="0" sldId="256"/>
        </pc:sldMkLst>
        <pc:spChg chg="mod">
          <ac:chgData name="Kallia Peristeri" userId="37403c653e8d834e" providerId="LiveId" clId="{0A41AD3F-AA02-4BC2-AE36-1A4283B3BC51}" dt="2023-10-29T06:35:26.941" v="4007" actId="20577"/>
          <ac:spMkLst>
            <pc:docMk/>
            <pc:sldMk cId="0" sldId="256"/>
            <ac:spMk id="2" creationId="{F8E140CD-0D52-C458-ADF6-B2495AAAB542}"/>
          </ac:spMkLst>
        </pc:spChg>
        <pc:spChg chg="mod">
          <ac:chgData name="Kallia Peristeri" userId="37403c653e8d834e" providerId="LiveId" clId="{0A41AD3F-AA02-4BC2-AE36-1A4283B3BC51}" dt="2023-10-29T14:31:28.076" v="5326" actId="113"/>
          <ac:spMkLst>
            <pc:docMk/>
            <pc:sldMk cId="0" sldId="256"/>
            <ac:spMk id="5" creationId="{B553FFD2-5CEC-246F-9ECB-0A4C9AAA7B15}"/>
          </ac:spMkLst>
        </pc:spChg>
        <pc:spChg chg="mod">
          <ac:chgData name="Kallia Peristeri" userId="37403c653e8d834e" providerId="LiveId" clId="{0A41AD3F-AA02-4BC2-AE36-1A4283B3BC51}" dt="2023-10-29T14:30:33.536" v="5324" actId="255"/>
          <ac:spMkLst>
            <pc:docMk/>
            <pc:sldMk cId="0" sldId="256"/>
            <ac:spMk id="6" creationId="{DA8588B0-538E-B667-6239-D8D72C5EE3CC}"/>
          </ac:spMkLst>
        </pc:spChg>
        <pc:spChg chg="mod">
          <ac:chgData name="Kallia Peristeri" userId="37403c653e8d834e" providerId="LiveId" clId="{0A41AD3F-AA02-4BC2-AE36-1A4283B3BC51}" dt="2023-10-29T14:41:07.547" v="5370" actId="1076"/>
          <ac:spMkLst>
            <pc:docMk/>
            <pc:sldMk cId="0" sldId="256"/>
            <ac:spMk id="9" creationId="{C8E1357C-AEC9-DEBC-ED69-59CE24BEDC8F}"/>
          </ac:spMkLst>
        </pc:spChg>
        <pc:graphicFrameChg chg="modGraphic">
          <ac:chgData name="Kallia Peristeri" userId="37403c653e8d834e" providerId="LiveId" clId="{0A41AD3F-AA02-4BC2-AE36-1A4283B3BC51}" dt="2023-10-29T14:31:51.401" v="5332" actId="113"/>
          <ac:graphicFrameMkLst>
            <pc:docMk/>
            <pc:sldMk cId="0" sldId="256"/>
            <ac:graphicFrameMk id="7" creationId="{F9826690-31F2-B444-826D-E1EEBE83CC28}"/>
          </ac:graphicFrameMkLst>
        </pc:graphicFrameChg>
      </pc:sldChg>
      <pc:sldChg chg="modSp mod modAnim">
        <pc:chgData name="Kallia Peristeri" userId="37403c653e8d834e" providerId="LiveId" clId="{0A41AD3F-AA02-4BC2-AE36-1A4283B3BC51}" dt="2023-10-29T16:50:02.470" v="5710"/>
        <pc:sldMkLst>
          <pc:docMk/>
          <pc:sldMk cId="0" sldId="257"/>
        </pc:sldMkLst>
        <pc:spChg chg="mod">
          <ac:chgData name="Kallia Peristeri" userId="37403c653e8d834e" providerId="LiveId" clId="{0A41AD3F-AA02-4BC2-AE36-1A4283B3BC51}" dt="2023-10-29T14:32:30.491" v="5333" actId="207"/>
          <ac:spMkLst>
            <pc:docMk/>
            <pc:sldMk cId="0" sldId="257"/>
            <ac:spMk id="476" creationId="{00000000-0000-0000-0000-000000000000}"/>
          </ac:spMkLst>
        </pc:spChg>
      </pc:sldChg>
      <pc:sldChg chg="modSp mod modAnim">
        <pc:chgData name="Kallia Peristeri" userId="37403c653e8d834e" providerId="LiveId" clId="{0A41AD3F-AA02-4BC2-AE36-1A4283B3BC51}" dt="2023-10-29T16:49:00.195" v="5707"/>
        <pc:sldMkLst>
          <pc:docMk/>
          <pc:sldMk cId="0" sldId="258"/>
        </pc:sldMkLst>
        <pc:spChg chg="mod">
          <ac:chgData name="Kallia Peristeri" userId="37403c653e8d834e" providerId="LiveId" clId="{0A41AD3F-AA02-4BC2-AE36-1A4283B3BC51}" dt="2023-10-29T14:32:52.384" v="5334" actId="122"/>
          <ac:spMkLst>
            <pc:docMk/>
            <pc:sldMk cId="0" sldId="258"/>
            <ac:spMk id="485" creationId="{00000000-0000-0000-0000-000000000000}"/>
          </ac:spMkLst>
        </pc:spChg>
      </pc:sldChg>
      <pc:sldChg chg="modSp mod modAnim">
        <pc:chgData name="Kallia Peristeri" userId="37403c653e8d834e" providerId="LiveId" clId="{0A41AD3F-AA02-4BC2-AE36-1A4283B3BC51}" dt="2023-10-29T16:49:33.305" v="5708"/>
        <pc:sldMkLst>
          <pc:docMk/>
          <pc:sldMk cId="0" sldId="259"/>
        </pc:sldMkLst>
        <pc:spChg chg="mod">
          <ac:chgData name="Kallia Peristeri" userId="37403c653e8d834e" providerId="LiveId" clId="{0A41AD3F-AA02-4BC2-AE36-1A4283B3BC51}" dt="2023-10-29T14:33:00.144" v="5335" actId="122"/>
          <ac:spMkLst>
            <pc:docMk/>
            <pc:sldMk cId="0" sldId="259"/>
            <ac:spMk id="5" creationId="{7B29324A-20DC-6115-328F-158881751100}"/>
          </ac:spMkLst>
        </pc:spChg>
      </pc:sldChg>
      <pc:sldChg chg="addSp delSp modSp mod modAnim">
        <pc:chgData name="Kallia Peristeri" userId="37403c653e8d834e" providerId="LiveId" clId="{0A41AD3F-AA02-4BC2-AE36-1A4283B3BC51}" dt="2023-10-29T14:33:10.329" v="5336" actId="122"/>
        <pc:sldMkLst>
          <pc:docMk/>
          <pc:sldMk cId="0" sldId="260"/>
        </pc:sldMkLst>
        <pc:spChg chg="mod">
          <ac:chgData name="Kallia Peristeri" userId="37403c653e8d834e" providerId="LiveId" clId="{0A41AD3F-AA02-4BC2-AE36-1A4283B3BC51}" dt="2023-10-29T14:33:10.329" v="5336" actId="122"/>
          <ac:spMkLst>
            <pc:docMk/>
            <pc:sldMk cId="0" sldId="260"/>
            <ac:spMk id="3" creationId="{005694E7-E444-2456-3EB7-2DDFD22BBF85}"/>
          </ac:spMkLst>
        </pc:spChg>
        <pc:spChg chg="add del">
          <ac:chgData name="Kallia Peristeri" userId="37403c653e8d834e" providerId="LiveId" clId="{0A41AD3F-AA02-4BC2-AE36-1A4283B3BC51}" dt="2023-10-29T14:09:01.800" v="5158" actId="22"/>
          <ac:spMkLst>
            <pc:docMk/>
            <pc:sldMk cId="0" sldId="260"/>
            <ac:spMk id="4" creationId="{6AAA2084-61C6-37A0-0B2F-0D58162FAC8E}"/>
          </ac:spMkLst>
        </pc:spChg>
        <pc:graphicFrameChg chg="mod modGraphic">
          <ac:chgData name="Kallia Peristeri" userId="37403c653e8d834e" providerId="LiveId" clId="{0A41AD3F-AA02-4BC2-AE36-1A4283B3BC51}" dt="2023-10-29T14:07:09.624" v="5149"/>
          <ac:graphicFrameMkLst>
            <pc:docMk/>
            <pc:sldMk cId="0" sldId="260"/>
            <ac:graphicFrameMk id="8" creationId="{9BF93D57-23E6-DFA3-207C-47698F922DA1}"/>
          </ac:graphicFrameMkLst>
        </pc:graphicFrameChg>
      </pc:sldChg>
      <pc:sldChg chg="addSp delSp modSp mod modAnim">
        <pc:chgData name="Kallia Peristeri" userId="37403c653e8d834e" providerId="LiveId" clId="{0A41AD3F-AA02-4BC2-AE36-1A4283B3BC51}" dt="2023-10-29T14:41:03.904" v="5369" actId="767"/>
        <pc:sldMkLst>
          <pc:docMk/>
          <pc:sldMk cId="0" sldId="261"/>
        </pc:sldMkLst>
        <pc:spChg chg="add del mod">
          <ac:chgData name="Kallia Peristeri" userId="37403c653e8d834e" providerId="LiveId" clId="{0A41AD3F-AA02-4BC2-AE36-1A4283B3BC51}" dt="2023-10-29T13:57:06.048" v="5010" actId="21"/>
          <ac:spMkLst>
            <pc:docMk/>
            <pc:sldMk cId="0" sldId="261"/>
            <ac:spMk id="2" creationId="{5F93A9A9-2A7F-DCCD-1A35-DBBB958EE267}"/>
          </ac:spMkLst>
        </pc:spChg>
        <pc:spChg chg="add del mod">
          <ac:chgData name="Kallia Peristeri" userId="37403c653e8d834e" providerId="LiveId" clId="{0A41AD3F-AA02-4BC2-AE36-1A4283B3BC51}" dt="2023-10-29T14:41:03.904" v="5369" actId="767"/>
          <ac:spMkLst>
            <pc:docMk/>
            <pc:sldMk cId="0" sldId="261"/>
            <ac:spMk id="3" creationId="{20A7CE91-8BCA-F224-88EB-F521CD6A0FF6}"/>
          </ac:spMkLst>
        </pc:spChg>
        <pc:spChg chg="mod">
          <ac:chgData name="Kallia Peristeri" userId="37403c653e8d834e" providerId="LiveId" clId="{0A41AD3F-AA02-4BC2-AE36-1A4283B3BC51}" dt="2023-10-29T14:39:55.941" v="5346" actId="2711"/>
          <ac:spMkLst>
            <pc:docMk/>
            <pc:sldMk cId="0" sldId="261"/>
            <ac:spMk id="9" creationId="{6A11FB1A-51CA-DC42-B79F-93B9F9DD3E7C}"/>
          </ac:spMkLst>
        </pc:spChg>
        <pc:graphicFrameChg chg="mod">
          <ac:chgData name="Kallia Peristeri" userId="37403c653e8d834e" providerId="LiveId" clId="{0A41AD3F-AA02-4BC2-AE36-1A4283B3BC51}" dt="2023-10-29T14:29:43.734" v="5323" actId="114"/>
          <ac:graphicFrameMkLst>
            <pc:docMk/>
            <pc:sldMk cId="0" sldId="261"/>
            <ac:graphicFrameMk id="10" creationId="{175282CB-086A-658A-4E0C-AD5D600547E2}"/>
          </ac:graphicFrameMkLst>
        </pc:graphicFrameChg>
      </pc:sldChg>
      <pc:sldChg chg="addSp delSp modSp mod modAnim">
        <pc:chgData name="Kallia Peristeri" userId="37403c653e8d834e" providerId="LiveId" clId="{0A41AD3F-AA02-4BC2-AE36-1A4283B3BC51}" dt="2023-10-29T14:35:34.953" v="5342" actId="20577"/>
        <pc:sldMkLst>
          <pc:docMk/>
          <pc:sldMk cId="0" sldId="262"/>
        </pc:sldMkLst>
        <pc:spChg chg="mod">
          <ac:chgData name="Kallia Peristeri" userId="37403c653e8d834e" providerId="LiveId" clId="{0A41AD3F-AA02-4BC2-AE36-1A4283B3BC51}" dt="2023-10-29T14:35:34.953" v="5342" actId="20577"/>
          <ac:spMkLst>
            <pc:docMk/>
            <pc:sldMk cId="0" sldId="262"/>
            <ac:spMk id="525" creationId="{00000000-0000-0000-0000-000000000000}"/>
          </ac:spMkLst>
        </pc:spChg>
        <pc:picChg chg="add mod">
          <ac:chgData name="Kallia Peristeri" userId="37403c653e8d834e" providerId="LiveId" clId="{0A41AD3F-AA02-4BC2-AE36-1A4283B3BC51}" dt="2023-10-26T14:49:09.715" v="2424" actId="1076"/>
          <ac:picMkLst>
            <pc:docMk/>
            <pc:sldMk cId="0" sldId="262"/>
            <ac:picMk id="2" creationId="{01CBB27F-D260-9379-31F0-29DEDF6AF982}"/>
          </ac:picMkLst>
        </pc:picChg>
        <pc:picChg chg="del mod modCrop">
          <ac:chgData name="Kallia Peristeri" userId="37403c653e8d834e" providerId="LiveId" clId="{0A41AD3F-AA02-4BC2-AE36-1A4283B3BC51}" dt="2023-10-26T14:49:00.135" v="2422" actId="478"/>
          <ac:picMkLst>
            <pc:docMk/>
            <pc:sldMk cId="0" sldId="262"/>
            <ac:picMk id="527" creationId="{00000000-0000-0000-0000-000000000000}"/>
          </ac:picMkLst>
        </pc:picChg>
        <pc:picChg chg="del">
          <ac:chgData name="Kallia Peristeri" userId="37403c653e8d834e" providerId="LiveId" clId="{0A41AD3F-AA02-4BC2-AE36-1A4283B3BC51}" dt="2023-10-26T14:49:12.755" v="2425" actId="478"/>
          <ac:picMkLst>
            <pc:docMk/>
            <pc:sldMk cId="0" sldId="262"/>
            <ac:picMk id="529" creationId="{00000000-0000-0000-0000-000000000000}"/>
          </ac:picMkLst>
        </pc:picChg>
      </pc:sldChg>
      <pc:sldChg chg="addSp delSp modSp mod modAnim">
        <pc:chgData name="Kallia Peristeri" userId="37403c653e8d834e" providerId="LiveId" clId="{0A41AD3F-AA02-4BC2-AE36-1A4283B3BC51}" dt="2023-10-29T16:47:52.989" v="5699" actId="113"/>
        <pc:sldMkLst>
          <pc:docMk/>
          <pc:sldMk cId="0" sldId="263"/>
        </pc:sldMkLst>
        <pc:spChg chg="mod">
          <ac:chgData name="Kallia Peristeri" userId="37403c653e8d834e" providerId="LiveId" clId="{0A41AD3F-AA02-4BC2-AE36-1A4283B3BC51}" dt="2023-10-29T14:24:22.052" v="5279" actId="207"/>
          <ac:spMkLst>
            <pc:docMk/>
            <pc:sldMk cId="0" sldId="263"/>
            <ac:spMk id="2" creationId="{9DC8307E-B900-2386-1E26-A3F3BB94EFC4}"/>
          </ac:spMkLst>
        </pc:spChg>
        <pc:spChg chg="mod">
          <ac:chgData name="Kallia Peristeri" userId="37403c653e8d834e" providerId="LiveId" clId="{0A41AD3F-AA02-4BC2-AE36-1A4283B3BC51}" dt="2023-10-22T14:31:09.799" v="297"/>
          <ac:spMkLst>
            <pc:docMk/>
            <pc:sldMk cId="0" sldId="263"/>
            <ac:spMk id="4" creationId="{BDC1E1B2-15A3-80BD-F743-B2ABA736D5A2}"/>
          </ac:spMkLst>
        </pc:spChg>
        <pc:spChg chg="mod">
          <ac:chgData name="Kallia Peristeri" userId="37403c653e8d834e" providerId="LiveId" clId="{0A41AD3F-AA02-4BC2-AE36-1A4283B3BC51}" dt="2023-10-22T14:31:09.799" v="297"/>
          <ac:spMkLst>
            <pc:docMk/>
            <pc:sldMk cId="0" sldId="263"/>
            <ac:spMk id="5" creationId="{DE88BB98-E219-23C2-02F4-CBE6079FD179}"/>
          </ac:spMkLst>
        </pc:spChg>
        <pc:spChg chg="mod">
          <ac:chgData name="Kallia Peristeri" userId="37403c653e8d834e" providerId="LiveId" clId="{0A41AD3F-AA02-4BC2-AE36-1A4283B3BC51}" dt="2023-10-22T14:31:09.799" v="297"/>
          <ac:spMkLst>
            <pc:docMk/>
            <pc:sldMk cId="0" sldId="263"/>
            <ac:spMk id="6" creationId="{67F9BB39-32D9-0E70-59B2-50726F9FAABB}"/>
          </ac:spMkLst>
        </pc:spChg>
        <pc:spChg chg="mod">
          <ac:chgData name="Kallia Peristeri" userId="37403c653e8d834e" providerId="LiveId" clId="{0A41AD3F-AA02-4BC2-AE36-1A4283B3BC51}" dt="2023-10-22T14:31:09.799" v="297"/>
          <ac:spMkLst>
            <pc:docMk/>
            <pc:sldMk cId="0" sldId="263"/>
            <ac:spMk id="7" creationId="{EECFA0FA-F496-04FE-8D57-42A78CAB1DE8}"/>
          </ac:spMkLst>
        </pc:spChg>
        <pc:spChg chg="mod">
          <ac:chgData name="Kallia Peristeri" userId="37403c653e8d834e" providerId="LiveId" clId="{0A41AD3F-AA02-4BC2-AE36-1A4283B3BC51}" dt="2023-10-22T14:31:09.799" v="297"/>
          <ac:spMkLst>
            <pc:docMk/>
            <pc:sldMk cId="0" sldId="263"/>
            <ac:spMk id="8" creationId="{C911ED03-C569-DEA3-C2AE-C25FDD6299C0}"/>
          </ac:spMkLst>
        </pc:spChg>
        <pc:spChg chg="mod">
          <ac:chgData name="Kallia Peristeri" userId="37403c653e8d834e" providerId="LiveId" clId="{0A41AD3F-AA02-4BC2-AE36-1A4283B3BC51}" dt="2023-10-22T14:31:09.799" v="297"/>
          <ac:spMkLst>
            <pc:docMk/>
            <pc:sldMk cId="0" sldId="263"/>
            <ac:spMk id="9" creationId="{B158791E-18B1-8053-48D9-A5D486F9864B}"/>
          </ac:spMkLst>
        </pc:spChg>
        <pc:spChg chg="mod">
          <ac:chgData name="Kallia Peristeri" userId="37403c653e8d834e" providerId="LiveId" clId="{0A41AD3F-AA02-4BC2-AE36-1A4283B3BC51}" dt="2023-10-22T14:31:09.799" v="297"/>
          <ac:spMkLst>
            <pc:docMk/>
            <pc:sldMk cId="0" sldId="263"/>
            <ac:spMk id="10" creationId="{084BF4FD-5626-B4EB-3695-C03933C73D1A}"/>
          </ac:spMkLst>
        </pc:spChg>
        <pc:spChg chg="mod">
          <ac:chgData name="Kallia Peristeri" userId="37403c653e8d834e" providerId="LiveId" clId="{0A41AD3F-AA02-4BC2-AE36-1A4283B3BC51}" dt="2023-10-22T14:31:09.799" v="297"/>
          <ac:spMkLst>
            <pc:docMk/>
            <pc:sldMk cId="0" sldId="263"/>
            <ac:spMk id="11" creationId="{0B045D97-376E-6AF1-7D78-7E4C093E3701}"/>
          </ac:spMkLst>
        </pc:spChg>
        <pc:spChg chg="mod">
          <ac:chgData name="Kallia Peristeri" userId="37403c653e8d834e" providerId="LiveId" clId="{0A41AD3F-AA02-4BC2-AE36-1A4283B3BC51}" dt="2023-10-22T14:31:09.799" v="297"/>
          <ac:spMkLst>
            <pc:docMk/>
            <pc:sldMk cId="0" sldId="263"/>
            <ac:spMk id="12" creationId="{C5C3AD90-B1F6-A1FD-52CE-B7BFB2EA7171}"/>
          </ac:spMkLst>
        </pc:spChg>
        <pc:grpChg chg="add mod">
          <ac:chgData name="Kallia Peristeri" userId="37403c653e8d834e" providerId="LiveId" clId="{0A41AD3F-AA02-4BC2-AE36-1A4283B3BC51}" dt="2023-10-22T14:31:19.983" v="299" actId="1076"/>
          <ac:grpSpMkLst>
            <pc:docMk/>
            <pc:sldMk cId="0" sldId="263"/>
            <ac:grpSpMk id="3" creationId="{52D3B4D1-ECE4-614C-31FD-ADEFB8EEEF02}"/>
          </ac:grpSpMkLst>
        </pc:grpChg>
        <pc:grpChg chg="del">
          <ac:chgData name="Kallia Peristeri" userId="37403c653e8d834e" providerId="LiveId" clId="{0A41AD3F-AA02-4BC2-AE36-1A4283B3BC51}" dt="2023-10-22T14:31:07.527" v="296" actId="478"/>
          <ac:grpSpMkLst>
            <pc:docMk/>
            <pc:sldMk cId="0" sldId="263"/>
            <ac:grpSpMk id="540" creationId="{00000000-0000-0000-0000-000000000000}"/>
          </ac:grpSpMkLst>
        </pc:grpChg>
        <pc:graphicFrameChg chg="mod modGraphic">
          <ac:chgData name="Kallia Peristeri" userId="37403c653e8d834e" providerId="LiveId" clId="{0A41AD3F-AA02-4BC2-AE36-1A4283B3BC51}" dt="2023-10-29T16:47:52.989" v="5699" actId="113"/>
          <ac:graphicFrameMkLst>
            <pc:docMk/>
            <pc:sldMk cId="0" sldId="263"/>
            <ac:graphicFrameMk id="13" creationId="{EE67C7EA-BD52-234E-8B1F-3E47B3EAF57A}"/>
          </ac:graphicFrameMkLst>
        </pc:graphicFrameChg>
      </pc:sldChg>
      <pc:sldChg chg="addSp delSp modSp mod modAnim">
        <pc:chgData name="Kallia Peristeri" userId="37403c653e8d834e" providerId="LiveId" clId="{0A41AD3F-AA02-4BC2-AE36-1A4283B3BC51}" dt="2023-10-29T14:24:35.498" v="5281" actId="1076"/>
        <pc:sldMkLst>
          <pc:docMk/>
          <pc:sldMk cId="0" sldId="264"/>
        </pc:sldMkLst>
        <pc:spChg chg="add del mod">
          <ac:chgData name="Kallia Peristeri" userId="37403c653e8d834e" providerId="LiveId" clId="{0A41AD3F-AA02-4BC2-AE36-1A4283B3BC51}" dt="2023-10-29T13:57:43.433" v="5016" actId="21"/>
          <ac:spMkLst>
            <pc:docMk/>
            <pc:sldMk cId="0" sldId="264"/>
            <ac:spMk id="2" creationId="{A3AA8743-89C8-C504-CD68-42BDE1143C15}"/>
          </ac:spMkLst>
        </pc:spChg>
        <pc:spChg chg="add del mod">
          <ac:chgData name="Kallia Peristeri" userId="37403c653e8d834e" providerId="LiveId" clId="{0A41AD3F-AA02-4BC2-AE36-1A4283B3BC51}" dt="2023-10-22T14:30:52.067" v="295" actId="21"/>
          <ac:spMkLst>
            <pc:docMk/>
            <pc:sldMk cId="0" sldId="264"/>
            <ac:spMk id="3" creationId="{B3BEEE50-696B-C269-21D7-3CF9B62B538B}"/>
          </ac:spMkLst>
        </pc:spChg>
        <pc:spChg chg="add del mod">
          <ac:chgData name="Kallia Peristeri" userId="37403c653e8d834e" providerId="LiveId" clId="{0A41AD3F-AA02-4BC2-AE36-1A4283B3BC51}" dt="2023-10-22T14:42:34.366" v="326" actId="21"/>
          <ac:spMkLst>
            <pc:docMk/>
            <pc:sldMk cId="0" sldId="264"/>
            <ac:spMk id="5" creationId="{FFD6E18E-387E-8C21-DAEC-D36E99A196FE}"/>
          </ac:spMkLst>
        </pc:spChg>
        <pc:spChg chg="add del mod">
          <ac:chgData name="Kallia Peristeri" userId="37403c653e8d834e" providerId="LiveId" clId="{0A41AD3F-AA02-4BC2-AE36-1A4283B3BC51}" dt="2023-10-22T14:42:40.357" v="328" actId="21"/>
          <ac:spMkLst>
            <pc:docMk/>
            <pc:sldMk cId="0" sldId="264"/>
            <ac:spMk id="7" creationId="{0734A31C-930F-523F-908C-2837AF8F058F}"/>
          </ac:spMkLst>
        </pc:spChg>
        <pc:spChg chg="add del mod">
          <ac:chgData name="Kallia Peristeri" userId="37403c653e8d834e" providerId="LiveId" clId="{0A41AD3F-AA02-4BC2-AE36-1A4283B3BC51}" dt="2023-10-22T14:42:53.588" v="331" actId="21"/>
          <ac:spMkLst>
            <pc:docMk/>
            <pc:sldMk cId="0" sldId="264"/>
            <ac:spMk id="9" creationId="{05D30BA7-2B5D-D149-2026-2E1C870907EE}"/>
          </ac:spMkLst>
        </pc:spChg>
        <pc:spChg chg="add del mod">
          <ac:chgData name="Kallia Peristeri" userId="37403c653e8d834e" providerId="LiveId" clId="{0A41AD3F-AA02-4BC2-AE36-1A4283B3BC51}" dt="2023-10-22T14:42:59.500" v="333" actId="21"/>
          <ac:spMkLst>
            <pc:docMk/>
            <pc:sldMk cId="0" sldId="264"/>
            <ac:spMk id="11" creationId="{82E7926F-7E0F-0442-A66F-FD9CA1FCD63C}"/>
          </ac:spMkLst>
        </pc:spChg>
        <pc:spChg chg="add del mod">
          <ac:chgData name="Kallia Peristeri" userId="37403c653e8d834e" providerId="LiveId" clId="{0A41AD3F-AA02-4BC2-AE36-1A4283B3BC51}" dt="2023-10-22T14:43:08.298" v="335" actId="21"/>
          <ac:spMkLst>
            <pc:docMk/>
            <pc:sldMk cId="0" sldId="264"/>
            <ac:spMk id="13" creationId="{7C586FFA-4FAB-D412-32DD-CECB12FFB1ED}"/>
          </ac:spMkLst>
        </pc:spChg>
        <pc:spChg chg="add del mod">
          <ac:chgData name="Kallia Peristeri" userId="37403c653e8d834e" providerId="LiveId" clId="{0A41AD3F-AA02-4BC2-AE36-1A4283B3BC51}" dt="2023-10-22T14:43:18.603" v="338" actId="21"/>
          <ac:spMkLst>
            <pc:docMk/>
            <pc:sldMk cId="0" sldId="264"/>
            <ac:spMk id="15" creationId="{F60BEDBD-2A4C-76E1-7EF5-1BB151D4D9BA}"/>
          </ac:spMkLst>
        </pc:spChg>
        <pc:spChg chg="add mod">
          <ac:chgData name="Kallia Peristeri" userId="37403c653e8d834e" providerId="LiveId" clId="{0A41AD3F-AA02-4BC2-AE36-1A4283B3BC51}" dt="2023-10-29T14:24:35.498" v="5281" actId="1076"/>
          <ac:spMkLst>
            <pc:docMk/>
            <pc:sldMk cId="0" sldId="264"/>
            <ac:spMk id="17" creationId="{1E0C538E-2DEB-E2F7-AECA-8C598333D6C2}"/>
          </ac:spMkLst>
        </pc:spChg>
        <pc:spChg chg="add mod ord">
          <ac:chgData name="Kallia Peristeri" userId="37403c653e8d834e" providerId="LiveId" clId="{0A41AD3F-AA02-4BC2-AE36-1A4283B3BC51}" dt="2023-10-22T21:06:20.882" v="2015" actId="1076"/>
          <ac:spMkLst>
            <pc:docMk/>
            <pc:sldMk cId="0" sldId="264"/>
            <ac:spMk id="18" creationId="{CF15C072-3ACC-85A9-CD6C-28723323FE76}"/>
          </ac:spMkLst>
        </pc:spChg>
        <pc:spChg chg="del">
          <ac:chgData name="Kallia Peristeri" userId="37403c653e8d834e" providerId="LiveId" clId="{0A41AD3F-AA02-4BC2-AE36-1A4283B3BC51}" dt="2023-10-22T14:30:49.320" v="294" actId="21"/>
          <ac:spMkLst>
            <pc:docMk/>
            <pc:sldMk cId="0" sldId="264"/>
            <ac:spMk id="552" creationId="{00000000-0000-0000-0000-000000000000}"/>
          </ac:spMkLst>
        </pc:spChg>
        <pc:spChg chg="del">
          <ac:chgData name="Kallia Peristeri" userId="37403c653e8d834e" providerId="LiveId" clId="{0A41AD3F-AA02-4BC2-AE36-1A4283B3BC51}" dt="2023-10-22T14:42:37.582" v="327" actId="21"/>
          <ac:spMkLst>
            <pc:docMk/>
            <pc:sldMk cId="0" sldId="264"/>
            <ac:spMk id="553" creationId="{00000000-0000-0000-0000-000000000000}"/>
          </ac:spMkLst>
        </pc:spChg>
        <pc:spChg chg="del">
          <ac:chgData name="Kallia Peristeri" userId="37403c653e8d834e" providerId="LiveId" clId="{0A41AD3F-AA02-4BC2-AE36-1A4283B3BC51}" dt="2023-10-22T14:42:56.598" v="332" actId="21"/>
          <ac:spMkLst>
            <pc:docMk/>
            <pc:sldMk cId="0" sldId="264"/>
            <ac:spMk id="554" creationId="{00000000-0000-0000-0000-000000000000}"/>
          </ac:spMkLst>
        </pc:spChg>
        <pc:spChg chg="del">
          <ac:chgData name="Kallia Peristeri" userId="37403c653e8d834e" providerId="LiveId" clId="{0A41AD3F-AA02-4BC2-AE36-1A4283B3BC51}" dt="2023-10-22T14:43:15.068" v="337" actId="21"/>
          <ac:spMkLst>
            <pc:docMk/>
            <pc:sldMk cId="0" sldId="264"/>
            <ac:spMk id="555" creationId="{00000000-0000-0000-0000-000000000000}"/>
          </ac:spMkLst>
        </pc:spChg>
        <pc:spChg chg="del">
          <ac:chgData name="Kallia Peristeri" userId="37403c653e8d834e" providerId="LiveId" clId="{0A41AD3F-AA02-4BC2-AE36-1A4283B3BC51}" dt="2023-10-22T14:42:30.624" v="325" actId="21"/>
          <ac:spMkLst>
            <pc:docMk/>
            <pc:sldMk cId="0" sldId="264"/>
            <ac:spMk id="556" creationId="{00000000-0000-0000-0000-000000000000}"/>
          </ac:spMkLst>
        </pc:spChg>
        <pc:spChg chg="del">
          <ac:chgData name="Kallia Peristeri" userId="37403c653e8d834e" providerId="LiveId" clId="{0A41AD3F-AA02-4BC2-AE36-1A4283B3BC51}" dt="2023-10-22T14:42:48.163" v="330" actId="21"/>
          <ac:spMkLst>
            <pc:docMk/>
            <pc:sldMk cId="0" sldId="264"/>
            <ac:spMk id="557" creationId="{00000000-0000-0000-0000-000000000000}"/>
          </ac:spMkLst>
        </pc:spChg>
        <pc:spChg chg="del">
          <ac:chgData name="Kallia Peristeri" userId="37403c653e8d834e" providerId="LiveId" clId="{0A41AD3F-AA02-4BC2-AE36-1A4283B3BC51}" dt="2023-10-22T14:43:03.398" v="334" actId="21"/>
          <ac:spMkLst>
            <pc:docMk/>
            <pc:sldMk cId="0" sldId="264"/>
            <ac:spMk id="558" creationId="{00000000-0000-0000-0000-000000000000}"/>
          </ac:spMkLst>
        </pc:spChg>
        <pc:grpChg chg="del">
          <ac:chgData name="Kallia Peristeri" userId="37403c653e8d834e" providerId="LiveId" clId="{0A41AD3F-AA02-4BC2-AE36-1A4283B3BC51}" dt="2023-10-22T14:42:24.065" v="324" actId="478"/>
          <ac:grpSpMkLst>
            <pc:docMk/>
            <pc:sldMk cId="0" sldId="264"/>
            <ac:grpSpMk id="559" creationId="{00000000-0000-0000-0000-000000000000}"/>
          </ac:grpSpMkLst>
        </pc:grpChg>
        <pc:grpChg chg="del">
          <ac:chgData name="Kallia Peristeri" userId="37403c653e8d834e" providerId="LiveId" clId="{0A41AD3F-AA02-4BC2-AE36-1A4283B3BC51}" dt="2023-10-22T14:42:43.410" v="329" actId="21"/>
          <ac:grpSpMkLst>
            <pc:docMk/>
            <pc:sldMk cId="0" sldId="264"/>
            <ac:grpSpMk id="569" creationId="{00000000-0000-0000-0000-000000000000}"/>
          </ac:grpSpMkLst>
        </pc:grpChg>
        <pc:grpChg chg="del">
          <ac:chgData name="Kallia Peristeri" userId="37403c653e8d834e" providerId="LiveId" clId="{0A41AD3F-AA02-4BC2-AE36-1A4283B3BC51}" dt="2023-10-22T14:43:10.850" v="336" actId="478"/>
          <ac:grpSpMkLst>
            <pc:docMk/>
            <pc:sldMk cId="0" sldId="264"/>
            <ac:grpSpMk id="578" creationId="{00000000-0000-0000-0000-000000000000}"/>
          </ac:grpSpMkLst>
        </pc:grpChg>
        <pc:picChg chg="add mod">
          <ac:chgData name="Kallia Peristeri" userId="37403c653e8d834e" providerId="LiveId" clId="{0A41AD3F-AA02-4BC2-AE36-1A4283B3BC51}" dt="2023-10-22T21:06:23.741" v="2016" actId="1076"/>
          <ac:picMkLst>
            <pc:docMk/>
            <pc:sldMk cId="0" sldId="264"/>
            <ac:picMk id="20" creationId="{86B64074-C789-678A-67A0-F3F47CB988E7}"/>
          </ac:picMkLst>
        </pc:picChg>
      </pc:sldChg>
      <pc:sldChg chg="del">
        <pc:chgData name="Kallia Peristeri" userId="37403c653e8d834e" providerId="LiveId" clId="{0A41AD3F-AA02-4BC2-AE36-1A4283B3BC51}" dt="2023-10-22T15:13:32.403" v="420" actId="2696"/>
        <pc:sldMkLst>
          <pc:docMk/>
          <pc:sldMk cId="0" sldId="265"/>
        </pc:sldMkLst>
      </pc:sldChg>
      <pc:sldChg chg="addSp delSp modSp mod modNotes">
        <pc:chgData name="Kallia Peristeri" userId="37403c653e8d834e" providerId="LiveId" clId="{0A41AD3F-AA02-4BC2-AE36-1A4283B3BC51}" dt="2023-10-29T14:25:02.826" v="5282" actId="207"/>
        <pc:sldMkLst>
          <pc:docMk/>
          <pc:sldMk cId="0" sldId="266"/>
        </pc:sldMkLst>
        <pc:spChg chg="add del mod">
          <ac:chgData name="Kallia Peristeri" userId="37403c653e8d834e" providerId="LiveId" clId="{0A41AD3F-AA02-4BC2-AE36-1A4283B3BC51}" dt="2023-10-26T13:27:32.046" v="2040" actId="21"/>
          <ac:spMkLst>
            <pc:docMk/>
            <pc:sldMk cId="0" sldId="266"/>
            <ac:spMk id="3" creationId="{5C616A33-C8D5-2C1A-01B8-844732F8A2CF}"/>
          </ac:spMkLst>
        </pc:spChg>
        <pc:spChg chg="mod">
          <ac:chgData name="Kallia Peristeri" userId="37403c653e8d834e" providerId="LiveId" clId="{0A41AD3F-AA02-4BC2-AE36-1A4283B3BC51}" dt="2023-10-29T12:00:58.489" v="4377"/>
          <ac:spMkLst>
            <pc:docMk/>
            <pc:sldMk cId="0" sldId="266"/>
            <ac:spMk id="3" creationId="{A6C0A0B9-44F5-547B-0CE3-281D9B67DB70}"/>
          </ac:spMkLst>
        </pc:spChg>
        <pc:spChg chg="mod">
          <ac:chgData name="Kallia Peristeri" userId="37403c653e8d834e" providerId="LiveId" clId="{0A41AD3F-AA02-4BC2-AE36-1A4283B3BC51}" dt="2023-10-29T12:00:58.489" v="4377"/>
          <ac:spMkLst>
            <pc:docMk/>
            <pc:sldMk cId="0" sldId="266"/>
            <ac:spMk id="4" creationId="{0A9A8F81-D1C1-4EB0-5B9E-09849687A5FF}"/>
          </ac:spMkLst>
        </pc:spChg>
        <pc:spChg chg="add del mod">
          <ac:chgData name="Kallia Peristeri" userId="37403c653e8d834e" providerId="LiveId" clId="{0A41AD3F-AA02-4BC2-AE36-1A4283B3BC51}" dt="2023-10-26T13:27:36.520" v="2042" actId="21"/>
          <ac:spMkLst>
            <pc:docMk/>
            <pc:sldMk cId="0" sldId="266"/>
            <ac:spMk id="5" creationId="{0EC72D63-A3A7-90BB-65B8-5ACDE58593AA}"/>
          </ac:spMkLst>
        </pc:spChg>
        <pc:spChg chg="mod">
          <ac:chgData name="Kallia Peristeri" userId="37403c653e8d834e" providerId="LiveId" clId="{0A41AD3F-AA02-4BC2-AE36-1A4283B3BC51}" dt="2023-10-29T12:00:58.489" v="4377"/>
          <ac:spMkLst>
            <pc:docMk/>
            <pc:sldMk cId="0" sldId="266"/>
            <ac:spMk id="5" creationId="{BA11758B-8310-83E9-9F40-57B536DA27C7}"/>
          </ac:spMkLst>
        </pc:spChg>
        <pc:spChg chg="mod">
          <ac:chgData name="Kallia Peristeri" userId="37403c653e8d834e" providerId="LiveId" clId="{0A41AD3F-AA02-4BC2-AE36-1A4283B3BC51}" dt="2023-10-29T12:00:58.489" v="4377"/>
          <ac:spMkLst>
            <pc:docMk/>
            <pc:sldMk cId="0" sldId="266"/>
            <ac:spMk id="6" creationId="{F12CC706-1CF9-4BA4-5F93-6DCD47C4A59B}"/>
          </ac:spMkLst>
        </pc:spChg>
        <pc:spChg chg="mod">
          <ac:chgData name="Kallia Peristeri" userId="37403c653e8d834e" providerId="LiveId" clId="{0A41AD3F-AA02-4BC2-AE36-1A4283B3BC51}" dt="2023-10-29T12:00:58.489" v="4377"/>
          <ac:spMkLst>
            <pc:docMk/>
            <pc:sldMk cId="0" sldId="266"/>
            <ac:spMk id="7" creationId="{33F81062-98D3-9ADC-3B8F-700F168B0B8A}"/>
          </ac:spMkLst>
        </pc:spChg>
        <pc:spChg chg="add del mod">
          <ac:chgData name="Kallia Peristeri" userId="37403c653e8d834e" providerId="LiveId" clId="{0A41AD3F-AA02-4BC2-AE36-1A4283B3BC51}" dt="2023-10-26T13:27:41.688" v="2044" actId="21"/>
          <ac:spMkLst>
            <pc:docMk/>
            <pc:sldMk cId="0" sldId="266"/>
            <ac:spMk id="7" creationId="{5EB7C4CB-1B1D-682D-66DC-728BCB204F98}"/>
          </ac:spMkLst>
        </pc:spChg>
        <pc:spChg chg="mod">
          <ac:chgData name="Kallia Peristeri" userId="37403c653e8d834e" providerId="LiveId" clId="{0A41AD3F-AA02-4BC2-AE36-1A4283B3BC51}" dt="2023-10-29T12:00:58.489" v="4377"/>
          <ac:spMkLst>
            <pc:docMk/>
            <pc:sldMk cId="0" sldId="266"/>
            <ac:spMk id="8" creationId="{B1446638-D948-98CA-4327-D9F55620FA71}"/>
          </ac:spMkLst>
        </pc:spChg>
        <pc:spChg chg="mod">
          <ac:chgData name="Kallia Peristeri" userId="37403c653e8d834e" providerId="LiveId" clId="{0A41AD3F-AA02-4BC2-AE36-1A4283B3BC51}" dt="2023-10-29T12:00:58.489" v="4377"/>
          <ac:spMkLst>
            <pc:docMk/>
            <pc:sldMk cId="0" sldId="266"/>
            <ac:spMk id="9" creationId="{3B680011-A6DB-2106-D67B-E76A743AA8FC}"/>
          </ac:spMkLst>
        </pc:spChg>
        <pc:spChg chg="add del mod">
          <ac:chgData name="Kallia Peristeri" userId="37403c653e8d834e" providerId="LiveId" clId="{0A41AD3F-AA02-4BC2-AE36-1A4283B3BC51}" dt="2023-10-26T13:27:46.275" v="2046" actId="21"/>
          <ac:spMkLst>
            <pc:docMk/>
            <pc:sldMk cId="0" sldId="266"/>
            <ac:spMk id="9" creationId="{91F1B371-8277-839D-D9F6-941A215CF472}"/>
          </ac:spMkLst>
        </pc:spChg>
        <pc:spChg chg="mod">
          <ac:chgData name="Kallia Peristeri" userId="37403c653e8d834e" providerId="LiveId" clId="{0A41AD3F-AA02-4BC2-AE36-1A4283B3BC51}" dt="2023-10-29T12:00:58.489" v="4377"/>
          <ac:spMkLst>
            <pc:docMk/>
            <pc:sldMk cId="0" sldId="266"/>
            <ac:spMk id="10" creationId="{CFC3C908-7A84-4940-823E-D0FC94B460E9}"/>
          </ac:spMkLst>
        </pc:spChg>
        <pc:spChg chg="add del mod">
          <ac:chgData name="Kallia Peristeri" userId="37403c653e8d834e" providerId="LiveId" clId="{0A41AD3F-AA02-4BC2-AE36-1A4283B3BC51}" dt="2023-10-26T13:28:14.053" v="2050" actId="21"/>
          <ac:spMkLst>
            <pc:docMk/>
            <pc:sldMk cId="0" sldId="266"/>
            <ac:spMk id="11" creationId="{2AB3B61D-4C8F-DAB4-D8B4-98D37783E477}"/>
          </ac:spMkLst>
        </pc:spChg>
        <pc:spChg chg="mod">
          <ac:chgData name="Kallia Peristeri" userId="37403c653e8d834e" providerId="LiveId" clId="{0A41AD3F-AA02-4BC2-AE36-1A4283B3BC51}" dt="2023-10-29T12:00:58.489" v="4377"/>
          <ac:spMkLst>
            <pc:docMk/>
            <pc:sldMk cId="0" sldId="266"/>
            <ac:spMk id="11" creationId="{671E7BC9-E6C2-80BA-A021-8CF946836F57}"/>
          </ac:spMkLst>
        </pc:spChg>
        <pc:spChg chg="mod">
          <ac:chgData name="Kallia Peristeri" userId="37403c653e8d834e" providerId="LiveId" clId="{0A41AD3F-AA02-4BC2-AE36-1A4283B3BC51}" dt="2023-10-29T12:08:51.925" v="4427" actId="13822"/>
          <ac:spMkLst>
            <pc:docMk/>
            <pc:sldMk cId="0" sldId="266"/>
            <ac:spMk id="13" creationId="{77DBB080-AEE2-97B9-54A9-6CE73D8A0A4E}"/>
          </ac:spMkLst>
        </pc:spChg>
        <pc:spChg chg="add del mod">
          <ac:chgData name="Kallia Peristeri" userId="37403c653e8d834e" providerId="LiveId" clId="{0A41AD3F-AA02-4BC2-AE36-1A4283B3BC51}" dt="2023-10-26T13:28:11.078" v="2049" actId="21"/>
          <ac:spMkLst>
            <pc:docMk/>
            <pc:sldMk cId="0" sldId="266"/>
            <ac:spMk id="13" creationId="{B0E237A1-915F-5F6E-36C1-520E56F942BE}"/>
          </ac:spMkLst>
        </pc:spChg>
        <pc:spChg chg="mod">
          <ac:chgData name="Kallia Peristeri" userId="37403c653e8d834e" providerId="LiveId" clId="{0A41AD3F-AA02-4BC2-AE36-1A4283B3BC51}" dt="2023-10-29T12:08:51.925" v="4427" actId="13822"/>
          <ac:spMkLst>
            <pc:docMk/>
            <pc:sldMk cId="0" sldId="266"/>
            <ac:spMk id="14" creationId="{57AD350A-676B-BC31-8F15-C2806BDC5E0E}"/>
          </ac:spMkLst>
        </pc:spChg>
        <pc:spChg chg="mod">
          <ac:chgData name="Kallia Peristeri" userId="37403c653e8d834e" providerId="LiveId" clId="{0A41AD3F-AA02-4BC2-AE36-1A4283B3BC51}" dt="2023-10-29T12:08:51.925" v="4427" actId="13822"/>
          <ac:spMkLst>
            <pc:docMk/>
            <pc:sldMk cId="0" sldId="266"/>
            <ac:spMk id="15" creationId="{0FB64CDF-3CC1-212A-3AEE-21B900B16AC9}"/>
          </ac:spMkLst>
        </pc:spChg>
        <pc:spChg chg="add del mod">
          <ac:chgData name="Kallia Peristeri" userId="37403c653e8d834e" providerId="LiveId" clId="{0A41AD3F-AA02-4BC2-AE36-1A4283B3BC51}" dt="2023-10-26T13:28:21.428" v="2052" actId="21"/>
          <ac:spMkLst>
            <pc:docMk/>
            <pc:sldMk cId="0" sldId="266"/>
            <ac:spMk id="15" creationId="{20BEC2E0-E981-22A4-BA98-B0035F4EDC58}"/>
          </ac:spMkLst>
        </pc:spChg>
        <pc:spChg chg="mod">
          <ac:chgData name="Kallia Peristeri" userId="37403c653e8d834e" providerId="LiveId" clId="{0A41AD3F-AA02-4BC2-AE36-1A4283B3BC51}" dt="2023-10-29T12:08:51.925" v="4427" actId="13822"/>
          <ac:spMkLst>
            <pc:docMk/>
            <pc:sldMk cId="0" sldId="266"/>
            <ac:spMk id="16" creationId="{E216712F-CC51-D5EC-281F-6D72493AB0E5}"/>
          </ac:spMkLst>
        </pc:spChg>
        <pc:spChg chg="add del mod">
          <ac:chgData name="Kallia Peristeri" userId="37403c653e8d834e" providerId="LiveId" clId="{0A41AD3F-AA02-4BC2-AE36-1A4283B3BC51}" dt="2023-10-26T13:28:29.671" v="2054" actId="21"/>
          <ac:spMkLst>
            <pc:docMk/>
            <pc:sldMk cId="0" sldId="266"/>
            <ac:spMk id="17" creationId="{60BED870-4FF1-A9AA-E58A-4902B85B415E}"/>
          </ac:spMkLst>
        </pc:spChg>
        <pc:spChg chg="add del mod">
          <ac:chgData name="Kallia Peristeri" userId="37403c653e8d834e" providerId="LiveId" clId="{0A41AD3F-AA02-4BC2-AE36-1A4283B3BC51}" dt="2023-10-26T13:28:38.238" v="2056" actId="21"/>
          <ac:spMkLst>
            <pc:docMk/>
            <pc:sldMk cId="0" sldId="266"/>
            <ac:spMk id="19" creationId="{A9E80D66-21B1-CA3B-F634-E0BD8F16C957}"/>
          </ac:spMkLst>
        </pc:spChg>
        <pc:spChg chg="add del mod">
          <ac:chgData name="Kallia Peristeri" userId="37403c653e8d834e" providerId="LiveId" clId="{0A41AD3F-AA02-4BC2-AE36-1A4283B3BC51}" dt="2023-10-26T13:28:44.972" v="2058" actId="21"/>
          <ac:spMkLst>
            <pc:docMk/>
            <pc:sldMk cId="0" sldId="266"/>
            <ac:spMk id="21" creationId="{EA9A7A2F-595C-FBAA-9C21-2F9E50434EC7}"/>
          </ac:spMkLst>
        </pc:spChg>
        <pc:spChg chg="add del mod">
          <ac:chgData name="Kallia Peristeri" userId="37403c653e8d834e" providerId="LiveId" clId="{0A41AD3F-AA02-4BC2-AE36-1A4283B3BC51}" dt="2023-10-26T13:28:54.919" v="2060" actId="21"/>
          <ac:spMkLst>
            <pc:docMk/>
            <pc:sldMk cId="0" sldId="266"/>
            <ac:spMk id="23" creationId="{B91B73AD-F3C6-DEBF-54FD-E98EDD8B4871}"/>
          </ac:spMkLst>
        </pc:spChg>
        <pc:spChg chg="add del mod">
          <ac:chgData name="Kallia Peristeri" userId="37403c653e8d834e" providerId="LiveId" clId="{0A41AD3F-AA02-4BC2-AE36-1A4283B3BC51}" dt="2023-10-26T13:29:03.321" v="2062" actId="21"/>
          <ac:spMkLst>
            <pc:docMk/>
            <pc:sldMk cId="0" sldId="266"/>
            <ac:spMk id="25" creationId="{3811AACF-8C63-B1DE-E9F0-CAA093F7B07D}"/>
          </ac:spMkLst>
        </pc:spChg>
        <pc:spChg chg="add del mod">
          <ac:chgData name="Kallia Peristeri" userId="37403c653e8d834e" providerId="LiveId" clId="{0A41AD3F-AA02-4BC2-AE36-1A4283B3BC51}" dt="2023-10-26T13:33:06.270" v="2078" actId="21"/>
          <ac:spMkLst>
            <pc:docMk/>
            <pc:sldMk cId="0" sldId="266"/>
            <ac:spMk id="28" creationId="{4234F723-2BAE-7668-7918-3B4D6BC9DCFB}"/>
          </ac:spMkLst>
        </pc:spChg>
        <pc:spChg chg="mod">
          <ac:chgData name="Kallia Peristeri" userId="37403c653e8d834e" providerId="LiveId" clId="{0A41AD3F-AA02-4BC2-AE36-1A4283B3BC51}" dt="2023-10-26T13:37:26.342" v="2089"/>
          <ac:spMkLst>
            <pc:docMk/>
            <pc:sldMk cId="0" sldId="266"/>
            <ac:spMk id="31" creationId="{F1E89800-8260-67B0-90AF-B4C767B3E5DD}"/>
          </ac:spMkLst>
        </pc:spChg>
        <pc:spChg chg="del">
          <ac:chgData name="Kallia Peristeri" userId="37403c653e8d834e" providerId="LiveId" clId="{0A41AD3F-AA02-4BC2-AE36-1A4283B3BC51}" dt="2023-10-26T13:27:43.731" v="2045" actId="21"/>
          <ac:spMkLst>
            <pc:docMk/>
            <pc:sldMk cId="0" sldId="266"/>
            <ac:spMk id="657" creationId="{00000000-0000-0000-0000-000000000000}"/>
          </ac:spMkLst>
        </pc:spChg>
        <pc:spChg chg="del">
          <ac:chgData name="Kallia Peristeri" userId="37403c653e8d834e" providerId="LiveId" clId="{0A41AD3F-AA02-4BC2-AE36-1A4283B3BC51}" dt="2023-10-26T13:28:03.423" v="2048" actId="21"/>
          <ac:spMkLst>
            <pc:docMk/>
            <pc:sldMk cId="0" sldId="266"/>
            <ac:spMk id="658" creationId="{00000000-0000-0000-0000-000000000000}"/>
          </ac:spMkLst>
        </pc:spChg>
        <pc:spChg chg="mod">
          <ac:chgData name="Kallia Peristeri" userId="37403c653e8d834e" providerId="LiveId" clId="{0A41AD3F-AA02-4BC2-AE36-1A4283B3BC51}" dt="2023-10-29T14:25:02.826" v="5282" actId="207"/>
          <ac:spMkLst>
            <pc:docMk/>
            <pc:sldMk cId="0" sldId="266"/>
            <ac:spMk id="659" creationId="{00000000-0000-0000-0000-000000000000}"/>
          </ac:spMkLst>
        </pc:spChg>
        <pc:spChg chg="del">
          <ac:chgData name="Kallia Peristeri" userId="37403c653e8d834e" providerId="LiveId" clId="{0A41AD3F-AA02-4BC2-AE36-1A4283B3BC51}" dt="2023-10-26T13:27:34.470" v="2041" actId="21"/>
          <ac:spMkLst>
            <pc:docMk/>
            <pc:sldMk cId="0" sldId="266"/>
            <ac:spMk id="660" creationId="{00000000-0000-0000-0000-000000000000}"/>
          </ac:spMkLst>
        </pc:spChg>
        <pc:spChg chg="del">
          <ac:chgData name="Kallia Peristeri" userId="37403c653e8d834e" providerId="LiveId" clId="{0A41AD3F-AA02-4BC2-AE36-1A4283B3BC51}" dt="2023-10-26T13:28:25.448" v="2053" actId="21"/>
          <ac:spMkLst>
            <pc:docMk/>
            <pc:sldMk cId="0" sldId="266"/>
            <ac:spMk id="661" creationId="{00000000-0000-0000-0000-000000000000}"/>
          </ac:spMkLst>
        </pc:spChg>
        <pc:spChg chg="del">
          <ac:chgData name="Kallia Peristeri" userId="37403c653e8d834e" providerId="LiveId" clId="{0A41AD3F-AA02-4BC2-AE36-1A4283B3BC51}" dt="2023-10-26T13:28:41.915" v="2057" actId="21"/>
          <ac:spMkLst>
            <pc:docMk/>
            <pc:sldMk cId="0" sldId="266"/>
            <ac:spMk id="662" creationId="{00000000-0000-0000-0000-000000000000}"/>
          </ac:spMkLst>
        </pc:spChg>
        <pc:spChg chg="del">
          <ac:chgData name="Kallia Peristeri" userId="37403c653e8d834e" providerId="LiveId" clId="{0A41AD3F-AA02-4BC2-AE36-1A4283B3BC51}" dt="2023-10-26T13:28:48.238" v="2059" actId="21"/>
          <ac:spMkLst>
            <pc:docMk/>
            <pc:sldMk cId="0" sldId="266"/>
            <ac:spMk id="663" creationId="{00000000-0000-0000-0000-000000000000}"/>
          </ac:spMkLst>
        </pc:spChg>
        <pc:spChg chg="del">
          <ac:chgData name="Kallia Peristeri" userId="37403c653e8d834e" providerId="LiveId" clId="{0A41AD3F-AA02-4BC2-AE36-1A4283B3BC51}" dt="2023-10-26T13:27:28.162" v="2039" actId="21"/>
          <ac:spMkLst>
            <pc:docMk/>
            <pc:sldMk cId="0" sldId="266"/>
            <ac:spMk id="664" creationId="{00000000-0000-0000-0000-000000000000}"/>
          </ac:spMkLst>
        </pc:spChg>
        <pc:spChg chg="del">
          <ac:chgData name="Kallia Peristeri" userId="37403c653e8d834e" providerId="LiveId" clId="{0A41AD3F-AA02-4BC2-AE36-1A4283B3BC51}" dt="2023-10-26T13:27:38.947" v="2043" actId="21"/>
          <ac:spMkLst>
            <pc:docMk/>
            <pc:sldMk cId="0" sldId="266"/>
            <ac:spMk id="665" creationId="{00000000-0000-0000-0000-000000000000}"/>
          </ac:spMkLst>
        </pc:spChg>
        <pc:spChg chg="del">
          <ac:chgData name="Kallia Peristeri" userId="37403c653e8d834e" providerId="LiveId" clId="{0A41AD3F-AA02-4BC2-AE36-1A4283B3BC51}" dt="2023-10-26T13:27:52.770" v="2047" actId="21"/>
          <ac:spMkLst>
            <pc:docMk/>
            <pc:sldMk cId="0" sldId="266"/>
            <ac:spMk id="666" creationId="{00000000-0000-0000-0000-000000000000}"/>
          </ac:spMkLst>
        </pc:spChg>
        <pc:spChg chg="del">
          <ac:chgData name="Kallia Peristeri" userId="37403c653e8d834e" providerId="LiveId" clId="{0A41AD3F-AA02-4BC2-AE36-1A4283B3BC51}" dt="2023-10-26T13:28:17.665" v="2051" actId="21"/>
          <ac:spMkLst>
            <pc:docMk/>
            <pc:sldMk cId="0" sldId="266"/>
            <ac:spMk id="667" creationId="{00000000-0000-0000-0000-000000000000}"/>
          </ac:spMkLst>
        </pc:spChg>
        <pc:spChg chg="del">
          <ac:chgData name="Kallia Peristeri" userId="37403c653e8d834e" providerId="LiveId" clId="{0A41AD3F-AA02-4BC2-AE36-1A4283B3BC51}" dt="2023-10-26T13:28:32.960" v="2055" actId="21"/>
          <ac:spMkLst>
            <pc:docMk/>
            <pc:sldMk cId="0" sldId="266"/>
            <ac:spMk id="668" creationId="{00000000-0000-0000-0000-000000000000}"/>
          </ac:spMkLst>
        </pc:spChg>
        <pc:spChg chg="del">
          <ac:chgData name="Kallia Peristeri" userId="37403c653e8d834e" providerId="LiveId" clId="{0A41AD3F-AA02-4BC2-AE36-1A4283B3BC51}" dt="2023-10-26T13:28:58.312" v="2061" actId="21"/>
          <ac:spMkLst>
            <pc:docMk/>
            <pc:sldMk cId="0" sldId="266"/>
            <ac:spMk id="669" creationId="{00000000-0000-0000-0000-000000000000}"/>
          </ac:spMkLst>
        </pc:spChg>
        <pc:grpChg chg="add del mod">
          <ac:chgData name="Kallia Peristeri" userId="37403c653e8d834e" providerId="LiveId" clId="{0A41AD3F-AA02-4BC2-AE36-1A4283B3BC51}" dt="2023-10-29T12:01:05.348" v="4379" actId="21"/>
          <ac:grpSpMkLst>
            <pc:docMk/>
            <pc:sldMk cId="0" sldId="266"/>
            <ac:grpSpMk id="2" creationId="{08719F4B-D0C0-E482-A0CD-5CB9FDD545FB}"/>
          </ac:grpSpMkLst>
        </pc:grpChg>
        <pc:grpChg chg="add mod">
          <ac:chgData name="Kallia Peristeri" userId="37403c653e8d834e" providerId="LiveId" clId="{0A41AD3F-AA02-4BC2-AE36-1A4283B3BC51}" dt="2023-10-29T12:09:21.225" v="4430" actId="1076"/>
          <ac:grpSpMkLst>
            <pc:docMk/>
            <pc:sldMk cId="0" sldId="266"/>
            <ac:grpSpMk id="12" creationId="{574BD9EB-FE1C-6554-8A49-444EB55E432E}"/>
          </ac:grpSpMkLst>
        </pc:grpChg>
        <pc:grpChg chg="add del mod">
          <ac:chgData name="Kallia Peristeri" userId="37403c653e8d834e" providerId="LiveId" clId="{0A41AD3F-AA02-4BC2-AE36-1A4283B3BC51}" dt="2023-10-26T13:38:16.361" v="2096" actId="21"/>
          <ac:grpSpMkLst>
            <pc:docMk/>
            <pc:sldMk cId="0" sldId="266"/>
            <ac:grpSpMk id="30" creationId="{1210D43C-9DD2-3A1B-6818-01AF64094852}"/>
          </ac:grpSpMkLst>
        </pc:grpChg>
        <pc:grpChg chg="mod">
          <ac:chgData name="Kallia Peristeri" userId="37403c653e8d834e" providerId="LiveId" clId="{0A41AD3F-AA02-4BC2-AE36-1A4283B3BC51}" dt="2023-10-26T13:37:26.342" v="2089"/>
          <ac:grpSpMkLst>
            <pc:docMk/>
            <pc:sldMk cId="0" sldId="266"/>
            <ac:grpSpMk id="32" creationId="{4DD89760-2D51-CB8C-703D-029EB0FFC8F4}"/>
          </ac:grpSpMkLst>
        </pc:grpChg>
        <pc:picChg chg="add del mod">
          <ac:chgData name="Kallia Peristeri" userId="37403c653e8d834e" providerId="LiveId" clId="{0A41AD3F-AA02-4BC2-AE36-1A4283B3BC51}" dt="2023-10-26T13:33:06.270" v="2078" actId="21"/>
          <ac:picMkLst>
            <pc:docMk/>
            <pc:sldMk cId="0" sldId="266"/>
            <ac:picMk id="27" creationId="{5AB653DE-334C-8E0B-B274-40AA0DFD7CFE}"/>
          </ac:picMkLst>
        </pc:picChg>
        <pc:picChg chg="add del mod modCrop">
          <ac:chgData name="Kallia Peristeri" userId="37403c653e8d834e" providerId="LiveId" clId="{0A41AD3F-AA02-4BC2-AE36-1A4283B3BC51}" dt="2023-10-29T12:09:00.762" v="4428" actId="478"/>
          <ac:picMkLst>
            <pc:docMk/>
            <pc:sldMk cId="0" sldId="266"/>
            <ac:picMk id="29" creationId="{E19C4FF4-396A-B9B8-8F13-2865EF860DB7}"/>
          </ac:picMkLst>
        </pc:picChg>
        <pc:cxnChg chg="mod">
          <ac:chgData name="Kallia Peristeri" userId="37403c653e8d834e" providerId="LiveId" clId="{0A41AD3F-AA02-4BC2-AE36-1A4283B3BC51}" dt="2023-10-26T13:37:26.342" v="2089"/>
          <ac:cxnSpMkLst>
            <pc:docMk/>
            <pc:sldMk cId="0" sldId="266"/>
            <ac:cxnSpMk id="33" creationId="{1C0E5CDE-F4F3-17B5-FC6A-4FF8332A6E01}"/>
          </ac:cxnSpMkLst>
        </pc:cxnChg>
        <pc:cxnChg chg="mod">
          <ac:chgData name="Kallia Peristeri" userId="37403c653e8d834e" providerId="LiveId" clId="{0A41AD3F-AA02-4BC2-AE36-1A4283B3BC51}" dt="2023-10-26T13:37:26.342" v="2089"/>
          <ac:cxnSpMkLst>
            <pc:docMk/>
            <pc:sldMk cId="0" sldId="266"/>
            <ac:cxnSpMk id="34" creationId="{5CC02B45-A235-144C-A831-680B5A7247B5}"/>
          </ac:cxnSpMkLst>
        </pc:cxnChg>
      </pc:sldChg>
      <pc:sldChg chg="addSp modSp del mod modAnim modNotes">
        <pc:chgData name="Kallia Peristeri" userId="37403c653e8d834e" providerId="LiveId" clId="{0A41AD3F-AA02-4BC2-AE36-1A4283B3BC51}" dt="2023-10-27T12:57:29.169" v="2945" actId="2696"/>
        <pc:sldMkLst>
          <pc:docMk/>
          <pc:sldMk cId="0" sldId="267"/>
        </pc:sldMkLst>
        <pc:spChg chg="mod">
          <ac:chgData name="Kallia Peristeri" userId="37403c653e8d834e" providerId="LiveId" clId="{0A41AD3F-AA02-4BC2-AE36-1A4283B3BC51}" dt="2023-10-26T13:56:40.873" v="2251" actId="1076"/>
          <ac:spMkLst>
            <pc:docMk/>
            <pc:sldMk cId="0" sldId="267"/>
            <ac:spMk id="674" creationId="{00000000-0000-0000-0000-000000000000}"/>
          </ac:spMkLst>
        </pc:spChg>
        <pc:graphicFrameChg chg="add mod modGraphic">
          <ac:chgData name="Kallia Peristeri" userId="37403c653e8d834e" providerId="LiveId" clId="{0A41AD3F-AA02-4BC2-AE36-1A4283B3BC51}" dt="2023-10-26T14:06:46.255" v="2314" actId="14100"/>
          <ac:graphicFrameMkLst>
            <pc:docMk/>
            <pc:sldMk cId="0" sldId="267"/>
            <ac:graphicFrameMk id="2" creationId="{86109BD4-7136-CA1B-1DE3-B196446A6DE8}"/>
          </ac:graphicFrameMkLst>
        </pc:graphicFrameChg>
      </pc:sldChg>
      <pc:sldChg chg="addSp delSp modSp del mod modNotes">
        <pc:chgData name="Kallia Peristeri" userId="37403c653e8d834e" providerId="LiveId" clId="{0A41AD3F-AA02-4BC2-AE36-1A4283B3BC51}" dt="2023-10-27T13:15:02.326" v="3081" actId="2696"/>
        <pc:sldMkLst>
          <pc:docMk/>
          <pc:sldMk cId="0" sldId="268"/>
        </pc:sldMkLst>
        <pc:spChg chg="add del mod">
          <ac:chgData name="Kallia Peristeri" userId="37403c653e8d834e" providerId="LiveId" clId="{0A41AD3F-AA02-4BC2-AE36-1A4283B3BC51}" dt="2023-10-27T13:01:46.694" v="3003" actId="21"/>
          <ac:spMkLst>
            <pc:docMk/>
            <pc:sldMk cId="0" sldId="268"/>
            <ac:spMk id="3" creationId="{CBBE6EBE-7475-F740-6DDA-F97CF05D6107}"/>
          </ac:spMkLst>
        </pc:spChg>
        <pc:spChg chg="add del mod">
          <ac:chgData name="Kallia Peristeri" userId="37403c653e8d834e" providerId="LiveId" clId="{0A41AD3F-AA02-4BC2-AE36-1A4283B3BC51}" dt="2023-10-27T13:01:53.175" v="3005" actId="21"/>
          <ac:spMkLst>
            <pc:docMk/>
            <pc:sldMk cId="0" sldId="268"/>
            <ac:spMk id="5" creationId="{63AC499D-8485-9567-7471-08DF892D8302}"/>
          </ac:spMkLst>
        </pc:spChg>
        <pc:spChg chg="add mod">
          <ac:chgData name="Kallia Peristeri" userId="37403c653e8d834e" providerId="LiveId" clId="{0A41AD3F-AA02-4BC2-AE36-1A4283B3BC51}" dt="2023-10-27T13:13:45.688" v="3077" actId="113"/>
          <ac:spMkLst>
            <pc:docMk/>
            <pc:sldMk cId="0" sldId="268"/>
            <ac:spMk id="7" creationId="{3C992678-9BF8-AB21-6A08-B62A84E4689B}"/>
          </ac:spMkLst>
        </pc:spChg>
        <pc:spChg chg="add mod">
          <ac:chgData name="Kallia Peristeri" userId="37403c653e8d834e" providerId="LiveId" clId="{0A41AD3F-AA02-4BC2-AE36-1A4283B3BC51}" dt="2023-10-27T13:13:56.414" v="3078"/>
          <ac:spMkLst>
            <pc:docMk/>
            <pc:sldMk cId="0" sldId="268"/>
            <ac:spMk id="8" creationId="{69F9AECD-185C-02F0-3ED1-CAA4487DBEBF}"/>
          </ac:spMkLst>
        </pc:spChg>
        <pc:spChg chg="del">
          <ac:chgData name="Kallia Peristeri" userId="37403c653e8d834e" providerId="LiveId" clId="{0A41AD3F-AA02-4BC2-AE36-1A4283B3BC51}" dt="2023-10-27T13:01:44.232" v="3002" actId="21"/>
          <ac:spMkLst>
            <pc:docMk/>
            <pc:sldMk cId="0" sldId="268"/>
            <ac:spMk id="682" creationId="{00000000-0000-0000-0000-000000000000}"/>
          </ac:spMkLst>
        </pc:spChg>
        <pc:spChg chg="del">
          <ac:chgData name="Kallia Peristeri" userId="37403c653e8d834e" providerId="LiveId" clId="{0A41AD3F-AA02-4BC2-AE36-1A4283B3BC51}" dt="2023-10-27T13:01:49.717" v="3004" actId="21"/>
          <ac:spMkLst>
            <pc:docMk/>
            <pc:sldMk cId="0" sldId="268"/>
            <ac:spMk id="683" creationId="{00000000-0000-0000-0000-000000000000}"/>
          </ac:spMkLst>
        </pc:spChg>
        <pc:picChg chg="del">
          <ac:chgData name="Kallia Peristeri" userId="37403c653e8d834e" providerId="LiveId" clId="{0A41AD3F-AA02-4BC2-AE36-1A4283B3BC51}" dt="2023-10-27T13:01:40.084" v="3001" actId="478"/>
          <ac:picMkLst>
            <pc:docMk/>
            <pc:sldMk cId="0" sldId="268"/>
            <ac:picMk id="684" creationId="{00000000-0000-0000-0000-000000000000}"/>
          </ac:picMkLst>
        </pc:picChg>
        <pc:picChg chg="del">
          <ac:chgData name="Kallia Peristeri" userId="37403c653e8d834e" providerId="LiveId" clId="{0A41AD3F-AA02-4BC2-AE36-1A4283B3BC51}" dt="2023-10-27T13:01:38.196" v="3000" actId="478"/>
          <ac:picMkLst>
            <pc:docMk/>
            <pc:sldMk cId="0" sldId="268"/>
            <ac:picMk id="685" creationId="{00000000-0000-0000-0000-000000000000}"/>
          </ac:picMkLst>
        </pc:picChg>
      </pc:sldChg>
      <pc:sldChg chg="del modNotes">
        <pc:chgData name="Kallia Peristeri" userId="37403c653e8d834e" providerId="LiveId" clId="{0A41AD3F-AA02-4BC2-AE36-1A4283B3BC51}" dt="2023-10-26T14:48:27.450" v="2418" actId="2696"/>
        <pc:sldMkLst>
          <pc:docMk/>
          <pc:sldMk cId="0" sldId="269"/>
        </pc:sldMkLst>
      </pc:sldChg>
      <pc:sldChg chg="del modNotes">
        <pc:chgData name="Kallia Peristeri" userId="37403c653e8d834e" providerId="LiveId" clId="{0A41AD3F-AA02-4BC2-AE36-1A4283B3BC51}" dt="2023-10-26T14:48:32.969" v="2419" actId="2696"/>
        <pc:sldMkLst>
          <pc:docMk/>
          <pc:sldMk cId="0" sldId="270"/>
        </pc:sldMkLst>
      </pc:sldChg>
      <pc:sldChg chg="addSp modSp del modNotes">
        <pc:chgData name="Kallia Peristeri" userId="37403c653e8d834e" providerId="LiveId" clId="{0A41AD3F-AA02-4BC2-AE36-1A4283B3BC51}" dt="2023-10-27T13:14:54.180" v="3080" actId="2696"/>
        <pc:sldMkLst>
          <pc:docMk/>
          <pc:sldMk cId="0" sldId="271"/>
        </pc:sldMkLst>
        <pc:spChg chg="add mod">
          <ac:chgData name="Kallia Peristeri" userId="37403c653e8d834e" providerId="LiveId" clId="{0A41AD3F-AA02-4BC2-AE36-1A4283B3BC51}" dt="2023-10-27T13:14:37.655" v="3079"/>
          <ac:spMkLst>
            <pc:docMk/>
            <pc:sldMk cId="0" sldId="271"/>
            <ac:spMk id="2" creationId="{2E304325-43CD-371C-0219-24A87216049B}"/>
          </ac:spMkLst>
        </pc:spChg>
      </pc:sldChg>
      <pc:sldChg chg="addSp delSp modSp mod modAnim modNotes">
        <pc:chgData name="Kallia Peristeri" userId="37403c653e8d834e" providerId="LiveId" clId="{0A41AD3F-AA02-4BC2-AE36-1A4283B3BC51}" dt="2023-10-29T14:18:36.108" v="5249" actId="113"/>
        <pc:sldMkLst>
          <pc:docMk/>
          <pc:sldMk cId="0" sldId="272"/>
        </pc:sldMkLst>
        <pc:spChg chg="add del mod">
          <ac:chgData name="Kallia Peristeri" userId="37403c653e8d834e" providerId="LiveId" clId="{0A41AD3F-AA02-4BC2-AE36-1A4283B3BC51}" dt="2023-10-27T13:15:24.023" v="3084" actId="21"/>
          <ac:spMkLst>
            <pc:docMk/>
            <pc:sldMk cId="0" sldId="272"/>
            <ac:spMk id="3" creationId="{495ECC6F-EEC5-8C4F-BCF6-3CF585ED1092}"/>
          </ac:spMkLst>
        </pc:spChg>
        <pc:spChg chg="add del mod">
          <ac:chgData name="Kallia Peristeri" userId="37403c653e8d834e" providerId="LiveId" clId="{0A41AD3F-AA02-4BC2-AE36-1A4283B3BC51}" dt="2023-10-27T13:15:24.023" v="3084" actId="21"/>
          <ac:spMkLst>
            <pc:docMk/>
            <pc:sldMk cId="0" sldId="272"/>
            <ac:spMk id="5" creationId="{FF3FAD06-B31A-1E62-128D-6434939B3C61}"/>
          </ac:spMkLst>
        </pc:spChg>
        <pc:spChg chg="add del mod">
          <ac:chgData name="Kallia Peristeri" userId="37403c653e8d834e" providerId="LiveId" clId="{0A41AD3F-AA02-4BC2-AE36-1A4283B3BC51}" dt="2023-10-27T13:15:24.023" v="3084" actId="21"/>
          <ac:spMkLst>
            <pc:docMk/>
            <pc:sldMk cId="0" sldId="272"/>
            <ac:spMk id="7" creationId="{D3A69320-FFCB-861E-4664-F416A1E2F8A4}"/>
          </ac:spMkLst>
        </pc:spChg>
        <pc:spChg chg="add del mod">
          <ac:chgData name="Kallia Peristeri" userId="37403c653e8d834e" providerId="LiveId" clId="{0A41AD3F-AA02-4BC2-AE36-1A4283B3BC51}" dt="2023-10-27T13:15:24.023" v="3084" actId="21"/>
          <ac:spMkLst>
            <pc:docMk/>
            <pc:sldMk cId="0" sldId="272"/>
            <ac:spMk id="9" creationId="{477A8DCF-7213-017B-3BFE-DDF102834BB4}"/>
          </ac:spMkLst>
        </pc:spChg>
        <pc:spChg chg="add del mod">
          <ac:chgData name="Kallia Peristeri" userId="37403c653e8d834e" providerId="LiveId" clId="{0A41AD3F-AA02-4BC2-AE36-1A4283B3BC51}" dt="2023-10-27T13:15:24.023" v="3084" actId="21"/>
          <ac:spMkLst>
            <pc:docMk/>
            <pc:sldMk cId="0" sldId="272"/>
            <ac:spMk id="11" creationId="{0C738604-A5B4-88C9-AAC5-B88612ACB18A}"/>
          </ac:spMkLst>
        </pc:spChg>
        <pc:spChg chg="add del mod">
          <ac:chgData name="Kallia Peristeri" userId="37403c653e8d834e" providerId="LiveId" clId="{0A41AD3F-AA02-4BC2-AE36-1A4283B3BC51}" dt="2023-10-27T13:15:24.023" v="3084" actId="21"/>
          <ac:spMkLst>
            <pc:docMk/>
            <pc:sldMk cId="0" sldId="272"/>
            <ac:spMk id="13" creationId="{E03905D9-3F3C-6452-F7B9-56AA6DCF461E}"/>
          </ac:spMkLst>
        </pc:spChg>
        <pc:spChg chg="add mod">
          <ac:chgData name="Kallia Peristeri" userId="37403c653e8d834e" providerId="LiveId" clId="{0A41AD3F-AA02-4BC2-AE36-1A4283B3BC51}" dt="2023-10-29T14:18:36.108" v="5249" actId="113"/>
          <ac:spMkLst>
            <pc:docMk/>
            <pc:sldMk cId="0" sldId="272"/>
            <ac:spMk id="14" creationId="{9DB0DD68-B922-64D6-D360-784658FC12EC}"/>
          </ac:spMkLst>
        </pc:spChg>
        <pc:spChg chg="add mod">
          <ac:chgData name="Kallia Peristeri" userId="37403c653e8d834e" providerId="LiveId" clId="{0A41AD3F-AA02-4BC2-AE36-1A4283B3BC51}" dt="2023-10-29T07:46:33.092" v="4184" actId="113"/>
          <ac:spMkLst>
            <pc:docMk/>
            <pc:sldMk cId="0" sldId="272"/>
            <ac:spMk id="16" creationId="{97F0A919-36AD-5F98-2DC5-62EC424BF2E5}"/>
          </ac:spMkLst>
        </pc:spChg>
        <pc:spChg chg="add mod">
          <ac:chgData name="Kallia Peristeri" userId="37403c653e8d834e" providerId="LiveId" clId="{0A41AD3F-AA02-4BC2-AE36-1A4283B3BC51}" dt="2023-10-27T13:23:09.010" v="3178" actId="2710"/>
          <ac:spMkLst>
            <pc:docMk/>
            <pc:sldMk cId="0" sldId="272"/>
            <ac:spMk id="18" creationId="{11B721CF-C849-1CCF-4520-112C7290AD3D}"/>
          </ac:spMkLst>
        </pc:spChg>
        <pc:spChg chg="del">
          <ac:chgData name="Kallia Peristeri" userId="37403c653e8d834e" providerId="LiveId" clId="{0A41AD3F-AA02-4BC2-AE36-1A4283B3BC51}" dt="2023-10-27T13:15:19.794" v="3083" actId="21"/>
          <ac:spMkLst>
            <pc:docMk/>
            <pc:sldMk cId="0" sldId="272"/>
            <ac:spMk id="715" creationId="{00000000-0000-0000-0000-000000000000}"/>
          </ac:spMkLst>
        </pc:spChg>
        <pc:spChg chg="del">
          <ac:chgData name="Kallia Peristeri" userId="37403c653e8d834e" providerId="LiveId" clId="{0A41AD3F-AA02-4BC2-AE36-1A4283B3BC51}" dt="2023-10-27T13:15:19.794" v="3083" actId="21"/>
          <ac:spMkLst>
            <pc:docMk/>
            <pc:sldMk cId="0" sldId="272"/>
            <ac:spMk id="716" creationId="{00000000-0000-0000-0000-000000000000}"/>
          </ac:spMkLst>
        </pc:spChg>
        <pc:spChg chg="del">
          <ac:chgData name="Kallia Peristeri" userId="37403c653e8d834e" providerId="LiveId" clId="{0A41AD3F-AA02-4BC2-AE36-1A4283B3BC51}" dt="2023-10-27T13:15:19.794" v="3083" actId="21"/>
          <ac:spMkLst>
            <pc:docMk/>
            <pc:sldMk cId="0" sldId="272"/>
            <ac:spMk id="717" creationId="{00000000-0000-0000-0000-000000000000}"/>
          </ac:spMkLst>
        </pc:spChg>
        <pc:spChg chg="del">
          <ac:chgData name="Kallia Peristeri" userId="37403c653e8d834e" providerId="LiveId" clId="{0A41AD3F-AA02-4BC2-AE36-1A4283B3BC51}" dt="2023-10-27T13:15:19.794" v="3083" actId="21"/>
          <ac:spMkLst>
            <pc:docMk/>
            <pc:sldMk cId="0" sldId="272"/>
            <ac:spMk id="718" creationId="{00000000-0000-0000-0000-000000000000}"/>
          </ac:spMkLst>
        </pc:spChg>
        <pc:spChg chg="del">
          <ac:chgData name="Kallia Peristeri" userId="37403c653e8d834e" providerId="LiveId" clId="{0A41AD3F-AA02-4BC2-AE36-1A4283B3BC51}" dt="2023-10-27T13:15:19.794" v="3083" actId="21"/>
          <ac:spMkLst>
            <pc:docMk/>
            <pc:sldMk cId="0" sldId="272"/>
            <ac:spMk id="719" creationId="{00000000-0000-0000-0000-000000000000}"/>
          </ac:spMkLst>
        </pc:spChg>
        <pc:spChg chg="del">
          <ac:chgData name="Kallia Peristeri" userId="37403c653e8d834e" providerId="LiveId" clId="{0A41AD3F-AA02-4BC2-AE36-1A4283B3BC51}" dt="2023-10-27T13:15:19.794" v="3083" actId="21"/>
          <ac:spMkLst>
            <pc:docMk/>
            <pc:sldMk cId="0" sldId="272"/>
            <ac:spMk id="720" creationId="{00000000-0000-0000-0000-000000000000}"/>
          </ac:spMkLst>
        </pc:spChg>
        <pc:picChg chg="del">
          <ac:chgData name="Kallia Peristeri" userId="37403c653e8d834e" providerId="LiveId" clId="{0A41AD3F-AA02-4BC2-AE36-1A4283B3BC51}" dt="2023-10-27T13:15:06.527" v="3082" actId="478"/>
          <ac:picMkLst>
            <pc:docMk/>
            <pc:sldMk cId="0" sldId="272"/>
            <ac:picMk id="721" creationId="{00000000-0000-0000-0000-000000000000}"/>
          </ac:picMkLst>
        </pc:picChg>
        <pc:picChg chg="del">
          <ac:chgData name="Kallia Peristeri" userId="37403c653e8d834e" providerId="LiveId" clId="{0A41AD3F-AA02-4BC2-AE36-1A4283B3BC51}" dt="2023-10-27T13:15:19.794" v="3083" actId="21"/>
          <ac:picMkLst>
            <pc:docMk/>
            <pc:sldMk cId="0" sldId="272"/>
            <ac:picMk id="722" creationId="{00000000-0000-0000-0000-000000000000}"/>
          </ac:picMkLst>
        </pc:picChg>
      </pc:sldChg>
      <pc:sldChg chg="addSp delSp modSp mod modNotes">
        <pc:chgData name="Kallia Peristeri" userId="37403c653e8d834e" providerId="LiveId" clId="{0A41AD3F-AA02-4BC2-AE36-1A4283B3BC51}" dt="2023-10-29T14:17:19.183" v="5233" actId="1076"/>
        <pc:sldMkLst>
          <pc:docMk/>
          <pc:sldMk cId="0" sldId="273"/>
        </pc:sldMkLst>
        <pc:spChg chg="add del mod">
          <ac:chgData name="Kallia Peristeri" userId="37403c653e8d834e" providerId="LiveId" clId="{0A41AD3F-AA02-4BC2-AE36-1A4283B3BC51}" dt="2023-10-27T13:27:36.901" v="3195" actId="21"/>
          <ac:spMkLst>
            <pc:docMk/>
            <pc:sldMk cId="0" sldId="273"/>
            <ac:spMk id="3" creationId="{CEE79F75-6144-7ED3-D357-F15FE375D793}"/>
          </ac:spMkLst>
        </pc:spChg>
        <pc:spChg chg="add del mod">
          <ac:chgData name="Kallia Peristeri" userId="37403c653e8d834e" providerId="LiveId" clId="{0A41AD3F-AA02-4BC2-AE36-1A4283B3BC51}" dt="2023-10-27T13:27:50.327" v="3199" actId="21"/>
          <ac:spMkLst>
            <pc:docMk/>
            <pc:sldMk cId="0" sldId="273"/>
            <ac:spMk id="5" creationId="{06C06685-3DCF-5A2E-BF22-54190F6508D0}"/>
          </ac:spMkLst>
        </pc:spChg>
        <pc:spChg chg="add del mod">
          <ac:chgData name="Kallia Peristeri" userId="37403c653e8d834e" providerId="LiveId" clId="{0A41AD3F-AA02-4BC2-AE36-1A4283B3BC51}" dt="2023-10-27T13:28:02.654" v="3201" actId="21"/>
          <ac:spMkLst>
            <pc:docMk/>
            <pc:sldMk cId="0" sldId="273"/>
            <ac:spMk id="7" creationId="{93E0F1AA-C5AD-DE14-AB21-23572D939F32}"/>
          </ac:spMkLst>
        </pc:spChg>
        <pc:spChg chg="add del mod">
          <ac:chgData name="Kallia Peristeri" userId="37403c653e8d834e" providerId="LiveId" clId="{0A41AD3F-AA02-4BC2-AE36-1A4283B3BC51}" dt="2023-10-27T13:28:13.348" v="3203" actId="21"/>
          <ac:spMkLst>
            <pc:docMk/>
            <pc:sldMk cId="0" sldId="273"/>
            <ac:spMk id="9" creationId="{55484665-683C-0A76-4D5E-FDE08DFFF446}"/>
          </ac:spMkLst>
        </pc:spChg>
        <pc:spChg chg="add del mod">
          <ac:chgData name="Kallia Peristeri" userId="37403c653e8d834e" providerId="LiveId" clId="{0A41AD3F-AA02-4BC2-AE36-1A4283B3BC51}" dt="2023-10-27T13:28:21.032" v="3205" actId="21"/>
          <ac:spMkLst>
            <pc:docMk/>
            <pc:sldMk cId="0" sldId="273"/>
            <ac:spMk id="11" creationId="{3FABD316-B03A-3FE2-EBA5-2FC20AFF2228}"/>
          </ac:spMkLst>
        </pc:spChg>
        <pc:spChg chg="add del mod">
          <ac:chgData name="Kallia Peristeri" userId="37403c653e8d834e" providerId="LiveId" clId="{0A41AD3F-AA02-4BC2-AE36-1A4283B3BC51}" dt="2023-10-27T13:28:34.962" v="3207" actId="21"/>
          <ac:spMkLst>
            <pc:docMk/>
            <pc:sldMk cId="0" sldId="273"/>
            <ac:spMk id="13" creationId="{0F6F612C-0EB8-2A78-00A2-A277C5575F7A}"/>
          </ac:spMkLst>
        </pc:spChg>
        <pc:spChg chg="add mod">
          <ac:chgData name="Kallia Peristeri" userId="37403c653e8d834e" providerId="LiveId" clId="{0A41AD3F-AA02-4BC2-AE36-1A4283B3BC51}" dt="2023-10-29T14:17:19.183" v="5233" actId="1076"/>
          <ac:spMkLst>
            <pc:docMk/>
            <pc:sldMk cId="0" sldId="273"/>
            <ac:spMk id="15" creationId="{826EF5B4-2518-0191-E887-DCE9AB228D5B}"/>
          </ac:spMkLst>
        </pc:spChg>
        <pc:spChg chg="del">
          <ac:chgData name="Kallia Peristeri" userId="37403c653e8d834e" providerId="LiveId" clId="{0A41AD3F-AA02-4BC2-AE36-1A4283B3BC51}" dt="2023-10-27T13:28:06.614" v="3202" actId="21"/>
          <ac:spMkLst>
            <pc:docMk/>
            <pc:sldMk cId="0" sldId="273"/>
            <ac:spMk id="727" creationId="{00000000-0000-0000-0000-000000000000}"/>
          </ac:spMkLst>
        </pc:spChg>
        <pc:spChg chg="del">
          <ac:chgData name="Kallia Peristeri" userId="37403c653e8d834e" providerId="LiveId" clId="{0A41AD3F-AA02-4BC2-AE36-1A4283B3BC51}" dt="2023-10-27T13:27:59.666" v="3200" actId="21"/>
          <ac:spMkLst>
            <pc:docMk/>
            <pc:sldMk cId="0" sldId="273"/>
            <ac:spMk id="728" creationId="{00000000-0000-0000-0000-000000000000}"/>
          </ac:spMkLst>
        </pc:spChg>
        <pc:spChg chg="del">
          <ac:chgData name="Kallia Peristeri" userId="37403c653e8d834e" providerId="LiveId" clId="{0A41AD3F-AA02-4BC2-AE36-1A4283B3BC51}" dt="2023-10-27T13:28:29.338" v="3206" actId="21"/>
          <ac:spMkLst>
            <pc:docMk/>
            <pc:sldMk cId="0" sldId="273"/>
            <ac:spMk id="729" creationId="{00000000-0000-0000-0000-000000000000}"/>
          </ac:spMkLst>
        </pc:spChg>
        <pc:spChg chg="del">
          <ac:chgData name="Kallia Peristeri" userId="37403c653e8d834e" providerId="LiveId" clId="{0A41AD3F-AA02-4BC2-AE36-1A4283B3BC51}" dt="2023-10-27T13:28:17.710" v="3204" actId="21"/>
          <ac:spMkLst>
            <pc:docMk/>
            <pc:sldMk cId="0" sldId="273"/>
            <ac:spMk id="730" creationId="{00000000-0000-0000-0000-000000000000}"/>
          </ac:spMkLst>
        </pc:spChg>
        <pc:spChg chg="del mod">
          <ac:chgData name="Kallia Peristeri" userId="37403c653e8d834e" providerId="LiveId" clId="{0A41AD3F-AA02-4BC2-AE36-1A4283B3BC51}" dt="2023-10-27T13:29:14.098" v="3221" actId="21"/>
          <ac:spMkLst>
            <pc:docMk/>
            <pc:sldMk cId="0" sldId="273"/>
            <ac:spMk id="731" creationId="{00000000-0000-0000-0000-000000000000}"/>
          </ac:spMkLst>
        </pc:spChg>
        <pc:spChg chg="del mod">
          <ac:chgData name="Kallia Peristeri" userId="37403c653e8d834e" providerId="LiveId" clId="{0A41AD3F-AA02-4BC2-AE36-1A4283B3BC51}" dt="2023-10-27T13:29:07.171" v="3219" actId="21"/>
          <ac:spMkLst>
            <pc:docMk/>
            <pc:sldMk cId="0" sldId="273"/>
            <ac:spMk id="732" creationId="{00000000-0000-0000-0000-000000000000}"/>
          </ac:spMkLst>
        </pc:spChg>
        <pc:spChg chg="del">
          <ac:chgData name="Kallia Peristeri" userId="37403c653e8d834e" providerId="LiveId" clId="{0A41AD3F-AA02-4BC2-AE36-1A4283B3BC51}" dt="2023-10-27T13:27:43.722" v="3197" actId="21"/>
          <ac:spMkLst>
            <pc:docMk/>
            <pc:sldMk cId="0" sldId="273"/>
            <ac:spMk id="733" creationId="{00000000-0000-0000-0000-000000000000}"/>
          </ac:spMkLst>
        </pc:spChg>
        <pc:spChg chg="del">
          <ac:chgData name="Kallia Peristeri" userId="37403c653e8d834e" providerId="LiveId" clId="{0A41AD3F-AA02-4BC2-AE36-1A4283B3BC51}" dt="2023-10-27T13:27:41.714" v="3196" actId="21"/>
          <ac:spMkLst>
            <pc:docMk/>
            <pc:sldMk cId="0" sldId="273"/>
            <ac:spMk id="734" creationId="{00000000-0000-0000-0000-000000000000}"/>
          </ac:spMkLst>
        </pc:spChg>
        <pc:spChg chg="del">
          <ac:chgData name="Kallia Peristeri" userId="37403c653e8d834e" providerId="LiveId" clId="{0A41AD3F-AA02-4BC2-AE36-1A4283B3BC51}" dt="2023-10-27T13:28:59.722" v="3217" actId="21"/>
          <ac:spMkLst>
            <pc:docMk/>
            <pc:sldMk cId="0" sldId="273"/>
            <ac:spMk id="735" creationId="{00000000-0000-0000-0000-000000000000}"/>
          </ac:spMkLst>
        </pc:spChg>
        <pc:spChg chg="del">
          <ac:chgData name="Kallia Peristeri" userId="37403c653e8d834e" providerId="LiveId" clId="{0A41AD3F-AA02-4BC2-AE36-1A4283B3BC51}" dt="2023-10-27T13:28:44.207" v="3210" actId="21"/>
          <ac:spMkLst>
            <pc:docMk/>
            <pc:sldMk cId="0" sldId="273"/>
            <ac:spMk id="736" creationId="{00000000-0000-0000-0000-000000000000}"/>
          </ac:spMkLst>
        </pc:spChg>
        <pc:spChg chg="del">
          <ac:chgData name="Kallia Peristeri" userId="37403c653e8d834e" providerId="LiveId" clId="{0A41AD3F-AA02-4BC2-AE36-1A4283B3BC51}" dt="2023-10-27T13:27:33.758" v="3194" actId="21"/>
          <ac:spMkLst>
            <pc:docMk/>
            <pc:sldMk cId="0" sldId="273"/>
            <ac:spMk id="737" creationId="{00000000-0000-0000-0000-000000000000}"/>
          </ac:spMkLst>
        </pc:spChg>
        <pc:spChg chg="del mod">
          <ac:chgData name="Kallia Peristeri" userId="37403c653e8d834e" providerId="LiveId" clId="{0A41AD3F-AA02-4BC2-AE36-1A4283B3BC51}" dt="2023-10-27T13:28:41.490" v="3209" actId="21"/>
          <ac:spMkLst>
            <pc:docMk/>
            <pc:sldMk cId="0" sldId="273"/>
            <ac:spMk id="738" creationId="{00000000-0000-0000-0000-000000000000}"/>
          </ac:spMkLst>
        </pc:spChg>
        <pc:spChg chg="del mod">
          <ac:chgData name="Kallia Peristeri" userId="37403c653e8d834e" providerId="LiveId" clId="{0A41AD3F-AA02-4BC2-AE36-1A4283B3BC51}" dt="2023-10-27T13:28:54.598" v="3215" actId="21"/>
          <ac:spMkLst>
            <pc:docMk/>
            <pc:sldMk cId="0" sldId="273"/>
            <ac:spMk id="739" creationId="{00000000-0000-0000-0000-000000000000}"/>
          </ac:spMkLst>
        </pc:spChg>
        <pc:spChg chg="del">
          <ac:chgData name="Kallia Peristeri" userId="37403c653e8d834e" providerId="LiveId" clId="{0A41AD3F-AA02-4BC2-AE36-1A4283B3BC51}" dt="2023-10-27T13:27:47.303" v="3198" actId="21"/>
          <ac:spMkLst>
            <pc:docMk/>
            <pc:sldMk cId="0" sldId="273"/>
            <ac:spMk id="740" creationId="{00000000-0000-0000-0000-000000000000}"/>
          </ac:spMkLst>
        </pc:spChg>
        <pc:spChg chg="del">
          <ac:chgData name="Kallia Peristeri" userId="37403c653e8d834e" providerId="LiveId" clId="{0A41AD3F-AA02-4BC2-AE36-1A4283B3BC51}" dt="2023-10-27T13:28:47.174" v="3211" actId="21"/>
          <ac:spMkLst>
            <pc:docMk/>
            <pc:sldMk cId="0" sldId="273"/>
            <ac:spMk id="741" creationId="{00000000-0000-0000-0000-000000000000}"/>
          </ac:spMkLst>
        </pc:spChg>
        <pc:spChg chg="del">
          <ac:chgData name="Kallia Peristeri" userId="37403c653e8d834e" providerId="LiveId" clId="{0A41AD3F-AA02-4BC2-AE36-1A4283B3BC51}" dt="2023-10-27T13:28:57.163" v="3216" actId="21"/>
          <ac:spMkLst>
            <pc:docMk/>
            <pc:sldMk cId="0" sldId="273"/>
            <ac:spMk id="742" creationId="{00000000-0000-0000-0000-000000000000}"/>
          </ac:spMkLst>
        </pc:spChg>
        <pc:graphicFrameChg chg="add del mod modGraphic">
          <ac:chgData name="Kallia Peristeri" userId="37403c653e8d834e" providerId="LiveId" clId="{0A41AD3F-AA02-4BC2-AE36-1A4283B3BC51}" dt="2023-10-27T14:30:51.877" v="3477" actId="21"/>
          <ac:graphicFrameMkLst>
            <pc:docMk/>
            <pc:sldMk cId="0" sldId="273"/>
            <ac:graphicFrameMk id="16" creationId="{EF7A3EA8-3654-2F51-637A-C07B7019FD0A}"/>
          </ac:graphicFrameMkLst>
        </pc:graphicFrameChg>
        <pc:graphicFrameChg chg="add del mod modGraphic">
          <ac:chgData name="Kallia Peristeri" userId="37403c653e8d834e" providerId="LiveId" clId="{0A41AD3F-AA02-4BC2-AE36-1A4283B3BC51}" dt="2023-10-27T14:32:46.597" v="3490" actId="21"/>
          <ac:graphicFrameMkLst>
            <pc:docMk/>
            <pc:sldMk cId="0" sldId="273"/>
            <ac:graphicFrameMk id="17" creationId="{18953AC6-4540-5437-06FF-BE2A2790D2B1}"/>
          </ac:graphicFrameMkLst>
        </pc:graphicFrameChg>
        <pc:graphicFrameChg chg="add del mod modGraphic">
          <ac:chgData name="Kallia Peristeri" userId="37403c653e8d834e" providerId="LiveId" clId="{0A41AD3F-AA02-4BC2-AE36-1A4283B3BC51}" dt="2023-10-27T14:36:01.489" v="3516" actId="21"/>
          <ac:graphicFrameMkLst>
            <pc:docMk/>
            <pc:sldMk cId="0" sldId="273"/>
            <ac:graphicFrameMk id="18" creationId="{CAE0398F-5E4A-46FF-6FFC-07C70EFBFA14}"/>
          </ac:graphicFrameMkLst>
        </pc:graphicFrameChg>
        <pc:graphicFrameChg chg="add mod modGraphic">
          <ac:chgData name="Kallia Peristeri" userId="37403c653e8d834e" providerId="LiveId" clId="{0A41AD3F-AA02-4BC2-AE36-1A4283B3BC51}" dt="2023-10-27T14:42:39.495" v="3602" actId="20577"/>
          <ac:graphicFrameMkLst>
            <pc:docMk/>
            <pc:sldMk cId="0" sldId="273"/>
            <ac:graphicFrameMk id="19" creationId="{B03BF2DC-7534-5008-B50D-A831D40A1039}"/>
          </ac:graphicFrameMkLst>
        </pc:graphicFrameChg>
        <pc:graphicFrameChg chg="add mod modGraphic">
          <ac:chgData name="Kallia Peristeri" userId="37403c653e8d834e" providerId="LiveId" clId="{0A41AD3F-AA02-4BC2-AE36-1A4283B3BC51}" dt="2023-10-29T14:05:25.422" v="5134" actId="114"/>
          <ac:graphicFrameMkLst>
            <pc:docMk/>
            <pc:sldMk cId="0" sldId="273"/>
            <ac:graphicFrameMk id="20" creationId="{7F976334-3A55-EC73-F934-9A13041ABA03}"/>
          </ac:graphicFrameMkLst>
        </pc:graphicFrameChg>
      </pc:sldChg>
      <pc:sldChg chg="addSp delSp modSp del mod modNotes">
        <pc:chgData name="Kallia Peristeri" userId="37403c653e8d834e" providerId="LiveId" clId="{0A41AD3F-AA02-4BC2-AE36-1A4283B3BC51}" dt="2023-10-29T11:59:58.212" v="4376" actId="2696"/>
        <pc:sldMkLst>
          <pc:docMk/>
          <pc:sldMk cId="0" sldId="274"/>
        </pc:sldMkLst>
        <pc:spChg chg="add mod">
          <ac:chgData name="Kallia Peristeri" userId="37403c653e8d834e" providerId="LiveId" clId="{0A41AD3F-AA02-4BC2-AE36-1A4283B3BC51}" dt="2023-10-29T07:49:02.226" v="4205" actId="20577"/>
          <ac:spMkLst>
            <pc:docMk/>
            <pc:sldMk cId="0" sldId="274"/>
            <ac:spMk id="2" creationId="{0C0BD66C-F798-C3FC-92ED-41E12E9FE41B}"/>
          </ac:spMkLst>
        </pc:spChg>
        <pc:spChg chg="add del mod">
          <ac:chgData name="Kallia Peristeri" userId="37403c653e8d834e" providerId="LiveId" clId="{0A41AD3F-AA02-4BC2-AE36-1A4283B3BC51}" dt="2023-10-29T08:04:35.499" v="4315" actId="478"/>
          <ac:spMkLst>
            <pc:docMk/>
            <pc:sldMk cId="0" sldId="274"/>
            <ac:spMk id="3" creationId="{A122B53F-2840-C76F-253A-C6E323402895}"/>
          </ac:spMkLst>
        </pc:spChg>
        <pc:spChg chg="del mod">
          <ac:chgData name="Kallia Peristeri" userId="37403c653e8d834e" providerId="LiveId" clId="{0A41AD3F-AA02-4BC2-AE36-1A4283B3BC51}" dt="2023-10-28T16:05:30.128" v="3901" actId="21"/>
          <ac:spMkLst>
            <pc:docMk/>
            <pc:sldMk cId="0" sldId="274"/>
            <ac:spMk id="749" creationId="{00000000-0000-0000-0000-000000000000}"/>
          </ac:spMkLst>
        </pc:spChg>
        <pc:spChg chg="del mod">
          <ac:chgData name="Kallia Peristeri" userId="37403c653e8d834e" providerId="LiveId" clId="{0A41AD3F-AA02-4BC2-AE36-1A4283B3BC51}" dt="2023-10-28T16:05:37.657" v="3903" actId="21"/>
          <ac:spMkLst>
            <pc:docMk/>
            <pc:sldMk cId="0" sldId="274"/>
            <ac:spMk id="750" creationId="{00000000-0000-0000-0000-000000000000}"/>
          </ac:spMkLst>
        </pc:spChg>
        <pc:spChg chg="del mod">
          <ac:chgData name="Kallia Peristeri" userId="37403c653e8d834e" providerId="LiveId" clId="{0A41AD3F-AA02-4BC2-AE36-1A4283B3BC51}" dt="2023-10-28T16:05:46.661" v="3905" actId="478"/>
          <ac:spMkLst>
            <pc:docMk/>
            <pc:sldMk cId="0" sldId="274"/>
            <ac:spMk id="752" creationId="{00000000-0000-0000-0000-000000000000}"/>
          </ac:spMkLst>
        </pc:spChg>
        <pc:graphicFrameChg chg="add mod modGraphic">
          <ac:chgData name="Kallia Peristeri" userId="37403c653e8d834e" providerId="LiveId" clId="{0A41AD3F-AA02-4BC2-AE36-1A4283B3BC51}" dt="2023-10-29T08:01:37.369" v="4278" actId="1076"/>
          <ac:graphicFrameMkLst>
            <pc:docMk/>
            <pc:sldMk cId="0" sldId="274"/>
            <ac:graphicFrameMk id="4" creationId="{1BC29DA0-33F9-23AE-6E6A-7A1E8EBFE225}"/>
          </ac:graphicFrameMkLst>
        </pc:graphicFrameChg>
        <pc:picChg chg="del">
          <ac:chgData name="Kallia Peristeri" userId="37403c653e8d834e" providerId="LiveId" clId="{0A41AD3F-AA02-4BC2-AE36-1A4283B3BC51}" dt="2023-10-28T16:05:53.669" v="3908" actId="478"/>
          <ac:picMkLst>
            <pc:docMk/>
            <pc:sldMk cId="0" sldId="274"/>
            <ac:picMk id="747" creationId="{00000000-0000-0000-0000-000000000000}"/>
          </ac:picMkLst>
        </pc:picChg>
        <pc:picChg chg="del">
          <ac:chgData name="Kallia Peristeri" userId="37403c653e8d834e" providerId="LiveId" clId="{0A41AD3F-AA02-4BC2-AE36-1A4283B3BC51}" dt="2023-10-28T16:05:51.436" v="3907" actId="478"/>
          <ac:picMkLst>
            <pc:docMk/>
            <pc:sldMk cId="0" sldId="274"/>
            <ac:picMk id="748" creationId="{00000000-0000-0000-0000-000000000000}"/>
          </ac:picMkLst>
        </pc:picChg>
        <pc:picChg chg="del">
          <ac:chgData name="Kallia Peristeri" userId="37403c653e8d834e" providerId="LiveId" clId="{0A41AD3F-AA02-4BC2-AE36-1A4283B3BC51}" dt="2023-10-28T16:05:49.198" v="3906" actId="478"/>
          <ac:picMkLst>
            <pc:docMk/>
            <pc:sldMk cId="0" sldId="274"/>
            <ac:picMk id="751" creationId="{00000000-0000-0000-0000-000000000000}"/>
          </ac:picMkLst>
        </pc:picChg>
      </pc:sldChg>
      <pc:sldChg chg="delSp del mod modNotes">
        <pc:chgData name="Kallia Peristeri" userId="37403c653e8d834e" providerId="LiveId" clId="{0A41AD3F-AA02-4BC2-AE36-1A4283B3BC51}" dt="2023-10-29T12:01:24.379" v="4381" actId="2696"/>
        <pc:sldMkLst>
          <pc:docMk/>
          <pc:sldMk cId="0" sldId="275"/>
        </pc:sldMkLst>
        <pc:picChg chg="del">
          <ac:chgData name="Kallia Peristeri" userId="37403c653e8d834e" providerId="LiveId" clId="{0A41AD3F-AA02-4BC2-AE36-1A4283B3BC51}" dt="2023-10-29T12:01:20.352" v="4380" actId="478"/>
          <ac:picMkLst>
            <pc:docMk/>
            <pc:sldMk cId="0" sldId="275"/>
            <ac:picMk id="762" creationId="{00000000-0000-0000-0000-000000000000}"/>
          </ac:picMkLst>
        </pc:picChg>
      </pc:sldChg>
      <pc:sldChg chg="del modNotes">
        <pc:chgData name="Kallia Peristeri" userId="37403c653e8d834e" providerId="LiveId" clId="{0A41AD3F-AA02-4BC2-AE36-1A4283B3BC51}" dt="2023-10-29T12:04:06.175" v="4395" actId="2696"/>
        <pc:sldMkLst>
          <pc:docMk/>
          <pc:sldMk cId="0" sldId="276"/>
        </pc:sldMkLst>
      </pc:sldChg>
      <pc:sldChg chg="del modNotes">
        <pc:chgData name="Kallia Peristeri" userId="37403c653e8d834e" providerId="LiveId" clId="{0A41AD3F-AA02-4BC2-AE36-1A4283B3BC51}" dt="2023-10-29T12:04:11.544" v="4396" actId="2696"/>
        <pc:sldMkLst>
          <pc:docMk/>
          <pc:sldMk cId="0" sldId="277"/>
        </pc:sldMkLst>
      </pc:sldChg>
      <pc:sldChg chg="del modNotes">
        <pc:chgData name="Kallia Peristeri" userId="37403c653e8d834e" providerId="LiveId" clId="{0A41AD3F-AA02-4BC2-AE36-1A4283B3BC51}" dt="2023-10-29T12:04:15.521" v="4397" actId="2696"/>
        <pc:sldMkLst>
          <pc:docMk/>
          <pc:sldMk cId="0" sldId="278"/>
        </pc:sldMkLst>
      </pc:sldChg>
      <pc:sldChg chg="del modNotes">
        <pc:chgData name="Kallia Peristeri" userId="37403c653e8d834e" providerId="LiveId" clId="{0A41AD3F-AA02-4BC2-AE36-1A4283B3BC51}" dt="2023-10-29T12:04:28.347" v="4398" actId="2696"/>
        <pc:sldMkLst>
          <pc:docMk/>
          <pc:sldMk cId="0" sldId="279"/>
        </pc:sldMkLst>
      </pc:sldChg>
      <pc:sldChg chg="del modNotes">
        <pc:chgData name="Kallia Peristeri" userId="37403c653e8d834e" providerId="LiveId" clId="{0A41AD3F-AA02-4BC2-AE36-1A4283B3BC51}" dt="2023-10-29T12:04:38.946" v="4399" actId="2696"/>
        <pc:sldMkLst>
          <pc:docMk/>
          <pc:sldMk cId="0" sldId="280"/>
        </pc:sldMkLst>
      </pc:sldChg>
      <pc:sldChg chg="del modNotes">
        <pc:chgData name="Kallia Peristeri" userId="37403c653e8d834e" providerId="LiveId" clId="{0A41AD3F-AA02-4BC2-AE36-1A4283B3BC51}" dt="2023-10-29T12:04:43.475" v="4400" actId="2696"/>
        <pc:sldMkLst>
          <pc:docMk/>
          <pc:sldMk cId="0" sldId="281"/>
        </pc:sldMkLst>
      </pc:sldChg>
      <pc:sldChg chg="del modNotes">
        <pc:chgData name="Kallia Peristeri" userId="37403c653e8d834e" providerId="LiveId" clId="{0A41AD3F-AA02-4BC2-AE36-1A4283B3BC51}" dt="2023-10-29T12:17:15.218" v="4480" actId="2696"/>
        <pc:sldMkLst>
          <pc:docMk/>
          <pc:sldMk cId="0" sldId="282"/>
        </pc:sldMkLst>
      </pc:sldChg>
      <pc:sldChg chg="del modNotes">
        <pc:chgData name="Kallia Peristeri" userId="37403c653e8d834e" providerId="LiveId" clId="{0A41AD3F-AA02-4BC2-AE36-1A4283B3BC51}" dt="2023-10-29T12:04:48.081" v="4401" actId="2696"/>
        <pc:sldMkLst>
          <pc:docMk/>
          <pc:sldMk cId="0" sldId="283"/>
        </pc:sldMkLst>
      </pc:sldChg>
      <pc:sldChg chg="del modNotes">
        <pc:chgData name="Kallia Peristeri" userId="37403c653e8d834e" providerId="LiveId" clId="{0A41AD3F-AA02-4BC2-AE36-1A4283B3BC51}" dt="2023-10-29T12:17:19.163" v="4481" actId="2696"/>
        <pc:sldMkLst>
          <pc:docMk/>
          <pc:sldMk cId="0" sldId="284"/>
        </pc:sldMkLst>
      </pc:sldChg>
      <pc:sldChg chg="del modNotes">
        <pc:chgData name="Kallia Peristeri" userId="37403c653e8d834e" providerId="LiveId" clId="{0A41AD3F-AA02-4BC2-AE36-1A4283B3BC51}" dt="2023-10-29T12:04:54.689" v="4402" actId="2696"/>
        <pc:sldMkLst>
          <pc:docMk/>
          <pc:sldMk cId="0" sldId="285"/>
        </pc:sldMkLst>
      </pc:sldChg>
      <pc:sldChg chg="del modNotes">
        <pc:chgData name="Kallia Peristeri" userId="37403c653e8d834e" providerId="LiveId" clId="{0A41AD3F-AA02-4BC2-AE36-1A4283B3BC51}" dt="2023-10-29T12:04:58.445" v="4403" actId="2696"/>
        <pc:sldMkLst>
          <pc:docMk/>
          <pc:sldMk cId="0" sldId="286"/>
        </pc:sldMkLst>
      </pc:sldChg>
      <pc:sldChg chg="del modNotes">
        <pc:chgData name="Kallia Peristeri" userId="37403c653e8d834e" providerId="LiveId" clId="{0A41AD3F-AA02-4BC2-AE36-1A4283B3BC51}" dt="2023-10-29T12:17:24.127" v="4482" actId="2696"/>
        <pc:sldMkLst>
          <pc:docMk/>
          <pc:sldMk cId="0" sldId="287"/>
        </pc:sldMkLst>
      </pc:sldChg>
      <pc:sldChg chg="del modNotes">
        <pc:chgData name="Kallia Peristeri" userId="37403c653e8d834e" providerId="LiveId" clId="{0A41AD3F-AA02-4BC2-AE36-1A4283B3BC51}" dt="2023-10-29T12:12:08.278" v="4446" actId="2696"/>
        <pc:sldMkLst>
          <pc:docMk/>
          <pc:sldMk cId="0" sldId="288"/>
        </pc:sldMkLst>
      </pc:sldChg>
      <pc:sldChg chg="del modNotes">
        <pc:chgData name="Kallia Peristeri" userId="37403c653e8d834e" providerId="LiveId" clId="{0A41AD3F-AA02-4BC2-AE36-1A4283B3BC51}" dt="2023-10-29T12:12:15.391" v="4447" actId="2696"/>
        <pc:sldMkLst>
          <pc:docMk/>
          <pc:sldMk cId="0" sldId="289"/>
        </pc:sldMkLst>
      </pc:sldChg>
      <pc:sldChg chg="del modNotes">
        <pc:chgData name="Kallia Peristeri" userId="37403c653e8d834e" providerId="LiveId" clId="{0A41AD3F-AA02-4BC2-AE36-1A4283B3BC51}" dt="2023-10-29T12:17:28.780" v="4483" actId="2696"/>
        <pc:sldMkLst>
          <pc:docMk/>
          <pc:sldMk cId="0" sldId="290"/>
        </pc:sldMkLst>
      </pc:sldChg>
      <pc:sldChg chg="del modNotes">
        <pc:chgData name="Kallia Peristeri" userId="37403c653e8d834e" providerId="LiveId" clId="{0A41AD3F-AA02-4BC2-AE36-1A4283B3BC51}" dt="2023-10-29T12:17:33.615" v="4484" actId="2696"/>
        <pc:sldMkLst>
          <pc:docMk/>
          <pc:sldMk cId="0" sldId="291"/>
        </pc:sldMkLst>
      </pc:sldChg>
      <pc:sldChg chg="addSp delSp modSp mod modAnim modNotes">
        <pc:chgData name="Kallia Peristeri" userId="37403c653e8d834e" providerId="LiveId" clId="{0A41AD3F-AA02-4BC2-AE36-1A4283B3BC51}" dt="2023-10-29T15:01:40.613" v="5395" actId="20577"/>
        <pc:sldMkLst>
          <pc:docMk/>
          <pc:sldMk cId="0" sldId="292"/>
        </pc:sldMkLst>
        <pc:spChg chg="add del">
          <ac:chgData name="Kallia Peristeri" userId="37403c653e8d834e" providerId="LiveId" clId="{0A41AD3F-AA02-4BC2-AE36-1A4283B3BC51}" dt="2023-10-29T14:38:17.692" v="5344" actId="22"/>
          <ac:spMkLst>
            <pc:docMk/>
            <pc:sldMk cId="0" sldId="292"/>
            <ac:spMk id="4" creationId="{35B77E31-F74E-9CB5-E24F-EED15954326F}"/>
          </ac:spMkLst>
        </pc:spChg>
        <pc:spChg chg="mod">
          <ac:chgData name="Kallia Peristeri" userId="37403c653e8d834e" providerId="LiveId" clId="{0A41AD3F-AA02-4BC2-AE36-1A4283B3BC51}" dt="2023-10-29T15:01:40.613" v="5395" actId="20577"/>
          <ac:spMkLst>
            <pc:docMk/>
            <pc:sldMk cId="0" sldId="292"/>
            <ac:spMk id="1441" creationId="{00000000-0000-0000-0000-000000000000}"/>
          </ac:spMkLst>
        </pc:spChg>
        <pc:spChg chg="del mod">
          <ac:chgData name="Kallia Peristeri" userId="37403c653e8d834e" providerId="LiveId" clId="{0A41AD3F-AA02-4BC2-AE36-1A4283B3BC51}" dt="2023-10-29T12:18:03.272" v="4487" actId="21"/>
          <ac:spMkLst>
            <pc:docMk/>
            <pc:sldMk cId="0" sldId="292"/>
            <ac:spMk id="1442" creationId="{00000000-0000-0000-0000-000000000000}"/>
          </ac:spMkLst>
        </pc:spChg>
        <pc:picChg chg="add mod">
          <ac:chgData name="Kallia Peristeri" userId="37403c653e8d834e" providerId="LiveId" clId="{0A41AD3F-AA02-4BC2-AE36-1A4283B3BC51}" dt="2023-10-29T13:28:15.100" v="4822" actId="1076"/>
          <ac:picMkLst>
            <pc:docMk/>
            <pc:sldMk cId="0" sldId="292"/>
            <ac:picMk id="2" creationId="{1F5AD3B0-C195-9A29-0BAD-59B4DC6A56DC}"/>
          </ac:picMkLst>
        </pc:picChg>
        <pc:picChg chg="del">
          <ac:chgData name="Kallia Peristeri" userId="37403c653e8d834e" providerId="LiveId" clId="{0A41AD3F-AA02-4BC2-AE36-1A4283B3BC51}" dt="2023-10-29T12:20:45.122" v="4548" actId="478"/>
          <ac:picMkLst>
            <pc:docMk/>
            <pc:sldMk cId="0" sldId="292"/>
            <ac:picMk id="1443" creationId="{00000000-0000-0000-0000-000000000000}"/>
          </ac:picMkLst>
        </pc:picChg>
        <pc:picChg chg="del">
          <ac:chgData name="Kallia Peristeri" userId="37403c653e8d834e" providerId="LiveId" clId="{0A41AD3F-AA02-4BC2-AE36-1A4283B3BC51}" dt="2023-10-29T12:20:47.998" v="4549" actId="478"/>
          <ac:picMkLst>
            <pc:docMk/>
            <pc:sldMk cId="0" sldId="292"/>
            <ac:picMk id="1444" creationId="{00000000-0000-0000-0000-000000000000}"/>
          </ac:picMkLst>
        </pc:picChg>
        <pc:picChg chg="del">
          <ac:chgData name="Kallia Peristeri" userId="37403c653e8d834e" providerId="LiveId" clId="{0A41AD3F-AA02-4BC2-AE36-1A4283B3BC51}" dt="2023-10-29T12:20:50.129" v="4550" actId="478"/>
          <ac:picMkLst>
            <pc:docMk/>
            <pc:sldMk cId="0" sldId="292"/>
            <ac:picMk id="1445" creationId="{00000000-0000-0000-0000-000000000000}"/>
          </ac:picMkLst>
        </pc:picChg>
        <pc:picChg chg="del mod">
          <ac:chgData name="Kallia Peristeri" userId="37403c653e8d834e" providerId="LiveId" clId="{0A41AD3F-AA02-4BC2-AE36-1A4283B3BC51}" dt="2023-10-29T12:20:52.892" v="4551" actId="478"/>
          <ac:picMkLst>
            <pc:docMk/>
            <pc:sldMk cId="0" sldId="292"/>
            <ac:picMk id="1446" creationId="{00000000-0000-0000-0000-000000000000}"/>
          </ac:picMkLst>
        </pc:picChg>
      </pc:sldChg>
      <pc:sldChg chg="del modNotes">
        <pc:chgData name="Kallia Peristeri" userId="37403c653e8d834e" providerId="LiveId" clId="{0A41AD3F-AA02-4BC2-AE36-1A4283B3BC51}" dt="2023-10-29T12:12:44.094" v="4448" actId="2696"/>
        <pc:sldMkLst>
          <pc:docMk/>
          <pc:sldMk cId="0" sldId="293"/>
        </pc:sldMkLst>
      </pc:sldChg>
      <pc:sldChg chg="add del">
        <pc:chgData name="Kallia Peristeri" userId="37403c653e8d834e" providerId="LiveId" clId="{0A41AD3F-AA02-4BC2-AE36-1A4283B3BC51}" dt="2023-10-29T12:05:51.008" v="4409" actId="2696"/>
        <pc:sldMkLst>
          <pc:docMk/>
          <pc:sldMk cId="0" sldId="294"/>
        </pc:sldMkLst>
      </pc:sldChg>
      <pc:sldChg chg="del">
        <pc:chgData name="Kallia Peristeri" userId="37403c653e8d834e" providerId="LiveId" clId="{0A41AD3F-AA02-4BC2-AE36-1A4283B3BC51}" dt="2023-10-29T12:05:53.215" v="4410" actId="2696"/>
        <pc:sldMkLst>
          <pc:docMk/>
          <pc:sldMk cId="0" sldId="295"/>
        </pc:sldMkLst>
      </pc:sldChg>
      <pc:sldChg chg="del">
        <pc:chgData name="Kallia Peristeri" userId="37403c653e8d834e" providerId="LiveId" clId="{0A41AD3F-AA02-4BC2-AE36-1A4283B3BC51}" dt="2023-10-29T12:05:55.700" v="4411" actId="2696"/>
        <pc:sldMkLst>
          <pc:docMk/>
          <pc:sldMk cId="0" sldId="296"/>
        </pc:sldMkLst>
      </pc:sldChg>
      <pc:sldChg chg="del">
        <pc:chgData name="Kallia Peristeri" userId="37403c653e8d834e" providerId="LiveId" clId="{0A41AD3F-AA02-4BC2-AE36-1A4283B3BC51}" dt="2023-10-29T12:05:59.955" v="4412" actId="2696"/>
        <pc:sldMkLst>
          <pc:docMk/>
          <pc:sldMk cId="0" sldId="297"/>
        </pc:sldMkLst>
      </pc:sldChg>
      <pc:sldChg chg="del">
        <pc:chgData name="Kallia Peristeri" userId="37403c653e8d834e" providerId="LiveId" clId="{0A41AD3F-AA02-4BC2-AE36-1A4283B3BC51}" dt="2023-10-29T12:06:22.950" v="4413" actId="2696"/>
        <pc:sldMkLst>
          <pc:docMk/>
          <pc:sldMk cId="0" sldId="298"/>
        </pc:sldMkLst>
      </pc:sldChg>
      <pc:sldChg chg="del">
        <pc:chgData name="Kallia Peristeri" userId="37403c653e8d834e" providerId="LiveId" clId="{0A41AD3F-AA02-4BC2-AE36-1A4283B3BC51}" dt="2023-10-29T12:06:26.066" v="4414" actId="2696"/>
        <pc:sldMkLst>
          <pc:docMk/>
          <pc:sldMk cId="0" sldId="299"/>
        </pc:sldMkLst>
      </pc:sldChg>
      <pc:sldChg chg="del">
        <pc:chgData name="Kallia Peristeri" userId="37403c653e8d834e" providerId="LiveId" clId="{0A41AD3F-AA02-4BC2-AE36-1A4283B3BC51}" dt="2023-10-29T12:06:30.630" v="4415" actId="2696"/>
        <pc:sldMkLst>
          <pc:docMk/>
          <pc:sldMk cId="0" sldId="300"/>
        </pc:sldMkLst>
      </pc:sldChg>
      <pc:sldChg chg="del">
        <pc:chgData name="Kallia Peristeri" userId="37403c653e8d834e" providerId="LiveId" clId="{0A41AD3F-AA02-4BC2-AE36-1A4283B3BC51}" dt="2023-10-29T12:06:35.710" v="4416" actId="2696"/>
        <pc:sldMkLst>
          <pc:docMk/>
          <pc:sldMk cId="0" sldId="301"/>
        </pc:sldMkLst>
      </pc:sldChg>
      <pc:sldChg chg="del">
        <pc:chgData name="Kallia Peristeri" userId="37403c653e8d834e" providerId="LiveId" clId="{0A41AD3F-AA02-4BC2-AE36-1A4283B3BC51}" dt="2023-10-29T12:12:48.842" v="4449" actId="2696"/>
        <pc:sldMkLst>
          <pc:docMk/>
          <pc:sldMk cId="0" sldId="302"/>
        </pc:sldMkLst>
      </pc:sldChg>
      <pc:sldChg chg="del">
        <pc:chgData name="Kallia Peristeri" userId="37403c653e8d834e" providerId="LiveId" clId="{0A41AD3F-AA02-4BC2-AE36-1A4283B3BC51}" dt="2023-10-29T12:12:51.631" v="4450" actId="2696"/>
        <pc:sldMkLst>
          <pc:docMk/>
          <pc:sldMk cId="0" sldId="303"/>
        </pc:sldMkLst>
      </pc:sldChg>
      <pc:sldChg chg="del">
        <pc:chgData name="Kallia Peristeri" userId="37403c653e8d834e" providerId="LiveId" clId="{0A41AD3F-AA02-4BC2-AE36-1A4283B3BC51}" dt="2023-10-29T12:13:06.411" v="4451" actId="2696"/>
        <pc:sldMkLst>
          <pc:docMk/>
          <pc:sldMk cId="0" sldId="304"/>
        </pc:sldMkLst>
      </pc:sldChg>
      <pc:sldChg chg="del">
        <pc:chgData name="Kallia Peristeri" userId="37403c653e8d834e" providerId="LiveId" clId="{0A41AD3F-AA02-4BC2-AE36-1A4283B3BC51}" dt="2023-10-29T12:15:01.794" v="4462" actId="2696"/>
        <pc:sldMkLst>
          <pc:docMk/>
          <pc:sldMk cId="0" sldId="305"/>
        </pc:sldMkLst>
      </pc:sldChg>
      <pc:sldChg chg="del">
        <pc:chgData name="Kallia Peristeri" userId="37403c653e8d834e" providerId="LiveId" clId="{0A41AD3F-AA02-4BC2-AE36-1A4283B3BC51}" dt="2023-10-29T12:05:35.060" v="4408" actId="2696"/>
        <pc:sldMkLst>
          <pc:docMk/>
          <pc:sldMk cId="0" sldId="306"/>
        </pc:sldMkLst>
      </pc:sldChg>
      <pc:sldChg chg="del">
        <pc:chgData name="Kallia Peristeri" userId="37403c653e8d834e" providerId="LiveId" clId="{0A41AD3F-AA02-4BC2-AE36-1A4283B3BC51}" dt="2023-10-29T12:05:31.365" v="4407" actId="2696"/>
        <pc:sldMkLst>
          <pc:docMk/>
          <pc:sldMk cId="0" sldId="307"/>
        </pc:sldMkLst>
      </pc:sldChg>
      <pc:sldChg chg="del">
        <pc:chgData name="Kallia Peristeri" userId="37403c653e8d834e" providerId="LiveId" clId="{0A41AD3F-AA02-4BC2-AE36-1A4283B3BC51}" dt="2023-10-29T12:05:27.702" v="4406" actId="2696"/>
        <pc:sldMkLst>
          <pc:docMk/>
          <pc:sldMk cId="0" sldId="308"/>
        </pc:sldMkLst>
      </pc:sldChg>
      <pc:sldChg chg="del">
        <pc:chgData name="Kallia Peristeri" userId="37403c653e8d834e" providerId="LiveId" clId="{0A41AD3F-AA02-4BC2-AE36-1A4283B3BC51}" dt="2023-10-29T12:05:23.517" v="4405" actId="2696"/>
        <pc:sldMkLst>
          <pc:docMk/>
          <pc:sldMk cId="0" sldId="309"/>
        </pc:sldMkLst>
      </pc:sldChg>
      <pc:sldChg chg="del">
        <pc:chgData name="Kallia Peristeri" userId="37403c653e8d834e" providerId="LiveId" clId="{0A41AD3F-AA02-4BC2-AE36-1A4283B3BC51}" dt="2023-10-29T12:05:17.338" v="4404" actId="2696"/>
        <pc:sldMkLst>
          <pc:docMk/>
          <pc:sldMk cId="0" sldId="310"/>
        </pc:sldMkLst>
      </pc:sldChg>
      <pc:sldChg chg="modSp mod modAnim">
        <pc:chgData name="Kallia Peristeri" userId="37403c653e8d834e" providerId="LiveId" clId="{0A41AD3F-AA02-4BC2-AE36-1A4283B3BC51}" dt="2023-10-29T14:21:11.284" v="5269"/>
        <pc:sldMkLst>
          <pc:docMk/>
          <pc:sldMk cId="2907499341" sldId="312"/>
        </pc:sldMkLst>
        <pc:spChg chg="mod">
          <ac:chgData name="Kallia Peristeri" userId="37403c653e8d834e" providerId="LiveId" clId="{0A41AD3F-AA02-4BC2-AE36-1A4283B3BC51}" dt="2023-10-29T14:21:11.284" v="5269"/>
          <ac:spMkLst>
            <pc:docMk/>
            <pc:sldMk cId="2907499341" sldId="312"/>
            <ac:spMk id="3" creationId="{005694E7-E444-2456-3EB7-2DDFD22BBF85}"/>
          </ac:spMkLst>
        </pc:spChg>
        <pc:graphicFrameChg chg="mod">
          <ac:chgData name="Kallia Peristeri" userId="37403c653e8d834e" providerId="LiveId" clId="{0A41AD3F-AA02-4BC2-AE36-1A4283B3BC51}" dt="2023-10-29T14:07:19.334" v="5150" actId="115"/>
          <ac:graphicFrameMkLst>
            <pc:docMk/>
            <pc:sldMk cId="2907499341" sldId="312"/>
            <ac:graphicFrameMk id="8" creationId="{9BF93D57-23E6-DFA3-207C-47698F922DA1}"/>
          </ac:graphicFrameMkLst>
        </pc:graphicFrameChg>
      </pc:sldChg>
      <pc:sldChg chg="addSp delSp modSp mod modAnim">
        <pc:chgData name="Kallia Peristeri" userId="37403c653e8d834e" providerId="LiveId" clId="{0A41AD3F-AA02-4BC2-AE36-1A4283B3BC51}" dt="2023-10-29T16:35:17.363" v="5612" actId="207"/>
        <pc:sldMkLst>
          <pc:docMk/>
          <pc:sldMk cId="538171334" sldId="313"/>
        </pc:sldMkLst>
        <pc:spChg chg="mod">
          <ac:chgData name="Kallia Peristeri" userId="37403c653e8d834e" providerId="LiveId" clId="{0A41AD3F-AA02-4BC2-AE36-1A4283B3BC51}" dt="2023-10-29T14:24:28.145" v="5280" actId="207"/>
          <ac:spMkLst>
            <pc:docMk/>
            <pc:sldMk cId="538171334" sldId="313"/>
            <ac:spMk id="2" creationId="{9DC8307E-B900-2386-1E26-A3F3BB94EFC4}"/>
          </ac:spMkLst>
        </pc:spChg>
        <pc:spChg chg="mod">
          <ac:chgData name="Kallia Peristeri" userId="37403c653e8d834e" providerId="LiveId" clId="{0A41AD3F-AA02-4BC2-AE36-1A4283B3BC51}" dt="2023-10-22T14:36:37.795" v="312"/>
          <ac:spMkLst>
            <pc:docMk/>
            <pc:sldMk cId="538171334" sldId="313"/>
            <ac:spMk id="4" creationId="{02CDE7AD-1C82-C04A-1F6E-42E35E1F8AB3}"/>
          </ac:spMkLst>
        </pc:spChg>
        <pc:spChg chg="mod">
          <ac:chgData name="Kallia Peristeri" userId="37403c653e8d834e" providerId="LiveId" clId="{0A41AD3F-AA02-4BC2-AE36-1A4283B3BC51}" dt="2023-10-22T14:36:37.795" v="312"/>
          <ac:spMkLst>
            <pc:docMk/>
            <pc:sldMk cId="538171334" sldId="313"/>
            <ac:spMk id="5" creationId="{90E30816-91DE-1774-EA3D-CF663490D5BD}"/>
          </ac:spMkLst>
        </pc:spChg>
        <pc:spChg chg="mod">
          <ac:chgData name="Kallia Peristeri" userId="37403c653e8d834e" providerId="LiveId" clId="{0A41AD3F-AA02-4BC2-AE36-1A4283B3BC51}" dt="2023-10-22T14:36:37.795" v="312"/>
          <ac:spMkLst>
            <pc:docMk/>
            <pc:sldMk cId="538171334" sldId="313"/>
            <ac:spMk id="6" creationId="{D20209E1-32E0-306A-4C7E-C71B4DBF6CEF}"/>
          </ac:spMkLst>
        </pc:spChg>
        <pc:spChg chg="mod">
          <ac:chgData name="Kallia Peristeri" userId="37403c653e8d834e" providerId="LiveId" clId="{0A41AD3F-AA02-4BC2-AE36-1A4283B3BC51}" dt="2023-10-22T14:36:37.795" v="312"/>
          <ac:spMkLst>
            <pc:docMk/>
            <pc:sldMk cId="538171334" sldId="313"/>
            <ac:spMk id="7" creationId="{9DBF24C1-887B-2C11-D869-108A44E77EC4}"/>
          </ac:spMkLst>
        </pc:spChg>
        <pc:spChg chg="mod">
          <ac:chgData name="Kallia Peristeri" userId="37403c653e8d834e" providerId="LiveId" clId="{0A41AD3F-AA02-4BC2-AE36-1A4283B3BC51}" dt="2023-10-22T14:36:37.795" v="312"/>
          <ac:spMkLst>
            <pc:docMk/>
            <pc:sldMk cId="538171334" sldId="313"/>
            <ac:spMk id="8" creationId="{4B454E81-0E64-1134-42D8-FB4EA9A5AEC9}"/>
          </ac:spMkLst>
        </pc:spChg>
        <pc:spChg chg="mod">
          <ac:chgData name="Kallia Peristeri" userId="37403c653e8d834e" providerId="LiveId" clId="{0A41AD3F-AA02-4BC2-AE36-1A4283B3BC51}" dt="2023-10-22T14:36:37.795" v="312"/>
          <ac:spMkLst>
            <pc:docMk/>
            <pc:sldMk cId="538171334" sldId="313"/>
            <ac:spMk id="9" creationId="{666C109C-A0D8-DC32-3AD2-495BB6670A9F}"/>
          </ac:spMkLst>
        </pc:spChg>
        <pc:spChg chg="mod">
          <ac:chgData name="Kallia Peristeri" userId="37403c653e8d834e" providerId="LiveId" clId="{0A41AD3F-AA02-4BC2-AE36-1A4283B3BC51}" dt="2023-10-22T14:36:37.795" v="312"/>
          <ac:spMkLst>
            <pc:docMk/>
            <pc:sldMk cId="538171334" sldId="313"/>
            <ac:spMk id="10" creationId="{5814D97E-FDC0-3EFE-09F1-3D92E0940C44}"/>
          </ac:spMkLst>
        </pc:spChg>
        <pc:spChg chg="mod">
          <ac:chgData name="Kallia Peristeri" userId="37403c653e8d834e" providerId="LiveId" clId="{0A41AD3F-AA02-4BC2-AE36-1A4283B3BC51}" dt="2023-10-22T14:36:37.795" v="312"/>
          <ac:spMkLst>
            <pc:docMk/>
            <pc:sldMk cId="538171334" sldId="313"/>
            <ac:spMk id="11" creationId="{2D908290-57EC-3BE4-3F8C-E89C1496F6D3}"/>
          </ac:spMkLst>
        </pc:spChg>
        <pc:spChg chg="mod">
          <ac:chgData name="Kallia Peristeri" userId="37403c653e8d834e" providerId="LiveId" clId="{0A41AD3F-AA02-4BC2-AE36-1A4283B3BC51}" dt="2023-10-22T14:36:37.795" v="312"/>
          <ac:spMkLst>
            <pc:docMk/>
            <pc:sldMk cId="538171334" sldId="313"/>
            <ac:spMk id="12" creationId="{C6E47E23-2EE4-0A78-8AC2-203636DE329B}"/>
          </ac:spMkLst>
        </pc:spChg>
        <pc:spChg chg="del topLvl">
          <ac:chgData name="Kallia Peristeri" userId="37403c653e8d834e" providerId="LiveId" clId="{0A41AD3F-AA02-4BC2-AE36-1A4283B3BC51}" dt="2023-10-22T14:36:08.688" v="308" actId="21"/>
          <ac:spMkLst>
            <pc:docMk/>
            <pc:sldMk cId="538171334" sldId="313"/>
            <ac:spMk id="541" creationId="{00000000-0000-0000-0000-000000000000}"/>
          </ac:spMkLst>
        </pc:spChg>
        <pc:spChg chg="del topLvl">
          <ac:chgData name="Kallia Peristeri" userId="37403c653e8d834e" providerId="LiveId" clId="{0A41AD3F-AA02-4BC2-AE36-1A4283B3BC51}" dt="2023-10-22T14:35:57.791" v="306" actId="478"/>
          <ac:spMkLst>
            <pc:docMk/>
            <pc:sldMk cId="538171334" sldId="313"/>
            <ac:spMk id="542" creationId="{00000000-0000-0000-0000-000000000000}"/>
          </ac:spMkLst>
        </pc:spChg>
        <pc:grpChg chg="add mod">
          <ac:chgData name="Kallia Peristeri" userId="37403c653e8d834e" providerId="LiveId" clId="{0A41AD3F-AA02-4BC2-AE36-1A4283B3BC51}" dt="2023-10-22T14:36:37.795" v="312"/>
          <ac:grpSpMkLst>
            <pc:docMk/>
            <pc:sldMk cId="538171334" sldId="313"/>
            <ac:grpSpMk id="3" creationId="{D1A60ED5-1247-D253-3A9B-A39405AC0432}"/>
          </ac:grpSpMkLst>
        </pc:grpChg>
        <pc:grpChg chg="del">
          <ac:chgData name="Kallia Peristeri" userId="37403c653e8d834e" providerId="LiveId" clId="{0A41AD3F-AA02-4BC2-AE36-1A4283B3BC51}" dt="2023-10-22T14:35:57.791" v="306" actId="478"/>
          <ac:grpSpMkLst>
            <pc:docMk/>
            <pc:sldMk cId="538171334" sldId="313"/>
            <ac:grpSpMk id="540" creationId="{00000000-0000-0000-0000-000000000000}"/>
          </ac:grpSpMkLst>
        </pc:grpChg>
        <pc:graphicFrameChg chg="mod modGraphic">
          <ac:chgData name="Kallia Peristeri" userId="37403c653e8d834e" providerId="LiveId" clId="{0A41AD3F-AA02-4BC2-AE36-1A4283B3BC51}" dt="2023-10-29T16:35:17.363" v="5612" actId="207"/>
          <ac:graphicFrameMkLst>
            <pc:docMk/>
            <pc:sldMk cId="538171334" sldId="313"/>
            <ac:graphicFrameMk id="13" creationId="{EE67C7EA-BD52-234E-8B1F-3E47B3EAF57A}"/>
          </ac:graphicFrameMkLst>
        </pc:graphicFrameChg>
      </pc:sldChg>
      <pc:sldChg chg="addSp delSp modSp add mod delAnim modAnim">
        <pc:chgData name="Kallia Peristeri" userId="37403c653e8d834e" providerId="LiveId" clId="{0A41AD3F-AA02-4BC2-AE36-1A4283B3BC51}" dt="2023-10-29T16:36:21.397" v="5630" actId="20577"/>
        <pc:sldMkLst>
          <pc:docMk/>
          <pc:sldMk cId="1884741263" sldId="314"/>
        </pc:sldMkLst>
        <pc:spChg chg="add del mod">
          <ac:chgData name="Kallia Peristeri" userId="37403c653e8d834e" providerId="LiveId" clId="{0A41AD3F-AA02-4BC2-AE36-1A4283B3BC51}" dt="2023-10-22T15:27:48.510" v="560" actId="21"/>
          <ac:spMkLst>
            <pc:docMk/>
            <pc:sldMk cId="1884741263" sldId="314"/>
            <ac:spMk id="3" creationId="{5DE17A63-4106-623C-8F70-1F2979A7FA71}"/>
          </ac:spMkLst>
        </pc:spChg>
        <pc:spChg chg="add del mod">
          <ac:chgData name="Kallia Peristeri" userId="37403c653e8d834e" providerId="LiveId" clId="{0A41AD3F-AA02-4BC2-AE36-1A4283B3BC51}" dt="2023-10-22T16:47:06.564" v="726" actId="21"/>
          <ac:spMkLst>
            <pc:docMk/>
            <pc:sldMk cId="1884741263" sldId="314"/>
            <ac:spMk id="5" creationId="{2AB66BB0-077D-1DD6-215F-0ED30D397E25}"/>
          </ac:spMkLst>
        </pc:spChg>
        <pc:spChg chg="add del mod">
          <ac:chgData name="Kallia Peristeri" userId="37403c653e8d834e" providerId="LiveId" clId="{0A41AD3F-AA02-4BC2-AE36-1A4283B3BC51}" dt="2023-10-22T16:47:03.184" v="725" actId="21"/>
          <ac:spMkLst>
            <pc:docMk/>
            <pc:sldMk cId="1884741263" sldId="314"/>
            <ac:spMk id="7" creationId="{08630CBB-68D4-D6E1-3BA9-D94D92C7806D}"/>
          </ac:spMkLst>
        </pc:spChg>
        <pc:spChg chg="add del mod">
          <ac:chgData name="Kallia Peristeri" userId="37403c653e8d834e" providerId="LiveId" clId="{0A41AD3F-AA02-4BC2-AE36-1A4283B3BC51}" dt="2023-10-22T19:25:19.492" v="1263"/>
          <ac:spMkLst>
            <pc:docMk/>
            <pc:sldMk cId="1884741263" sldId="314"/>
            <ac:spMk id="13" creationId="{A6F1863F-C3BB-B4B4-81A7-C7321FE5B11D}"/>
          </ac:spMkLst>
        </pc:spChg>
        <pc:spChg chg="mod">
          <ac:chgData name="Kallia Peristeri" userId="37403c653e8d834e" providerId="LiveId" clId="{0A41AD3F-AA02-4BC2-AE36-1A4283B3BC51}" dt="2023-10-29T14:20:54.217" v="5267" actId="20577"/>
          <ac:spMkLst>
            <pc:docMk/>
            <pc:sldMk cId="1884741263" sldId="314"/>
            <ac:spMk id="17" creationId="{1E0C538E-2DEB-E2F7-AECA-8C598333D6C2}"/>
          </ac:spMkLst>
        </pc:spChg>
        <pc:spChg chg="del mod">
          <ac:chgData name="Kallia Peristeri" userId="37403c653e8d834e" providerId="LiveId" clId="{0A41AD3F-AA02-4BC2-AE36-1A4283B3BC51}" dt="2023-10-22T15:06:02.251" v="385" actId="478"/>
          <ac:spMkLst>
            <pc:docMk/>
            <pc:sldMk cId="1884741263" sldId="314"/>
            <ac:spMk id="18" creationId="{CF15C072-3ACC-85A9-CD6C-28723323FE76}"/>
          </ac:spMkLst>
        </pc:spChg>
        <pc:graphicFrameChg chg="add del modGraphic">
          <ac:chgData name="Kallia Peristeri" userId="37403c653e8d834e" providerId="LiveId" clId="{0A41AD3F-AA02-4BC2-AE36-1A4283B3BC51}" dt="2023-10-22T15:39:31.795" v="576" actId="21"/>
          <ac:graphicFrameMkLst>
            <pc:docMk/>
            <pc:sldMk cId="1884741263" sldId="314"/>
            <ac:graphicFrameMk id="10" creationId="{BE3156B8-BB0A-7857-D328-B5B396FE29BC}"/>
          </ac:graphicFrameMkLst>
        </pc:graphicFrameChg>
        <pc:graphicFrameChg chg="add del mod modGraphic">
          <ac:chgData name="Kallia Peristeri" userId="37403c653e8d834e" providerId="LiveId" clId="{0A41AD3F-AA02-4BC2-AE36-1A4283B3BC51}" dt="2023-10-22T19:25:22.564" v="1264" actId="478"/>
          <ac:graphicFrameMkLst>
            <pc:docMk/>
            <pc:sldMk cId="1884741263" sldId="314"/>
            <ac:graphicFrameMk id="11" creationId="{63B35142-77BC-4952-FD71-3449C2734BF5}"/>
          </ac:graphicFrameMkLst>
        </pc:graphicFrameChg>
        <pc:graphicFrameChg chg="add del mod modGraphic">
          <ac:chgData name="Kallia Peristeri" userId="37403c653e8d834e" providerId="LiveId" clId="{0A41AD3F-AA02-4BC2-AE36-1A4283B3BC51}" dt="2023-10-29T16:36:21.397" v="5630" actId="20577"/>
          <ac:graphicFrameMkLst>
            <pc:docMk/>
            <pc:sldMk cId="1884741263" sldId="314"/>
            <ac:graphicFrameMk id="14" creationId="{719F3469-F79E-1843-3EBC-11B05EEAAF33}"/>
          </ac:graphicFrameMkLst>
        </pc:graphicFrameChg>
        <pc:picChg chg="del">
          <ac:chgData name="Kallia Peristeri" userId="37403c653e8d834e" providerId="LiveId" clId="{0A41AD3F-AA02-4BC2-AE36-1A4283B3BC51}" dt="2023-10-22T15:06:00.493" v="383" actId="478"/>
          <ac:picMkLst>
            <pc:docMk/>
            <pc:sldMk cId="1884741263" sldId="314"/>
            <ac:picMk id="20" creationId="{86B64074-C789-678A-67A0-F3F47CB988E7}"/>
          </ac:picMkLst>
        </pc:picChg>
      </pc:sldChg>
      <pc:sldChg chg="addSp delSp modSp add mod delAnim modAnim">
        <pc:chgData name="Kallia Peristeri" userId="37403c653e8d834e" providerId="LiveId" clId="{0A41AD3F-AA02-4BC2-AE36-1A4283B3BC51}" dt="2023-10-29T15:48:57.275" v="5411"/>
        <pc:sldMkLst>
          <pc:docMk/>
          <pc:sldMk cId="1348769480" sldId="315"/>
        </pc:sldMkLst>
        <pc:spChg chg="add mod">
          <ac:chgData name="Kallia Peristeri" userId="37403c653e8d834e" providerId="LiveId" clId="{0A41AD3F-AA02-4BC2-AE36-1A4283B3BC51}" dt="2023-10-29T13:57:55.016" v="5018" actId="2711"/>
          <ac:spMkLst>
            <pc:docMk/>
            <pc:sldMk cId="1348769480" sldId="315"/>
            <ac:spMk id="2" creationId="{E530B121-CBF9-075A-EF0F-A868A35DCF46}"/>
          </ac:spMkLst>
        </pc:spChg>
        <pc:spChg chg="add del mod">
          <ac:chgData name="Kallia Peristeri" userId="37403c653e8d834e" providerId="LiveId" clId="{0A41AD3F-AA02-4BC2-AE36-1A4283B3BC51}" dt="2023-10-22T18:53:48.045" v="959" actId="21"/>
          <ac:spMkLst>
            <pc:docMk/>
            <pc:sldMk cId="1348769480" sldId="315"/>
            <ac:spMk id="7" creationId="{6E1F9354-D7A1-2DD6-97E4-93382F5CC4AA}"/>
          </ac:spMkLst>
        </pc:spChg>
        <pc:spChg chg="add del mod">
          <ac:chgData name="Kallia Peristeri" userId="37403c653e8d834e" providerId="LiveId" clId="{0A41AD3F-AA02-4BC2-AE36-1A4283B3BC51}" dt="2023-10-22T18:54:08.440" v="963"/>
          <ac:spMkLst>
            <pc:docMk/>
            <pc:sldMk cId="1348769480" sldId="315"/>
            <ac:spMk id="8" creationId="{12BE3CA0-1547-6EB8-4052-89B21C113514}"/>
          </ac:spMkLst>
        </pc:spChg>
        <pc:spChg chg="del">
          <ac:chgData name="Kallia Peristeri" userId="37403c653e8d834e" providerId="LiveId" clId="{0A41AD3F-AA02-4BC2-AE36-1A4283B3BC51}" dt="2023-10-22T16:19:34.230" v="578" actId="21"/>
          <ac:spMkLst>
            <pc:docMk/>
            <pc:sldMk cId="1348769480" sldId="315"/>
            <ac:spMk id="17" creationId="{1E0C538E-2DEB-E2F7-AECA-8C598333D6C2}"/>
          </ac:spMkLst>
        </pc:spChg>
        <pc:spChg chg="del">
          <ac:chgData name="Kallia Peristeri" userId="37403c653e8d834e" providerId="LiveId" clId="{0A41AD3F-AA02-4BC2-AE36-1A4283B3BC51}" dt="2023-10-22T16:19:36.632" v="579" actId="21"/>
          <ac:spMkLst>
            <pc:docMk/>
            <pc:sldMk cId="1348769480" sldId="315"/>
            <ac:spMk id="18" creationId="{CF15C072-3ACC-85A9-CD6C-28723323FE76}"/>
          </ac:spMkLst>
        </pc:spChg>
        <pc:graphicFrameChg chg="add del modGraphic">
          <ac:chgData name="Kallia Peristeri" userId="37403c653e8d834e" providerId="LiveId" clId="{0A41AD3F-AA02-4BC2-AE36-1A4283B3BC51}" dt="2023-10-22T16:20:33.311" v="583" actId="1032"/>
          <ac:graphicFrameMkLst>
            <pc:docMk/>
            <pc:sldMk cId="1348769480" sldId="315"/>
            <ac:graphicFrameMk id="3" creationId="{B3A2F04F-442D-B2E5-C4BA-23ECE5FB4290}"/>
          </ac:graphicFrameMkLst>
        </pc:graphicFrameChg>
        <pc:graphicFrameChg chg="add del mod modGraphic">
          <ac:chgData name="Kallia Peristeri" userId="37403c653e8d834e" providerId="LiveId" clId="{0A41AD3F-AA02-4BC2-AE36-1A4283B3BC51}" dt="2023-10-22T16:30:12.703" v="627" actId="21"/>
          <ac:graphicFrameMkLst>
            <pc:docMk/>
            <pc:sldMk cId="1348769480" sldId="315"/>
            <ac:graphicFrameMk id="4" creationId="{3D629430-6241-966F-A13F-852EBDEE77B0}"/>
          </ac:graphicFrameMkLst>
        </pc:graphicFrameChg>
        <pc:graphicFrameChg chg="add mod modGraphic">
          <ac:chgData name="Kallia Peristeri" userId="37403c653e8d834e" providerId="LiveId" clId="{0A41AD3F-AA02-4BC2-AE36-1A4283B3BC51}" dt="2023-10-29T15:48:57.275" v="5411"/>
          <ac:graphicFrameMkLst>
            <pc:docMk/>
            <pc:sldMk cId="1348769480" sldId="315"/>
            <ac:graphicFrameMk id="5" creationId="{BCC62934-D477-4BE6-9DAD-8D532B2D9C72}"/>
          </ac:graphicFrameMkLst>
        </pc:graphicFrameChg>
        <pc:picChg chg="del">
          <ac:chgData name="Kallia Peristeri" userId="37403c653e8d834e" providerId="LiveId" clId="{0A41AD3F-AA02-4BC2-AE36-1A4283B3BC51}" dt="2023-10-22T16:19:39.460" v="580" actId="21"/>
          <ac:picMkLst>
            <pc:docMk/>
            <pc:sldMk cId="1348769480" sldId="315"/>
            <ac:picMk id="20" creationId="{86B64074-C789-678A-67A0-F3F47CB988E7}"/>
          </ac:picMkLst>
        </pc:picChg>
      </pc:sldChg>
      <pc:sldChg chg="addSp delSp modSp add mod delAnim modAnim">
        <pc:chgData name="Kallia Peristeri" userId="37403c653e8d834e" providerId="LiveId" clId="{0A41AD3F-AA02-4BC2-AE36-1A4283B3BC51}" dt="2023-10-29T16:44:09.767" v="5687"/>
        <pc:sldMkLst>
          <pc:docMk/>
          <pc:sldMk cId="424169723" sldId="316"/>
        </pc:sldMkLst>
        <pc:spChg chg="add mod">
          <ac:chgData name="Kallia Peristeri" userId="37403c653e8d834e" providerId="LiveId" clId="{0A41AD3F-AA02-4BC2-AE36-1A4283B3BC51}" dt="2023-10-29T16:39:51.363" v="5667" actId="1076"/>
          <ac:spMkLst>
            <pc:docMk/>
            <pc:sldMk cId="424169723" sldId="316"/>
            <ac:spMk id="3" creationId="{8E1D2D4E-9707-968A-1C0C-B4F6AF9D931B}"/>
          </ac:spMkLst>
        </pc:spChg>
        <pc:spChg chg="add mod">
          <ac:chgData name="Kallia Peristeri" userId="37403c653e8d834e" providerId="LiveId" clId="{0A41AD3F-AA02-4BC2-AE36-1A4283B3BC51}" dt="2023-10-29T16:40:13.404" v="5672" actId="114"/>
          <ac:spMkLst>
            <pc:docMk/>
            <pc:sldMk cId="424169723" sldId="316"/>
            <ac:spMk id="4" creationId="{3366AD1C-95BB-317B-D37A-C72301E81A7E}"/>
          </ac:spMkLst>
        </pc:spChg>
        <pc:spChg chg="add mod">
          <ac:chgData name="Kallia Peristeri" userId="37403c653e8d834e" providerId="LiveId" clId="{0A41AD3F-AA02-4BC2-AE36-1A4283B3BC51}" dt="2023-10-29T16:38:59.159" v="5662" actId="1076"/>
          <ac:spMkLst>
            <pc:docMk/>
            <pc:sldMk cId="424169723" sldId="316"/>
            <ac:spMk id="5" creationId="{B3FDC937-C17A-9893-5EAC-045B31E2C7EE}"/>
          </ac:spMkLst>
        </pc:spChg>
        <pc:spChg chg="mod">
          <ac:chgData name="Kallia Peristeri" userId="37403c653e8d834e" providerId="LiveId" clId="{0A41AD3F-AA02-4BC2-AE36-1A4283B3BC51}" dt="2023-10-29T13:47:16.541" v="4933" actId="20577"/>
          <ac:spMkLst>
            <pc:docMk/>
            <pc:sldMk cId="424169723" sldId="316"/>
            <ac:spMk id="17" creationId="{1E0C538E-2DEB-E2F7-AECA-8C598333D6C2}"/>
          </ac:spMkLst>
        </pc:spChg>
        <pc:graphicFrameChg chg="add mod modGraphic">
          <ac:chgData name="Kallia Peristeri" userId="37403c653e8d834e" providerId="LiveId" clId="{0A41AD3F-AA02-4BC2-AE36-1A4283B3BC51}" dt="2023-10-29T16:44:09.767" v="5687"/>
          <ac:graphicFrameMkLst>
            <pc:docMk/>
            <pc:sldMk cId="424169723" sldId="316"/>
            <ac:graphicFrameMk id="2" creationId="{B939FD5A-B09F-12A0-0621-BFDF73EBDDAE}"/>
          </ac:graphicFrameMkLst>
        </pc:graphicFrameChg>
        <pc:graphicFrameChg chg="del">
          <ac:chgData name="Kallia Peristeri" userId="37403c653e8d834e" providerId="LiveId" clId="{0A41AD3F-AA02-4BC2-AE36-1A4283B3BC51}" dt="2023-10-22T20:09:14.950" v="1716" actId="478"/>
          <ac:graphicFrameMkLst>
            <pc:docMk/>
            <pc:sldMk cId="424169723" sldId="316"/>
            <ac:graphicFrameMk id="14" creationId="{719F3469-F79E-1843-3EBC-11B05EEAAF33}"/>
          </ac:graphicFrameMkLst>
        </pc:graphicFrameChg>
        <pc:picChg chg="add del mod">
          <ac:chgData name="Kallia Peristeri" userId="37403c653e8d834e" providerId="LiveId" clId="{0A41AD3F-AA02-4BC2-AE36-1A4283B3BC51}" dt="2023-10-29T16:42:51.212" v="5680" actId="478"/>
          <ac:picMkLst>
            <pc:docMk/>
            <pc:sldMk cId="424169723" sldId="316"/>
            <ac:picMk id="7" creationId="{C7895F9D-FC91-379D-D22C-DED0CA375603}"/>
          </ac:picMkLst>
        </pc:picChg>
      </pc:sldChg>
      <pc:sldChg chg="addSp delSp modSp add del mod delAnim">
        <pc:chgData name="Kallia Peristeri" userId="37403c653e8d834e" providerId="LiveId" clId="{0A41AD3F-AA02-4BC2-AE36-1A4283B3BC51}" dt="2023-10-27T12:59:04.352" v="2955" actId="2696"/>
        <pc:sldMkLst>
          <pc:docMk/>
          <pc:sldMk cId="353539757" sldId="317"/>
        </pc:sldMkLst>
        <pc:spChg chg="add mod">
          <ac:chgData name="Kallia Peristeri" userId="37403c653e8d834e" providerId="LiveId" clId="{0A41AD3F-AA02-4BC2-AE36-1A4283B3BC51}" dt="2023-10-27T12:58:30.734" v="2949"/>
          <ac:spMkLst>
            <pc:docMk/>
            <pc:sldMk cId="353539757" sldId="317"/>
            <ac:spMk id="4" creationId="{DBFB1BF0-E0F5-2DD3-C1FE-946774540B25}"/>
          </ac:spMkLst>
        </pc:spChg>
        <pc:spChg chg="add mod">
          <ac:chgData name="Kallia Peristeri" userId="37403c653e8d834e" providerId="LiveId" clId="{0A41AD3F-AA02-4BC2-AE36-1A4283B3BC51}" dt="2023-10-27T12:58:30.734" v="2949"/>
          <ac:spMkLst>
            <pc:docMk/>
            <pc:sldMk cId="353539757" sldId="317"/>
            <ac:spMk id="5" creationId="{27A08283-8641-6C38-72E6-C070C8E12B54}"/>
          </ac:spMkLst>
        </pc:spChg>
        <pc:spChg chg="add mod">
          <ac:chgData name="Kallia Peristeri" userId="37403c653e8d834e" providerId="LiveId" clId="{0A41AD3F-AA02-4BC2-AE36-1A4283B3BC51}" dt="2023-10-27T12:58:56.802" v="2953"/>
          <ac:spMkLst>
            <pc:docMk/>
            <pc:sldMk cId="353539757" sldId="317"/>
            <ac:spMk id="18" creationId="{94B51541-C923-BB28-AFBA-345433A7504E}"/>
          </ac:spMkLst>
        </pc:spChg>
        <pc:spChg chg="add mod">
          <ac:chgData name="Kallia Peristeri" userId="37403c653e8d834e" providerId="LiveId" clId="{0A41AD3F-AA02-4BC2-AE36-1A4283B3BC51}" dt="2023-10-27T12:58:56.802" v="2953"/>
          <ac:spMkLst>
            <pc:docMk/>
            <pc:sldMk cId="353539757" sldId="317"/>
            <ac:spMk id="19" creationId="{EEF63558-398B-B309-A7EE-88C59FF500D3}"/>
          </ac:spMkLst>
        </pc:spChg>
        <pc:spChg chg="add mod">
          <ac:chgData name="Kallia Peristeri" userId="37403c653e8d834e" providerId="LiveId" clId="{0A41AD3F-AA02-4BC2-AE36-1A4283B3BC51}" dt="2023-10-27T12:58:56.802" v="2953"/>
          <ac:spMkLst>
            <pc:docMk/>
            <pc:sldMk cId="353539757" sldId="317"/>
            <ac:spMk id="20" creationId="{0C113459-4887-1A0A-B1C2-9F8731628CFE}"/>
          </ac:spMkLst>
        </pc:spChg>
        <pc:spChg chg="add mod">
          <ac:chgData name="Kallia Peristeri" userId="37403c653e8d834e" providerId="LiveId" clId="{0A41AD3F-AA02-4BC2-AE36-1A4283B3BC51}" dt="2023-10-27T12:58:56.802" v="2953"/>
          <ac:spMkLst>
            <pc:docMk/>
            <pc:sldMk cId="353539757" sldId="317"/>
            <ac:spMk id="21" creationId="{809B9187-A8DF-D249-F0EF-B7A9C77E7BF8}"/>
          </ac:spMkLst>
        </pc:spChg>
        <pc:spChg chg="add mod">
          <ac:chgData name="Kallia Peristeri" userId="37403c653e8d834e" providerId="LiveId" clId="{0A41AD3F-AA02-4BC2-AE36-1A4283B3BC51}" dt="2023-10-27T12:58:56.802" v="2953"/>
          <ac:spMkLst>
            <pc:docMk/>
            <pc:sldMk cId="353539757" sldId="317"/>
            <ac:spMk id="22" creationId="{D0E2CEBC-392B-7514-26E8-F970472A8648}"/>
          </ac:spMkLst>
        </pc:spChg>
        <pc:spChg chg="add mod">
          <ac:chgData name="Kallia Peristeri" userId="37403c653e8d834e" providerId="LiveId" clId="{0A41AD3F-AA02-4BC2-AE36-1A4283B3BC51}" dt="2023-10-27T12:58:56.802" v="2953"/>
          <ac:spMkLst>
            <pc:docMk/>
            <pc:sldMk cId="353539757" sldId="317"/>
            <ac:spMk id="23" creationId="{4E4AF070-12DB-B916-639E-40275F4F52B7}"/>
          </ac:spMkLst>
        </pc:spChg>
        <pc:spChg chg="add mod">
          <ac:chgData name="Kallia Peristeri" userId="37403c653e8d834e" providerId="LiveId" clId="{0A41AD3F-AA02-4BC2-AE36-1A4283B3BC51}" dt="2023-10-27T12:58:56.802" v="2953"/>
          <ac:spMkLst>
            <pc:docMk/>
            <pc:sldMk cId="353539757" sldId="317"/>
            <ac:spMk id="24" creationId="{29712831-42AA-7294-1AEC-07CB19837527}"/>
          </ac:spMkLst>
        </pc:spChg>
        <pc:spChg chg="add mod">
          <ac:chgData name="Kallia Peristeri" userId="37403c653e8d834e" providerId="LiveId" clId="{0A41AD3F-AA02-4BC2-AE36-1A4283B3BC51}" dt="2023-10-27T12:58:56.802" v="2953"/>
          <ac:spMkLst>
            <pc:docMk/>
            <pc:sldMk cId="353539757" sldId="317"/>
            <ac:spMk id="25" creationId="{7540AEDA-6800-47C2-F974-B9592E208E83}"/>
          </ac:spMkLst>
        </pc:spChg>
        <pc:spChg chg="add mod">
          <ac:chgData name="Kallia Peristeri" userId="37403c653e8d834e" providerId="LiveId" clId="{0A41AD3F-AA02-4BC2-AE36-1A4283B3BC51}" dt="2023-10-27T12:58:56.802" v="2953"/>
          <ac:spMkLst>
            <pc:docMk/>
            <pc:sldMk cId="353539757" sldId="317"/>
            <ac:spMk id="26" creationId="{6CFDF749-7955-A70B-8C00-74D9A0E79182}"/>
          </ac:spMkLst>
        </pc:spChg>
        <pc:spChg chg="add mod">
          <ac:chgData name="Kallia Peristeri" userId="37403c653e8d834e" providerId="LiveId" clId="{0A41AD3F-AA02-4BC2-AE36-1A4283B3BC51}" dt="2023-10-27T12:58:56.802" v="2953"/>
          <ac:spMkLst>
            <pc:docMk/>
            <pc:sldMk cId="353539757" sldId="317"/>
            <ac:spMk id="27" creationId="{07481960-63C6-885E-FCC7-F56BCFC543CB}"/>
          </ac:spMkLst>
        </pc:spChg>
        <pc:spChg chg="add mod">
          <ac:chgData name="Kallia Peristeri" userId="37403c653e8d834e" providerId="LiveId" clId="{0A41AD3F-AA02-4BC2-AE36-1A4283B3BC51}" dt="2023-10-27T12:58:56.802" v="2953"/>
          <ac:spMkLst>
            <pc:docMk/>
            <pc:sldMk cId="353539757" sldId="317"/>
            <ac:spMk id="28" creationId="{FA6ED6F9-5947-3340-CCA1-F19A943A45C6}"/>
          </ac:spMkLst>
        </pc:spChg>
        <pc:spChg chg="add mod">
          <ac:chgData name="Kallia Peristeri" userId="37403c653e8d834e" providerId="LiveId" clId="{0A41AD3F-AA02-4BC2-AE36-1A4283B3BC51}" dt="2023-10-27T12:58:56.802" v="2953"/>
          <ac:spMkLst>
            <pc:docMk/>
            <pc:sldMk cId="353539757" sldId="317"/>
            <ac:spMk id="29" creationId="{22E6A4F4-322B-5F1C-C439-E9FA894A0D1D}"/>
          </ac:spMkLst>
        </pc:spChg>
        <pc:spChg chg="add mod">
          <ac:chgData name="Kallia Peristeri" userId="37403c653e8d834e" providerId="LiveId" clId="{0A41AD3F-AA02-4BC2-AE36-1A4283B3BC51}" dt="2023-10-27T12:58:56.802" v="2953"/>
          <ac:spMkLst>
            <pc:docMk/>
            <pc:sldMk cId="353539757" sldId="317"/>
            <ac:spMk id="30" creationId="{00BEA617-CA50-9CC1-3F23-137E9ABBB57A}"/>
          </ac:spMkLst>
        </pc:spChg>
        <pc:spChg chg="add mod">
          <ac:chgData name="Kallia Peristeri" userId="37403c653e8d834e" providerId="LiveId" clId="{0A41AD3F-AA02-4BC2-AE36-1A4283B3BC51}" dt="2023-10-27T12:58:56.802" v="2953"/>
          <ac:spMkLst>
            <pc:docMk/>
            <pc:sldMk cId="353539757" sldId="317"/>
            <ac:spMk id="31" creationId="{386B1C15-9751-4023-EFD0-2F51609AAABC}"/>
          </ac:spMkLst>
        </pc:spChg>
        <pc:spChg chg="add mod">
          <ac:chgData name="Kallia Peristeri" userId="37403c653e8d834e" providerId="LiveId" clId="{0A41AD3F-AA02-4BC2-AE36-1A4283B3BC51}" dt="2023-10-27T12:58:56.802" v="2953"/>
          <ac:spMkLst>
            <pc:docMk/>
            <pc:sldMk cId="353539757" sldId="317"/>
            <ac:spMk id="32" creationId="{78424BDD-146A-6697-A5F0-2AFF48545587}"/>
          </ac:spMkLst>
        </pc:spChg>
        <pc:spChg chg="add mod">
          <ac:chgData name="Kallia Peristeri" userId="37403c653e8d834e" providerId="LiveId" clId="{0A41AD3F-AA02-4BC2-AE36-1A4283B3BC51}" dt="2023-10-27T12:58:56.802" v="2953"/>
          <ac:spMkLst>
            <pc:docMk/>
            <pc:sldMk cId="353539757" sldId="317"/>
            <ac:spMk id="33" creationId="{6EAD9587-88CE-5061-3258-D2260A305105}"/>
          </ac:spMkLst>
        </pc:spChg>
        <pc:spChg chg="add mod">
          <ac:chgData name="Kallia Peristeri" userId="37403c653e8d834e" providerId="LiveId" clId="{0A41AD3F-AA02-4BC2-AE36-1A4283B3BC51}" dt="2023-10-27T12:58:56.802" v="2953"/>
          <ac:spMkLst>
            <pc:docMk/>
            <pc:sldMk cId="353539757" sldId="317"/>
            <ac:spMk id="34" creationId="{8F85892B-8ED7-9894-532B-77C5F8C5AA1C}"/>
          </ac:spMkLst>
        </pc:spChg>
        <pc:spChg chg="add mod">
          <ac:chgData name="Kallia Peristeri" userId="37403c653e8d834e" providerId="LiveId" clId="{0A41AD3F-AA02-4BC2-AE36-1A4283B3BC51}" dt="2023-10-27T12:58:56.802" v="2953"/>
          <ac:spMkLst>
            <pc:docMk/>
            <pc:sldMk cId="353539757" sldId="317"/>
            <ac:spMk id="35" creationId="{3540C1A7-0D56-0D9C-AF0C-59E1374B7DC0}"/>
          </ac:spMkLst>
        </pc:spChg>
        <pc:spChg chg="add mod">
          <ac:chgData name="Kallia Peristeri" userId="37403c653e8d834e" providerId="LiveId" clId="{0A41AD3F-AA02-4BC2-AE36-1A4283B3BC51}" dt="2023-10-27T12:58:56.802" v="2953"/>
          <ac:spMkLst>
            <pc:docMk/>
            <pc:sldMk cId="353539757" sldId="317"/>
            <ac:spMk id="36" creationId="{C62382C6-20A8-53CE-E32B-67361E22983E}"/>
          </ac:spMkLst>
        </pc:spChg>
        <pc:spChg chg="add mod">
          <ac:chgData name="Kallia Peristeri" userId="37403c653e8d834e" providerId="LiveId" clId="{0A41AD3F-AA02-4BC2-AE36-1A4283B3BC51}" dt="2023-10-27T12:58:56.802" v="2953"/>
          <ac:spMkLst>
            <pc:docMk/>
            <pc:sldMk cId="353539757" sldId="317"/>
            <ac:spMk id="37" creationId="{82AEAF73-9CCD-8C38-8C5C-DBF409D13142}"/>
          </ac:spMkLst>
        </pc:spChg>
        <pc:spChg chg="add mod">
          <ac:chgData name="Kallia Peristeri" userId="37403c653e8d834e" providerId="LiveId" clId="{0A41AD3F-AA02-4BC2-AE36-1A4283B3BC51}" dt="2023-10-27T12:58:56.802" v="2953"/>
          <ac:spMkLst>
            <pc:docMk/>
            <pc:sldMk cId="353539757" sldId="317"/>
            <ac:spMk id="38" creationId="{0F8155B2-310C-5D65-1362-79354AED68A7}"/>
          </ac:spMkLst>
        </pc:spChg>
        <pc:spChg chg="add mod">
          <ac:chgData name="Kallia Peristeri" userId="37403c653e8d834e" providerId="LiveId" clId="{0A41AD3F-AA02-4BC2-AE36-1A4283B3BC51}" dt="2023-10-27T12:58:56.802" v="2953"/>
          <ac:spMkLst>
            <pc:docMk/>
            <pc:sldMk cId="353539757" sldId="317"/>
            <ac:spMk id="39" creationId="{D9F519B8-70EE-C131-8232-937A3774B79F}"/>
          </ac:spMkLst>
        </pc:spChg>
        <pc:spChg chg="add mod">
          <ac:chgData name="Kallia Peristeri" userId="37403c653e8d834e" providerId="LiveId" clId="{0A41AD3F-AA02-4BC2-AE36-1A4283B3BC51}" dt="2023-10-27T12:58:56.802" v="2953"/>
          <ac:spMkLst>
            <pc:docMk/>
            <pc:sldMk cId="353539757" sldId="317"/>
            <ac:spMk id="40" creationId="{5902638E-EA75-5058-87AA-B50DE835B974}"/>
          </ac:spMkLst>
        </pc:spChg>
        <pc:spChg chg="add mod">
          <ac:chgData name="Kallia Peristeri" userId="37403c653e8d834e" providerId="LiveId" clId="{0A41AD3F-AA02-4BC2-AE36-1A4283B3BC51}" dt="2023-10-27T12:58:56.802" v="2953"/>
          <ac:spMkLst>
            <pc:docMk/>
            <pc:sldMk cId="353539757" sldId="317"/>
            <ac:spMk id="41" creationId="{818BBA91-91D6-36E2-6A53-42008CB58563}"/>
          </ac:spMkLst>
        </pc:spChg>
        <pc:spChg chg="mod">
          <ac:chgData name="Kallia Peristeri" userId="37403c653e8d834e" providerId="LiveId" clId="{0A41AD3F-AA02-4BC2-AE36-1A4283B3BC51}" dt="2023-10-26T14:07:04.504" v="2318" actId="20577"/>
          <ac:spMkLst>
            <pc:docMk/>
            <pc:sldMk cId="353539757" sldId="317"/>
            <ac:spMk id="674" creationId="{00000000-0000-0000-0000-000000000000}"/>
          </ac:spMkLst>
        </pc:spChg>
        <pc:grpChg chg="add mod">
          <ac:chgData name="Kallia Peristeri" userId="37403c653e8d834e" providerId="LiveId" clId="{0A41AD3F-AA02-4BC2-AE36-1A4283B3BC51}" dt="2023-10-27T12:58:30.734" v="2949"/>
          <ac:grpSpMkLst>
            <pc:docMk/>
            <pc:sldMk cId="353539757" sldId="317"/>
            <ac:grpSpMk id="3" creationId="{89C9CD60-2FF6-F580-D74E-B74268A9FACA}"/>
          </ac:grpSpMkLst>
        </pc:grpChg>
        <pc:grpChg chg="add mod">
          <ac:chgData name="Kallia Peristeri" userId="37403c653e8d834e" providerId="LiveId" clId="{0A41AD3F-AA02-4BC2-AE36-1A4283B3BC51}" dt="2023-10-27T12:58:56.802" v="2953"/>
          <ac:grpSpMkLst>
            <pc:docMk/>
            <pc:sldMk cId="353539757" sldId="317"/>
            <ac:grpSpMk id="6" creationId="{8F3555B3-100A-FE0E-70F7-3D72EE7207BD}"/>
          </ac:grpSpMkLst>
        </pc:grpChg>
        <pc:grpChg chg="add mod">
          <ac:chgData name="Kallia Peristeri" userId="37403c653e8d834e" providerId="LiveId" clId="{0A41AD3F-AA02-4BC2-AE36-1A4283B3BC51}" dt="2023-10-27T12:58:56.802" v="2953"/>
          <ac:grpSpMkLst>
            <pc:docMk/>
            <pc:sldMk cId="353539757" sldId="317"/>
            <ac:grpSpMk id="7" creationId="{FC1C029B-5528-0AF3-0DCB-4CA8ED06E5C7}"/>
          </ac:grpSpMkLst>
        </pc:grpChg>
        <pc:grpChg chg="add mod">
          <ac:chgData name="Kallia Peristeri" userId="37403c653e8d834e" providerId="LiveId" clId="{0A41AD3F-AA02-4BC2-AE36-1A4283B3BC51}" dt="2023-10-27T12:58:56.802" v="2953"/>
          <ac:grpSpMkLst>
            <pc:docMk/>
            <pc:sldMk cId="353539757" sldId="317"/>
            <ac:grpSpMk id="8" creationId="{5FD9ADA2-71BE-79B7-97C6-FC4D512E691F}"/>
          </ac:grpSpMkLst>
        </pc:grpChg>
        <pc:grpChg chg="add mod">
          <ac:chgData name="Kallia Peristeri" userId="37403c653e8d834e" providerId="LiveId" clId="{0A41AD3F-AA02-4BC2-AE36-1A4283B3BC51}" dt="2023-10-27T12:58:56.802" v="2953"/>
          <ac:grpSpMkLst>
            <pc:docMk/>
            <pc:sldMk cId="353539757" sldId="317"/>
            <ac:grpSpMk id="9" creationId="{AC684E1B-FF5B-82D3-6CB3-D078A1A2CE18}"/>
          </ac:grpSpMkLst>
        </pc:grpChg>
        <pc:grpChg chg="add mod">
          <ac:chgData name="Kallia Peristeri" userId="37403c653e8d834e" providerId="LiveId" clId="{0A41AD3F-AA02-4BC2-AE36-1A4283B3BC51}" dt="2023-10-27T12:58:56.802" v="2953"/>
          <ac:grpSpMkLst>
            <pc:docMk/>
            <pc:sldMk cId="353539757" sldId="317"/>
            <ac:grpSpMk id="10" creationId="{537E84F7-78C7-28D8-DA91-484E0BAC0D09}"/>
          </ac:grpSpMkLst>
        </pc:grpChg>
        <pc:grpChg chg="add mod">
          <ac:chgData name="Kallia Peristeri" userId="37403c653e8d834e" providerId="LiveId" clId="{0A41AD3F-AA02-4BC2-AE36-1A4283B3BC51}" dt="2023-10-27T12:58:56.802" v="2953"/>
          <ac:grpSpMkLst>
            <pc:docMk/>
            <pc:sldMk cId="353539757" sldId="317"/>
            <ac:grpSpMk id="11" creationId="{5EAA3A99-7094-C188-7387-FADA095D530C}"/>
          </ac:grpSpMkLst>
        </pc:grpChg>
        <pc:grpChg chg="add mod">
          <ac:chgData name="Kallia Peristeri" userId="37403c653e8d834e" providerId="LiveId" clId="{0A41AD3F-AA02-4BC2-AE36-1A4283B3BC51}" dt="2023-10-27T12:58:56.802" v="2953"/>
          <ac:grpSpMkLst>
            <pc:docMk/>
            <pc:sldMk cId="353539757" sldId="317"/>
            <ac:grpSpMk id="12" creationId="{71449919-50DE-FA66-D579-5D0FAA386322}"/>
          </ac:grpSpMkLst>
        </pc:grpChg>
        <pc:grpChg chg="add mod">
          <ac:chgData name="Kallia Peristeri" userId="37403c653e8d834e" providerId="LiveId" clId="{0A41AD3F-AA02-4BC2-AE36-1A4283B3BC51}" dt="2023-10-27T12:58:56.802" v="2953"/>
          <ac:grpSpMkLst>
            <pc:docMk/>
            <pc:sldMk cId="353539757" sldId="317"/>
            <ac:grpSpMk id="13" creationId="{5E7234DA-7C63-FC91-33D5-44DDC5DCA55A}"/>
          </ac:grpSpMkLst>
        </pc:grpChg>
        <pc:grpChg chg="add mod">
          <ac:chgData name="Kallia Peristeri" userId="37403c653e8d834e" providerId="LiveId" clId="{0A41AD3F-AA02-4BC2-AE36-1A4283B3BC51}" dt="2023-10-27T12:58:56.802" v="2953"/>
          <ac:grpSpMkLst>
            <pc:docMk/>
            <pc:sldMk cId="353539757" sldId="317"/>
            <ac:grpSpMk id="14" creationId="{0FC2C0F6-BF01-4C6D-48C1-1C79BBB2B0DE}"/>
          </ac:grpSpMkLst>
        </pc:grpChg>
        <pc:grpChg chg="add mod">
          <ac:chgData name="Kallia Peristeri" userId="37403c653e8d834e" providerId="LiveId" clId="{0A41AD3F-AA02-4BC2-AE36-1A4283B3BC51}" dt="2023-10-27T12:58:56.802" v="2953"/>
          <ac:grpSpMkLst>
            <pc:docMk/>
            <pc:sldMk cId="353539757" sldId="317"/>
            <ac:grpSpMk id="15" creationId="{2389AFC2-2196-57BE-05F4-FD35231CB5B4}"/>
          </ac:grpSpMkLst>
        </pc:grpChg>
        <pc:grpChg chg="add mod">
          <ac:chgData name="Kallia Peristeri" userId="37403c653e8d834e" providerId="LiveId" clId="{0A41AD3F-AA02-4BC2-AE36-1A4283B3BC51}" dt="2023-10-27T12:58:56.802" v="2953"/>
          <ac:grpSpMkLst>
            <pc:docMk/>
            <pc:sldMk cId="353539757" sldId="317"/>
            <ac:grpSpMk id="16" creationId="{2BEB60EE-3ABC-EEDB-7FC2-A4D1C5D8A99D}"/>
          </ac:grpSpMkLst>
        </pc:grpChg>
        <pc:grpChg chg="add mod">
          <ac:chgData name="Kallia Peristeri" userId="37403c653e8d834e" providerId="LiveId" clId="{0A41AD3F-AA02-4BC2-AE36-1A4283B3BC51}" dt="2023-10-27T12:58:56.802" v="2953"/>
          <ac:grpSpMkLst>
            <pc:docMk/>
            <pc:sldMk cId="353539757" sldId="317"/>
            <ac:grpSpMk id="17" creationId="{FA5ED135-13E6-C79D-0747-ABEA86FF7705}"/>
          </ac:grpSpMkLst>
        </pc:grpChg>
        <pc:graphicFrameChg chg="del mod">
          <ac:chgData name="Kallia Peristeri" userId="37403c653e8d834e" providerId="LiveId" clId="{0A41AD3F-AA02-4BC2-AE36-1A4283B3BC51}" dt="2023-10-27T12:58:20.932" v="2947" actId="21"/>
          <ac:graphicFrameMkLst>
            <pc:docMk/>
            <pc:sldMk cId="353539757" sldId="317"/>
            <ac:graphicFrameMk id="2" creationId="{86109BD4-7136-CA1B-1DE3-B196446A6DE8}"/>
          </ac:graphicFrameMkLst>
        </pc:graphicFrameChg>
      </pc:sldChg>
      <pc:sldChg chg="addSp delSp modSp add mod ord delAnim modAnim">
        <pc:chgData name="Kallia Peristeri" userId="37403c653e8d834e" providerId="LiveId" clId="{0A41AD3F-AA02-4BC2-AE36-1A4283B3BC51}" dt="2023-10-29T15:22:42.962" v="5408" actId="478"/>
        <pc:sldMkLst>
          <pc:docMk/>
          <pc:sldMk cId="290556405" sldId="318"/>
        </pc:sldMkLst>
        <pc:spChg chg="add mod">
          <ac:chgData name="Kallia Peristeri" userId="37403c653e8d834e" providerId="LiveId" clId="{0A41AD3F-AA02-4BC2-AE36-1A4283B3BC51}" dt="2023-10-29T07:44:41.958" v="4165"/>
          <ac:spMkLst>
            <pc:docMk/>
            <pc:sldMk cId="290556405" sldId="318"/>
            <ac:spMk id="2" creationId="{618CE1F7-0B38-7E76-BFF2-A86A5B49B4AE}"/>
          </ac:spMkLst>
        </pc:spChg>
        <pc:spChg chg="add del mod">
          <ac:chgData name="Kallia Peristeri" userId="37403c653e8d834e" providerId="LiveId" clId="{0A41AD3F-AA02-4BC2-AE36-1A4283B3BC51}" dt="2023-10-26T14:18:22.259" v="2351" actId="21"/>
          <ac:spMkLst>
            <pc:docMk/>
            <pc:sldMk cId="290556405" sldId="318"/>
            <ac:spMk id="3" creationId="{37A85395-DA4E-532A-0D4E-9C47C4D0313B}"/>
          </ac:spMkLst>
        </pc:spChg>
        <pc:spChg chg="add del mod">
          <ac:chgData name="Kallia Peristeri" userId="37403c653e8d834e" providerId="LiveId" clId="{0A41AD3F-AA02-4BC2-AE36-1A4283B3BC51}" dt="2023-10-28T14:54:58.875" v="3625" actId="21"/>
          <ac:spMkLst>
            <pc:docMk/>
            <pc:sldMk cId="290556405" sldId="318"/>
            <ac:spMk id="3" creationId="{513F9A12-0F26-BB43-ABB6-64AE9E2BDF56}"/>
          </ac:spMkLst>
        </pc:spChg>
        <pc:spChg chg="mod">
          <ac:chgData name="Kallia Peristeri" userId="37403c653e8d834e" providerId="LiveId" clId="{0A41AD3F-AA02-4BC2-AE36-1A4283B3BC51}" dt="2023-10-29T15:22:32.941" v="5406" actId="13822"/>
          <ac:spMkLst>
            <pc:docMk/>
            <pc:sldMk cId="290556405" sldId="318"/>
            <ac:spMk id="4" creationId="{1710DBF2-C37A-0299-43C4-7BEA0FFD84A1}"/>
          </ac:spMkLst>
        </pc:spChg>
        <pc:spChg chg="mod">
          <ac:chgData name="Kallia Peristeri" userId="37403c653e8d834e" providerId="LiveId" clId="{0A41AD3F-AA02-4BC2-AE36-1A4283B3BC51}" dt="2023-10-29T15:22:32.941" v="5406" actId="13822"/>
          <ac:spMkLst>
            <pc:docMk/>
            <pc:sldMk cId="290556405" sldId="318"/>
            <ac:spMk id="5" creationId="{5742AF55-03D3-B6F4-9042-0C6E90564B8E}"/>
          </ac:spMkLst>
        </pc:spChg>
        <pc:spChg chg="mod">
          <ac:chgData name="Kallia Peristeri" userId="37403c653e8d834e" providerId="LiveId" clId="{0A41AD3F-AA02-4BC2-AE36-1A4283B3BC51}" dt="2023-10-29T15:22:32.941" v="5406" actId="13822"/>
          <ac:spMkLst>
            <pc:docMk/>
            <pc:sldMk cId="290556405" sldId="318"/>
            <ac:spMk id="6" creationId="{3A7163A4-782B-B9EF-3782-6FCBA7AD719A}"/>
          </ac:spMkLst>
        </pc:spChg>
        <pc:spChg chg="mod">
          <ac:chgData name="Kallia Peristeri" userId="37403c653e8d834e" providerId="LiveId" clId="{0A41AD3F-AA02-4BC2-AE36-1A4283B3BC51}" dt="2023-10-29T15:22:32.941" v="5406" actId="13822"/>
          <ac:spMkLst>
            <pc:docMk/>
            <pc:sldMk cId="290556405" sldId="318"/>
            <ac:spMk id="7" creationId="{351A02FE-5345-3FF9-8F5C-58F7D551E012}"/>
          </ac:spMkLst>
        </pc:spChg>
        <pc:spChg chg="add del mod">
          <ac:chgData name="Kallia Peristeri" userId="37403c653e8d834e" providerId="LiveId" clId="{0A41AD3F-AA02-4BC2-AE36-1A4283B3BC51}" dt="2023-10-26T15:36:39.163" v="2769" actId="21"/>
          <ac:spMkLst>
            <pc:docMk/>
            <pc:sldMk cId="290556405" sldId="318"/>
            <ac:spMk id="12" creationId="{7778107F-4ABF-DD53-02F9-AB6B59923073}"/>
          </ac:spMkLst>
        </pc:spChg>
        <pc:spChg chg="mod">
          <ac:chgData name="Kallia Peristeri" userId="37403c653e8d834e" providerId="LiveId" clId="{0A41AD3F-AA02-4BC2-AE36-1A4283B3BC51}" dt="2023-10-29T14:20:35.607" v="5264" actId="20577"/>
          <ac:spMkLst>
            <pc:docMk/>
            <pc:sldMk cId="290556405" sldId="318"/>
            <ac:spMk id="674" creationId="{00000000-0000-0000-0000-000000000000}"/>
          </ac:spMkLst>
        </pc:spChg>
        <pc:grpChg chg="add del mod">
          <ac:chgData name="Kallia Peristeri" userId="37403c653e8d834e" providerId="LiveId" clId="{0A41AD3F-AA02-4BC2-AE36-1A4283B3BC51}" dt="2023-10-29T15:22:42.962" v="5408" actId="478"/>
          <ac:grpSpMkLst>
            <pc:docMk/>
            <pc:sldMk cId="290556405" sldId="318"/>
            <ac:grpSpMk id="3" creationId="{5C86EF18-7AAB-65B6-68FB-B215D3FB4EDE}"/>
          </ac:grpSpMkLst>
        </pc:grpChg>
        <pc:graphicFrameChg chg="del">
          <ac:chgData name="Kallia Peristeri" userId="37403c653e8d834e" providerId="LiveId" clId="{0A41AD3F-AA02-4BC2-AE36-1A4283B3BC51}" dt="2023-10-26T14:17:04.907" v="2330" actId="21"/>
          <ac:graphicFrameMkLst>
            <pc:docMk/>
            <pc:sldMk cId="290556405" sldId="318"/>
            <ac:graphicFrameMk id="2" creationId="{86109BD4-7136-CA1B-1DE3-B196446A6DE8}"/>
          </ac:graphicFrameMkLst>
        </pc:graphicFrameChg>
        <pc:graphicFrameChg chg="add del mod modGraphic">
          <ac:chgData name="Kallia Peristeri" userId="37403c653e8d834e" providerId="LiveId" clId="{0A41AD3F-AA02-4BC2-AE36-1A4283B3BC51}" dt="2023-10-26T14:48:17.318" v="2417" actId="21"/>
          <ac:graphicFrameMkLst>
            <pc:docMk/>
            <pc:sldMk cId="290556405" sldId="318"/>
            <ac:graphicFrameMk id="4" creationId="{F9947D4C-3597-E447-98AC-D1D8ECB09476}"/>
          </ac:graphicFrameMkLst>
        </pc:graphicFrameChg>
        <pc:graphicFrameChg chg="add del mod modGraphic">
          <ac:chgData name="Kallia Peristeri" userId="37403c653e8d834e" providerId="LiveId" clId="{0A41AD3F-AA02-4BC2-AE36-1A4283B3BC51}" dt="2023-10-26T14:51:22.303" v="2431" actId="1032"/>
          <ac:graphicFrameMkLst>
            <pc:docMk/>
            <pc:sldMk cId="290556405" sldId="318"/>
            <ac:graphicFrameMk id="5" creationId="{F940A071-23EE-844F-EC2F-9B7121E99260}"/>
          </ac:graphicFrameMkLst>
        </pc:graphicFrameChg>
        <pc:graphicFrameChg chg="add del modGraphic">
          <ac:chgData name="Kallia Peristeri" userId="37403c653e8d834e" providerId="LiveId" clId="{0A41AD3F-AA02-4BC2-AE36-1A4283B3BC51}" dt="2023-10-26T14:51:58.382" v="2433" actId="1032"/>
          <ac:graphicFrameMkLst>
            <pc:docMk/>
            <pc:sldMk cId="290556405" sldId="318"/>
            <ac:graphicFrameMk id="6" creationId="{9A5630F7-440F-3D7F-230B-2F71E1F1C7BD}"/>
          </ac:graphicFrameMkLst>
        </pc:graphicFrameChg>
        <pc:graphicFrameChg chg="add del mod modGraphic">
          <ac:chgData name="Kallia Peristeri" userId="37403c653e8d834e" providerId="LiveId" clId="{0A41AD3F-AA02-4BC2-AE36-1A4283B3BC51}" dt="2023-10-26T15:36:30.259" v="2767" actId="478"/>
          <ac:graphicFrameMkLst>
            <pc:docMk/>
            <pc:sldMk cId="290556405" sldId="318"/>
            <ac:graphicFrameMk id="11" creationId="{96D0A9E5-A972-41B5-D35D-6544BF365E00}"/>
          </ac:graphicFrameMkLst>
        </pc:graphicFrameChg>
        <pc:graphicFrameChg chg="add del modGraphic">
          <ac:chgData name="Kallia Peristeri" userId="37403c653e8d834e" providerId="LiveId" clId="{0A41AD3F-AA02-4BC2-AE36-1A4283B3BC51}" dt="2023-10-26T15:38:20.627" v="2771" actId="478"/>
          <ac:graphicFrameMkLst>
            <pc:docMk/>
            <pc:sldMk cId="290556405" sldId="318"/>
            <ac:graphicFrameMk id="13" creationId="{7F68D9D9-25B2-EC54-8E5A-AB9069AAF388}"/>
          </ac:graphicFrameMkLst>
        </pc:graphicFrameChg>
        <pc:graphicFrameChg chg="add mod modGraphic">
          <ac:chgData name="Kallia Peristeri" userId="37403c653e8d834e" providerId="LiveId" clId="{0A41AD3F-AA02-4BC2-AE36-1A4283B3BC51}" dt="2023-10-29T07:45:08.393" v="4171"/>
          <ac:graphicFrameMkLst>
            <pc:docMk/>
            <pc:sldMk cId="290556405" sldId="318"/>
            <ac:graphicFrameMk id="14" creationId="{26D160A0-0012-F4F1-EF9C-447F741A3B64}"/>
          </ac:graphicFrameMkLst>
        </pc:graphicFrameChg>
        <pc:picChg chg="del">
          <ac:chgData name="Kallia Peristeri" userId="37403c653e8d834e" providerId="LiveId" clId="{0A41AD3F-AA02-4BC2-AE36-1A4283B3BC51}" dt="2023-10-26T15:03:45.199" v="2514" actId="478"/>
          <ac:picMkLst>
            <pc:docMk/>
            <pc:sldMk cId="290556405" sldId="318"/>
            <ac:picMk id="675" creationId="{00000000-0000-0000-0000-000000000000}"/>
          </ac:picMkLst>
        </pc:picChg>
        <pc:picChg chg="del">
          <ac:chgData name="Kallia Peristeri" userId="37403c653e8d834e" providerId="LiveId" clId="{0A41AD3F-AA02-4BC2-AE36-1A4283B3BC51}" dt="2023-10-27T13:03:10.675" v="3006" actId="478"/>
          <ac:picMkLst>
            <pc:docMk/>
            <pc:sldMk cId="290556405" sldId="318"/>
            <ac:picMk id="676" creationId="{00000000-0000-0000-0000-000000000000}"/>
          </ac:picMkLst>
        </pc:picChg>
      </pc:sldChg>
      <pc:sldChg chg="addSp delSp modSp add mod modAnim">
        <pc:chgData name="Kallia Peristeri" userId="37403c653e8d834e" providerId="LiveId" clId="{0A41AD3F-AA02-4BC2-AE36-1A4283B3BC51}" dt="2023-10-29T14:18:29.696" v="5248" actId="113"/>
        <pc:sldMkLst>
          <pc:docMk/>
          <pc:sldMk cId="3371823813" sldId="319"/>
        </pc:sldMkLst>
        <pc:spChg chg="add mod">
          <ac:chgData name="Kallia Peristeri" userId="37403c653e8d834e" providerId="LiveId" clId="{0A41AD3F-AA02-4BC2-AE36-1A4283B3BC51}" dt="2023-10-29T07:45:22.514" v="4172"/>
          <ac:spMkLst>
            <pc:docMk/>
            <pc:sldMk cId="3371823813" sldId="319"/>
            <ac:spMk id="2" creationId="{E8060CC7-02B0-2911-C12D-2A56C7A153A3}"/>
          </ac:spMkLst>
        </pc:spChg>
        <pc:spChg chg="mod">
          <ac:chgData name="Kallia Peristeri" userId="37403c653e8d834e" providerId="LiveId" clId="{0A41AD3F-AA02-4BC2-AE36-1A4283B3BC51}" dt="2023-10-29T14:18:29.696" v="5248" actId="113"/>
          <ac:spMkLst>
            <pc:docMk/>
            <pc:sldMk cId="3371823813" sldId="319"/>
            <ac:spMk id="674" creationId="{00000000-0000-0000-0000-000000000000}"/>
          </ac:spMkLst>
        </pc:spChg>
        <pc:graphicFrameChg chg="mod">
          <ac:chgData name="Kallia Peristeri" userId="37403c653e8d834e" providerId="LiveId" clId="{0A41AD3F-AA02-4BC2-AE36-1A4283B3BC51}" dt="2023-10-29T07:45:55.048" v="4178"/>
          <ac:graphicFrameMkLst>
            <pc:docMk/>
            <pc:sldMk cId="3371823813" sldId="319"/>
            <ac:graphicFrameMk id="14" creationId="{26D160A0-0012-F4F1-EF9C-447F741A3B64}"/>
          </ac:graphicFrameMkLst>
        </pc:graphicFrameChg>
        <pc:picChg chg="del">
          <ac:chgData name="Kallia Peristeri" userId="37403c653e8d834e" providerId="LiveId" clId="{0A41AD3F-AA02-4BC2-AE36-1A4283B3BC51}" dt="2023-10-27T13:03:20.740" v="3007" actId="478"/>
          <ac:picMkLst>
            <pc:docMk/>
            <pc:sldMk cId="3371823813" sldId="319"/>
            <ac:picMk id="676" creationId="{00000000-0000-0000-0000-000000000000}"/>
          </ac:picMkLst>
        </pc:picChg>
      </pc:sldChg>
      <pc:sldChg chg="addSp modSp add mod modAnim">
        <pc:chgData name="Kallia Peristeri" userId="37403c653e8d834e" providerId="LiveId" clId="{0A41AD3F-AA02-4BC2-AE36-1A4283B3BC51}" dt="2023-10-29T14:19:21.010" v="5258" actId="122"/>
        <pc:sldMkLst>
          <pc:docMk/>
          <pc:sldMk cId="3047176762" sldId="320"/>
        </pc:sldMkLst>
        <pc:spChg chg="mod">
          <ac:chgData name="Kallia Peristeri" userId="37403c653e8d834e" providerId="LiveId" clId="{0A41AD3F-AA02-4BC2-AE36-1A4283B3BC51}" dt="2023-10-29T14:19:21.010" v="5258" actId="122"/>
          <ac:spMkLst>
            <pc:docMk/>
            <pc:sldMk cId="3047176762" sldId="320"/>
            <ac:spMk id="15" creationId="{826EF5B4-2518-0191-E887-DCE9AB228D5B}"/>
          </ac:spMkLst>
        </pc:spChg>
        <pc:graphicFrameChg chg="add mod modGraphic">
          <ac:chgData name="Kallia Peristeri" userId="37403c653e8d834e" providerId="LiveId" clId="{0A41AD3F-AA02-4BC2-AE36-1A4283B3BC51}" dt="2023-10-28T15:27:22.650" v="3787" actId="12100"/>
          <ac:graphicFrameMkLst>
            <pc:docMk/>
            <pc:sldMk cId="3047176762" sldId="320"/>
            <ac:graphicFrameMk id="2" creationId="{6A213C4B-8C69-D186-0ECD-3FB9122036D7}"/>
          </ac:graphicFrameMkLst>
        </pc:graphicFrameChg>
      </pc:sldChg>
      <pc:sldChg chg="addSp delSp modSp add mod ord">
        <pc:chgData name="Kallia Peristeri" userId="37403c653e8d834e" providerId="LiveId" clId="{0A41AD3F-AA02-4BC2-AE36-1A4283B3BC51}" dt="2023-10-29T15:50:11.655" v="5413" actId="14100"/>
        <pc:sldMkLst>
          <pc:docMk/>
          <pc:sldMk cId="3653952901" sldId="321"/>
        </pc:sldMkLst>
        <pc:spChg chg="add del mod">
          <ac:chgData name="Kallia Peristeri" userId="37403c653e8d834e" providerId="LiveId" clId="{0A41AD3F-AA02-4BC2-AE36-1A4283B3BC51}" dt="2023-10-29T12:15:27.718" v="4464" actId="478"/>
          <ac:spMkLst>
            <pc:docMk/>
            <pc:sldMk cId="3653952901" sldId="321"/>
            <ac:spMk id="5" creationId="{693CA9E3-A832-A4A4-47E1-B21EAC7FBCB5}"/>
          </ac:spMkLst>
        </pc:spChg>
        <pc:spChg chg="mod">
          <ac:chgData name="Kallia Peristeri" userId="37403c653e8d834e" providerId="LiveId" clId="{0A41AD3F-AA02-4BC2-AE36-1A4283B3BC51}" dt="2023-10-29T12:16:02.663" v="4473" actId="208"/>
          <ac:spMkLst>
            <pc:docMk/>
            <pc:sldMk cId="3653952901" sldId="321"/>
            <ac:spMk id="7" creationId="{9294FF73-635D-5F51-4BA3-0CBA9D47CCC3}"/>
          </ac:spMkLst>
        </pc:spChg>
        <pc:spChg chg="mod">
          <ac:chgData name="Kallia Peristeri" userId="37403c653e8d834e" providerId="LiveId" clId="{0A41AD3F-AA02-4BC2-AE36-1A4283B3BC51}" dt="2023-10-29T12:16:02.663" v="4473" actId="208"/>
          <ac:spMkLst>
            <pc:docMk/>
            <pc:sldMk cId="3653952901" sldId="321"/>
            <ac:spMk id="8" creationId="{59C2EB67-5756-D2A5-CA53-8070C133BFF6}"/>
          </ac:spMkLst>
        </pc:spChg>
        <pc:spChg chg="mod">
          <ac:chgData name="Kallia Peristeri" userId="37403c653e8d834e" providerId="LiveId" clId="{0A41AD3F-AA02-4BC2-AE36-1A4283B3BC51}" dt="2023-10-29T14:25:40.355" v="5287" actId="1076"/>
          <ac:spMkLst>
            <pc:docMk/>
            <pc:sldMk cId="3653952901" sldId="321"/>
            <ac:spMk id="15" creationId="{826EF5B4-2518-0191-E887-DCE9AB228D5B}"/>
          </ac:spMkLst>
        </pc:spChg>
        <pc:grpChg chg="add mod">
          <ac:chgData name="Kallia Peristeri" userId="37403c653e8d834e" providerId="LiveId" clId="{0A41AD3F-AA02-4BC2-AE36-1A4283B3BC51}" dt="2023-10-29T15:50:11.655" v="5413" actId="14100"/>
          <ac:grpSpMkLst>
            <pc:docMk/>
            <pc:sldMk cId="3653952901" sldId="321"/>
            <ac:grpSpMk id="6" creationId="{15F05885-4403-2BB5-A668-B958D2C1C710}"/>
          </ac:grpSpMkLst>
        </pc:grpChg>
        <pc:graphicFrameChg chg="add del mod">
          <ac:chgData name="Kallia Peristeri" userId="37403c653e8d834e" providerId="LiveId" clId="{0A41AD3F-AA02-4BC2-AE36-1A4283B3BC51}" dt="2023-10-29T12:10:18.505" v="4435" actId="21"/>
          <ac:graphicFrameMkLst>
            <pc:docMk/>
            <pc:sldMk cId="3653952901" sldId="321"/>
            <ac:graphicFrameMk id="2" creationId="{728D0084-1D48-FAFD-B423-837D21610F55}"/>
          </ac:graphicFrameMkLst>
        </pc:graphicFrameChg>
        <pc:graphicFrameChg chg="add del mod modGraphic">
          <ac:chgData name="Kallia Peristeri" userId="37403c653e8d834e" providerId="LiveId" clId="{0A41AD3F-AA02-4BC2-AE36-1A4283B3BC51}" dt="2023-10-27T13:54:29.732" v="3255" actId="478"/>
          <ac:graphicFrameMkLst>
            <pc:docMk/>
            <pc:sldMk cId="3653952901" sldId="321"/>
            <ac:graphicFrameMk id="2" creationId="{E9855AB7-D6EA-3A58-C31A-03A2C14D3E44}"/>
          </ac:graphicFrameMkLst>
        </pc:graphicFrameChg>
        <pc:graphicFrameChg chg="add del mod modGraphic">
          <ac:chgData name="Kallia Peristeri" userId="37403c653e8d834e" providerId="LiveId" clId="{0A41AD3F-AA02-4BC2-AE36-1A4283B3BC51}" dt="2023-10-29T12:09:58.810" v="4433" actId="21"/>
          <ac:graphicFrameMkLst>
            <pc:docMk/>
            <pc:sldMk cId="3653952901" sldId="321"/>
            <ac:graphicFrameMk id="3" creationId="{73799A50-4C55-C893-92D2-3CA4910F5C1B}"/>
          </ac:graphicFrameMkLst>
        </pc:graphicFrameChg>
        <pc:picChg chg="add mod">
          <ac:chgData name="Kallia Peristeri" userId="37403c653e8d834e" providerId="LiveId" clId="{0A41AD3F-AA02-4BC2-AE36-1A4283B3BC51}" dt="2023-10-29T14:25:48.371" v="5290" actId="1076"/>
          <ac:picMkLst>
            <pc:docMk/>
            <pc:sldMk cId="3653952901" sldId="321"/>
            <ac:picMk id="4" creationId="{0C48DC25-2A8C-DECA-9DCC-F9960D21ABCB}"/>
          </ac:picMkLst>
        </pc:picChg>
      </pc:sldChg>
      <pc:sldChg chg="addSp delSp modSp add mod modAnim">
        <pc:chgData name="Kallia Peristeri" userId="37403c653e8d834e" providerId="LiveId" clId="{0A41AD3F-AA02-4BC2-AE36-1A4283B3BC51}" dt="2023-10-29T14:33:50.410" v="5337" actId="122"/>
        <pc:sldMkLst>
          <pc:docMk/>
          <pc:sldMk cId="1022515669" sldId="322"/>
        </pc:sldMkLst>
        <pc:spChg chg="add del mod">
          <ac:chgData name="Kallia Peristeri" userId="37403c653e8d834e" providerId="LiveId" clId="{0A41AD3F-AA02-4BC2-AE36-1A4283B3BC51}" dt="2023-10-29T14:10:36.379" v="5161" actId="21"/>
          <ac:spMkLst>
            <pc:docMk/>
            <pc:sldMk cId="1022515669" sldId="322"/>
            <ac:spMk id="3" creationId="{299F7E47-1FDF-7C61-438F-0E0790EDF317}"/>
          </ac:spMkLst>
        </pc:spChg>
        <pc:spChg chg="mod">
          <ac:chgData name="Kallia Peristeri" userId="37403c653e8d834e" providerId="LiveId" clId="{0A41AD3F-AA02-4BC2-AE36-1A4283B3BC51}" dt="2023-10-29T14:33:50.410" v="5337" actId="122"/>
          <ac:spMkLst>
            <pc:docMk/>
            <pc:sldMk cId="1022515669" sldId="322"/>
            <ac:spMk id="15" creationId="{826EF5B4-2518-0191-E887-DCE9AB228D5B}"/>
          </ac:spMkLst>
        </pc:spChg>
        <pc:graphicFrameChg chg="add mod modGraphic">
          <ac:chgData name="Kallia Peristeri" userId="37403c653e8d834e" providerId="LiveId" clId="{0A41AD3F-AA02-4BC2-AE36-1A4283B3BC51}" dt="2023-10-29T14:11:19.661" v="5172"/>
          <ac:graphicFrameMkLst>
            <pc:docMk/>
            <pc:sldMk cId="1022515669" sldId="322"/>
            <ac:graphicFrameMk id="2" creationId="{FD724BC0-8175-763A-C595-682D2E94B339}"/>
          </ac:graphicFrameMkLst>
        </pc:graphicFrameChg>
      </pc:sldChg>
      <pc:sldChg chg="modSp add mod modAnim">
        <pc:chgData name="Kallia Peristeri" userId="37403c653e8d834e" providerId="LiveId" clId="{0A41AD3F-AA02-4BC2-AE36-1A4283B3BC51}" dt="2023-10-29T14:33:55.519" v="5338" actId="122"/>
        <pc:sldMkLst>
          <pc:docMk/>
          <pc:sldMk cId="2308485645" sldId="323"/>
        </pc:sldMkLst>
        <pc:spChg chg="mod">
          <ac:chgData name="Kallia Peristeri" userId="37403c653e8d834e" providerId="LiveId" clId="{0A41AD3F-AA02-4BC2-AE36-1A4283B3BC51}" dt="2023-10-29T14:33:55.519" v="5338" actId="122"/>
          <ac:spMkLst>
            <pc:docMk/>
            <pc:sldMk cId="2308485645" sldId="323"/>
            <ac:spMk id="15" creationId="{826EF5B4-2518-0191-E887-DCE9AB228D5B}"/>
          </ac:spMkLst>
        </pc:spChg>
        <pc:graphicFrameChg chg="mod modGraphic">
          <ac:chgData name="Kallia Peristeri" userId="37403c653e8d834e" providerId="LiveId" clId="{0A41AD3F-AA02-4BC2-AE36-1A4283B3BC51}" dt="2023-10-29T14:16:46.889" v="5223" actId="207"/>
          <ac:graphicFrameMkLst>
            <pc:docMk/>
            <pc:sldMk cId="2308485645" sldId="323"/>
            <ac:graphicFrameMk id="2" creationId="{FD724BC0-8175-763A-C595-682D2E94B339}"/>
          </ac:graphicFrameMkLst>
        </pc:graphicFrameChg>
      </pc:sldChg>
      <pc:sldChg chg="addSp delSp modSp add mod modAnim">
        <pc:chgData name="Kallia Peristeri" userId="37403c653e8d834e" providerId="LiveId" clId="{0A41AD3F-AA02-4BC2-AE36-1A4283B3BC51}" dt="2023-10-29T14:27:45.564" v="5315" actId="1076"/>
        <pc:sldMkLst>
          <pc:docMk/>
          <pc:sldMk cId="2533472084" sldId="324"/>
        </pc:sldMkLst>
        <pc:spChg chg="mod">
          <ac:chgData name="Kallia Peristeri" userId="37403c653e8d834e" providerId="LiveId" clId="{0A41AD3F-AA02-4BC2-AE36-1A4283B3BC51}" dt="2023-10-29T14:27:45.564" v="5315" actId="1076"/>
          <ac:spMkLst>
            <pc:docMk/>
            <pc:sldMk cId="2533472084" sldId="324"/>
            <ac:spMk id="15" creationId="{826EF5B4-2518-0191-E887-DCE9AB228D5B}"/>
          </ac:spMkLst>
        </pc:spChg>
        <pc:graphicFrameChg chg="del">
          <ac:chgData name="Kallia Peristeri" userId="37403c653e8d834e" providerId="LiveId" clId="{0A41AD3F-AA02-4BC2-AE36-1A4283B3BC51}" dt="2023-10-28T16:12:38.433" v="3956" actId="21"/>
          <ac:graphicFrameMkLst>
            <pc:docMk/>
            <pc:sldMk cId="2533472084" sldId="324"/>
            <ac:graphicFrameMk id="2" creationId="{FD724BC0-8175-763A-C595-682D2E94B339}"/>
          </ac:graphicFrameMkLst>
        </pc:graphicFrameChg>
        <pc:graphicFrameChg chg="add mod">
          <ac:chgData name="Kallia Peristeri" userId="37403c653e8d834e" providerId="LiveId" clId="{0A41AD3F-AA02-4BC2-AE36-1A4283B3BC51}" dt="2023-10-29T07:42:36.506" v="4150"/>
          <ac:graphicFrameMkLst>
            <pc:docMk/>
            <pc:sldMk cId="2533472084" sldId="324"/>
            <ac:graphicFrameMk id="3" creationId="{61DB82CC-8C3D-FF21-9090-13FF43EC8249}"/>
          </ac:graphicFrameMkLst>
        </pc:graphicFrameChg>
      </pc:sldChg>
      <pc:sldChg chg="addSp delSp modSp add mod delAnim">
        <pc:chgData name="Kallia Peristeri" userId="37403c653e8d834e" providerId="LiveId" clId="{0A41AD3F-AA02-4BC2-AE36-1A4283B3BC51}" dt="2023-10-29T14:28:08.337" v="5320" actId="122"/>
        <pc:sldMkLst>
          <pc:docMk/>
          <pc:sldMk cId="1543330508" sldId="325"/>
        </pc:sldMkLst>
        <pc:spChg chg="mod">
          <ac:chgData name="Kallia Peristeri" userId="37403c653e8d834e" providerId="LiveId" clId="{0A41AD3F-AA02-4BC2-AE36-1A4283B3BC51}" dt="2023-10-29T12:07:25.703" v="4420" actId="207"/>
          <ac:spMkLst>
            <pc:docMk/>
            <pc:sldMk cId="1543330508" sldId="325"/>
            <ac:spMk id="5" creationId="{BADF1779-91E6-C74F-4472-BAAFB0D92EA1}"/>
          </ac:spMkLst>
        </pc:spChg>
        <pc:spChg chg="mod">
          <ac:chgData name="Kallia Peristeri" userId="37403c653e8d834e" providerId="LiveId" clId="{0A41AD3F-AA02-4BC2-AE36-1A4283B3BC51}" dt="2023-10-29T12:07:25.703" v="4420" actId="207"/>
          <ac:spMkLst>
            <pc:docMk/>
            <pc:sldMk cId="1543330508" sldId="325"/>
            <ac:spMk id="6" creationId="{AC9A2103-F8A5-2286-6CEE-ECEAD5F51469}"/>
          </ac:spMkLst>
        </pc:spChg>
        <pc:spChg chg="mod">
          <ac:chgData name="Kallia Peristeri" userId="37403c653e8d834e" providerId="LiveId" clId="{0A41AD3F-AA02-4BC2-AE36-1A4283B3BC51}" dt="2023-10-29T12:07:25.703" v="4420" actId="207"/>
          <ac:spMkLst>
            <pc:docMk/>
            <pc:sldMk cId="1543330508" sldId="325"/>
            <ac:spMk id="7" creationId="{BE31A873-9D34-0BA1-2377-876B42412E15}"/>
          </ac:spMkLst>
        </pc:spChg>
        <pc:spChg chg="mod">
          <ac:chgData name="Kallia Peristeri" userId="37403c653e8d834e" providerId="LiveId" clId="{0A41AD3F-AA02-4BC2-AE36-1A4283B3BC51}" dt="2023-10-29T12:07:25.703" v="4420" actId="207"/>
          <ac:spMkLst>
            <pc:docMk/>
            <pc:sldMk cId="1543330508" sldId="325"/>
            <ac:spMk id="8" creationId="{1A6515A3-54E8-315B-0B7B-65C0E774EA85}"/>
          </ac:spMkLst>
        </pc:spChg>
        <pc:spChg chg="mod">
          <ac:chgData name="Kallia Peristeri" userId="37403c653e8d834e" providerId="LiveId" clId="{0A41AD3F-AA02-4BC2-AE36-1A4283B3BC51}" dt="2023-10-29T12:07:25.703" v="4420" actId="207"/>
          <ac:spMkLst>
            <pc:docMk/>
            <pc:sldMk cId="1543330508" sldId="325"/>
            <ac:spMk id="9" creationId="{359B4903-3052-1FE7-38CC-9F97EAA48666}"/>
          </ac:spMkLst>
        </pc:spChg>
        <pc:spChg chg="mod">
          <ac:chgData name="Kallia Peristeri" userId="37403c653e8d834e" providerId="LiveId" clId="{0A41AD3F-AA02-4BC2-AE36-1A4283B3BC51}" dt="2023-10-29T12:07:25.703" v="4420" actId="207"/>
          <ac:spMkLst>
            <pc:docMk/>
            <pc:sldMk cId="1543330508" sldId="325"/>
            <ac:spMk id="10" creationId="{441222A6-5D08-DE7F-7F78-E619190DC402}"/>
          </ac:spMkLst>
        </pc:spChg>
        <pc:spChg chg="mod">
          <ac:chgData name="Kallia Peristeri" userId="37403c653e8d834e" providerId="LiveId" clId="{0A41AD3F-AA02-4BC2-AE36-1A4283B3BC51}" dt="2023-10-29T12:07:25.703" v="4420" actId="207"/>
          <ac:spMkLst>
            <pc:docMk/>
            <pc:sldMk cId="1543330508" sldId="325"/>
            <ac:spMk id="12" creationId="{707B4CA3-A9C4-02A9-EDCC-582A18C70C03}"/>
          </ac:spMkLst>
        </pc:spChg>
        <pc:spChg chg="mod">
          <ac:chgData name="Kallia Peristeri" userId="37403c653e8d834e" providerId="LiveId" clId="{0A41AD3F-AA02-4BC2-AE36-1A4283B3BC51}" dt="2023-10-29T12:07:25.703" v="4420" actId="207"/>
          <ac:spMkLst>
            <pc:docMk/>
            <pc:sldMk cId="1543330508" sldId="325"/>
            <ac:spMk id="13" creationId="{553DC569-7F76-663A-2A1A-B322D6EF13A5}"/>
          </ac:spMkLst>
        </pc:spChg>
        <pc:spChg chg="mod">
          <ac:chgData name="Kallia Peristeri" userId="37403c653e8d834e" providerId="LiveId" clId="{0A41AD3F-AA02-4BC2-AE36-1A4283B3BC51}" dt="2023-10-29T12:07:25.703" v="4420" actId="207"/>
          <ac:spMkLst>
            <pc:docMk/>
            <pc:sldMk cId="1543330508" sldId="325"/>
            <ac:spMk id="14" creationId="{8D19E131-C351-0762-4CB6-98117B784036}"/>
          </ac:spMkLst>
        </pc:spChg>
        <pc:spChg chg="mod">
          <ac:chgData name="Kallia Peristeri" userId="37403c653e8d834e" providerId="LiveId" clId="{0A41AD3F-AA02-4BC2-AE36-1A4283B3BC51}" dt="2023-10-29T14:28:08.337" v="5320" actId="122"/>
          <ac:spMkLst>
            <pc:docMk/>
            <pc:sldMk cId="1543330508" sldId="325"/>
            <ac:spMk id="15" creationId="{826EF5B4-2518-0191-E887-DCE9AB228D5B}"/>
          </ac:spMkLst>
        </pc:spChg>
        <pc:spChg chg="mod">
          <ac:chgData name="Kallia Peristeri" userId="37403c653e8d834e" providerId="LiveId" clId="{0A41AD3F-AA02-4BC2-AE36-1A4283B3BC51}" dt="2023-10-29T12:07:25.703" v="4420" actId="207"/>
          <ac:spMkLst>
            <pc:docMk/>
            <pc:sldMk cId="1543330508" sldId="325"/>
            <ac:spMk id="16" creationId="{2342B28C-C310-7E14-BD2F-7B2A9A805ECF}"/>
          </ac:spMkLst>
        </pc:spChg>
        <pc:spChg chg="mod">
          <ac:chgData name="Kallia Peristeri" userId="37403c653e8d834e" providerId="LiveId" clId="{0A41AD3F-AA02-4BC2-AE36-1A4283B3BC51}" dt="2023-10-29T12:07:25.703" v="4420" actId="207"/>
          <ac:spMkLst>
            <pc:docMk/>
            <pc:sldMk cId="1543330508" sldId="325"/>
            <ac:spMk id="17" creationId="{D7A908A3-724A-37A0-A461-EFE6330A7B78}"/>
          </ac:spMkLst>
        </pc:spChg>
        <pc:spChg chg="mod">
          <ac:chgData name="Kallia Peristeri" userId="37403c653e8d834e" providerId="LiveId" clId="{0A41AD3F-AA02-4BC2-AE36-1A4283B3BC51}" dt="2023-10-29T12:07:25.703" v="4420" actId="207"/>
          <ac:spMkLst>
            <pc:docMk/>
            <pc:sldMk cId="1543330508" sldId="325"/>
            <ac:spMk id="18" creationId="{3607D200-FF22-DA13-EDE9-2F617784D9C2}"/>
          </ac:spMkLst>
        </pc:spChg>
        <pc:spChg chg="mod">
          <ac:chgData name="Kallia Peristeri" userId="37403c653e8d834e" providerId="LiveId" clId="{0A41AD3F-AA02-4BC2-AE36-1A4283B3BC51}" dt="2023-10-29T12:07:25.703" v="4420" actId="207"/>
          <ac:spMkLst>
            <pc:docMk/>
            <pc:sldMk cId="1543330508" sldId="325"/>
            <ac:spMk id="20" creationId="{4F377536-3B50-C399-D7A6-11964831D2AC}"/>
          </ac:spMkLst>
        </pc:spChg>
        <pc:spChg chg="mod">
          <ac:chgData name="Kallia Peristeri" userId="37403c653e8d834e" providerId="LiveId" clId="{0A41AD3F-AA02-4BC2-AE36-1A4283B3BC51}" dt="2023-10-29T12:07:25.703" v="4420" actId="207"/>
          <ac:spMkLst>
            <pc:docMk/>
            <pc:sldMk cId="1543330508" sldId="325"/>
            <ac:spMk id="21" creationId="{328E0B34-CD06-663A-E9AA-D47EA38A0CCA}"/>
          </ac:spMkLst>
        </pc:spChg>
        <pc:spChg chg="mod">
          <ac:chgData name="Kallia Peristeri" userId="37403c653e8d834e" providerId="LiveId" clId="{0A41AD3F-AA02-4BC2-AE36-1A4283B3BC51}" dt="2023-10-29T12:07:25.703" v="4420" actId="207"/>
          <ac:spMkLst>
            <pc:docMk/>
            <pc:sldMk cId="1543330508" sldId="325"/>
            <ac:spMk id="22" creationId="{507061BA-C33E-85D5-0431-14EE4656CF28}"/>
          </ac:spMkLst>
        </pc:spChg>
        <pc:spChg chg="mod">
          <ac:chgData name="Kallia Peristeri" userId="37403c653e8d834e" providerId="LiveId" clId="{0A41AD3F-AA02-4BC2-AE36-1A4283B3BC51}" dt="2023-10-29T12:07:25.703" v="4420" actId="207"/>
          <ac:spMkLst>
            <pc:docMk/>
            <pc:sldMk cId="1543330508" sldId="325"/>
            <ac:spMk id="23" creationId="{CB8FB018-304C-EF3E-96A6-373697164093}"/>
          </ac:spMkLst>
        </pc:spChg>
        <pc:spChg chg="mod">
          <ac:chgData name="Kallia Peristeri" userId="37403c653e8d834e" providerId="LiveId" clId="{0A41AD3F-AA02-4BC2-AE36-1A4283B3BC51}" dt="2023-10-29T12:07:25.703" v="4420" actId="207"/>
          <ac:spMkLst>
            <pc:docMk/>
            <pc:sldMk cId="1543330508" sldId="325"/>
            <ac:spMk id="24" creationId="{E19E51BE-64BB-7F61-1D08-73F3B341646F}"/>
          </ac:spMkLst>
        </pc:spChg>
        <pc:spChg chg="mod">
          <ac:chgData name="Kallia Peristeri" userId="37403c653e8d834e" providerId="LiveId" clId="{0A41AD3F-AA02-4BC2-AE36-1A4283B3BC51}" dt="2023-10-29T12:07:25.703" v="4420" actId="207"/>
          <ac:spMkLst>
            <pc:docMk/>
            <pc:sldMk cId="1543330508" sldId="325"/>
            <ac:spMk id="25" creationId="{4B551379-ED3B-0881-A289-556214187A32}"/>
          </ac:spMkLst>
        </pc:spChg>
        <pc:spChg chg="mod">
          <ac:chgData name="Kallia Peristeri" userId="37403c653e8d834e" providerId="LiveId" clId="{0A41AD3F-AA02-4BC2-AE36-1A4283B3BC51}" dt="2023-10-29T12:07:25.703" v="4420" actId="207"/>
          <ac:spMkLst>
            <pc:docMk/>
            <pc:sldMk cId="1543330508" sldId="325"/>
            <ac:spMk id="26" creationId="{3C453D48-E0A3-4EAA-4739-9496EE7955DB}"/>
          </ac:spMkLst>
        </pc:spChg>
        <pc:grpChg chg="add del mod">
          <ac:chgData name="Kallia Peristeri" userId="37403c653e8d834e" providerId="LiveId" clId="{0A41AD3F-AA02-4BC2-AE36-1A4283B3BC51}" dt="2023-10-29T12:07:32.583" v="4421" actId="21"/>
          <ac:grpSpMkLst>
            <pc:docMk/>
            <pc:sldMk cId="1543330508" sldId="325"/>
            <ac:grpSpMk id="4" creationId="{62AE03EB-A654-46D6-2F57-1DCF9AFB9C32}"/>
          </ac:grpSpMkLst>
        </pc:grpChg>
        <pc:grpChg chg="mod">
          <ac:chgData name="Kallia Peristeri" userId="37403c653e8d834e" providerId="LiveId" clId="{0A41AD3F-AA02-4BC2-AE36-1A4283B3BC51}" dt="2023-10-29T12:07:25.703" v="4420" actId="207"/>
          <ac:grpSpMkLst>
            <pc:docMk/>
            <pc:sldMk cId="1543330508" sldId="325"/>
            <ac:grpSpMk id="11" creationId="{A3AE5541-31EE-2601-FE8A-FE6231297922}"/>
          </ac:grpSpMkLst>
        </pc:grpChg>
        <pc:grpChg chg="mod">
          <ac:chgData name="Kallia Peristeri" userId="37403c653e8d834e" providerId="LiveId" clId="{0A41AD3F-AA02-4BC2-AE36-1A4283B3BC51}" dt="2023-10-29T12:07:25.703" v="4420" actId="207"/>
          <ac:grpSpMkLst>
            <pc:docMk/>
            <pc:sldMk cId="1543330508" sldId="325"/>
            <ac:grpSpMk id="19" creationId="{847895EE-319A-102F-5287-B2ABF19E2877}"/>
          </ac:grpSpMkLst>
        </pc:grpChg>
        <pc:graphicFrameChg chg="add del mod modGraphic">
          <ac:chgData name="Kallia Peristeri" userId="37403c653e8d834e" providerId="LiveId" clId="{0A41AD3F-AA02-4BC2-AE36-1A4283B3BC51}" dt="2023-10-29T12:29:15.124" v="4635" actId="21"/>
          <ac:graphicFrameMkLst>
            <pc:docMk/>
            <pc:sldMk cId="1543330508" sldId="325"/>
            <ac:graphicFrameMk id="2" creationId="{D4EF0994-0429-8AB9-1284-C9A353F4DD99}"/>
          </ac:graphicFrameMkLst>
        </pc:graphicFrameChg>
        <pc:graphicFrameChg chg="del">
          <ac:chgData name="Kallia Peristeri" userId="37403c653e8d834e" providerId="LiveId" clId="{0A41AD3F-AA02-4BC2-AE36-1A4283B3BC51}" dt="2023-10-29T07:24:17.747" v="4028" actId="21"/>
          <ac:graphicFrameMkLst>
            <pc:docMk/>
            <pc:sldMk cId="1543330508" sldId="325"/>
            <ac:graphicFrameMk id="3" creationId="{61DB82CC-8C3D-FF21-9090-13FF43EC8249}"/>
          </ac:graphicFrameMkLst>
        </pc:graphicFrameChg>
        <pc:picChg chg="add mod">
          <ac:chgData name="Kallia Peristeri" userId="37403c653e8d834e" providerId="LiveId" clId="{0A41AD3F-AA02-4BC2-AE36-1A4283B3BC51}" dt="2023-10-29T13:20:51.549" v="4817" actId="14100"/>
          <ac:picMkLst>
            <pc:docMk/>
            <pc:sldMk cId="1543330508" sldId="325"/>
            <ac:picMk id="27" creationId="{E613433D-7C43-326A-D128-184DEB56A648}"/>
          </ac:picMkLst>
        </pc:picChg>
      </pc:sldChg>
      <pc:sldChg chg="addSp delSp modSp add mod">
        <pc:chgData name="Kallia Peristeri" userId="37403c653e8d834e" providerId="LiveId" clId="{0A41AD3F-AA02-4BC2-AE36-1A4283B3BC51}" dt="2023-10-29T14:59:17.468" v="5392" actId="1076"/>
        <pc:sldMkLst>
          <pc:docMk/>
          <pc:sldMk cId="3887379538" sldId="326"/>
        </pc:sldMkLst>
        <pc:spChg chg="mod">
          <ac:chgData name="Kallia Peristeri" userId="37403c653e8d834e" providerId="LiveId" clId="{0A41AD3F-AA02-4BC2-AE36-1A4283B3BC51}" dt="2023-10-29T14:34:18.090" v="5339" actId="122"/>
          <ac:spMkLst>
            <pc:docMk/>
            <pc:sldMk cId="3887379538" sldId="326"/>
            <ac:spMk id="2" creationId="{0C0BD66C-F798-C3FC-92ED-41E12E9FE41B}"/>
          </ac:spMkLst>
        </pc:spChg>
        <pc:graphicFrameChg chg="add mod modGraphic">
          <ac:chgData name="Kallia Peristeri" userId="37403c653e8d834e" providerId="LiveId" clId="{0A41AD3F-AA02-4BC2-AE36-1A4283B3BC51}" dt="2023-10-29T14:59:17.468" v="5392" actId="1076"/>
          <ac:graphicFrameMkLst>
            <pc:docMk/>
            <pc:sldMk cId="3887379538" sldId="326"/>
            <ac:graphicFrameMk id="3" creationId="{E9E2C819-9890-A6E5-DC53-9EEFE83130A5}"/>
          </ac:graphicFrameMkLst>
        </pc:graphicFrameChg>
        <pc:graphicFrameChg chg="del">
          <ac:chgData name="Kallia Peristeri" userId="37403c653e8d834e" providerId="LiveId" clId="{0A41AD3F-AA02-4BC2-AE36-1A4283B3BC51}" dt="2023-10-29T11:54:48.330" v="4317" actId="21"/>
          <ac:graphicFrameMkLst>
            <pc:docMk/>
            <pc:sldMk cId="3887379538" sldId="326"/>
            <ac:graphicFrameMk id="4" creationId="{1BC29DA0-33F9-23AE-6E6A-7A1E8EBFE225}"/>
          </ac:graphicFrameMkLst>
        </pc:graphicFrameChg>
      </pc:sldChg>
      <pc:sldChg chg="modSp add mod modAnim">
        <pc:chgData name="Kallia Peristeri" userId="37403c653e8d834e" providerId="LiveId" clId="{0A41AD3F-AA02-4BC2-AE36-1A4283B3BC51}" dt="2023-11-04T08:43:46.215" v="5714"/>
        <pc:sldMkLst>
          <pc:docMk/>
          <pc:sldMk cId="2869452855" sldId="327"/>
        </pc:sldMkLst>
        <pc:spChg chg="mod">
          <ac:chgData name="Kallia Peristeri" userId="37403c653e8d834e" providerId="LiveId" clId="{0A41AD3F-AA02-4BC2-AE36-1A4283B3BC51}" dt="2023-10-29T14:18:49.543" v="5252" actId="113"/>
          <ac:spMkLst>
            <pc:docMk/>
            <pc:sldMk cId="2869452855" sldId="327"/>
            <ac:spMk id="15" creationId="{826EF5B4-2518-0191-E887-DCE9AB228D5B}"/>
          </ac:spMkLst>
        </pc:spChg>
        <pc:graphicFrameChg chg="mod modGraphic">
          <ac:chgData name="Kallia Peristeri" userId="37403c653e8d834e" providerId="LiveId" clId="{0A41AD3F-AA02-4BC2-AE36-1A4283B3BC51}" dt="2023-10-29T14:04:52.418" v="5127"/>
          <ac:graphicFrameMkLst>
            <pc:docMk/>
            <pc:sldMk cId="2869452855" sldId="327"/>
            <ac:graphicFrameMk id="3" creationId="{73799A50-4C55-C893-92D2-3CA4910F5C1B}"/>
          </ac:graphicFrameMkLst>
        </pc:graphicFrameChg>
      </pc:sldChg>
      <pc:sldChg chg="modSp add mod">
        <pc:chgData name="Kallia Peristeri" userId="37403c653e8d834e" providerId="LiveId" clId="{0A41AD3F-AA02-4BC2-AE36-1A4283B3BC51}" dt="2023-10-29T14:34:23.321" v="5340" actId="122"/>
        <pc:sldMkLst>
          <pc:docMk/>
          <pc:sldMk cId="1608737648" sldId="328"/>
        </pc:sldMkLst>
        <pc:spChg chg="mod">
          <ac:chgData name="Kallia Peristeri" userId="37403c653e8d834e" providerId="LiveId" clId="{0A41AD3F-AA02-4BC2-AE36-1A4283B3BC51}" dt="2023-10-29T14:34:23.321" v="5340" actId="122"/>
          <ac:spMkLst>
            <pc:docMk/>
            <pc:sldMk cId="1608737648" sldId="328"/>
            <ac:spMk id="2" creationId="{0C0BD66C-F798-C3FC-92ED-41E12E9FE41B}"/>
          </ac:spMkLst>
        </pc:spChg>
        <pc:graphicFrameChg chg="mod modGraphic">
          <ac:chgData name="Kallia Peristeri" userId="37403c653e8d834e" providerId="LiveId" clId="{0A41AD3F-AA02-4BC2-AE36-1A4283B3BC51}" dt="2023-10-29T13:49:31.520" v="4941" actId="207"/>
          <ac:graphicFrameMkLst>
            <pc:docMk/>
            <pc:sldMk cId="1608737648" sldId="328"/>
            <ac:graphicFrameMk id="3" creationId="{E9E2C819-9890-A6E5-DC53-9EEFE83130A5}"/>
          </ac:graphicFrameMkLst>
        </pc:graphicFrameChg>
      </pc:sldChg>
      <pc:sldChg chg="modSp add mod">
        <pc:chgData name="Kallia Peristeri" userId="37403c653e8d834e" providerId="LiveId" clId="{0A41AD3F-AA02-4BC2-AE36-1A4283B3BC51}" dt="2023-10-29T14:22:16.708" v="5275" actId="113"/>
        <pc:sldMkLst>
          <pc:docMk/>
          <pc:sldMk cId="2982187438" sldId="329"/>
        </pc:sldMkLst>
        <pc:spChg chg="mod">
          <ac:chgData name="Kallia Peristeri" userId="37403c653e8d834e" providerId="LiveId" clId="{0A41AD3F-AA02-4BC2-AE36-1A4283B3BC51}" dt="2023-10-29T14:22:16.708" v="5275" actId="113"/>
          <ac:spMkLst>
            <pc:docMk/>
            <pc:sldMk cId="2982187438" sldId="329"/>
            <ac:spMk id="15" creationId="{826EF5B4-2518-0191-E887-DCE9AB228D5B}"/>
          </ac:spMkLst>
        </pc:spChg>
        <pc:graphicFrameChg chg="mod modGraphic">
          <ac:chgData name="Kallia Peristeri" userId="37403c653e8d834e" providerId="LiveId" clId="{0A41AD3F-AA02-4BC2-AE36-1A4283B3BC51}" dt="2023-10-29T14:02:06.228" v="5077"/>
          <ac:graphicFrameMkLst>
            <pc:docMk/>
            <pc:sldMk cId="2982187438" sldId="329"/>
            <ac:graphicFrameMk id="2" creationId="{D4EF0994-0429-8AB9-1284-C9A353F4DD99}"/>
          </ac:graphicFrameMkLst>
        </pc:graphicFrameChg>
      </pc:sldChg>
      <pc:sldChg chg="add del">
        <pc:chgData name="Kallia Peristeri" userId="37403c653e8d834e" providerId="LiveId" clId="{0A41AD3F-AA02-4BC2-AE36-1A4283B3BC51}" dt="2023-10-29T12:28:59.581" v="4629" actId="2890"/>
        <pc:sldMkLst>
          <pc:docMk/>
          <pc:sldMk cId="3741830648" sldId="329"/>
        </pc:sldMkLst>
      </pc:sldChg>
      <pc:sldChg chg="addSp delSp modSp add del mod delAnim modAnim">
        <pc:chgData name="Kallia Peristeri" userId="37403c653e8d834e" providerId="LiveId" clId="{0A41AD3F-AA02-4BC2-AE36-1A4283B3BC51}" dt="2023-10-29T16:06:38.089" v="5530" actId="2696"/>
        <pc:sldMkLst>
          <pc:docMk/>
          <pc:sldMk cId="1324738398" sldId="330"/>
        </pc:sldMkLst>
        <pc:spChg chg="mod">
          <ac:chgData name="Kallia Peristeri" userId="37403c653e8d834e" providerId="LiveId" clId="{0A41AD3F-AA02-4BC2-AE36-1A4283B3BC51}" dt="2023-10-29T14:08:31.623" v="5155" actId="20577"/>
          <ac:spMkLst>
            <pc:docMk/>
            <pc:sldMk cId="1324738398" sldId="330"/>
            <ac:spMk id="2" creationId="{E530B121-CBF9-075A-EF0F-A868A35DCF46}"/>
          </ac:spMkLst>
        </pc:spChg>
        <pc:spChg chg="add del mod">
          <ac:chgData name="Kallia Peristeri" userId="37403c653e8d834e" providerId="LiveId" clId="{0A41AD3F-AA02-4BC2-AE36-1A4283B3BC51}" dt="2023-10-29T13:32:20.544" v="4840" actId="21"/>
          <ac:spMkLst>
            <pc:docMk/>
            <pc:sldMk cId="1324738398" sldId="330"/>
            <ac:spMk id="8" creationId="{065D2405-EC0D-A8A1-4265-AB94F466CC3C}"/>
          </ac:spMkLst>
        </pc:spChg>
        <pc:spChg chg="add mod">
          <ac:chgData name="Kallia Peristeri" userId="37403c653e8d834e" providerId="LiveId" clId="{0A41AD3F-AA02-4BC2-AE36-1A4283B3BC51}" dt="2023-10-29T13:44:16.977" v="4909" actId="1076"/>
          <ac:spMkLst>
            <pc:docMk/>
            <pc:sldMk cId="1324738398" sldId="330"/>
            <ac:spMk id="12" creationId="{12A96F63-1021-38E6-F9AA-DDC42002C666}"/>
          </ac:spMkLst>
        </pc:spChg>
        <pc:spChg chg="add mod">
          <ac:chgData name="Kallia Peristeri" userId="37403c653e8d834e" providerId="LiveId" clId="{0A41AD3F-AA02-4BC2-AE36-1A4283B3BC51}" dt="2023-10-29T13:44:07.853" v="4907" actId="1076"/>
          <ac:spMkLst>
            <pc:docMk/>
            <pc:sldMk cId="1324738398" sldId="330"/>
            <ac:spMk id="16" creationId="{0AC808AF-8BD5-548A-8FA6-A5DE305D553A}"/>
          </ac:spMkLst>
        </pc:spChg>
        <pc:spChg chg="add mod">
          <ac:chgData name="Kallia Peristeri" userId="37403c653e8d834e" providerId="LiveId" clId="{0A41AD3F-AA02-4BC2-AE36-1A4283B3BC51}" dt="2023-10-29T13:43:50.605" v="4905" actId="1076"/>
          <ac:spMkLst>
            <pc:docMk/>
            <pc:sldMk cId="1324738398" sldId="330"/>
            <ac:spMk id="20" creationId="{5336984D-283C-707B-65E4-875C6A0A59CF}"/>
          </ac:spMkLst>
        </pc:spChg>
        <pc:spChg chg="add mod">
          <ac:chgData name="Kallia Peristeri" userId="37403c653e8d834e" providerId="LiveId" clId="{0A41AD3F-AA02-4BC2-AE36-1A4283B3BC51}" dt="2023-10-29T13:44:48.381" v="4914" actId="1076"/>
          <ac:spMkLst>
            <pc:docMk/>
            <pc:sldMk cId="1324738398" sldId="330"/>
            <ac:spMk id="24" creationId="{62FEFBF1-DD64-8E17-15E0-62163C18BA6B}"/>
          </ac:spMkLst>
        </pc:spChg>
        <pc:spChg chg="add mod">
          <ac:chgData name="Kallia Peristeri" userId="37403c653e8d834e" providerId="LiveId" clId="{0A41AD3F-AA02-4BC2-AE36-1A4283B3BC51}" dt="2023-10-29T13:44:54.370" v="4915" actId="1076"/>
          <ac:spMkLst>
            <pc:docMk/>
            <pc:sldMk cId="1324738398" sldId="330"/>
            <ac:spMk id="26" creationId="{530ED2BF-93A6-CDC7-5D75-3871CA966E90}"/>
          </ac:spMkLst>
        </pc:spChg>
        <pc:spChg chg="add del mod">
          <ac:chgData name="Kallia Peristeri" userId="37403c653e8d834e" providerId="LiveId" clId="{0A41AD3F-AA02-4BC2-AE36-1A4283B3BC51}" dt="2023-10-29T13:58:16.265" v="5024" actId="21"/>
          <ac:spMkLst>
            <pc:docMk/>
            <pc:sldMk cId="1324738398" sldId="330"/>
            <ac:spMk id="29" creationId="{2DF04EE1-4A52-AAB5-B06D-09D81713CFB4}"/>
          </ac:spMkLst>
        </pc:spChg>
        <pc:graphicFrameChg chg="add del mod">
          <ac:chgData name="Kallia Peristeri" userId="37403c653e8d834e" providerId="LiveId" clId="{0A41AD3F-AA02-4BC2-AE36-1A4283B3BC51}" dt="2023-10-29T13:29:55.302" v="4826" actId="21"/>
          <ac:graphicFrameMkLst>
            <pc:docMk/>
            <pc:sldMk cId="1324738398" sldId="330"/>
            <ac:graphicFrameMk id="3" creationId="{850BAC9F-23A8-8790-4638-E04CB7686DBA}"/>
          </ac:graphicFrameMkLst>
        </pc:graphicFrameChg>
        <pc:graphicFrameChg chg="del">
          <ac:chgData name="Kallia Peristeri" userId="37403c653e8d834e" providerId="LiveId" clId="{0A41AD3F-AA02-4BC2-AE36-1A4283B3BC51}" dt="2023-10-29T13:29:49.430" v="4824" actId="21"/>
          <ac:graphicFrameMkLst>
            <pc:docMk/>
            <pc:sldMk cId="1324738398" sldId="330"/>
            <ac:graphicFrameMk id="5" creationId="{BCC62934-D477-4BE6-9DAD-8D532B2D9C72}"/>
          </ac:graphicFrameMkLst>
        </pc:graphicFrameChg>
        <pc:picChg chg="add del mod">
          <ac:chgData name="Kallia Peristeri" userId="37403c653e8d834e" providerId="LiveId" clId="{0A41AD3F-AA02-4BC2-AE36-1A4283B3BC51}" dt="2023-10-29T13:32:16.681" v="4839" actId="478"/>
          <ac:picMkLst>
            <pc:docMk/>
            <pc:sldMk cId="1324738398" sldId="330"/>
            <ac:picMk id="6" creationId="{88FED537-1627-D4A0-2EDB-47DBAD2D6D02}"/>
          </ac:picMkLst>
        </pc:picChg>
        <pc:picChg chg="add mod">
          <ac:chgData name="Kallia Peristeri" userId="37403c653e8d834e" providerId="LiveId" clId="{0A41AD3F-AA02-4BC2-AE36-1A4283B3BC51}" dt="2023-10-29T13:44:11.585" v="4908" actId="1076"/>
          <ac:picMkLst>
            <pc:docMk/>
            <pc:sldMk cId="1324738398" sldId="330"/>
            <ac:picMk id="10" creationId="{EEF976F4-11C2-E9A7-2511-BC695409D545}"/>
          </ac:picMkLst>
        </pc:picChg>
        <pc:picChg chg="add mod">
          <ac:chgData name="Kallia Peristeri" userId="37403c653e8d834e" providerId="LiveId" clId="{0A41AD3F-AA02-4BC2-AE36-1A4283B3BC51}" dt="2023-10-29T13:43:59.561" v="4906" actId="1076"/>
          <ac:picMkLst>
            <pc:docMk/>
            <pc:sldMk cId="1324738398" sldId="330"/>
            <ac:picMk id="14" creationId="{C15CF2B5-2760-CECD-C1FA-59A89388C772}"/>
          </ac:picMkLst>
        </pc:picChg>
        <pc:picChg chg="add mod">
          <ac:chgData name="Kallia Peristeri" userId="37403c653e8d834e" providerId="LiveId" clId="{0A41AD3F-AA02-4BC2-AE36-1A4283B3BC51}" dt="2023-10-29T13:43:46.921" v="4904" actId="1076"/>
          <ac:picMkLst>
            <pc:docMk/>
            <pc:sldMk cId="1324738398" sldId="330"/>
            <ac:picMk id="18" creationId="{23C7528A-38E9-6F8B-8597-B097E2F0F451}"/>
          </ac:picMkLst>
        </pc:picChg>
        <pc:picChg chg="add mod">
          <ac:chgData name="Kallia Peristeri" userId="37403c653e8d834e" providerId="LiveId" clId="{0A41AD3F-AA02-4BC2-AE36-1A4283B3BC51}" dt="2023-10-29T13:44:41.674" v="4913" actId="1076"/>
          <ac:picMkLst>
            <pc:docMk/>
            <pc:sldMk cId="1324738398" sldId="330"/>
            <ac:picMk id="22" creationId="{3CA71F55-3705-53F4-06CB-F090E0624CDB}"/>
          </ac:picMkLst>
        </pc:picChg>
        <pc:picChg chg="add mod">
          <ac:chgData name="Kallia Peristeri" userId="37403c653e8d834e" providerId="LiveId" clId="{0A41AD3F-AA02-4BC2-AE36-1A4283B3BC51}" dt="2023-10-29T13:44:33.636" v="4911" actId="1076"/>
          <ac:picMkLst>
            <pc:docMk/>
            <pc:sldMk cId="1324738398" sldId="330"/>
            <ac:picMk id="28" creationId="{ABB6EA2D-E339-7679-7975-5DED90F80677}"/>
          </ac:picMkLst>
        </pc:picChg>
      </pc:sldChg>
      <pc:sldChg chg="addSp delSp modSp add del mod delAnim">
        <pc:chgData name="Kallia Peristeri" userId="37403c653e8d834e" providerId="LiveId" clId="{0A41AD3F-AA02-4BC2-AE36-1A4283B3BC51}" dt="2023-10-29T13:20:46.114" v="4816" actId="2696"/>
        <pc:sldMkLst>
          <pc:docMk/>
          <pc:sldMk cId="2115715194" sldId="330"/>
        </pc:sldMkLst>
        <pc:spChg chg="add del mod">
          <ac:chgData name="Kallia Peristeri" userId="37403c653e8d834e" providerId="LiveId" clId="{0A41AD3F-AA02-4BC2-AE36-1A4283B3BC51}" dt="2023-10-29T13:20:42.614" v="4815" actId="21"/>
          <ac:spMkLst>
            <pc:docMk/>
            <pc:sldMk cId="2115715194" sldId="330"/>
            <ac:spMk id="4" creationId="{DDDD4C65-26DD-2E11-CFB9-37AAC6DB73D6}"/>
          </ac:spMkLst>
        </pc:spChg>
        <pc:spChg chg="add del mod">
          <ac:chgData name="Kallia Peristeri" userId="37403c653e8d834e" providerId="LiveId" clId="{0A41AD3F-AA02-4BC2-AE36-1A4283B3BC51}" dt="2023-10-29T13:20:39.507" v="4814" actId="21"/>
          <ac:spMkLst>
            <pc:docMk/>
            <pc:sldMk cId="2115715194" sldId="330"/>
            <ac:spMk id="6" creationId="{8A030F4D-FBBA-0101-F60F-ED6320BB40AB}"/>
          </ac:spMkLst>
        </pc:spChg>
        <pc:spChg chg="add mod">
          <ac:chgData name="Kallia Peristeri" userId="37403c653e8d834e" providerId="LiveId" clId="{0A41AD3F-AA02-4BC2-AE36-1A4283B3BC51}" dt="2023-10-29T13:20:01.962" v="4810" actId="1076"/>
          <ac:spMkLst>
            <pc:docMk/>
            <pc:sldMk cId="2115715194" sldId="330"/>
            <ac:spMk id="8" creationId="{C9F62409-8E78-0C50-E851-A6A556DED9F4}"/>
          </ac:spMkLst>
        </pc:spChg>
        <pc:spChg chg="mod">
          <ac:chgData name="Kallia Peristeri" userId="37403c653e8d834e" providerId="LiveId" clId="{0A41AD3F-AA02-4BC2-AE36-1A4283B3BC51}" dt="2023-10-29T13:11:21.663" v="4753" actId="20577"/>
          <ac:spMkLst>
            <pc:docMk/>
            <pc:sldMk cId="2115715194" sldId="330"/>
            <ac:spMk id="15" creationId="{826EF5B4-2518-0191-E887-DCE9AB228D5B}"/>
          </ac:spMkLst>
        </pc:spChg>
        <pc:graphicFrameChg chg="del">
          <ac:chgData name="Kallia Peristeri" userId="37403c653e8d834e" providerId="LiveId" clId="{0A41AD3F-AA02-4BC2-AE36-1A4283B3BC51}" dt="2023-10-29T13:11:43.574" v="4757" actId="21"/>
          <ac:graphicFrameMkLst>
            <pc:docMk/>
            <pc:sldMk cId="2115715194" sldId="330"/>
            <ac:graphicFrameMk id="3" creationId="{61DB82CC-8C3D-FF21-9090-13FF43EC8249}"/>
          </ac:graphicFrameMkLst>
        </pc:graphicFrameChg>
        <pc:graphicFrameChg chg="add del mod modGraphic">
          <ac:chgData name="Kallia Peristeri" userId="37403c653e8d834e" providerId="LiveId" clId="{0A41AD3F-AA02-4BC2-AE36-1A4283B3BC51}" dt="2023-10-29T13:19:11.708" v="4795" actId="1032"/>
          <ac:graphicFrameMkLst>
            <pc:docMk/>
            <pc:sldMk cId="2115715194" sldId="330"/>
            <ac:graphicFrameMk id="7" creationId="{1AB35E98-511E-AD09-66FA-727FB1CBE79E}"/>
          </ac:graphicFrameMkLst>
        </pc:graphicFrameChg>
      </pc:sldChg>
      <pc:sldChg chg="addSp delSp modSp add mod delAnim modAnim modShow">
        <pc:chgData name="Kallia Peristeri" userId="37403c653e8d834e" providerId="LiveId" clId="{0A41AD3F-AA02-4BC2-AE36-1A4283B3BC51}" dt="2023-10-29T16:25:19.995" v="5596" actId="729"/>
        <pc:sldMkLst>
          <pc:docMk/>
          <pc:sldMk cId="1364404251" sldId="331"/>
        </pc:sldMkLst>
        <pc:spChg chg="del">
          <ac:chgData name="Kallia Peristeri" userId="37403c653e8d834e" providerId="LiveId" clId="{0A41AD3F-AA02-4BC2-AE36-1A4283B3BC51}" dt="2023-10-29T15:52:09.429" v="5415" actId="478"/>
          <ac:spMkLst>
            <pc:docMk/>
            <pc:sldMk cId="1364404251" sldId="331"/>
            <ac:spMk id="2" creationId="{E530B121-CBF9-075A-EF0F-A868A35DCF46}"/>
          </ac:spMkLst>
        </pc:spChg>
        <pc:spChg chg="add mod">
          <ac:chgData name="Kallia Peristeri" userId="37403c653e8d834e" providerId="LiveId" clId="{0A41AD3F-AA02-4BC2-AE36-1A4283B3BC51}" dt="2023-10-29T15:52:18.262" v="5416"/>
          <ac:spMkLst>
            <pc:docMk/>
            <pc:sldMk cId="1364404251" sldId="331"/>
            <ac:spMk id="3" creationId="{AD22AC7A-CAD8-FBE6-C6AA-9E30D1078748}"/>
          </ac:spMkLst>
        </pc:spChg>
        <pc:spChg chg="add mod">
          <ac:chgData name="Kallia Peristeri" userId="37403c653e8d834e" providerId="LiveId" clId="{0A41AD3F-AA02-4BC2-AE36-1A4283B3BC51}" dt="2023-10-29T16:09:05.569" v="5570"/>
          <ac:spMkLst>
            <pc:docMk/>
            <pc:sldMk cId="1364404251" sldId="331"/>
            <ac:spMk id="5" creationId="{E1DDE37A-CA85-D54E-717D-0C93DEEAD92A}"/>
          </ac:spMkLst>
        </pc:spChg>
        <pc:spChg chg="del">
          <ac:chgData name="Kallia Peristeri" userId="37403c653e8d834e" providerId="LiveId" clId="{0A41AD3F-AA02-4BC2-AE36-1A4283B3BC51}" dt="2023-10-29T15:52:09.429" v="5415" actId="478"/>
          <ac:spMkLst>
            <pc:docMk/>
            <pc:sldMk cId="1364404251" sldId="331"/>
            <ac:spMk id="12" creationId="{12A96F63-1021-38E6-F9AA-DDC42002C666}"/>
          </ac:spMkLst>
        </pc:spChg>
        <pc:spChg chg="del">
          <ac:chgData name="Kallia Peristeri" userId="37403c653e8d834e" providerId="LiveId" clId="{0A41AD3F-AA02-4BC2-AE36-1A4283B3BC51}" dt="2023-10-29T15:52:09.429" v="5415" actId="478"/>
          <ac:spMkLst>
            <pc:docMk/>
            <pc:sldMk cId="1364404251" sldId="331"/>
            <ac:spMk id="16" creationId="{0AC808AF-8BD5-548A-8FA6-A5DE305D553A}"/>
          </ac:spMkLst>
        </pc:spChg>
        <pc:spChg chg="del">
          <ac:chgData name="Kallia Peristeri" userId="37403c653e8d834e" providerId="LiveId" clId="{0A41AD3F-AA02-4BC2-AE36-1A4283B3BC51}" dt="2023-10-29T15:52:09.429" v="5415" actId="478"/>
          <ac:spMkLst>
            <pc:docMk/>
            <pc:sldMk cId="1364404251" sldId="331"/>
            <ac:spMk id="20" creationId="{5336984D-283C-707B-65E4-875C6A0A59CF}"/>
          </ac:spMkLst>
        </pc:spChg>
        <pc:spChg chg="del">
          <ac:chgData name="Kallia Peristeri" userId="37403c653e8d834e" providerId="LiveId" clId="{0A41AD3F-AA02-4BC2-AE36-1A4283B3BC51}" dt="2023-10-29T15:52:09.429" v="5415" actId="478"/>
          <ac:spMkLst>
            <pc:docMk/>
            <pc:sldMk cId="1364404251" sldId="331"/>
            <ac:spMk id="24" creationId="{62FEFBF1-DD64-8E17-15E0-62163C18BA6B}"/>
          </ac:spMkLst>
        </pc:spChg>
        <pc:spChg chg="del">
          <ac:chgData name="Kallia Peristeri" userId="37403c653e8d834e" providerId="LiveId" clId="{0A41AD3F-AA02-4BC2-AE36-1A4283B3BC51}" dt="2023-10-29T15:52:09.429" v="5415" actId="478"/>
          <ac:spMkLst>
            <pc:docMk/>
            <pc:sldMk cId="1364404251" sldId="331"/>
            <ac:spMk id="26" creationId="{530ED2BF-93A6-CDC7-5D75-3871CA966E90}"/>
          </ac:spMkLst>
        </pc:spChg>
        <pc:graphicFrameChg chg="add mod modGraphic">
          <ac:chgData name="Kallia Peristeri" userId="37403c653e8d834e" providerId="LiveId" clId="{0A41AD3F-AA02-4BC2-AE36-1A4283B3BC51}" dt="2023-10-29T16:19:16.056" v="5594"/>
          <ac:graphicFrameMkLst>
            <pc:docMk/>
            <pc:sldMk cId="1364404251" sldId="331"/>
            <ac:graphicFrameMk id="4" creationId="{1F483365-41E9-3E7A-439F-A5489931CD44}"/>
          </ac:graphicFrameMkLst>
        </pc:graphicFrameChg>
        <pc:picChg chg="del">
          <ac:chgData name="Kallia Peristeri" userId="37403c653e8d834e" providerId="LiveId" clId="{0A41AD3F-AA02-4BC2-AE36-1A4283B3BC51}" dt="2023-10-29T15:52:09.429" v="5415" actId="478"/>
          <ac:picMkLst>
            <pc:docMk/>
            <pc:sldMk cId="1364404251" sldId="331"/>
            <ac:picMk id="10" creationId="{EEF976F4-11C2-E9A7-2511-BC695409D545}"/>
          </ac:picMkLst>
        </pc:picChg>
        <pc:picChg chg="del">
          <ac:chgData name="Kallia Peristeri" userId="37403c653e8d834e" providerId="LiveId" clId="{0A41AD3F-AA02-4BC2-AE36-1A4283B3BC51}" dt="2023-10-29T15:52:09.429" v="5415" actId="478"/>
          <ac:picMkLst>
            <pc:docMk/>
            <pc:sldMk cId="1364404251" sldId="331"/>
            <ac:picMk id="14" creationId="{C15CF2B5-2760-CECD-C1FA-59A89388C772}"/>
          </ac:picMkLst>
        </pc:picChg>
        <pc:picChg chg="del">
          <ac:chgData name="Kallia Peristeri" userId="37403c653e8d834e" providerId="LiveId" clId="{0A41AD3F-AA02-4BC2-AE36-1A4283B3BC51}" dt="2023-10-29T15:52:09.429" v="5415" actId="478"/>
          <ac:picMkLst>
            <pc:docMk/>
            <pc:sldMk cId="1364404251" sldId="331"/>
            <ac:picMk id="18" creationId="{23C7528A-38E9-6F8B-8597-B097E2F0F451}"/>
          </ac:picMkLst>
        </pc:picChg>
        <pc:picChg chg="del">
          <ac:chgData name="Kallia Peristeri" userId="37403c653e8d834e" providerId="LiveId" clId="{0A41AD3F-AA02-4BC2-AE36-1A4283B3BC51}" dt="2023-10-29T15:52:09.429" v="5415" actId="478"/>
          <ac:picMkLst>
            <pc:docMk/>
            <pc:sldMk cId="1364404251" sldId="331"/>
            <ac:picMk id="22" creationId="{3CA71F55-3705-53F4-06CB-F090E0624CDB}"/>
          </ac:picMkLst>
        </pc:picChg>
        <pc:picChg chg="del">
          <ac:chgData name="Kallia Peristeri" userId="37403c653e8d834e" providerId="LiveId" clId="{0A41AD3F-AA02-4BC2-AE36-1A4283B3BC51}" dt="2023-10-29T15:52:09.429" v="5415" actId="478"/>
          <ac:picMkLst>
            <pc:docMk/>
            <pc:sldMk cId="1364404251" sldId="331"/>
            <ac:picMk id="28" creationId="{ABB6EA2D-E339-7679-7975-5DED90F80677}"/>
          </ac:picMkLst>
        </pc:picChg>
      </pc:sldChg>
      <pc:sldMasterChg chg="delSldLayout">
        <pc:chgData name="Kallia Peristeri" userId="37403c653e8d834e" providerId="LiveId" clId="{0A41AD3F-AA02-4BC2-AE36-1A4283B3BC51}" dt="2023-10-29T12:17:33.615" v="4484" actId="2696"/>
        <pc:sldMasterMkLst>
          <pc:docMk/>
          <pc:sldMasterMk cId="0" sldId="2147483686"/>
        </pc:sldMasterMkLst>
        <pc:sldLayoutChg chg="del">
          <pc:chgData name="Kallia Peristeri" userId="37403c653e8d834e" providerId="LiveId" clId="{0A41AD3F-AA02-4BC2-AE36-1A4283B3BC51}" dt="2023-10-26T14:48:32.969" v="2419" actId="2696"/>
          <pc:sldLayoutMkLst>
            <pc:docMk/>
            <pc:sldMasterMk cId="0" sldId="2147483686"/>
            <pc:sldLayoutMk cId="0" sldId="2147483650"/>
          </pc:sldLayoutMkLst>
        </pc:sldLayoutChg>
        <pc:sldLayoutChg chg="del">
          <pc:chgData name="Kallia Peristeri" userId="37403c653e8d834e" providerId="LiveId" clId="{0A41AD3F-AA02-4BC2-AE36-1A4283B3BC51}" dt="2023-10-26T14:48:27.450" v="2418" actId="2696"/>
          <pc:sldLayoutMkLst>
            <pc:docMk/>
            <pc:sldMasterMk cId="0" sldId="2147483686"/>
            <pc:sldLayoutMk cId="0" sldId="2147483656"/>
          </pc:sldLayoutMkLst>
        </pc:sldLayoutChg>
        <pc:sldLayoutChg chg="del">
          <pc:chgData name="Kallia Peristeri" userId="37403c653e8d834e" providerId="LiveId" clId="{0A41AD3F-AA02-4BC2-AE36-1A4283B3BC51}" dt="2023-10-27T13:14:54.180" v="3080" actId="2696"/>
          <pc:sldLayoutMkLst>
            <pc:docMk/>
            <pc:sldMasterMk cId="0" sldId="2147483686"/>
            <pc:sldLayoutMk cId="0" sldId="2147483657"/>
          </pc:sldLayoutMkLst>
        </pc:sldLayoutChg>
        <pc:sldLayoutChg chg="del">
          <pc:chgData name="Kallia Peristeri" userId="37403c653e8d834e" providerId="LiveId" clId="{0A41AD3F-AA02-4BC2-AE36-1A4283B3BC51}" dt="2023-10-27T13:15:02.326" v="3081" actId="2696"/>
          <pc:sldLayoutMkLst>
            <pc:docMk/>
            <pc:sldMasterMk cId="0" sldId="2147483686"/>
            <pc:sldLayoutMk cId="0" sldId="2147483660"/>
          </pc:sldLayoutMkLst>
        </pc:sldLayoutChg>
        <pc:sldLayoutChg chg="del">
          <pc:chgData name="Kallia Peristeri" userId="37403c653e8d834e" providerId="LiveId" clId="{0A41AD3F-AA02-4BC2-AE36-1A4283B3BC51}" dt="2023-10-29T12:01:24.379" v="4381" actId="2696"/>
          <pc:sldLayoutMkLst>
            <pc:docMk/>
            <pc:sldMasterMk cId="0" sldId="2147483686"/>
            <pc:sldLayoutMk cId="0" sldId="2147483662"/>
          </pc:sldLayoutMkLst>
        </pc:sldLayoutChg>
        <pc:sldLayoutChg chg="del">
          <pc:chgData name="Kallia Peristeri" userId="37403c653e8d834e" providerId="LiveId" clId="{0A41AD3F-AA02-4BC2-AE36-1A4283B3BC51}" dt="2023-10-29T12:04:06.175" v="4395" actId="2696"/>
          <pc:sldLayoutMkLst>
            <pc:docMk/>
            <pc:sldMasterMk cId="0" sldId="2147483686"/>
            <pc:sldLayoutMk cId="0" sldId="2147483663"/>
          </pc:sldLayoutMkLst>
        </pc:sldLayoutChg>
        <pc:sldLayoutChg chg="del">
          <pc:chgData name="Kallia Peristeri" userId="37403c653e8d834e" providerId="LiveId" clId="{0A41AD3F-AA02-4BC2-AE36-1A4283B3BC51}" dt="2023-10-29T12:12:08.278" v="4446" actId="2696"/>
          <pc:sldLayoutMkLst>
            <pc:docMk/>
            <pc:sldMasterMk cId="0" sldId="2147483686"/>
            <pc:sldLayoutMk cId="0" sldId="2147483664"/>
          </pc:sldLayoutMkLst>
        </pc:sldLayoutChg>
        <pc:sldLayoutChg chg="del">
          <pc:chgData name="Kallia Peristeri" userId="37403c653e8d834e" providerId="LiveId" clId="{0A41AD3F-AA02-4BC2-AE36-1A4283B3BC51}" dt="2023-10-29T12:12:44.094" v="4448" actId="2696"/>
          <pc:sldLayoutMkLst>
            <pc:docMk/>
            <pc:sldMasterMk cId="0" sldId="2147483686"/>
            <pc:sldLayoutMk cId="0" sldId="2147483667"/>
          </pc:sldLayoutMkLst>
        </pc:sldLayoutChg>
        <pc:sldLayoutChg chg="del">
          <pc:chgData name="Kallia Peristeri" userId="37403c653e8d834e" providerId="LiveId" clId="{0A41AD3F-AA02-4BC2-AE36-1A4283B3BC51}" dt="2023-10-29T12:12:15.391" v="4447" actId="2696"/>
          <pc:sldLayoutMkLst>
            <pc:docMk/>
            <pc:sldMasterMk cId="0" sldId="2147483686"/>
            <pc:sldLayoutMk cId="0" sldId="2147483669"/>
          </pc:sldLayoutMkLst>
        </pc:sldLayoutChg>
        <pc:sldLayoutChg chg="del">
          <pc:chgData name="Kallia Peristeri" userId="37403c653e8d834e" providerId="LiveId" clId="{0A41AD3F-AA02-4BC2-AE36-1A4283B3BC51}" dt="2023-10-22T15:13:32.403" v="420" actId="2696"/>
          <pc:sldLayoutMkLst>
            <pc:docMk/>
            <pc:sldMasterMk cId="0" sldId="2147483686"/>
            <pc:sldLayoutMk cId="0" sldId="2147483670"/>
          </pc:sldLayoutMkLst>
        </pc:sldLayoutChg>
        <pc:sldLayoutChg chg="del">
          <pc:chgData name="Kallia Peristeri" userId="37403c653e8d834e" providerId="LiveId" clId="{0A41AD3F-AA02-4BC2-AE36-1A4283B3BC51}" dt="2023-10-29T12:04:43.475" v="4400" actId="2696"/>
          <pc:sldLayoutMkLst>
            <pc:docMk/>
            <pc:sldMasterMk cId="0" sldId="2147483686"/>
            <pc:sldLayoutMk cId="0" sldId="2147483671"/>
          </pc:sldLayoutMkLst>
        </pc:sldLayoutChg>
        <pc:sldLayoutChg chg="del">
          <pc:chgData name="Kallia Peristeri" userId="37403c653e8d834e" providerId="LiveId" clId="{0A41AD3F-AA02-4BC2-AE36-1A4283B3BC51}" dt="2023-10-29T12:04:48.081" v="4401" actId="2696"/>
          <pc:sldLayoutMkLst>
            <pc:docMk/>
            <pc:sldMasterMk cId="0" sldId="2147483686"/>
            <pc:sldLayoutMk cId="0" sldId="2147483675"/>
          </pc:sldLayoutMkLst>
        </pc:sldLayoutChg>
        <pc:sldLayoutChg chg="del">
          <pc:chgData name="Kallia Peristeri" userId="37403c653e8d834e" providerId="LiveId" clId="{0A41AD3F-AA02-4BC2-AE36-1A4283B3BC51}" dt="2023-10-29T12:17:19.163" v="4481" actId="2696"/>
          <pc:sldLayoutMkLst>
            <pc:docMk/>
            <pc:sldMasterMk cId="0" sldId="2147483686"/>
            <pc:sldLayoutMk cId="0" sldId="2147483676"/>
          </pc:sldLayoutMkLst>
        </pc:sldLayoutChg>
        <pc:sldLayoutChg chg="del">
          <pc:chgData name="Kallia Peristeri" userId="37403c653e8d834e" providerId="LiveId" clId="{0A41AD3F-AA02-4BC2-AE36-1A4283B3BC51}" dt="2023-10-29T12:04:54.689" v="4402" actId="2696"/>
          <pc:sldLayoutMkLst>
            <pc:docMk/>
            <pc:sldMasterMk cId="0" sldId="2147483686"/>
            <pc:sldLayoutMk cId="0" sldId="2147483677"/>
          </pc:sldLayoutMkLst>
        </pc:sldLayoutChg>
        <pc:sldLayoutChg chg="del">
          <pc:chgData name="Kallia Peristeri" userId="37403c653e8d834e" providerId="LiveId" clId="{0A41AD3F-AA02-4BC2-AE36-1A4283B3BC51}" dt="2023-10-29T12:17:15.218" v="4480" actId="2696"/>
          <pc:sldLayoutMkLst>
            <pc:docMk/>
            <pc:sldMasterMk cId="0" sldId="2147483686"/>
            <pc:sldLayoutMk cId="0" sldId="2147483678"/>
          </pc:sldLayoutMkLst>
        </pc:sldLayoutChg>
        <pc:sldLayoutChg chg="del">
          <pc:chgData name="Kallia Peristeri" userId="37403c653e8d834e" providerId="LiveId" clId="{0A41AD3F-AA02-4BC2-AE36-1A4283B3BC51}" dt="2023-10-29T12:17:24.127" v="4482" actId="2696"/>
          <pc:sldLayoutMkLst>
            <pc:docMk/>
            <pc:sldMasterMk cId="0" sldId="2147483686"/>
            <pc:sldLayoutMk cId="0" sldId="2147483679"/>
          </pc:sldLayoutMkLst>
        </pc:sldLayoutChg>
        <pc:sldLayoutChg chg="del">
          <pc:chgData name="Kallia Peristeri" userId="37403c653e8d834e" providerId="LiveId" clId="{0A41AD3F-AA02-4BC2-AE36-1A4283B3BC51}" dt="2023-10-29T12:17:33.615" v="4484" actId="2696"/>
          <pc:sldLayoutMkLst>
            <pc:docMk/>
            <pc:sldMasterMk cId="0" sldId="2147483686"/>
            <pc:sldLayoutMk cId="0" sldId="2147483680"/>
          </pc:sldLayoutMkLst>
        </pc:sldLayoutChg>
        <pc:sldLayoutChg chg="del">
          <pc:chgData name="Kallia Peristeri" userId="37403c653e8d834e" providerId="LiveId" clId="{0A41AD3F-AA02-4BC2-AE36-1A4283B3BC51}" dt="2023-10-29T12:17:28.780" v="4483" actId="2696"/>
          <pc:sldLayoutMkLst>
            <pc:docMk/>
            <pc:sldMasterMk cId="0" sldId="2147483686"/>
            <pc:sldLayoutMk cId="0" sldId="2147483681"/>
          </pc:sldLayoutMkLst>
        </pc:sldLayoutChg>
      </pc:sldMasterChg>
      <pc:sldMasterChg chg="delSldLayout">
        <pc:chgData name="Kallia Peristeri" userId="37403c653e8d834e" providerId="LiveId" clId="{0A41AD3F-AA02-4BC2-AE36-1A4283B3BC51}" dt="2023-10-29T12:13:06.411" v="4451" actId="2696"/>
        <pc:sldMasterMkLst>
          <pc:docMk/>
          <pc:sldMasterMk cId="0" sldId="2147483687"/>
        </pc:sldMasterMkLst>
        <pc:sldLayoutChg chg="del">
          <pc:chgData name="Kallia Peristeri" userId="37403c653e8d834e" providerId="LiveId" clId="{0A41AD3F-AA02-4BC2-AE36-1A4283B3BC51}" dt="2023-10-29T12:13:06.411" v="4451" actId="2696"/>
          <pc:sldLayoutMkLst>
            <pc:docMk/>
            <pc:sldMasterMk cId="0" sldId="2147483687"/>
            <pc:sldLayoutMk cId="0" sldId="2147483685"/>
          </pc:sldLayoutMkLst>
        </pc:sldLayoutChg>
      </pc:sldMaster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s>
</file>

<file path=ppt/diagrams/_rels/data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image" Target="../media/image13.png"/></Relationships>
</file>

<file path=ppt/diagrams/_rels/data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image" Target="../media/image16.png"/><Relationship Id="rId5" Type="http://schemas.openxmlformats.org/officeDocument/2006/relationships/image" Target="../media/image20.jpg"/><Relationship Id="rId4" Type="http://schemas.openxmlformats.org/officeDocument/2006/relationships/image" Target="../media/image19.png"/></Relationships>
</file>

<file path=ppt/diagrams/_rels/data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hyperlink" Target="http://chamilo.datacenter.uoc.gr/metchamilo/courses/AN8OLOGIOHALFABHTADIXWSRO/index.php?id_session=0" TargetMode="External"/><Relationship Id="rId5" Type="http://schemas.openxmlformats.org/officeDocument/2006/relationships/image" Target="../media/image24.jpg"/><Relationship Id="rId4" Type="http://schemas.openxmlformats.org/officeDocument/2006/relationships/image" Target="../media/image2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s>
</file>

<file path=ppt/diagrams/_rels/drawing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image" Target="../media/image13.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image" Target="../media/image16.png"/><Relationship Id="rId5" Type="http://schemas.openxmlformats.org/officeDocument/2006/relationships/image" Target="../media/image20.jpg"/><Relationship Id="rId4" Type="http://schemas.openxmlformats.org/officeDocument/2006/relationships/image" Target="../media/image19.png"/></Relationships>
</file>

<file path=ppt/diagrams/_rels/drawing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5" Type="http://schemas.openxmlformats.org/officeDocument/2006/relationships/image" Target="../media/image24.jpg"/><Relationship Id="rId4" Type="http://schemas.openxmlformats.org/officeDocument/2006/relationships/hyperlink" Target="http://chamilo.datacenter.uoc.gr/metchamilo/courses/AN8OLOGIOHALFABHTADIXWSRO/index.php?id_session=0"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28D4CB-8AE3-40D8-8412-13B1713CB60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27B143A9-8CA4-4279-AFDE-DA99A4759E2A}">
      <dgm:prSet phldrT="[Κείμενο]" custT="1"/>
      <dgm:spPr/>
      <dgm:t>
        <a:bodyPr/>
        <a:lstStyle/>
        <a:p>
          <a:r>
            <a:rPr lang="en" sz="3200" u="none" dirty="0">
              <a:solidFill>
                <a:schemeClr val="bg1"/>
              </a:solidFill>
              <a:effectLst>
                <a:outerShdw blurRad="38100" dist="38100" dir="2700000" algn="tl">
                  <a:srgbClr val="000000">
                    <a:alpha val="43137"/>
                  </a:srgbClr>
                </a:outerShdw>
              </a:effectLst>
              <a:latin typeface="Dancing Script"/>
              <a:ea typeface="Dancing Script"/>
              <a:cs typeface="Dancing Script"/>
              <a:sym typeface="Dancing Script"/>
            </a:rPr>
            <a:t>1</a:t>
          </a:r>
          <a:r>
            <a:rPr lang="el-GR" sz="3200" baseline="30000" dirty="0">
              <a:effectLst>
                <a:outerShdw blurRad="38100" dist="38100" dir="2700000" algn="tl">
                  <a:srgbClr val="000000">
                    <a:alpha val="43137"/>
                  </a:srgbClr>
                </a:outerShdw>
              </a:effectLst>
              <a:latin typeface="Book Antiqua" panose="02040602050305030304" pitchFamily="18" charset="0"/>
            </a:rPr>
            <a:t>ης</a:t>
          </a:r>
          <a:r>
            <a:rPr lang="el-GR" sz="3200" dirty="0">
              <a:effectLst>
                <a:outerShdw blurRad="38100" dist="38100" dir="2700000" algn="tl">
                  <a:srgbClr val="000000">
                    <a:alpha val="43137"/>
                  </a:srgbClr>
                </a:outerShdw>
              </a:effectLst>
              <a:latin typeface="Book Antiqua" panose="02040602050305030304" pitchFamily="18" charset="0"/>
            </a:rPr>
            <a:t> Έρευνας</a:t>
          </a:r>
        </a:p>
      </dgm:t>
    </dgm:pt>
    <dgm:pt modelId="{A444538F-2B4D-46C1-963D-75CEBFFA7BFE}" type="parTrans" cxnId="{62F52B45-5DB5-44D2-8793-80FB10B89DEE}">
      <dgm:prSet/>
      <dgm:spPr/>
      <dgm:t>
        <a:bodyPr/>
        <a:lstStyle/>
        <a:p>
          <a:endParaRPr lang="el-GR"/>
        </a:p>
      </dgm:t>
    </dgm:pt>
    <dgm:pt modelId="{4935CC93-FEDE-4164-A1C9-1EB305A3AF40}" type="sibTrans" cxnId="{62F52B45-5DB5-44D2-8793-80FB10B89DEE}">
      <dgm:prSet/>
      <dgm:spPr/>
      <dgm:t>
        <a:bodyPr/>
        <a:lstStyle/>
        <a:p>
          <a:endParaRPr lang="el-GR"/>
        </a:p>
      </dgm:t>
    </dgm:pt>
    <dgm:pt modelId="{299EDE78-DF71-48C0-A65C-CD415D127BB3}">
      <dgm:prSet phldrT="[Κείμενο]" custT="1"/>
      <dgm:spPr/>
      <dgm:t>
        <a:bodyPr/>
        <a:lstStyle/>
        <a:p>
          <a:pPr algn="just"/>
          <a:r>
            <a:rPr lang="el-GR" sz="1600" dirty="0">
              <a:solidFill>
                <a:srgbClr val="865147"/>
              </a:solidFill>
              <a:latin typeface="Book Antiqua" panose="02040602050305030304" pitchFamily="18" charset="0"/>
            </a:rPr>
            <a:t>Το εκπαιδευτικό υλικό διέπεται από τις αρχές και τη μεθοδολογία της εξ </a:t>
          </a:r>
        </a:p>
        <a:p>
          <a:pPr algn="just"/>
          <a:r>
            <a:rPr lang="el-GR" sz="1600" dirty="0">
              <a:solidFill>
                <a:srgbClr val="865147"/>
              </a:solidFill>
              <a:latin typeface="Book Antiqua" panose="02040602050305030304" pitchFamily="18" charset="0"/>
            </a:rPr>
            <a:t>αποστάσεως εκπαίδευσης; </a:t>
          </a:r>
        </a:p>
      </dgm:t>
    </dgm:pt>
    <dgm:pt modelId="{795BBBC8-4204-4F60-A5B9-103E7610018C}" type="parTrans" cxnId="{90E33C6E-7B74-4A5E-9353-652238F3A864}">
      <dgm:prSet/>
      <dgm:spPr/>
      <dgm:t>
        <a:bodyPr/>
        <a:lstStyle/>
        <a:p>
          <a:endParaRPr lang="el-GR"/>
        </a:p>
      </dgm:t>
    </dgm:pt>
    <dgm:pt modelId="{47EC1464-AE29-44E9-A8C3-E85181BAA071}" type="sibTrans" cxnId="{90E33C6E-7B74-4A5E-9353-652238F3A864}">
      <dgm:prSet/>
      <dgm:spPr/>
      <dgm:t>
        <a:bodyPr/>
        <a:lstStyle/>
        <a:p>
          <a:endParaRPr lang="el-GR"/>
        </a:p>
      </dgm:t>
    </dgm:pt>
    <dgm:pt modelId="{4B24B2A6-772F-4A18-AE51-70FA695F909E}">
      <dgm:prSet phldrT="[Κείμενο]" custT="1"/>
      <dgm:spPr/>
      <dgm:t>
        <a:bodyPr/>
        <a:lstStyle/>
        <a:p>
          <a:pPr algn="just"/>
          <a:r>
            <a:rPr lang="el-GR" sz="1600" dirty="0">
              <a:latin typeface="Book Antiqua" panose="02040602050305030304" pitchFamily="18" charset="0"/>
            </a:rPr>
            <a:t> </a:t>
          </a:r>
          <a:r>
            <a:rPr lang="el-GR" sz="1600" dirty="0">
              <a:solidFill>
                <a:srgbClr val="865147"/>
              </a:solidFill>
              <a:latin typeface="Book Antiqua" panose="02040602050305030304" pitchFamily="18" charset="0"/>
            </a:rPr>
            <a:t>Το εκπαιδευτικό υλικό έχει δημιουργηθεί σύμφωνα με τις αρχές της πολυμεσικής μάθησης; </a:t>
          </a:r>
        </a:p>
      </dgm:t>
    </dgm:pt>
    <dgm:pt modelId="{3E210F47-CC9D-49F4-B388-B8A032AAA4ED}" type="parTrans" cxnId="{243E92F2-B57F-46B4-9B9F-68B9A224AA7D}">
      <dgm:prSet/>
      <dgm:spPr/>
      <dgm:t>
        <a:bodyPr/>
        <a:lstStyle/>
        <a:p>
          <a:endParaRPr lang="el-GR"/>
        </a:p>
      </dgm:t>
    </dgm:pt>
    <dgm:pt modelId="{2DCC6D11-B994-4775-A794-6820BE23681B}" type="sibTrans" cxnId="{243E92F2-B57F-46B4-9B9F-68B9A224AA7D}">
      <dgm:prSet/>
      <dgm:spPr/>
      <dgm:t>
        <a:bodyPr/>
        <a:lstStyle/>
        <a:p>
          <a:endParaRPr lang="el-GR"/>
        </a:p>
      </dgm:t>
    </dgm:pt>
    <dgm:pt modelId="{BBB15E86-088D-4524-9AC6-2CCDF4A4444F}" type="pres">
      <dgm:prSet presAssocID="{4D28D4CB-8AE3-40D8-8412-13B1713CB609}" presName="Name0" presStyleCnt="0">
        <dgm:presLayoutVars>
          <dgm:dir/>
          <dgm:animLvl val="lvl"/>
          <dgm:resizeHandles val="exact"/>
        </dgm:presLayoutVars>
      </dgm:prSet>
      <dgm:spPr/>
    </dgm:pt>
    <dgm:pt modelId="{6A56B4CF-3331-4474-B867-93A90DCF98DC}" type="pres">
      <dgm:prSet presAssocID="{27B143A9-8CA4-4279-AFDE-DA99A4759E2A}" presName="linNode" presStyleCnt="0"/>
      <dgm:spPr/>
    </dgm:pt>
    <dgm:pt modelId="{7BA37FC9-2781-47D9-8CF7-65D665A7FEFD}" type="pres">
      <dgm:prSet presAssocID="{27B143A9-8CA4-4279-AFDE-DA99A4759E2A}" presName="parentText" presStyleLbl="node1" presStyleIdx="0" presStyleCnt="1" custScaleX="87152" custScaleY="70741">
        <dgm:presLayoutVars>
          <dgm:chMax val="1"/>
          <dgm:bulletEnabled val="1"/>
        </dgm:presLayoutVars>
      </dgm:prSet>
      <dgm:spPr/>
    </dgm:pt>
    <dgm:pt modelId="{F31071B4-BDB8-46D4-B1DD-2225C590509B}" type="pres">
      <dgm:prSet presAssocID="{27B143A9-8CA4-4279-AFDE-DA99A4759E2A}" presName="descendantText" presStyleLbl="alignAccFollowNode1" presStyleIdx="0" presStyleCnt="1" custScaleX="106257">
        <dgm:presLayoutVars>
          <dgm:bulletEnabled val="1"/>
        </dgm:presLayoutVars>
      </dgm:prSet>
      <dgm:spPr/>
    </dgm:pt>
  </dgm:ptLst>
  <dgm:cxnLst>
    <dgm:cxn modelId="{BD84362D-0450-4FBB-9147-7BF9E8E1DD17}" type="presOf" srcId="{27B143A9-8CA4-4279-AFDE-DA99A4759E2A}" destId="{7BA37FC9-2781-47D9-8CF7-65D665A7FEFD}" srcOrd="0" destOrd="0" presId="urn:microsoft.com/office/officeart/2005/8/layout/vList5"/>
    <dgm:cxn modelId="{62F52B45-5DB5-44D2-8793-80FB10B89DEE}" srcId="{4D28D4CB-8AE3-40D8-8412-13B1713CB609}" destId="{27B143A9-8CA4-4279-AFDE-DA99A4759E2A}" srcOrd="0" destOrd="0" parTransId="{A444538F-2B4D-46C1-963D-75CEBFFA7BFE}" sibTransId="{4935CC93-FEDE-4164-A1C9-1EB305A3AF40}"/>
    <dgm:cxn modelId="{90E33C6E-7B74-4A5E-9353-652238F3A864}" srcId="{27B143A9-8CA4-4279-AFDE-DA99A4759E2A}" destId="{299EDE78-DF71-48C0-A65C-CD415D127BB3}" srcOrd="0" destOrd="0" parTransId="{795BBBC8-4204-4F60-A5B9-103E7610018C}" sibTransId="{47EC1464-AE29-44E9-A8C3-E85181BAA071}"/>
    <dgm:cxn modelId="{9397BBB9-7F67-4611-8D55-0DC910A4CB58}" type="presOf" srcId="{299EDE78-DF71-48C0-A65C-CD415D127BB3}" destId="{F31071B4-BDB8-46D4-B1DD-2225C590509B}" srcOrd="0" destOrd="0" presId="urn:microsoft.com/office/officeart/2005/8/layout/vList5"/>
    <dgm:cxn modelId="{45A200C9-266F-4762-8964-E3106B3C3119}" type="presOf" srcId="{4B24B2A6-772F-4A18-AE51-70FA695F909E}" destId="{F31071B4-BDB8-46D4-B1DD-2225C590509B}" srcOrd="0" destOrd="1" presId="urn:microsoft.com/office/officeart/2005/8/layout/vList5"/>
    <dgm:cxn modelId="{F55CD8D9-F84F-4B6A-B9D4-238C50441E56}" type="presOf" srcId="{4D28D4CB-8AE3-40D8-8412-13B1713CB609}" destId="{BBB15E86-088D-4524-9AC6-2CCDF4A4444F}" srcOrd="0" destOrd="0" presId="urn:microsoft.com/office/officeart/2005/8/layout/vList5"/>
    <dgm:cxn modelId="{243E92F2-B57F-46B4-9B9F-68B9A224AA7D}" srcId="{27B143A9-8CA4-4279-AFDE-DA99A4759E2A}" destId="{4B24B2A6-772F-4A18-AE51-70FA695F909E}" srcOrd="1" destOrd="0" parTransId="{3E210F47-CC9D-49F4-B388-B8A032AAA4ED}" sibTransId="{2DCC6D11-B994-4775-A794-6820BE23681B}"/>
    <dgm:cxn modelId="{A1992B15-6AB4-4107-AFF6-DB401B777684}" type="presParOf" srcId="{BBB15E86-088D-4524-9AC6-2CCDF4A4444F}" destId="{6A56B4CF-3331-4474-B867-93A90DCF98DC}" srcOrd="0" destOrd="0" presId="urn:microsoft.com/office/officeart/2005/8/layout/vList5"/>
    <dgm:cxn modelId="{BAC96BA1-CD62-48B6-B06D-A31A39A06C7C}" type="presParOf" srcId="{6A56B4CF-3331-4474-B867-93A90DCF98DC}" destId="{7BA37FC9-2781-47D9-8CF7-65D665A7FEFD}" srcOrd="0" destOrd="0" presId="urn:microsoft.com/office/officeart/2005/8/layout/vList5"/>
    <dgm:cxn modelId="{74F16AC1-537F-464F-B1AA-07C5DE78E962}" type="presParOf" srcId="{6A56B4CF-3331-4474-B867-93A90DCF98DC}" destId="{F31071B4-BDB8-46D4-B1DD-2225C590509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0391D35-8613-4800-A789-3D3E82CF56D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l-GR"/>
        </a:p>
      </dgm:t>
    </dgm:pt>
    <dgm:pt modelId="{7D3F0529-A613-48E6-82FC-F18F6EF005A1}">
      <dgm:prSet phldrT="[Κείμενο]" custT="1"/>
      <dgm:spPr/>
      <dgm:t>
        <a:bodyPr/>
        <a:lstStyle/>
        <a:p>
          <a:r>
            <a:rPr lang="el-GR" sz="1400" b="0" i="1" u="sng" dirty="0">
              <a:effectLst>
                <a:outerShdw blurRad="38100" dist="38100" dir="2700000" algn="tl">
                  <a:srgbClr val="000000">
                    <a:alpha val="43137"/>
                  </a:srgbClr>
                </a:outerShdw>
              </a:effectLst>
              <a:latin typeface="Book Antiqua" panose="02040602050305030304" pitchFamily="18" charset="0"/>
            </a:rPr>
            <a:t>Είδος:</a:t>
          </a:r>
          <a:endParaRPr lang="el-GR" sz="1400" dirty="0">
            <a:effectLst>
              <a:outerShdw blurRad="38100" dist="38100" dir="2700000" algn="tl">
                <a:srgbClr val="000000">
                  <a:alpha val="43137"/>
                </a:srgbClr>
              </a:outerShdw>
            </a:effectLst>
          </a:endParaRPr>
        </a:p>
      </dgm:t>
    </dgm:pt>
    <dgm:pt modelId="{5DE1BF92-9C37-4701-98FC-703D3024E2BA}" type="parTrans" cxnId="{1FA40FF3-CB43-40BC-9434-04FDB80AAA9F}">
      <dgm:prSet/>
      <dgm:spPr/>
      <dgm:t>
        <a:bodyPr/>
        <a:lstStyle/>
        <a:p>
          <a:endParaRPr lang="el-GR"/>
        </a:p>
      </dgm:t>
    </dgm:pt>
    <dgm:pt modelId="{7D214873-957D-4B68-BE82-6297B80AB410}" type="sibTrans" cxnId="{1FA40FF3-CB43-40BC-9434-04FDB80AAA9F}">
      <dgm:prSet/>
      <dgm:spPr/>
      <dgm:t>
        <a:bodyPr/>
        <a:lstStyle/>
        <a:p>
          <a:endParaRPr lang="el-GR"/>
        </a:p>
      </dgm:t>
    </dgm:pt>
    <dgm:pt modelId="{C38FC879-E7B5-44C0-B33B-BC8B28986262}">
      <dgm:prSet phldrT="[Κείμενο]" custT="1"/>
      <dgm:spPr/>
      <dgm:t>
        <a:bodyPr/>
        <a:lstStyle/>
        <a:p>
          <a:r>
            <a:rPr lang="el-GR" sz="1400" i="1" u="sng" dirty="0">
              <a:effectLst>
                <a:outerShdw blurRad="38100" dist="38100" dir="2700000" algn="tl">
                  <a:srgbClr val="000000">
                    <a:alpha val="43137"/>
                  </a:srgbClr>
                </a:outerShdw>
              </a:effectLst>
              <a:latin typeface="Book Antiqua" panose="02040602050305030304" pitchFamily="18" charset="0"/>
            </a:rPr>
            <a:t>Η μέθοδος δειγματοληψίας</a:t>
          </a:r>
          <a:endParaRPr lang="el-GR" sz="1400" dirty="0">
            <a:effectLst>
              <a:outerShdw blurRad="38100" dist="38100" dir="2700000" algn="tl">
                <a:srgbClr val="000000">
                  <a:alpha val="43137"/>
                </a:srgbClr>
              </a:outerShdw>
            </a:effectLst>
          </a:endParaRPr>
        </a:p>
      </dgm:t>
    </dgm:pt>
    <dgm:pt modelId="{57708523-5E1A-475D-A0F6-68453270B6C6}" type="parTrans" cxnId="{D3AA12EC-D8E2-4ED1-95E0-C6E66DD9A8B7}">
      <dgm:prSet/>
      <dgm:spPr/>
      <dgm:t>
        <a:bodyPr/>
        <a:lstStyle/>
        <a:p>
          <a:endParaRPr lang="el-GR"/>
        </a:p>
      </dgm:t>
    </dgm:pt>
    <dgm:pt modelId="{4EE7ADE8-4DE6-46E3-B2AA-57D85EDA7DB1}" type="sibTrans" cxnId="{D3AA12EC-D8E2-4ED1-95E0-C6E66DD9A8B7}">
      <dgm:prSet/>
      <dgm:spPr/>
      <dgm:t>
        <a:bodyPr/>
        <a:lstStyle/>
        <a:p>
          <a:endParaRPr lang="el-GR"/>
        </a:p>
      </dgm:t>
    </dgm:pt>
    <dgm:pt modelId="{DD36BFB4-DE88-4F48-A79F-E7B185187BDF}">
      <dgm:prSet phldrT="[Κείμενο]" custT="1"/>
      <dgm:spPr/>
      <dgm:t>
        <a:bodyPr/>
        <a:lstStyle/>
        <a:p>
          <a:r>
            <a:rPr lang="el-GR" sz="1400" i="1" u="sng" dirty="0">
              <a:effectLst>
                <a:outerShdw blurRad="38100" dist="38100" dir="2700000" algn="tl">
                  <a:srgbClr val="000000">
                    <a:alpha val="43137"/>
                  </a:srgbClr>
                </a:outerShdw>
              </a:effectLst>
              <a:latin typeface="Book Antiqua" panose="02040602050305030304" pitchFamily="18" charset="0"/>
            </a:rPr>
            <a:t>Το δείγμα</a:t>
          </a:r>
          <a:endParaRPr lang="el-GR" sz="1400" dirty="0">
            <a:effectLst>
              <a:outerShdw blurRad="38100" dist="38100" dir="2700000" algn="tl">
                <a:srgbClr val="000000">
                  <a:alpha val="43137"/>
                </a:srgbClr>
              </a:outerShdw>
            </a:effectLst>
          </a:endParaRPr>
        </a:p>
      </dgm:t>
    </dgm:pt>
    <dgm:pt modelId="{15C40E2B-58F3-474B-8292-C476789B768D}" type="parTrans" cxnId="{6AE2B861-6E11-40BF-B97D-16F617B72167}">
      <dgm:prSet/>
      <dgm:spPr/>
      <dgm:t>
        <a:bodyPr/>
        <a:lstStyle/>
        <a:p>
          <a:endParaRPr lang="el-GR"/>
        </a:p>
      </dgm:t>
    </dgm:pt>
    <dgm:pt modelId="{9DC1556E-179A-43A8-AE6B-8144635D4ABE}" type="sibTrans" cxnId="{6AE2B861-6E11-40BF-B97D-16F617B72167}">
      <dgm:prSet/>
      <dgm:spPr/>
      <dgm:t>
        <a:bodyPr/>
        <a:lstStyle/>
        <a:p>
          <a:endParaRPr lang="el-GR"/>
        </a:p>
      </dgm:t>
    </dgm:pt>
    <dgm:pt modelId="{BD333EF9-C82A-4F0C-A3AE-F107FFA82DC4}">
      <dgm:prSet phldrT="[Κείμενο]" custT="1"/>
      <dgm:spPr/>
      <dgm:t>
        <a:bodyPr/>
        <a:lstStyle/>
        <a:p>
          <a:r>
            <a:rPr lang="el-GR" sz="1400" i="1" u="sng" dirty="0">
              <a:effectLst>
                <a:outerShdw blurRad="38100" dist="38100" dir="2700000" algn="tl">
                  <a:srgbClr val="000000">
                    <a:alpha val="43137"/>
                  </a:srgbClr>
                </a:outerShdw>
              </a:effectLst>
              <a:latin typeface="Book Antiqua" panose="02040602050305030304" pitchFamily="18" charset="0"/>
            </a:rPr>
            <a:t>Μέθοδος έρευνας</a:t>
          </a:r>
          <a:endParaRPr lang="el-GR" sz="1400" dirty="0">
            <a:effectLst>
              <a:outerShdw blurRad="38100" dist="38100" dir="2700000" algn="tl">
                <a:srgbClr val="000000">
                  <a:alpha val="43137"/>
                </a:srgbClr>
              </a:outerShdw>
            </a:effectLst>
          </a:endParaRPr>
        </a:p>
      </dgm:t>
    </dgm:pt>
    <dgm:pt modelId="{058A638E-D3A8-4892-848A-8B1AC4C8CCA1}" type="parTrans" cxnId="{BF05D398-3D9D-4EB2-8ACA-552BAD8290D3}">
      <dgm:prSet/>
      <dgm:spPr/>
      <dgm:t>
        <a:bodyPr/>
        <a:lstStyle/>
        <a:p>
          <a:endParaRPr lang="el-GR"/>
        </a:p>
      </dgm:t>
    </dgm:pt>
    <dgm:pt modelId="{B94EA56D-F41D-44DC-BD3F-EB13A897E198}" type="sibTrans" cxnId="{BF05D398-3D9D-4EB2-8ACA-552BAD8290D3}">
      <dgm:prSet/>
      <dgm:spPr/>
      <dgm:t>
        <a:bodyPr/>
        <a:lstStyle/>
        <a:p>
          <a:endParaRPr lang="el-GR"/>
        </a:p>
      </dgm:t>
    </dgm:pt>
    <dgm:pt modelId="{4100A25A-400E-4729-9D8E-5F57290E3117}">
      <dgm:prSet custT="1"/>
      <dgm:spPr/>
      <dgm:t>
        <a:bodyPr/>
        <a:lstStyle/>
        <a:p>
          <a:r>
            <a:rPr lang="el-GR" sz="1400" i="1" u="sng" dirty="0">
              <a:effectLst>
                <a:outerShdw blurRad="38100" dist="38100" dir="2700000" algn="tl">
                  <a:srgbClr val="000000">
                    <a:alpha val="43137"/>
                  </a:srgbClr>
                </a:outerShdw>
              </a:effectLst>
              <a:latin typeface="Book Antiqua" panose="02040602050305030304" pitchFamily="18" charset="0"/>
            </a:rPr>
            <a:t>Μέσο συλλογής δεδομένων</a:t>
          </a:r>
        </a:p>
      </dgm:t>
    </dgm:pt>
    <dgm:pt modelId="{1643806E-9947-4FAB-B3B2-6FEF0157AD62}" type="parTrans" cxnId="{C4A47A95-C9AA-40FB-A4D8-5851DDF5995B}">
      <dgm:prSet/>
      <dgm:spPr/>
      <dgm:t>
        <a:bodyPr/>
        <a:lstStyle/>
        <a:p>
          <a:endParaRPr lang="el-GR"/>
        </a:p>
      </dgm:t>
    </dgm:pt>
    <dgm:pt modelId="{251FC7C0-4BD4-4E68-B459-11E08308A2B7}" type="sibTrans" cxnId="{C4A47A95-C9AA-40FB-A4D8-5851DDF5995B}">
      <dgm:prSet/>
      <dgm:spPr/>
      <dgm:t>
        <a:bodyPr/>
        <a:lstStyle/>
        <a:p>
          <a:endParaRPr lang="el-GR"/>
        </a:p>
      </dgm:t>
    </dgm:pt>
    <dgm:pt modelId="{868EF725-743D-4E48-A8B1-E55A6FFAC114}">
      <dgm:prSet custT="1"/>
      <dgm:spPr/>
      <dgm:t>
        <a:bodyPr/>
        <a:lstStyle/>
        <a:p>
          <a:r>
            <a:rPr lang="el-GR" sz="1400" i="1" u="sng" dirty="0">
              <a:effectLst>
                <a:outerShdw blurRad="38100" dist="38100" dir="2700000" algn="tl">
                  <a:srgbClr val="000000">
                    <a:alpha val="43137"/>
                  </a:srgbClr>
                </a:outerShdw>
              </a:effectLst>
              <a:latin typeface="Book Antiqua" panose="02040602050305030304" pitchFamily="18" charset="0"/>
            </a:rPr>
            <a:t>Χρονική περίοδος διεξαγωγής</a:t>
          </a:r>
        </a:p>
      </dgm:t>
    </dgm:pt>
    <dgm:pt modelId="{B4FCF8FD-4571-49F7-B8F5-8B5FCC5C5702}" type="parTrans" cxnId="{BEAA64C6-DD19-48E0-BEF1-68F43153C241}">
      <dgm:prSet/>
      <dgm:spPr/>
      <dgm:t>
        <a:bodyPr/>
        <a:lstStyle/>
        <a:p>
          <a:endParaRPr lang="el-GR"/>
        </a:p>
      </dgm:t>
    </dgm:pt>
    <dgm:pt modelId="{3BBBCAAD-890A-4183-BA42-9E3DA8AC31F3}" type="sibTrans" cxnId="{BEAA64C6-DD19-48E0-BEF1-68F43153C241}">
      <dgm:prSet/>
      <dgm:spPr/>
      <dgm:t>
        <a:bodyPr/>
        <a:lstStyle/>
        <a:p>
          <a:endParaRPr lang="el-GR"/>
        </a:p>
      </dgm:t>
    </dgm:pt>
    <dgm:pt modelId="{F9ADF010-40B9-4D9F-BCB9-6614098CB935}">
      <dgm:prSet custT="1"/>
      <dgm:spPr/>
      <dgm:t>
        <a:bodyPr/>
        <a:lstStyle/>
        <a:p>
          <a:pPr algn="ctr">
            <a:lnSpc>
              <a:spcPct val="150000"/>
            </a:lnSpc>
            <a:buFontTx/>
            <a:buNone/>
          </a:pPr>
          <a:r>
            <a:rPr lang="el-GR" sz="1400" i="0" u="none" dirty="0">
              <a:latin typeface="Book Antiqua" panose="02040602050305030304" pitchFamily="18" charset="0"/>
            </a:rPr>
            <a:t>Ιούνιος 2023</a:t>
          </a:r>
          <a:endParaRPr lang="el-GR" sz="1400" dirty="0"/>
        </a:p>
      </dgm:t>
    </dgm:pt>
    <dgm:pt modelId="{3492D8A1-A3D8-4526-BE11-40912384CCCE}" type="parTrans" cxnId="{17A3FFF4-126A-4E3A-9818-47279C19B385}">
      <dgm:prSet/>
      <dgm:spPr/>
      <dgm:t>
        <a:bodyPr/>
        <a:lstStyle/>
        <a:p>
          <a:endParaRPr lang="el-GR"/>
        </a:p>
      </dgm:t>
    </dgm:pt>
    <dgm:pt modelId="{6C53DFDE-D1D2-4DE6-B414-B0468F18448A}" type="sibTrans" cxnId="{17A3FFF4-126A-4E3A-9818-47279C19B385}">
      <dgm:prSet/>
      <dgm:spPr/>
      <dgm:t>
        <a:bodyPr/>
        <a:lstStyle/>
        <a:p>
          <a:endParaRPr lang="el-GR"/>
        </a:p>
      </dgm:t>
    </dgm:pt>
    <dgm:pt modelId="{5F510178-022F-40C9-903B-9E68940FD993}">
      <dgm:prSet custT="1"/>
      <dgm:spPr/>
      <dgm:t>
        <a:bodyPr/>
        <a:lstStyle/>
        <a:p>
          <a:pPr algn="ctr">
            <a:buNone/>
          </a:pPr>
          <a:r>
            <a:rPr lang="el-GR" sz="1300" i="0" u="none" dirty="0">
              <a:latin typeface="Book Antiqua" panose="02040602050305030304" pitchFamily="18" charset="0"/>
            </a:rPr>
            <a:t>Ερωτηματολόγιο  ανοικτών ερωτήσεων</a:t>
          </a:r>
          <a:endParaRPr lang="el-GR" sz="1300" dirty="0"/>
        </a:p>
      </dgm:t>
    </dgm:pt>
    <dgm:pt modelId="{03D508DC-3FE7-4599-9FAA-890535E292B6}" type="parTrans" cxnId="{20C12EB4-5B05-4D4D-8384-3814AFCE2088}">
      <dgm:prSet/>
      <dgm:spPr/>
      <dgm:t>
        <a:bodyPr/>
        <a:lstStyle/>
        <a:p>
          <a:endParaRPr lang="el-GR"/>
        </a:p>
      </dgm:t>
    </dgm:pt>
    <dgm:pt modelId="{B26C1757-A2E1-48CC-8DDB-FEC5A3698121}" type="sibTrans" cxnId="{20C12EB4-5B05-4D4D-8384-3814AFCE2088}">
      <dgm:prSet/>
      <dgm:spPr/>
      <dgm:t>
        <a:bodyPr/>
        <a:lstStyle/>
        <a:p>
          <a:endParaRPr lang="el-GR"/>
        </a:p>
      </dgm:t>
    </dgm:pt>
    <dgm:pt modelId="{2CB2875E-9895-4A2F-A8CD-C749ABF9B4EF}">
      <dgm:prSet custT="1"/>
      <dgm:spPr/>
      <dgm:t>
        <a:bodyPr/>
        <a:lstStyle/>
        <a:p>
          <a:pPr algn="ctr">
            <a:buNone/>
          </a:pPr>
          <a:r>
            <a:rPr lang="el-GR" sz="1300" dirty="0">
              <a:latin typeface="Book Antiqua" panose="02040602050305030304" pitchFamily="18" charset="0"/>
            </a:rPr>
            <a:t>3 εκπαιδευτικοί </a:t>
          </a:r>
          <a:endParaRPr lang="el-GR" sz="1300" dirty="0"/>
        </a:p>
      </dgm:t>
    </dgm:pt>
    <dgm:pt modelId="{17840676-80CE-4FFC-9D03-B5F11BBD1847}" type="parTrans" cxnId="{5DBAC49F-1E9E-4359-9C4B-CAF2B11BD58F}">
      <dgm:prSet/>
      <dgm:spPr/>
      <dgm:t>
        <a:bodyPr/>
        <a:lstStyle/>
        <a:p>
          <a:endParaRPr lang="el-GR"/>
        </a:p>
      </dgm:t>
    </dgm:pt>
    <dgm:pt modelId="{F509849C-A7D1-40EC-BBD6-B305595E12BB}" type="sibTrans" cxnId="{5DBAC49F-1E9E-4359-9C4B-CAF2B11BD58F}">
      <dgm:prSet/>
      <dgm:spPr/>
      <dgm:t>
        <a:bodyPr/>
        <a:lstStyle/>
        <a:p>
          <a:endParaRPr lang="el-GR"/>
        </a:p>
      </dgm:t>
    </dgm:pt>
    <dgm:pt modelId="{1FE2D03A-2F00-461B-A2A5-100294B701C3}">
      <dgm:prSet custT="1"/>
      <dgm:spPr/>
      <dgm:t>
        <a:bodyPr/>
        <a:lstStyle/>
        <a:p>
          <a:pPr algn="ctr">
            <a:buNone/>
          </a:pPr>
          <a:r>
            <a:rPr lang="el-GR" sz="1300" dirty="0">
              <a:latin typeface="Book Antiqua" panose="02040602050305030304" pitchFamily="18" charset="0"/>
            </a:rPr>
            <a:t>μία Πρωτοβάθμιας και δύο Δευτεροβάθμιας Εκπαίδευσης</a:t>
          </a:r>
        </a:p>
      </dgm:t>
    </dgm:pt>
    <dgm:pt modelId="{C1DECD03-4ED1-4C02-A28F-D8CFBCA66AED}" type="parTrans" cxnId="{0FBDDA58-6E73-4F2C-8AB1-B14BE7054D5D}">
      <dgm:prSet/>
      <dgm:spPr/>
      <dgm:t>
        <a:bodyPr/>
        <a:lstStyle/>
        <a:p>
          <a:endParaRPr lang="el-GR"/>
        </a:p>
      </dgm:t>
    </dgm:pt>
    <dgm:pt modelId="{BA048D12-BE1B-4208-9BBE-748BACD99995}" type="sibTrans" cxnId="{0FBDDA58-6E73-4F2C-8AB1-B14BE7054D5D}">
      <dgm:prSet/>
      <dgm:spPr/>
      <dgm:t>
        <a:bodyPr/>
        <a:lstStyle/>
        <a:p>
          <a:endParaRPr lang="el-GR"/>
        </a:p>
      </dgm:t>
    </dgm:pt>
    <dgm:pt modelId="{2E7F3448-EE4C-4376-93EE-FB5E1008E534}">
      <dgm:prSet custT="1"/>
      <dgm:spPr/>
      <dgm:t>
        <a:bodyPr/>
        <a:lstStyle/>
        <a:p>
          <a:pPr algn="ctr">
            <a:lnSpc>
              <a:spcPct val="150000"/>
            </a:lnSpc>
            <a:buNone/>
          </a:pPr>
          <a:r>
            <a:rPr lang="el-GR" sz="1300" dirty="0">
              <a:solidFill>
                <a:schemeClr val="tx1"/>
              </a:solidFill>
              <a:latin typeface="Book Antiqua" panose="02040602050305030304" pitchFamily="18" charset="0"/>
            </a:rPr>
            <a:t>Σκόπιμη δειγματοληψία</a:t>
          </a:r>
          <a:r>
            <a:rPr lang="el-GR" sz="1300" i="1" u="sng" dirty="0">
              <a:solidFill>
                <a:schemeClr val="tx1"/>
              </a:solidFill>
              <a:latin typeface="Book Antiqua" panose="02040602050305030304" pitchFamily="18" charset="0"/>
            </a:rPr>
            <a:t> </a:t>
          </a:r>
          <a:endParaRPr lang="el-GR" sz="1300" dirty="0">
            <a:solidFill>
              <a:schemeClr val="tx1"/>
            </a:solidFill>
          </a:endParaRPr>
        </a:p>
      </dgm:t>
    </dgm:pt>
    <dgm:pt modelId="{7A740A72-7D12-407B-8966-0C4DA096DB11}" type="parTrans" cxnId="{AD133132-D8DC-4574-A296-8DD5AE7DEFCA}">
      <dgm:prSet/>
      <dgm:spPr/>
      <dgm:t>
        <a:bodyPr/>
        <a:lstStyle/>
        <a:p>
          <a:endParaRPr lang="el-GR"/>
        </a:p>
      </dgm:t>
    </dgm:pt>
    <dgm:pt modelId="{3E031ABC-653A-4FBD-A3A0-56BA24FE6FF5}" type="sibTrans" cxnId="{AD133132-D8DC-4574-A296-8DD5AE7DEFCA}">
      <dgm:prSet/>
      <dgm:spPr/>
      <dgm:t>
        <a:bodyPr/>
        <a:lstStyle/>
        <a:p>
          <a:endParaRPr lang="el-GR"/>
        </a:p>
      </dgm:t>
    </dgm:pt>
    <dgm:pt modelId="{593E266C-A8B7-4320-AC8E-154D6099D48B}">
      <dgm:prSet custT="1"/>
      <dgm:spPr/>
      <dgm:t>
        <a:bodyPr/>
        <a:lstStyle/>
        <a:p>
          <a:pPr algn="ctr">
            <a:lnSpc>
              <a:spcPct val="150000"/>
            </a:lnSpc>
            <a:buNone/>
          </a:pPr>
          <a:r>
            <a:rPr lang="el-GR" sz="1300" b="0" dirty="0">
              <a:latin typeface="Book Antiqua" panose="02040602050305030304" pitchFamily="18" charset="0"/>
            </a:rPr>
            <a:t>Ποιοτική έρευνα</a:t>
          </a:r>
          <a:endParaRPr lang="el-GR" sz="1300" dirty="0"/>
        </a:p>
      </dgm:t>
    </dgm:pt>
    <dgm:pt modelId="{D494B666-9C66-4E09-9D67-AD233A6AF16B}" type="parTrans" cxnId="{AB37284F-D41D-480A-80D1-F64CD4EC0993}">
      <dgm:prSet/>
      <dgm:spPr/>
      <dgm:t>
        <a:bodyPr/>
        <a:lstStyle/>
        <a:p>
          <a:endParaRPr lang="el-GR"/>
        </a:p>
      </dgm:t>
    </dgm:pt>
    <dgm:pt modelId="{8692ABA9-C782-4178-AF0F-757758EE460E}" type="sibTrans" cxnId="{AB37284F-D41D-480A-80D1-F64CD4EC0993}">
      <dgm:prSet/>
      <dgm:spPr/>
      <dgm:t>
        <a:bodyPr/>
        <a:lstStyle/>
        <a:p>
          <a:endParaRPr lang="el-GR"/>
        </a:p>
      </dgm:t>
    </dgm:pt>
    <dgm:pt modelId="{E90B7494-130B-461D-BCCD-9E3781A14390}">
      <dgm:prSet custT="1"/>
      <dgm:spPr/>
      <dgm:t>
        <a:bodyPr/>
        <a:lstStyle/>
        <a:p>
          <a:pPr algn="ctr">
            <a:lnSpc>
              <a:spcPct val="150000"/>
            </a:lnSpc>
            <a:buNone/>
          </a:pPr>
          <a:r>
            <a:rPr lang="el-GR" sz="900" dirty="0"/>
            <a:t>για την κατανόηση και την ερμηνεία των στάσεων και των απόψεων κάθε συγγραφέως, μέσα από τεκμήρια γραπτής λεκτικής επικοινωνίας (Τζανή, 2005)</a:t>
          </a:r>
          <a:endParaRPr lang="el-GR" sz="1300" dirty="0"/>
        </a:p>
      </dgm:t>
    </dgm:pt>
    <dgm:pt modelId="{C36C07A3-28AF-4B06-A726-51EB90D1630A}" type="parTrans" cxnId="{603F3A5E-FCAB-448B-A839-FD2EFC3E00E8}">
      <dgm:prSet/>
      <dgm:spPr/>
      <dgm:t>
        <a:bodyPr/>
        <a:lstStyle/>
        <a:p>
          <a:endParaRPr lang="el-GR"/>
        </a:p>
      </dgm:t>
    </dgm:pt>
    <dgm:pt modelId="{90CC8B58-4E04-4C6E-BF27-BF15FFC87108}" type="sibTrans" cxnId="{603F3A5E-FCAB-448B-A839-FD2EFC3E00E8}">
      <dgm:prSet/>
      <dgm:spPr/>
      <dgm:t>
        <a:bodyPr/>
        <a:lstStyle/>
        <a:p>
          <a:endParaRPr lang="el-GR"/>
        </a:p>
      </dgm:t>
    </dgm:pt>
    <dgm:pt modelId="{A8B51B7D-2BB4-4871-963C-0DC10BA6C403}">
      <dgm:prSet custT="1"/>
      <dgm:spPr/>
      <dgm:t>
        <a:bodyPr/>
        <a:lstStyle/>
        <a:p>
          <a:pPr algn="ctr">
            <a:lnSpc>
              <a:spcPct val="150000"/>
            </a:lnSpc>
            <a:buNone/>
          </a:pPr>
          <a:r>
            <a:rPr lang="el-GR" sz="1300" i="0" u="none" dirty="0">
              <a:latin typeface="Book Antiqua" panose="02040602050305030304" pitchFamily="18" charset="0"/>
            </a:rPr>
            <a:t>Ποιοτική ανάλυση περιεχομένου</a:t>
          </a:r>
          <a:endParaRPr lang="el-GR" sz="1300" dirty="0"/>
        </a:p>
      </dgm:t>
    </dgm:pt>
    <dgm:pt modelId="{8C2E0E18-C667-4134-8D79-65BDF4B1C36B}" type="parTrans" cxnId="{62BD46BB-7CF7-4FEA-BB38-29E4AAF97745}">
      <dgm:prSet/>
      <dgm:spPr/>
      <dgm:t>
        <a:bodyPr/>
        <a:lstStyle/>
        <a:p>
          <a:endParaRPr lang="el-GR"/>
        </a:p>
      </dgm:t>
    </dgm:pt>
    <dgm:pt modelId="{036519E4-94F0-424B-9CE6-4F121A640AAE}" type="sibTrans" cxnId="{62BD46BB-7CF7-4FEA-BB38-29E4AAF97745}">
      <dgm:prSet/>
      <dgm:spPr/>
      <dgm:t>
        <a:bodyPr/>
        <a:lstStyle/>
        <a:p>
          <a:endParaRPr lang="el-GR"/>
        </a:p>
      </dgm:t>
    </dgm:pt>
    <dgm:pt modelId="{18CA2345-825F-4197-BE43-1ADEAEC93EA0}">
      <dgm:prSet custT="1"/>
      <dgm:spPr/>
      <dgm:t>
        <a:bodyPr/>
        <a:lstStyle/>
        <a:p>
          <a:pPr algn="ctr">
            <a:buNone/>
          </a:pPr>
          <a:r>
            <a:rPr lang="el-GR" sz="1200" i="0" u="none" dirty="0">
              <a:latin typeface="Book Antiqua" panose="02040602050305030304" pitchFamily="18" charset="0"/>
            </a:rPr>
            <a:t>για τη συλλογή των ποιοτικών ερευνητικών δεδομένων</a:t>
          </a:r>
          <a:endParaRPr lang="el-GR" sz="1200" dirty="0"/>
        </a:p>
      </dgm:t>
    </dgm:pt>
    <dgm:pt modelId="{6CF85BCD-4B36-48CE-95AD-B943DEDE61E4}" type="parTrans" cxnId="{E8989D55-EFA1-40FF-A71F-C83E02BA2F0C}">
      <dgm:prSet/>
      <dgm:spPr/>
      <dgm:t>
        <a:bodyPr/>
        <a:lstStyle/>
        <a:p>
          <a:endParaRPr lang="el-GR"/>
        </a:p>
      </dgm:t>
    </dgm:pt>
    <dgm:pt modelId="{BEAA8C90-DD0C-4680-B451-10CBC602B7C1}" type="sibTrans" cxnId="{E8989D55-EFA1-40FF-A71F-C83E02BA2F0C}">
      <dgm:prSet/>
      <dgm:spPr/>
      <dgm:t>
        <a:bodyPr/>
        <a:lstStyle/>
        <a:p>
          <a:endParaRPr lang="el-GR"/>
        </a:p>
      </dgm:t>
    </dgm:pt>
    <dgm:pt modelId="{D4BA8F7F-42DF-490D-9D7A-29361DA1F767}">
      <dgm:prSet custT="1"/>
      <dgm:spPr/>
      <dgm:t>
        <a:bodyPr/>
        <a:lstStyle/>
        <a:p>
          <a:pPr algn="ctr">
            <a:buNone/>
          </a:pPr>
          <a:r>
            <a:rPr lang="el-GR" sz="1200" i="0" u="none" dirty="0">
              <a:latin typeface="Book Antiqua" panose="02040602050305030304" pitchFamily="18" charset="0"/>
            </a:rPr>
            <a:t> </a:t>
          </a:r>
          <a:endParaRPr lang="el-GR" sz="1200" dirty="0"/>
        </a:p>
      </dgm:t>
    </dgm:pt>
    <dgm:pt modelId="{AB37DB7C-FE4B-4590-9E32-476CB7447A00}" type="parTrans" cxnId="{31F6E3F9-C78E-4D59-919D-5F015BB4DE23}">
      <dgm:prSet/>
      <dgm:spPr/>
      <dgm:t>
        <a:bodyPr/>
        <a:lstStyle/>
        <a:p>
          <a:endParaRPr lang="el-GR"/>
        </a:p>
      </dgm:t>
    </dgm:pt>
    <dgm:pt modelId="{A1492203-6191-49E4-9ACC-ACF3865DF3DD}" type="sibTrans" cxnId="{31F6E3F9-C78E-4D59-919D-5F015BB4DE23}">
      <dgm:prSet/>
      <dgm:spPr/>
      <dgm:t>
        <a:bodyPr/>
        <a:lstStyle/>
        <a:p>
          <a:endParaRPr lang="el-GR"/>
        </a:p>
      </dgm:t>
    </dgm:pt>
    <dgm:pt modelId="{1E5A0306-3CA2-4F53-AAB9-09A611C9607A}" type="pres">
      <dgm:prSet presAssocID="{B0391D35-8613-4800-A789-3D3E82CF56D0}" presName="Name0" presStyleCnt="0">
        <dgm:presLayoutVars>
          <dgm:dir/>
          <dgm:animLvl val="lvl"/>
          <dgm:resizeHandles/>
        </dgm:presLayoutVars>
      </dgm:prSet>
      <dgm:spPr/>
    </dgm:pt>
    <dgm:pt modelId="{E91D63C3-7A82-41A3-86FB-0AA84802E55A}" type="pres">
      <dgm:prSet presAssocID="{7D3F0529-A613-48E6-82FC-F18F6EF005A1}" presName="linNode" presStyleCnt="0"/>
      <dgm:spPr/>
    </dgm:pt>
    <dgm:pt modelId="{095A84CB-B03B-4DB8-8CD8-2682156F392D}" type="pres">
      <dgm:prSet presAssocID="{7D3F0529-A613-48E6-82FC-F18F6EF005A1}" presName="parentShp" presStyleLbl="node1" presStyleIdx="0" presStyleCnt="6">
        <dgm:presLayoutVars>
          <dgm:bulletEnabled val="1"/>
        </dgm:presLayoutVars>
      </dgm:prSet>
      <dgm:spPr/>
    </dgm:pt>
    <dgm:pt modelId="{659E84A6-1BA4-4D75-8CB6-51EE88591255}" type="pres">
      <dgm:prSet presAssocID="{7D3F0529-A613-48E6-82FC-F18F6EF005A1}" presName="childShp" presStyleLbl="bgAccFollowNode1" presStyleIdx="0" presStyleCnt="6">
        <dgm:presLayoutVars>
          <dgm:bulletEnabled val="1"/>
        </dgm:presLayoutVars>
      </dgm:prSet>
      <dgm:spPr/>
    </dgm:pt>
    <dgm:pt modelId="{F76919C2-F018-43B2-805E-B72FC911C43D}" type="pres">
      <dgm:prSet presAssocID="{7D214873-957D-4B68-BE82-6297B80AB410}" presName="spacing" presStyleCnt="0"/>
      <dgm:spPr/>
    </dgm:pt>
    <dgm:pt modelId="{F7953616-461E-4389-996B-CB8C13E78216}" type="pres">
      <dgm:prSet presAssocID="{C38FC879-E7B5-44C0-B33B-BC8B28986262}" presName="linNode" presStyleCnt="0"/>
      <dgm:spPr/>
    </dgm:pt>
    <dgm:pt modelId="{9797ADA5-9AA1-4A8C-86CA-6000810F1280}" type="pres">
      <dgm:prSet presAssocID="{C38FC879-E7B5-44C0-B33B-BC8B28986262}" presName="parentShp" presStyleLbl="node1" presStyleIdx="1" presStyleCnt="6">
        <dgm:presLayoutVars>
          <dgm:bulletEnabled val="1"/>
        </dgm:presLayoutVars>
      </dgm:prSet>
      <dgm:spPr/>
    </dgm:pt>
    <dgm:pt modelId="{85921BD6-D85E-4173-82F8-C57E755385DA}" type="pres">
      <dgm:prSet presAssocID="{C38FC879-E7B5-44C0-B33B-BC8B28986262}" presName="childShp" presStyleLbl="bgAccFollowNode1" presStyleIdx="1" presStyleCnt="6">
        <dgm:presLayoutVars>
          <dgm:bulletEnabled val="1"/>
        </dgm:presLayoutVars>
      </dgm:prSet>
      <dgm:spPr/>
    </dgm:pt>
    <dgm:pt modelId="{9C9CA4E3-1E0C-4C8B-A82B-6E20D5D92F2C}" type="pres">
      <dgm:prSet presAssocID="{4EE7ADE8-4DE6-46E3-B2AA-57D85EDA7DB1}" presName="spacing" presStyleCnt="0"/>
      <dgm:spPr/>
    </dgm:pt>
    <dgm:pt modelId="{ECF8C194-2223-497E-A7FB-C47A187BE246}" type="pres">
      <dgm:prSet presAssocID="{DD36BFB4-DE88-4F48-A79F-E7B185187BDF}" presName="linNode" presStyleCnt="0"/>
      <dgm:spPr/>
    </dgm:pt>
    <dgm:pt modelId="{ACE93797-BC5B-4E5F-818B-61F4E2B44B50}" type="pres">
      <dgm:prSet presAssocID="{DD36BFB4-DE88-4F48-A79F-E7B185187BDF}" presName="parentShp" presStyleLbl="node1" presStyleIdx="2" presStyleCnt="6">
        <dgm:presLayoutVars>
          <dgm:bulletEnabled val="1"/>
        </dgm:presLayoutVars>
      </dgm:prSet>
      <dgm:spPr/>
    </dgm:pt>
    <dgm:pt modelId="{3FEB1BE7-0094-467A-87C1-B6E5FE014A05}" type="pres">
      <dgm:prSet presAssocID="{DD36BFB4-DE88-4F48-A79F-E7B185187BDF}" presName="childShp" presStyleLbl="bgAccFollowNode1" presStyleIdx="2" presStyleCnt="6">
        <dgm:presLayoutVars>
          <dgm:bulletEnabled val="1"/>
        </dgm:presLayoutVars>
      </dgm:prSet>
      <dgm:spPr/>
    </dgm:pt>
    <dgm:pt modelId="{27345A0A-FBAC-457E-8315-B67E8EC785AE}" type="pres">
      <dgm:prSet presAssocID="{9DC1556E-179A-43A8-AE6B-8144635D4ABE}" presName="spacing" presStyleCnt="0"/>
      <dgm:spPr/>
    </dgm:pt>
    <dgm:pt modelId="{301B07F8-EB16-49FD-8BFE-883A4E97BFB2}" type="pres">
      <dgm:prSet presAssocID="{BD333EF9-C82A-4F0C-A3AE-F107FFA82DC4}" presName="linNode" presStyleCnt="0"/>
      <dgm:spPr/>
    </dgm:pt>
    <dgm:pt modelId="{83CFD82F-F75B-42E2-BDE8-2D0CD47647E0}" type="pres">
      <dgm:prSet presAssocID="{BD333EF9-C82A-4F0C-A3AE-F107FFA82DC4}" presName="parentShp" presStyleLbl="node1" presStyleIdx="3" presStyleCnt="6">
        <dgm:presLayoutVars>
          <dgm:bulletEnabled val="1"/>
        </dgm:presLayoutVars>
      </dgm:prSet>
      <dgm:spPr/>
    </dgm:pt>
    <dgm:pt modelId="{A251089C-2921-4435-A8F4-C3690621F05C}" type="pres">
      <dgm:prSet presAssocID="{BD333EF9-C82A-4F0C-A3AE-F107FFA82DC4}" presName="childShp" presStyleLbl="bgAccFollowNode1" presStyleIdx="3" presStyleCnt="6" custLinFactNeighborX="383" custLinFactNeighborY="-7554">
        <dgm:presLayoutVars>
          <dgm:bulletEnabled val="1"/>
        </dgm:presLayoutVars>
      </dgm:prSet>
      <dgm:spPr/>
    </dgm:pt>
    <dgm:pt modelId="{D5994E6A-C31B-4427-A466-3B43003BDB2B}" type="pres">
      <dgm:prSet presAssocID="{B94EA56D-F41D-44DC-BD3F-EB13A897E198}" presName="spacing" presStyleCnt="0"/>
      <dgm:spPr/>
    </dgm:pt>
    <dgm:pt modelId="{70DD9EB3-4464-411B-84BB-0A4FAFD204A7}" type="pres">
      <dgm:prSet presAssocID="{4100A25A-400E-4729-9D8E-5F57290E3117}" presName="linNode" presStyleCnt="0"/>
      <dgm:spPr/>
    </dgm:pt>
    <dgm:pt modelId="{C2FB9BB5-924C-428F-88E4-28D42ECEA94C}" type="pres">
      <dgm:prSet presAssocID="{4100A25A-400E-4729-9D8E-5F57290E3117}" presName="parentShp" presStyleLbl="node1" presStyleIdx="4" presStyleCnt="6">
        <dgm:presLayoutVars>
          <dgm:bulletEnabled val="1"/>
        </dgm:presLayoutVars>
      </dgm:prSet>
      <dgm:spPr/>
    </dgm:pt>
    <dgm:pt modelId="{A52CB5D5-F2B5-4D72-9450-B2692551EF13}" type="pres">
      <dgm:prSet presAssocID="{4100A25A-400E-4729-9D8E-5F57290E3117}" presName="childShp" presStyleLbl="bgAccFollowNode1" presStyleIdx="4" presStyleCnt="6">
        <dgm:presLayoutVars>
          <dgm:bulletEnabled val="1"/>
        </dgm:presLayoutVars>
      </dgm:prSet>
      <dgm:spPr/>
    </dgm:pt>
    <dgm:pt modelId="{B091DCF6-DCB8-4315-9A06-42E489FD32E4}" type="pres">
      <dgm:prSet presAssocID="{251FC7C0-4BD4-4E68-B459-11E08308A2B7}" presName="spacing" presStyleCnt="0"/>
      <dgm:spPr/>
    </dgm:pt>
    <dgm:pt modelId="{735956DF-5654-4B6F-87CD-016427AACEDD}" type="pres">
      <dgm:prSet presAssocID="{868EF725-743D-4E48-A8B1-E55A6FFAC114}" presName="linNode" presStyleCnt="0"/>
      <dgm:spPr/>
    </dgm:pt>
    <dgm:pt modelId="{BAAE52AD-1BEF-4230-A37D-9BEB27470B2B}" type="pres">
      <dgm:prSet presAssocID="{868EF725-743D-4E48-A8B1-E55A6FFAC114}" presName="parentShp" presStyleLbl="node1" presStyleIdx="5" presStyleCnt="6">
        <dgm:presLayoutVars>
          <dgm:bulletEnabled val="1"/>
        </dgm:presLayoutVars>
      </dgm:prSet>
      <dgm:spPr/>
    </dgm:pt>
    <dgm:pt modelId="{D15C35C1-32EC-4962-B05A-1B657A7A2F3B}" type="pres">
      <dgm:prSet presAssocID="{868EF725-743D-4E48-A8B1-E55A6FFAC114}" presName="childShp" presStyleLbl="bgAccFollowNode1" presStyleIdx="5" presStyleCnt="6">
        <dgm:presLayoutVars>
          <dgm:bulletEnabled val="1"/>
        </dgm:presLayoutVars>
      </dgm:prSet>
      <dgm:spPr/>
    </dgm:pt>
  </dgm:ptLst>
  <dgm:cxnLst>
    <dgm:cxn modelId="{BD47C017-165D-437A-B90E-D71E4DAF0424}" type="presOf" srcId="{D4BA8F7F-42DF-490D-9D7A-29361DA1F767}" destId="{A52CB5D5-F2B5-4D72-9450-B2692551EF13}" srcOrd="0" destOrd="2" presId="urn:microsoft.com/office/officeart/2005/8/layout/vList6"/>
    <dgm:cxn modelId="{31EE501F-3F47-40F8-A8B6-27FE4B9C3B51}" type="presOf" srcId="{E90B7494-130B-461D-BCCD-9E3781A14390}" destId="{A251089C-2921-4435-A8F4-C3690621F05C}" srcOrd="0" destOrd="1" presId="urn:microsoft.com/office/officeart/2005/8/layout/vList6"/>
    <dgm:cxn modelId="{10C51127-27BF-4EB7-A402-CFF372B85203}" type="presOf" srcId="{868EF725-743D-4E48-A8B1-E55A6FFAC114}" destId="{BAAE52AD-1BEF-4230-A37D-9BEB27470B2B}" srcOrd="0" destOrd="0" presId="urn:microsoft.com/office/officeart/2005/8/layout/vList6"/>
    <dgm:cxn modelId="{AD133132-D8DC-4574-A296-8DD5AE7DEFCA}" srcId="{C38FC879-E7B5-44C0-B33B-BC8B28986262}" destId="{2E7F3448-EE4C-4376-93EE-FB5E1008E534}" srcOrd="0" destOrd="0" parTransId="{7A740A72-7D12-407B-8966-0C4DA096DB11}" sibTransId="{3E031ABC-653A-4FBD-A3A0-56BA24FE6FF5}"/>
    <dgm:cxn modelId="{603F3A5E-FCAB-448B-A839-FD2EFC3E00E8}" srcId="{BD333EF9-C82A-4F0C-A3AE-F107FFA82DC4}" destId="{E90B7494-130B-461D-BCCD-9E3781A14390}" srcOrd="1" destOrd="0" parTransId="{C36C07A3-28AF-4B06-A726-51EB90D1630A}" sibTransId="{90CC8B58-4E04-4C6E-BF27-BF15FFC87108}"/>
    <dgm:cxn modelId="{6AE2B861-6E11-40BF-B97D-16F617B72167}" srcId="{B0391D35-8613-4800-A789-3D3E82CF56D0}" destId="{DD36BFB4-DE88-4F48-A79F-E7B185187BDF}" srcOrd="2" destOrd="0" parTransId="{15C40E2B-58F3-474B-8292-C476789B768D}" sibTransId="{9DC1556E-179A-43A8-AE6B-8144635D4ABE}"/>
    <dgm:cxn modelId="{76AC4348-BE89-48A9-9F9A-5652EA25BFEF}" type="presOf" srcId="{1FE2D03A-2F00-461B-A2A5-100294B701C3}" destId="{3FEB1BE7-0094-467A-87C1-B6E5FE014A05}" srcOrd="0" destOrd="1" presId="urn:microsoft.com/office/officeart/2005/8/layout/vList6"/>
    <dgm:cxn modelId="{AB37284F-D41D-480A-80D1-F64CD4EC0993}" srcId="{7D3F0529-A613-48E6-82FC-F18F6EF005A1}" destId="{593E266C-A8B7-4320-AC8E-154D6099D48B}" srcOrd="0" destOrd="0" parTransId="{D494B666-9C66-4E09-9D67-AD233A6AF16B}" sibTransId="{8692ABA9-C782-4178-AF0F-757758EE460E}"/>
    <dgm:cxn modelId="{FAA92354-FACD-480C-B856-C4CAA02C4AEF}" type="presOf" srcId="{2CB2875E-9895-4A2F-A8CD-C749ABF9B4EF}" destId="{3FEB1BE7-0094-467A-87C1-B6E5FE014A05}" srcOrd="0" destOrd="0" presId="urn:microsoft.com/office/officeart/2005/8/layout/vList6"/>
    <dgm:cxn modelId="{E8989D55-EFA1-40FF-A71F-C83E02BA2F0C}" srcId="{4100A25A-400E-4729-9D8E-5F57290E3117}" destId="{18CA2345-825F-4197-BE43-1ADEAEC93EA0}" srcOrd="1" destOrd="0" parTransId="{6CF85BCD-4B36-48CE-95AD-B943DEDE61E4}" sibTransId="{BEAA8C90-DD0C-4680-B451-10CBC602B7C1}"/>
    <dgm:cxn modelId="{62DE5C56-CCA1-49A8-9EB0-5EF3F26B1335}" type="presOf" srcId="{F9ADF010-40B9-4D9F-BCB9-6614098CB935}" destId="{D15C35C1-32EC-4962-B05A-1B657A7A2F3B}" srcOrd="0" destOrd="0" presId="urn:microsoft.com/office/officeart/2005/8/layout/vList6"/>
    <dgm:cxn modelId="{0FBDDA58-6E73-4F2C-8AB1-B14BE7054D5D}" srcId="{DD36BFB4-DE88-4F48-A79F-E7B185187BDF}" destId="{1FE2D03A-2F00-461B-A2A5-100294B701C3}" srcOrd="1" destOrd="0" parTransId="{C1DECD03-4ED1-4C02-A28F-D8CFBCA66AED}" sibTransId="{BA048D12-BE1B-4208-9BBE-748BACD99995}"/>
    <dgm:cxn modelId="{39F08B80-81FD-4CFF-9E57-126124A32729}" type="presOf" srcId="{2E7F3448-EE4C-4376-93EE-FB5E1008E534}" destId="{85921BD6-D85E-4173-82F8-C57E755385DA}" srcOrd="0" destOrd="0" presId="urn:microsoft.com/office/officeart/2005/8/layout/vList6"/>
    <dgm:cxn modelId="{E4CB448C-8B94-4528-98FD-57EC72B4A47E}" type="presOf" srcId="{593E266C-A8B7-4320-AC8E-154D6099D48B}" destId="{659E84A6-1BA4-4D75-8CB6-51EE88591255}" srcOrd="0" destOrd="0" presId="urn:microsoft.com/office/officeart/2005/8/layout/vList6"/>
    <dgm:cxn modelId="{B5805B94-7194-4318-958E-EECB7741D542}" type="presOf" srcId="{18CA2345-825F-4197-BE43-1ADEAEC93EA0}" destId="{A52CB5D5-F2B5-4D72-9450-B2692551EF13}" srcOrd="0" destOrd="1" presId="urn:microsoft.com/office/officeart/2005/8/layout/vList6"/>
    <dgm:cxn modelId="{C4A47A95-C9AA-40FB-A4D8-5851DDF5995B}" srcId="{B0391D35-8613-4800-A789-3D3E82CF56D0}" destId="{4100A25A-400E-4729-9D8E-5F57290E3117}" srcOrd="4" destOrd="0" parTransId="{1643806E-9947-4FAB-B3B2-6FEF0157AD62}" sibTransId="{251FC7C0-4BD4-4E68-B459-11E08308A2B7}"/>
    <dgm:cxn modelId="{BF05D398-3D9D-4EB2-8ACA-552BAD8290D3}" srcId="{B0391D35-8613-4800-A789-3D3E82CF56D0}" destId="{BD333EF9-C82A-4F0C-A3AE-F107FFA82DC4}" srcOrd="3" destOrd="0" parTransId="{058A638E-D3A8-4892-848A-8B1AC4C8CCA1}" sibTransId="{B94EA56D-F41D-44DC-BD3F-EB13A897E198}"/>
    <dgm:cxn modelId="{5DBAC49F-1E9E-4359-9C4B-CAF2B11BD58F}" srcId="{DD36BFB4-DE88-4F48-A79F-E7B185187BDF}" destId="{2CB2875E-9895-4A2F-A8CD-C749ABF9B4EF}" srcOrd="0" destOrd="0" parTransId="{17840676-80CE-4FFC-9D03-B5F11BBD1847}" sibTransId="{F509849C-A7D1-40EC-BBD6-B305595E12BB}"/>
    <dgm:cxn modelId="{B5A12FA9-E79F-41EF-B818-FB7F6C47FB42}" type="presOf" srcId="{A8B51B7D-2BB4-4871-963C-0DC10BA6C403}" destId="{A251089C-2921-4435-A8F4-C3690621F05C}" srcOrd="0" destOrd="0" presId="urn:microsoft.com/office/officeart/2005/8/layout/vList6"/>
    <dgm:cxn modelId="{524E97AD-D1CC-49FE-B508-53800FD219E3}" type="presOf" srcId="{5F510178-022F-40C9-903B-9E68940FD993}" destId="{A52CB5D5-F2B5-4D72-9450-B2692551EF13}" srcOrd="0" destOrd="0" presId="urn:microsoft.com/office/officeart/2005/8/layout/vList6"/>
    <dgm:cxn modelId="{20C12EB4-5B05-4D4D-8384-3814AFCE2088}" srcId="{4100A25A-400E-4729-9D8E-5F57290E3117}" destId="{5F510178-022F-40C9-903B-9E68940FD993}" srcOrd="0" destOrd="0" parTransId="{03D508DC-3FE7-4599-9FAA-890535E292B6}" sibTransId="{B26C1757-A2E1-48CC-8DDB-FEC5A3698121}"/>
    <dgm:cxn modelId="{8BF6B0B6-22B5-43AC-9390-A138E3CDF830}" type="presOf" srcId="{B0391D35-8613-4800-A789-3D3E82CF56D0}" destId="{1E5A0306-3CA2-4F53-AAB9-09A611C9607A}" srcOrd="0" destOrd="0" presId="urn:microsoft.com/office/officeart/2005/8/layout/vList6"/>
    <dgm:cxn modelId="{62BD46BB-7CF7-4FEA-BB38-29E4AAF97745}" srcId="{BD333EF9-C82A-4F0C-A3AE-F107FFA82DC4}" destId="{A8B51B7D-2BB4-4871-963C-0DC10BA6C403}" srcOrd="0" destOrd="0" parTransId="{8C2E0E18-C667-4134-8D79-65BDF4B1C36B}" sibTransId="{036519E4-94F0-424B-9CE6-4F121A640AAE}"/>
    <dgm:cxn modelId="{BEAA64C6-DD19-48E0-BEF1-68F43153C241}" srcId="{B0391D35-8613-4800-A789-3D3E82CF56D0}" destId="{868EF725-743D-4E48-A8B1-E55A6FFAC114}" srcOrd="5" destOrd="0" parTransId="{B4FCF8FD-4571-49F7-B8F5-8B5FCC5C5702}" sibTransId="{3BBBCAAD-890A-4183-BA42-9E3DA8AC31F3}"/>
    <dgm:cxn modelId="{CA01BFDA-B2A2-49B3-A9D8-9EF685FBD146}" type="presOf" srcId="{7D3F0529-A613-48E6-82FC-F18F6EF005A1}" destId="{095A84CB-B03B-4DB8-8CD8-2682156F392D}" srcOrd="0" destOrd="0" presId="urn:microsoft.com/office/officeart/2005/8/layout/vList6"/>
    <dgm:cxn modelId="{D3AA12EC-D8E2-4ED1-95E0-C6E66DD9A8B7}" srcId="{B0391D35-8613-4800-A789-3D3E82CF56D0}" destId="{C38FC879-E7B5-44C0-B33B-BC8B28986262}" srcOrd="1" destOrd="0" parTransId="{57708523-5E1A-475D-A0F6-68453270B6C6}" sibTransId="{4EE7ADE8-4DE6-46E3-B2AA-57D85EDA7DB1}"/>
    <dgm:cxn modelId="{FB1276F0-F539-4D8B-837F-2D7A565030E4}" type="presOf" srcId="{DD36BFB4-DE88-4F48-A79F-E7B185187BDF}" destId="{ACE93797-BC5B-4E5F-818B-61F4E2B44B50}" srcOrd="0" destOrd="0" presId="urn:microsoft.com/office/officeart/2005/8/layout/vList6"/>
    <dgm:cxn modelId="{1FA40FF3-CB43-40BC-9434-04FDB80AAA9F}" srcId="{B0391D35-8613-4800-A789-3D3E82CF56D0}" destId="{7D3F0529-A613-48E6-82FC-F18F6EF005A1}" srcOrd="0" destOrd="0" parTransId="{5DE1BF92-9C37-4701-98FC-703D3024E2BA}" sibTransId="{7D214873-957D-4B68-BE82-6297B80AB410}"/>
    <dgm:cxn modelId="{50EE7FF4-3DFC-4C81-8091-14515F207899}" type="presOf" srcId="{BD333EF9-C82A-4F0C-A3AE-F107FFA82DC4}" destId="{83CFD82F-F75B-42E2-BDE8-2D0CD47647E0}" srcOrd="0" destOrd="0" presId="urn:microsoft.com/office/officeart/2005/8/layout/vList6"/>
    <dgm:cxn modelId="{17A3FFF4-126A-4E3A-9818-47279C19B385}" srcId="{868EF725-743D-4E48-A8B1-E55A6FFAC114}" destId="{F9ADF010-40B9-4D9F-BCB9-6614098CB935}" srcOrd="0" destOrd="0" parTransId="{3492D8A1-A3D8-4526-BE11-40912384CCCE}" sibTransId="{6C53DFDE-D1D2-4DE6-B414-B0468F18448A}"/>
    <dgm:cxn modelId="{31F6E3F9-C78E-4D59-919D-5F015BB4DE23}" srcId="{4100A25A-400E-4729-9D8E-5F57290E3117}" destId="{D4BA8F7F-42DF-490D-9D7A-29361DA1F767}" srcOrd="2" destOrd="0" parTransId="{AB37DB7C-FE4B-4590-9E32-476CB7447A00}" sibTransId="{A1492203-6191-49E4-9ACC-ACF3865DF3DD}"/>
    <dgm:cxn modelId="{8BBF79FC-7319-484B-A9DC-ECBA61E4D5D0}" type="presOf" srcId="{4100A25A-400E-4729-9D8E-5F57290E3117}" destId="{C2FB9BB5-924C-428F-88E4-28D42ECEA94C}" srcOrd="0" destOrd="0" presId="urn:microsoft.com/office/officeart/2005/8/layout/vList6"/>
    <dgm:cxn modelId="{4F2522FF-8014-4989-BE10-CD640447C38B}" type="presOf" srcId="{C38FC879-E7B5-44C0-B33B-BC8B28986262}" destId="{9797ADA5-9AA1-4A8C-86CA-6000810F1280}" srcOrd="0" destOrd="0" presId="urn:microsoft.com/office/officeart/2005/8/layout/vList6"/>
    <dgm:cxn modelId="{D0DA9F1D-57B0-4C53-B4C7-1500E434D193}" type="presParOf" srcId="{1E5A0306-3CA2-4F53-AAB9-09A611C9607A}" destId="{E91D63C3-7A82-41A3-86FB-0AA84802E55A}" srcOrd="0" destOrd="0" presId="urn:microsoft.com/office/officeart/2005/8/layout/vList6"/>
    <dgm:cxn modelId="{29A5A12F-FB28-43E1-89C8-D5CE713CD53B}" type="presParOf" srcId="{E91D63C3-7A82-41A3-86FB-0AA84802E55A}" destId="{095A84CB-B03B-4DB8-8CD8-2682156F392D}" srcOrd="0" destOrd="0" presId="urn:microsoft.com/office/officeart/2005/8/layout/vList6"/>
    <dgm:cxn modelId="{E89290C5-D0A3-4928-9395-FFF77024826D}" type="presParOf" srcId="{E91D63C3-7A82-41A3-86FB-0AA84802E55A}" destId="{659E84A6-1BA4-4D75-8CB6-51EE88591255}" srcOrd="1" destOrd="0" presId="urn:microsoft.com/office/officeart/2005/8/layout/vList6"/>
    <dgm:cxn modelId="{EFDA4FFC-0B44-439A-B702-FBCB61504E5A}" type="presParOf" srcId="{1E5A0306-3CA2-4F53-AAB9-09A611C9607A}" destId="{F76919C2-F018-43B2-805E-B72FC911C43D}" srcOrd="1" destOrd="0" presId="urn:microsoft.com/office/officeart/2005/8/layout/vList6"/>
    <dgm:cxn modelId="{B315F2A6-0A7D-4676-9E65-67B614F37C4F}" type="presParOf" srcId="{1E5A0306-3CA2-4F53-AAB9-09A611C9607A}" destId="{F7953616-461E-4389-996B-CB8C13E78216}" srcOrd="2" destOrd="0" presId="urn:microsoft.com/office/officeart/2005/8/layout/vList6"/>
    <dgm:cxn modelId="{4C96E02D-AB4B-49F4-ABD9-208D356C9070}" type="presParOf" srcId="{F7953616-461E-4389-996B-CB8C13E78216}" destId="{9797ADA5-9AA1-4A8C-86CA-6000810F1280}" srcOrd="0" destOrd="0" presId="urn:microsoft.com/office/officeart/2005/8/layout/vList6"/>
    <dgm:cxn modelId="{FB01E4DC-E76E-4FB9-81CC-A3D88598D983}" type="presParOf" srcId="{F7953616-461E-4389-996B-CB8C13E78216}" destId="{85921BD6-D85E-4173-82F8-C57E755385DA}" srcOrd="1" destOrd="0" presId="urn:microsoft.com/office/officeart/2005/8/layout/vList6"/>
    <dgm:cxn modelId="{DCC38F2B-64F3-4B2D-935B-4D8B6245CA51}" type="presParOf" srcId="{1E5A0306-3CA2-4F53-AAB9-09A611C9607A}" destId="{9C9CA4E3-1E0C-4C8B-A82B-6E20D5D92F2C}" srcOrd="3" destOrd="0" presId="urn:microsoft.com/office/officeart/2005/8/layout/vList6"/>
    <dgm:cxn modelId="{CEA6D246-46A6-4A70-AAE6-9B8C39EFC684}" type="presParOf" srcId="{1E5A0306-3CA2-4F53-AAB9-09A611C9607A}" destId="{ECF8C194-2223-497E-A7FB-C47A187BE246}" srcOrd="4" destOrd="0" presId="urn:microsoft.com/office/officeart/2005/8/layout/vList6"/>
    <dgm:cxn modelId="{A0BC16A5-4AAA-4C5A-99D4-560BFDE858FD}" type="presParOf" srcId="{ECF8C194-2223-497E-A7FB-C47A187BE246}" destId="{ACE93797-BC5B-4E5F-818B-61F4E2B44B50}" srcOrd="0" destOrd="0" presId="urn:microsoft.com/office/officeart/2005/8/layout/vList6"/>
    <dgm:cxn modelId="{C0A96698-A4A5-4F38-92E1-A125BBBB4C22}" type="presParOf" srcId="{ECF8C194-2223-497E-A7FB-C47A187BE246}" destId="{3FEB1BE7-0094-467A-87C1-B6E5FE014A05}" srcOrd="1" destOrd="0" presId="urn:microsoft.com/office/officeart/2005/8/layout/vList6"/>
    <dgm:cxn modelId="{CA7E346A-57A8-454B-8682-21A3625A859C}" type="presParOf" srcId="{1E5A0306-3CA2-4F53-AAB9-09A611C9607A}" destId="{27345A0A-FBAC-457E-8315-B67E8EC785AE}" srcOrd="5" destOrd="0" presId="urn:microsoft.com/office/officeart/2005/8/layout/vList6"/>
    <dgm:cxn modelId="{1199A65B-C54D-4B9F-B2AC-BA3FF63998C6}" type="presParOf" srcId="{1E5A0306-3CA2-4F53-AAB9-09A611C9607A}" destId="{301B07F8-EB16-49FD-8BFE-883A4E97BFB2}" srcOrd="6" destOrd="0" presId="urn:microsoft.com/office/officeart/2005/8/layout/vList6"/>
    <dgm:cxn modelId="{5E2A28D0-4EB7-4CDE-8DBD-3235D618C3F5}" type="presParOf" srcId="{301B07F8-EB16-49FD-8BFE-883A4E97BFB2}" destId="{83CFD82F-F75B-42E2-BDE8-2D0CD47647E0}" srcOrd="0" destOrd="0" presId="urn:microsoft.com/office/officeart/2005/8/layout/vList6"/>
    <dgm:cxn modelId="{C8712D07-7299-4C17-85A9-406B6735F61E}" type="presParOf" srcId="{301B07F8-EB16-49FD-8BFE-883A4E97BFB2}" destId="{A251089C-2921-4435-A8F4-C3690621F05C}" srcOrd="1" destOrd="0" presId="urn:microsoft.com/office/officeart/2005/8/layout/vList6"/>
    <dgm:cxn modelId="{F7B5CA66-8883-41DF-91B9-3C0C887C536B}" type="presParOf" srcId="{1E5A0306-3CA2-4F53-AAB9-09A611C9607A}" destId="{D5994E6A-C31B-4427-A466-3B43003BDB2B}" srcOrd="7" destOrd="0" presId="urn:microsoft.com/office/officeart/2005/8/layout/vList6"/>
    <dgm:cxn modelId="{3DC489FE-9E70-49D3-B7A7-D1574C320800}" type="presParOf" srcId="{1E5A0306-3CA2-4F53-AAB9-09A611C9607A}" destId="{70DD9EB3-4464-411B-84BB-0A4FAFD204A7}" srcOrd="8" destOrd="0" presId="urn:microsoft.com/office/officeart/2005/8/layout/vList6"/>
    <dgm:cxn modelId="{F82278DF-F294-47FC-8C97-C1806622F48A}" type="presParOf" srcId="{70DD9EB3-4464-411B-84BB-0A4FAFD204A7}" destId="{C2FB9BB5-924C-428F-88E4-28D42ECEA94C}" srcOrd="0" destOrd="0" presId="urn:microsoft.com/office/officeart/2005/8/layout/vList6"/>
    <dgm:cxn modelId="{3DE2971E-B691-4C22-BB86-EF2503C8A4AD}" type="presParOf" srcId="{70DD9EB3-4464-411B-84BB-0A4FAFD204A7}" destId="{A52CB5D5-F2B5-4D72-9450-B2692551EF13}" srcOrd="1" destOrd="0" presId="urn:microsoft.com/office/officeart/2005/8/layout/vList6"/>
    <dgm:cxn modelId="{0E6C6C13-1FF5-44BE-8E68-E251F2B21187}" type="presParOf" srcId="{1E5A0306-3CA2-4F53-AAB9-09A611C9607A}" destId="{B091DCF6-DCB8-4315-9A06-42E489FD32E4}" srcOrd="9" destOrd="0" presId="urn:microsoft.com/office/officeart/2005/8/layout/vList6"/>
    <dgm:cxn modelId="{48344926-4A0C-4D1A-A376-29A5CD0B85EE}" type="presParOf" srcId="{1E5A0306-3CA2-4F53-AAB9-09A611C9607A}" destId="{735956DF-5654-4B6F-87CD-016427AACEDD}" srcOrd="10" destOrd="0" presId="urn:microsoft.com/office/officeart/2005/8/layout/vList6"/>
    <dgm:cxn modelId="{C63900B1-F4DB-45C1-99F9-4DC0E0F32B44}" type="presParOf" srcId="{735956DF-5654-4B6F-87CD-016427AACEDD}" destId="{BAAE52AD-1BEF-4230-A37D-9BEB27470B2B}" srcOrd="0" destOrd="0" presId="urn:microsoft.com/office/officeart/2005/8/layout/vList6"/>
    <dgm:cxn modelId="{C366B27E-13ED-4FB6-BE86-C227A8248CE5}" type="presParOf" srcId="{735956DF-5654-4B6F-87CD-016427AACEDD}" destId="{D15C35C1-32EC-4962-B05A-1B657A7A2F3B}"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0391D35-8613-4800-A789-3D3E82CF56D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l-GR"/>
        </a:p>
      </dgm:t>
    </dgm:pt>
    <dgm:pt modelId="{7D3F0529-A613-48E6-82FC-F18F6EF005A1}">
      <dgm:prSet phldrT="[Κείμενο]" custT="1"/>
      <dgm:spPr/>
      <dgm:t>
        <a:bodyPr/>
        <a:lstStyle/>
        <a:p>
          <a:r>
            <a:rPr lang="el-GR" sz="1400" b="0" i="1" u="sng" dirty="0">
              <a:effectLst>
                <a:outerShdw blurRad="38100" dist="38100" dir="2700000" algn="tl">
                  <a:srgbClr val="000000">
                    <a:alpha val="43137"/>
                  </a:srgbClr>
                </a:outerShdw>
              </a:effectLst>
              <a:latin typeface="Book Antiqua" panose="02040602050305030304" pitchFamily="18" charset="0"/>
            </a:rPr>
            <a:t>Είδος:</a:t>
          </a:r>
          <a:endParaRPr lang="el-GR" sz="1400" dirty="0">
            <a:effectLst>
              <a:outerShdw blurRad="38100" dist="38100" dir="2700000" algn="tl">
                <a:srgbClr val="000000">
                  <a:alpha val="43137"/>
                </a:srgbClr>
              </a:outerShdw>
            </a:effectLst>
          </a:endParaRPr>
        </a:p>
      </dgm:t>
    </dgm:pt>
    <dgm:pt modelId="{5DE1BF92-9C37-4701-98FC-703D3024E2BA}" type="parTrans" cxnId="{1FA40FF3-CB43-40BC-9434-04FDB80AAA9F}">
      <dgm:prSet/>
      <dgm:spPr/>
      <dgm:t>
        <a:bodyPr/>
        <a:lstStyle/>
        <a:p>
          <a:endParaRPr lang="el-GR"/>
        </a:p>
      </dgm:t>
    </dgm:pt>
    <dgm:pt modelId="{7D214873-957D-4B68-BE82-6297B80AB410}" type="sibTrans" cxnId="{1FA40FF3-CB43-40BC-9434-04FDB80AAA9F}">
      <dgm:prSet/>
      <dgm:spPr/>
      <dgm:t>
        <a:bodyPr/>
        <a:lstStyle/>
        <a:p>
          <a:endParaRPr lang="el-GR"/>
        </a:p>
      </dgm:t>
    </dgm:pt>
    <dgm:pt modelId="{C38FC879-E7B5-44C0-B33B-BC8B28986262}">
      <dgm:prSet phldrT="[Κείμενο]" custT="1"/>
      <dgm:spPr/>
      <dgm:t>
        <a:bodyPr/>
        <a:lstStyle/>
        <a:p>
          <a:r>
            <a:rPr lang="el-GR" sz="1400" i="1" u="sng" dirty="0">
              <a:effectLst>
                <a:outerShdw blurRad="38100" dist="38100" dir="2700000" algn="tl">
                  <a:srgbClr val="000000">
                    <a:alpha val="43137"/>
                  </a:srgbClr>
                </a:outerShdw>
              </a:effectLst>
              <a:latin typeface="Book Antiqua" panose="02040602050305030304" pitchFamily="18" charset="0"/>
            </a:rPr>
            <a:t>Η μέθοδος δειγματοληψίας</a:t>
          </a:r>
          <a:endParaRPr lang="el-GR" sz="1400" dirty="0">
            <a:effectLst>
              <a:outerShdw blurRad="38100" dist="38100" dir="2700000" algn="tl">
                <a:srgbClr val="000000">
                  <a:alpha val="43137"/>
                </a:srgbClr>
              </a:outerShdw>
            </a:effectLst>
          </a:endParaRPr>
        </a:p>
      </dgm:t>
    </dgm:pt>
    <dgm:pt modelId="{57708523-5E1A-475D-A0F6-68453270B6C6}" type="parTrans" cxnId="{D3AA12EC-D8E2-4ED1-95E0-C6E66DD9A8B7}">
      <dgm:prSet/>
      <dgm:spPr/>
      <dgm:t>
        <a:bodyPr/>
        <a:lstStyle/>
        <a:p>
          <a:endParaRPr lang="el-GR"/>
        </a:p>
      </dgm:t>
    </dgm:pt>
    <dgm:pt modelId="{4EE7ADE8-4DE6-46E3-B2AA-57D85EDA7DB1}" type="sibTrans" cxnId="{D3AA12EC-D8E2-4ED1-95E0-C6E66DD9A8B7}">
      <dgm:prSet/>
      <dgm:spPr/>
      <dgm:t>
        <a:bodyPr/>
        <a:lstStyle/>
        <a:p>
          <a:endParaRPr lang="el-GR"/>
        </a:p>
      </dgm:t>
    </dgm:pt>
    <dgm:pt modelId="{DD36BFB4-DE88-4F48-A79F-E7B185187BDF}">
      <dgm:prSet phldrT="[Κείμενο]" custT="1"/>
      <dgm:spPr/>
      <dgm:t>
        <a:bodyPr/>
        <a:lstStyle/>
        <a:p>
          <a:r>
            <a:rPr lang="el-GR" sz="1400" i="1" u="sng" dirty="0">
              <a:effectLst>
                <a:outerShdw blurRad="38100" dist="38100" dir="2700000" algn="tl">
                  <a:srgbClr val="000000">
                    <a:alpha val="43137"/>
                  </a:srgbClr>
                </a:outerShdw>
              </a:effectLst>
              <a:latin typeface="Book Antiqua" panose="02040602050305030304" pitchFamily="18" charset="0"/>
            </a:rPr>
            <a:t>Το δείγμα</a:t>
          </a:r>
          <a:endParaRPr lang="el-GR" sz="1400" dirty="0">
            <a:effectLst>
              <a:outerShdw blurRad="38100" dist="38100" dir="2700000" algn="tl">
                <a:srgbClr val="000000">
                  <a:alpha val="43137"/>
                </a:srgbClr>
              </a:outerShdw>
            </a:effectLst>
          </a:endParaRPr>
        </a:p>
      </dgm:t>
    </dgm:pt>
    <dgm:pt modelId="{15C40E2B-58F3-474B-8292-C476789B768D}" type="parTrans" cxnId="{6AE2B861-6E11-40BF-B97D-16F617B72167}">
      <dgm:prSet/>
      <dgm:spPr/>
      <dgm:t>
        <a:bodyPr/>
        <a:lstStyle/>
        <a:p>
          <a:endParaRPr lang="el-GR"/>
        </a:p>
      </dgm:t>
    </dgm:pt>
    <dgm:pt modelId="{9DC1556E-179A-43A8-AE6B-8144635D4ABE}" type="sibTrans" cxnId="{6AE2B861-6E11-40BF-B97D-16F617B72167}">
      <dgm:prSet/>
      <dgm:spPr/>
      <dgm:t>
        <a:bodyPr/>
        <a:lstStyle/>
        <a:p>
          <a:endParaRPr lang="el-GR"/>
        </a:p>
      </dgm:t>
    </dgm:pt>
    <dgm:pt modelId="{BD333EF9-C82A-4F0C-A3AE-F107FFA82DC4}">
      <dgm:prSet phldrT="[Κείμενο]" custT="1"/>
      <dgm:spPr/>
      <dgm:t>
        <a:bodyPr/>
        <a:lstStyle/>
        <a:p>
          <a:r>
            <a:rPr lang="el-GR" sz="1400" i="1" u="sng" dirty="0">
              <a:effectLst>
                <a:outerShdw blurRad="38100" dist="38100" dir="2700000" algn="tl">
                  <a:srgbClr val="000000">
                    <a:alpha val="43137"/>
                  </a:srgbClr>
                </a:outerShdw>
              </a:effectLst>
              <a:latin typeface="Book Antiqua" panose="02040602050305030304" pitchFamily="18" charset="0"/>
            </a:rPr>
            <a:t>Μέθοδος έρευνας</a:t>
          </a:r>
          <a:endParaRPr lang="el-GR" sz="1400" dirty="0">
            <a:effectLst>
              <a:outerShdw blurRad="38100" dist="38100" dir="2700000" algn="tl">
                <a:srgbClr val="000000">
                  <a:alpha val="43137"/>
                </a:srgbClr>
              </a:outerShdw>
            </a:effectLst>
          </a:endParaRPr>
        </a:p>
      </dgm:t>
    </dgm:pt>
    <dgm:pt modelId="{058A638E-D3A8-4892-848A-8B1AC4C8CCA1}" type="parTrans" cxnId="{BF05D398-3D9D-4EB2-8ACA-552BAD8290D3}">
      <dgm:prSet/>
      <dgm:spPr/>
      <dgm:t>
        <a:bodyPr/>
        <a:lstStyle/>
        <a:p>
          <a:endParaRPr lang="el-GR"/>
        </a:p>
      </dgm:t>
    </dgm:pt>
    <dgm:pt modelId="{B94EA56D-F41D-44DC-BD3F-EB13A897E198}" type="sibTrans" cxnId="{BF05D398-3D9D-4EB2-8ACA-552BAD8290D3}">
      <dgm:prSet/>
      <dgm:spPr/>
      <dgm:t>
        <a:bodyPr/>
        <a:lstStyle/>
        <a:p>
          <a:endParaRPr lang="el-GR"/>
        </a:p>
      </dgm:t>
    </dgm:pt>
    <dgm:pt modelId="{4100A25A-400E-4729-9D8E-5F57290E3117}">
      <dgm:prSet custT="1"/>
      <dgm:spPr/>
      <dgm:t>
        <a:bodyPr/>
        <a:lstStyle/>
        <a:p>
          <a:r>
            <a:rPr lang="el-GR" sz="1400" i="1" u="sng" dirty="0">
              <a:effectLst>
                <a:outerShdw blurRad="38100" dist="38100" dir="2700000" algn="tl">
                  <a:srgbClr val="000000">
                    <a:alpha val="43137"/>
                  </a:srgbClr>
                </a:outerShdw>
              </a:effectLst>
              <a:latin typeface="Book Antiqua" panose="02040602050305030304" pitchFamily="18" charset="0"/>
            </a:rPr>
            <a:t>Μέσο συλλογής δεδομένων</a:t>
          </a:r>
        </a:p>
      </dgm:t>
    </dgm:pt>
    <dgm:pt modelId="{1643806E-9947-4FAB-B3B2-6FEF0157AD62}" type="parTrans" cxnId="{C4A47A95-C9AA-40FB-A4D8-5851DDF5995B}">
      <dgm:prSet/>
      <dgm:spPr/>
      <dgm:t>
        <a:bodyPr/>
        <a:lstStyle/>
        <a:p>
          <a:endParaRPr lang="el-GR"/>
        </a:p>
      </dgm:t>
    </dgm:pt>
    <dgm:pt modelId="{251FC7C0-4BD4-4E68-B459-11E08308A2B7}" type="sibTrans" cxnId="{C4A47A95-C9AA-40FB-A4D8-5851DDF5995B}">
      <dgm:prSet/>
      <dgm:spPr/>
      <dgm:t>
        <a:bodyPr/>
        <a:lstStyle/>
        <a:p>
          <a:endParaRPr lang="el-GR"/>
        </a:p>
      </dgm:t>
    </dgm:pt>
    <dgm:pt modelId="{868EF725-743D-4E48-A8B1-E55A6FFAC114}">
      <dgm:prSet custT="1"/>
      <dgm:spPr/>
      <dgm:t>
        <a:bodyPr/>
        <a:lstStyle/>
        <a:p>
          <a:r>
            <a:rPr lang="el-GR" sz="1400" i="1" u="sng" dirty="0">
              <a:effectLst>
                <a:outerShdw blurRad="38100" dist="38100" dir="2700000" algn="tl">
                  <a:srgbClr val="000000">
                    <a:alpha val="43137"/>
                  </a:srgbClr>
                </a:outerShdw>
              </a:effectLst>
              <a:latin typeface="Book Antiqua" panose="02040602050305030304" pitchFamily="18" charset="0"/>
            </a:rPr>
            <a:t>Χρονική περίοδος διεξαγωγής</a:t>
          </a:r>
        </a:p>
      </dgm:t>
    </dgm:pt>
    <dgm:pt modelId="{B4FCF8FD-4571-49F7-B8F5-8B5FCC5C5702}" type="parTrans" cxnId="{BEAA64C6-DD19-48E0-BEF1-68F43153C241}">
      <dgm:prSet/>
      <dgm:spPr/>
      <dgm:t>
        <a:bodyPr/>
        <a:lstStyle/>
        <a:p>
          <a:endParaRPr lang="el-GR"/>
        </a:p>
      </dgm:t>
    </dgm:pt>
    <dgm:pt modelId="{3BBBCAAD-890A-4183-BA42-9E3DA8AC31F3}" type="sibTrans" cxnId="{BEAA64C6-DD19-48E0-BEF1-68F43153C241}">
      <dgm:prSet/>
      <dgm:spPr/>
      <dgm:t>
        <a:bodyPr/>
        <a:lstStyle/>
        <a:p>
          <a:endParaRPr lang="el-GR"/>
        </a:p>
      </dgm:t>
    </dgm:pt>
    <dgm:pt modelId="{F9ADF010-40B9-4D9F-BCB9-6614098CB935}">
      <dgm:prSet custT="1"/>
      <dgm:spPr/>
      <dgm:t>
        <a:bodyPr/>
        <a:lstStyle/>
        <a:p>
          <a:pPr algn="ctr">
            <a:lnSpc>
              <a:spcPct val="150000"/>
            </a:lnSpc>
            <a:buFontTx/>
            <a:buNone/>
          </a:pPr>
          <a:r>
            <a:rPr lang="el-GR" sz="1400" i="0" u="none" dirty="0">
              <a:latin typeface="Book Antiqua" panose="02040602050305030304" pitchFamily="18" charset="0"/>
            </a:rPr>
            <a:t>Ιούνιος 2023</a:t>
          </a:r>
          <a:endParaRPr lang="el-GR" sz="1400" dirty="0"/>
        </a:p>
      </dgm:t>
    </dgm:pt>
    <dgm:pt modelId="{3492D8A1-A3D8-4526-BE11-40912384CCCE}" type="parTrans" cxnId="{17A3FFF4-126A-4E3A-9818-47279C19B385}">
      <dgm:prSet/>
      <dgm:spPr/>
      <dgm:t>
        <a:bodyPr/>
        <a:lstStyle/>
        <a:p>
          <a:endParaRPr lang="el-GR"/>
        </a:p>
      </dgm:t>
    </dgm:pt>
    <dgm:pt modelId="{6C53DFDE-D1D2-4DE6-B414-B0468F18448A}" type="sibTrans" cxnId="{17A3FFF4-126A-4E3A-9818-47279C19B385}">
      <dgm:prSet/>
      <dgm:spPr/>
      <dgm:t>
        <a:bodyPr/>
        <a:lstStyle/>
        <a:p>
          <a:endParaRPr lang="el-GR"/>
        </a:p>
      </dgm:t>
    </dgm:pt>
    <dgm:pt modelId="{5F510178-022F-40C9-903B-9E68940FD993}">
      <dgm:prSet custT="1"/>
      <dgm:spPr/>
      <dgm:t>
        <a:bodyPr/>
        <a:lstStyle/>
        <a:p>
          <a:pPr algn="ctr">
            <a:buNone/>
          </a:pPr>
          <a:r>
            <a:rPr lang="el-GR" sz="1300" i="0" u="none" dirty="0">
              <a:latin typeface="Book Antiqua" panose="02040602050305030304" pitchFamily="18" charset="0"/>
            </a:rPr>
            <a:t>Ερωτηματολόγιο  ανοικτών ερωτήσεων</a:t>
          </a:r>
          <a:endParaRPr lang="el-GR" sz="1300" dirty="0"/>
        </a:p>
      </dgm:t>
    </dgm:pt>
    <dgm:pt modelId="{03D508DC-3FE7-4599-9FAA-890535E292B6}" type="parTrans" cxnId="{20C12EB4-5B05-4D4D-8384-3814AFCE2088}">
      <dgm:prSet/>
      <dgm:spPr/>
      <dgm:t>
        <a:bodyPr/>
        <a:lstStyle/>
        <a:p>
          <a:endParaRPr lang="el-GR"/>
        </a:p>
      </dgm:t>
    </dgm:pt>
    <dgm:pt modelId="{B26C1757-A2E1-48CC-8DDB-FEC5A3698121}" type="sibTrans" cxnId="{20C12EB4-5B05-4D4D-8384-3814AFCE2088}">
      <dgm:prSet/>
      <dgm:spPr/>
      <dgm:t>
        <a:bodyPr/>
        <a:lstStyle/>
        <a:p>
          <a:endParaRPr lang="el-GR"/>
        </a:p>
      </dgm:t>
    </dgm:pt>
    <dgm:pt modelId="{2CB2875E-9895-4A2F-A8CD-C749ABF9B4EF}">
      <dgm:prSet custT="1"/>
      <dgm:spPr/>
      <dgm:t>
        <a:bodyPr/>
        <a:lstStyle/>
        <a:p>
          <a:pPr algn="ctr">
            <a:lnSpc>
              <a:spcPct val="150000"/>
            </a:lnSpc>
            <a:buNone/>
          </a:pPr>
          <a:r>
            <a:rPr lang="en-US" sz="1300" dirty="0">
              <a:latin typeface="Book Antiqua" panose="02040602050305030304" pitchFamily="18" charset="0"/>
            </a:rPr>
            <a:t>5</a:t>
          </a:r>
          <a:r>
            <a:rPr lang="el-GR" sz="1300" dirty="0">
              <a:latin typeface="Book Antiqua" panose="02040602050305030304" pitchFamily="18" charset="0"/>
            </a:rPr>
            <a:t> εκπαιδευτικοί Πρωτοβάθμιας Εκπαίδευσης</a:t>
          </a:r>
          <a:endParaRPr lang="el-GR" sz="1300" dirty="0"/>
        </a:p>
      </dgm:t>
    </dgm:pt>
    <dgm:pt modelId="{17840676-80CE-4FFC-9D03-B5F11BBD1847}" type="parTrans" cxnId="{5DBAC49F-1E9E-4359-9C4B-CAF2B11BD58F}">
      <dgm:prSet/>
      <dgm:spPr/>
      <dgm:t>
        <a:bodyPr/>
        <a:lstStyle/>
        <a:p>
          <a:endParaRPr lang="el-GR"/>
        </a:p>
      </dgm:t>
    </dgm:pt>
    <dgm:pt modelId="{F509849C-A7D1-40EC-BBD6-B305595E12BB}" type="sibTrans" cxnId="{5DBAC49F-1E9E-4359-9C4B-CAF2B11BD58F}">
      <dgm:prSet/>
      <dgm:spPr/>
      <dgm:t>
        <a:bodyPr/>
        <a:lstStyle/>
        <a:p>
          <a:endParaRPr lang="el-GR"/>
        </a:p>
      </dgm:t>
    </dgm:pt>
    <dgm:pt modelId="{2E7F3448-EE4C-4376-93EE-FB5E1008E534}">
      <dgm:prSet custT="1"/>
      <dgm:spPr/>
      <dgm:t>
        <a:bodyPr/>
        <a:lstStyle/>
        <a:p>
          <a:pPr algn="ctr">
            <a:lnSpc>
              <a:spcPct val="150000"/>
            </a:lnSpc>
            <a:buNone/>
          </a:pPr>
          <a:r>
            <a:rPr lang="el-GR" sz="1300" dirty="0">
              <a:solidFill>
                <a:schemeClr val="tx1"/>
              </a:solidFill>
              <a:latin typeface="Book Antiqua" panose="02040602050305030304" pitchFamily="18" charset="0"/>
            </a:rPr>
            <a:t>Σκόπιμη δειγματοληψία</a:t>
          </a:r>
          <a:r>
            <a:rPr lang="el-GR" sz="1300" i="1" u="sng" dirty="0">
              <a:solidFill>
                <a:schemeClr val="tx1"/>
              </a:solidFill>
              <a:latin typeface="Book Antiqua" panose="02040602050305030304" pitchFamily="18" charset="0"/>
            </a:rPr>
            <a:t> </a:t>
          </a:r>
          <a:endParaRPr lang="el-GR" sz="1300" dirty="0">
            <a:solidFill>
              <a:schemeClr val="tx1"/>
            </a:solidFill>
          </a:endParaRPr>
        </a:p>
      </dgm:t>
    </dgm:pt>
    <dgm:pt modelId="{7A740A72-7D12-407B-8966-0C4DA096DB11}" type="parTrans" cxnId="{AD133132-D8DC-4574-A296-8DD5AE7DEFCA}">
      <dgm:prSet/>
      <dgm:spPr/>
      <dgm:t>
        <a:bodyPr/>
        <a:lstStyle/>
        <a:p>
          <a:endParaRPr lang="el-GR"/>
        </a:p>
      </dgm:t>
    </dgm:pt>
    <dgm:pt modelId="{3E031ABC-653A-4FBD-A3A0-56BA24FE6FF5}" type="sibTrans" cxnId="{AD133132-D8DC-4574-A296-8DD5AE7DEFCA}">
      <dgm:prSet/>
      <dgm:spPr/>
      <dgm:t>
        <a:bodyPr/>
        <a:lstStyle/>
        <a:p>
          <a:endParaRPr lang="el-GR"/>
        </a:p>
      </dgm:t>
    </dgm:pt>
    <dgm:pt modelId="{593E266C-A8B7-4320-AC8E-154D6099D48B}">
      <dgm:prSet custT="1"/>
      <dgm:spPr/>
      <dgm:t>
        <a:bodyPr/>
        <a:lstStyle/>
        <a:p>
          <a:pPr algn="ctr">
            <a:lnSpc>
              <a:spcPct val="150000"/>
            </a:lnSpc>
            <a:buNone/>
          </a:pPr>
          <a:r>
            <a:rPr lang="el-GR" sz="1300" b="0" dirty="0">
              <a:latin typeface="Book Antiqua" panose="02040602050305030304" pitchFamily="18" charset="0"/>
            </a:rPr>
            <a:t>Ποιοτική έρευνα</a:t>
          </a:r>
          <a:endParaRPr lang="el-GR" sz="1300" dirty="0"/>
        </a:p>
      </dgm:t>
    </dgm:pt>
    <dgm:pt modelId="{D494B666-9C66-4E09-9D67-AD233A6AF16B}" type="parTrans" cxnId="{AB37284F-D41D-480A-80D1-F64CD4EC0993}">
      <dgm:prSet/>
      <dgm:spPr/>
      <dgm:t>
        <a:bodyPr/>
        <a:lstStyle/>
        <a:p>
          <a:endParaRPr lang="el-GR"/>
        </a:p>
      </dgm:t>
    </dgm:pt>
    <dgm:pt modelId="{8692ABA9-C782-4178-AF0F-757758EE460E}" type="sibTrans" cxnId="{AB37284F-D41D-480A-80D1-F64CD4EC0993}">
      <dgm:prSet/>
      <dgm:spPr/>
      <dgm:t>
        <a:bodyPr/>
        <a:lstStyle/>
        <a:p>
          <a:endParaRPr lang="el-GR"/>
        </a:p>
      </dgm:t>
    </dgm:pt>
    <dgm:pt modelId="{E90B7494-130B-461D-BCCD-9E3781A14390}">
      <dgm:prSet custT="1"/>
      <dgm:spPr/>
      <dgm:t>
        <a:bodyPr/>
        <a:lstStyle/>
        <a:p>
          <a:pPr algn="ctr">
            <a:lnSpc>
              <a:spcPct val="150000"/>
            </a:lnSpc>
            <a:buNone/>
          </a:pPr>
          <a:r>
            <a:rPr lang="el-GR" sz="900" dirty="0"/>
            <a:t>για την κατανόηση και την ερμηνεία των στάσεων και των απόψεων κάθε συγγραφέως, μέσα από τεκμήρια γραπτής λεκτικής επικοινωνίας (Τζανή, 2005)</a:t>
          </a:r>
          <a:endParaRPr lang="el-GR" sz="1300" dirty="0"/>
        </a:p>
      </dgm:t>
    </dgm:pt>
    <dgm:pt modelId="{C36C07A3-28AF-4B06-A726-51EB90D1630A}" type="parTrans" cxnId="{603F3A5E-FCAB-448B-A839-FD2EFC3E00E8}">
      <dgm:prSet/>
      <dgm:spPr/>
      <dgm:t>
        <a:bodyPr/>
        <a:lstStyle/>
        <a:p>
          <a:endParaRPr lang="el-GR"/>
        </a:p>
      </dgm:t>
    </dgm:pt>
    <dgm:pt modelId="{90CC8B58-4E04-4C6E-BF27-BF15FFC87108}" type="sibTrans" cxnId="{603F3A5E-FCAB-448B-A839-FD2EFC3E00E8}">
      <dgm:prSet/>
      <dgm:spPr/>
      <dgm:t>
        <a:bodyPr/>
        <a:lstStyle/>
        <a:p>
          <a:endParaRPr lang="el-GR"/>
        </a:p>
      </dgm:t>
    </dgm:pt>
    <dgm:pt modelId="{A8B51B7D-2BB4-4871-963C-0DC10BA6C403}">
      <dgm:prSet custT="1"/>
      <dgm:spPr/>
      <dgm:t>
        <a:bodyPr/>
        <a:lstStyle/>
        <a:p>
          <a:pPr algn="ctr">
            <a:lnSpc>
              <a:spcPct val="150000"/>
            </a:lnSpc>
            <a:buNone/>
          </a:pPr>
          <a:r>
            <a:rPr lang="el-GR" sz="1300" i="0" u="none" dirty="0">
              <a:latin typeface="Book Antiqua" panose="02040602050305030304" pitchFamily="18" charset="0"/>
            </a:rPr>
            <a:t>Ποιοτική ανάλυση περιεχομένου</a:t>
          </a:r>
          <a:endParaRPr lang="el-GR" sz="1300" dirty="0"/>
        </a:p>
      </dgm:t>
    </dgm:pt>
    <dgm:pt modelId="{8C2E0E18-C667-4134-8D79-65BDF4B1C36B}" type="parTrans" cxnId="{62BD46BB-7CF7-4FEA-BB38-29E4AAF97745}">
      <dgm:prSet/>
      <dgm:spPr/>
      <dgm:t>
        <a:bodyPr/>
        <a:lstStyle/>
        <a:p>
          <a:endParaRPr lang="el-GR"/>
        </a:p>
      </dgm:t>
    </dgm:pt>
    <dgm:pt modelId="{036519E4-94F0-424B-9CE6-4F121A640AAE}" type="sibTrans" cxnId="{62BD46BB-7CF7-4FEA-BB38-29E4AAF97745}">
      <dgm:prSet/>
      <dgm:spPr/>
      <dgm:t>
        <a:bodyPr/>
        <a:lstStyle/>
        <a:p>
          <a:endParaRPr lang="el-GR"/>
        </a:p>
      </dgm:t>
    </dgm:pt>
    <dgm:pt modelId="{18CA2345-825F-4197-BE43-1ADEAEC93EA0}">
      <dgm:prSet custT="1"/>
      <dgm:spPr/>
      <dgm:t>
        <a:bodyPr/>
        <a:lstStyle/>
        <a:p>
          <a:pPr algn="ctr">
            <a:buNone/>
          </a:pPr>
          <a:r>
            <a:rPr lang="el-GR" sz="1200" i="0" u="none" dirty="0">
              <a:latin typeface="Book Antiqua" panose="02040602050305030304" pitchFamily="18" charset="0"/>
            </a:rPr>
            <a:t>για τη συλλογή των ποιοτικών ερευνητικών δεδομένων</a:t>
          </a:r>
          <a:endParaRPr lang="el-GR" sz="1200" dirty="0"/>
        </a:p>
      </dgm:t>
    </dgm:pt>
    <dgm:pt modelId="{6CF85BCD-4B36-48CE-95AD-B943DEDE61E4}" type="parTrans" cxnId="{E8989D55-EFA1-40FF-A71F-C83E02BA2F0C}">
      <dgm:prSet/>
      <dgm:spPr/>
      <dgm:t>
        <a:bodyPr/>
        <a:lstStyle/>
        <a:p>
          <a:endParaRPr lang="el-GR"/>
        </a:p>
      </dgm:t>
    </dgm:pt>
    <dgm:pt modelId="{BEAA8C90-DD0C-4680-B451-10CBC602B7C1}" type="sibTrans" cxnId="{E8989D55-EFA1-40FF-A71F-C83E02BA2F0C}">
      <dgm:prSet/>
      <dgm:spPr/>
      <dgm:t>
        <a:bodyPr/>
        <a:lstStyle/>
        <a:p>
          <a:endParaRPr lang="el-GR"/>
        </a:p>
      </dgm:t>
    </dgm:pt>
    <dgm:pt modelId="{D4BA8F7F-42DF-490D-9D7A-29361DA1F767}">
      <dgm:prSet custT="1"/>
      <dgm:spPr/>
      <dgm:t>
        <a:bodyPr/>
        <a:lstStyle/>
        <a:p>
          <a:pPr algn="ctr">
            <a:buNone/>
          </a:pPr>
          <a:r>
            <a:rPr lang="el-GR" sz="1200" i="0" u="none" dirty="0">
              <a:latin typeface="Book Antiqua" panose="02040602050305030304" pitchFamily="18" charset="0"/>
            </a:rPr>
            <a:t> </a:t>
          </a:r>
          <a:endParaRPr lang="el-GR" sz="1200" dirty="0"/>
        </a:p>
      </dgm:t>
    </dgm:pt>
    <dgm:pt modelId="{AB37DB7C-FE4B-4590-9E32-476CB7447A00}" type="parTrans" cxnId="{31F6E3F9-C78E-4D59-919D-5F015BB4DE23}">
      <dgm:prSet/>
      <dgm:spPr/>
      <dgm:t>
        <a:bodyPr/>
        <a:lstStyle/>
        <a:p>
          <a:endParaRPr lang="el-GR"/>
        </a:p>
      </dgm:t>
    </dgm:pt>
    <dgm:pt modelId="{A1492203-6191-49E4-9ACC-ACF3865DF3DD}" type="sibTrans" cxnId="{31F6E3F9-C78E-4D59-919D-5F015BB4DE23}">
      <dgm:prSet/>
      <dgm:spPr/>
      <dgm:t>
        <a:bodyPr/>
        <a:lstStyle/>
        <a:p>
          <a:endParaRPr lang="el-GR"/>
        </a:p>
      </dgm:t>
    </dgm:pt>
    <dgm:pt modelId="{1E5A0306-3CA2-4F53-AAB9-09A611C9607A}" type="pres">
      <dgm:prSet presAssocID="{B0391D35-8613-4800-A789-3D3E82CF56D0}" presName="Name0" presStyleCnt="0">
        <dgm:presLayoutVars>
          <dgm:dir/>
          <dgm:animLvl val="lvl"/>
          <dgm:resizeHandles/>
        </dgm:presLayoutVars>
      </dgm:prSet>
      <dgm:spPr/>
    </dgm:pt>
    <dgm:pt modelId="{E91D63C3-7A82-41A3-86FB-0AA84802E55A}" type="pres">
      <dgm:prSet presAssocID="{7D3F0529-A613-48E6-82FC-F18F6EF005A1}" presName="linNode" presStyleCnt="0"/>
      <dgm:spPr/>
    </dgm:pt>
    <dgm:pt modelId="{095A84CB-B03B-4DB8-8CD8-2682156F392D}" type="pres">
      <dgm:prSet presAssocID="{7D3F0529-A613-48E6-82FC-F18F6EF005A1}" presName="parentShp" presStyleLbl="node1" presStyleIdx="0" presStyleCnt="6">
        <dgm:presLayoutVars>
          <dgm:bulletEnabled val="1"/>
        </dgm:presLayoutVars>
      </dgm:prSet>
      <dgm:spPr/>
    </dgm:pt>
    <dgm:pt modelId="{659E84A6-1BA4-4D75-8CB6-51EE88591255}" type="pres">
      <dgm:prSet presAssocID="{7D3F0529-A613-48E6-82FC-F18F6EF005A1}" presName="childShp" presStyleLbl="bgAccFollowNode1" presStyleIdx="0" presStyleCnt="6">
        <dgm:presLayoutVars>
          <dgm:bulletEnabled val="1"/>
        </dgm:presLayoutVars>
      </dgm:prSet>
      <dgm:spPr/>
    </dgm:pt>
    <dgm:pt modelId="{F76919C2-F018-43B2-805E-B72FC911C43D}" type="pres">
      <dgm:prSet presAssocID="{7D214873-957D-4B68-BE82-6297B80AB410}" presName="spacing" presStyleCnt="0"/>
      <dgm:spPr/>
    </dgm:pt>
    <dgm:pt modelId="{F7953616-461E-4389-996B-CB8C13E78216}" type="pres">
      <dgm:prSet presAssocID="{C38FC879-E7B5-44C0-B33B-BC8B28986262}" presName="linNode" presStyleCnt="0"/>
      <dgm:spPr/>
    </dgm:pt>
    <dgm:pt modelId="{9797ADA5-9AA1-4A8C-86CA-6000810F1280}" type="pres">
      <dgm:prSet presAssocID="{C38FC879-E7B5-44C0-B33B-BC8B28986262}" presName="parentShp" presStyleLbl="node1" presStyleIdx="1" presStyleCnt="6">
        <dgm:presLayoutVars>
          <dgm:bulletEnabled val="1"/>
        </dgm:presLayoutVars>
      </dgm:prSet>
      <dgm:spPr/>
    </dgm:pt>
    <dgm:pt modelId="{85921BD6-D85E-4173-82F8-C57E755385DA}" type="pres">
      <dgm:prSet presAssocID="{C38FC879-E7B5-44C0-B33B-BC8B28986262}" presName="childShp" presStyleLbl="bgAccFollowNode1" presStyleIdx="1" presStyleCnt="6">
        <dgm:presLayoutVars>
          <dgm:bulletEnabled val="1"/>
        </dgm:presLayoutVars>
      </dgm:prSet>
      <dgm:spPr/>
    </dgm:pt>
    <dgm:pt modelId="{9C9CA4E3-1E0C-4C8B-A82B-6E20D5D92F2C}" type="pres">
      <dgm:prSet presAssocID="{4EE7ADE8-4DE6-46E3-B2AA-57D85EDA7DB1}" presName="spacing" presStyleCnt="0"/>
      <dgm:spPr/>
    </dgm:pt>
    <dgm:pt modelId="{ECF8C194-2223-497E-A7FB-C47A187BE246}" type="pres">
      <dgm:prSet presAssocID="{DD36BFB4-DE88-4F48-A79F-E7B185187BDF}" presName="linNode" presStyleCnt="0"/>
      <dgm:spPr/>
    </dgm:pt>
    <dgm:pt modelId="{ACE93797-BC5B-4E5F-818B-61F4E2B44B50}" type="pres">
      <dgm:prSet presAssocID="{DD36BFB4-DE88-4F48-A79F-E7B185187BDF}" presName="parentShp" presStyleLbl="node1" presStyleIdx="2" presStyleCnt="6">
        <dgm:presLayoutVars>
          <dgm:bulletEnabled val="1"/>
        </dgm:presLayoutVars>
      </dgm:prSet>
      <dgm:spPr/>
    </dgm:pt>
    <dgm:pt modelId="{3FEB1BE7-0094-467A-87C1-B6E5FE014A05}" type="pres">
      <dgm:prSet presAssocID="{DD36BFB4-DE88-4F48-A79F-E7B185187BDF}" presName="childShp" presStyleLbl="bgAccFollowNode1" presStyleIdx="2" presStyleCnt="6">
        <dgm:presLayoutVars>
          <dgm:bulletEnabled val="1"/>
        </dgm:presLayoutVars>
      </dgm:prSet>
      <dgm:spPr/>
    </dgm:pt>
    <dgm:pt modelId="{27345A0A-FBAC-457E-8315-B67E8EC785AE}" type="pres">
      <dgm:prSet presAssocID="{9DC1556E-179A-43A8-AE6B-8144635D4ABE}" presName="spacing" presStyleCnt="0"/>
      <dgm:spPr/>
    </dgm:pt>
    <dgm:pt modelId="{301B07F8-EB16-49FD-8BFE-883A4E97BFB2}" type="pres">
      <dgm:prSet presAssocID="{BD333EF9-C82A-4F0C-A3AE-F107FFA82DC4}" presName="linNode" presStyleCnt="0"/>
      <dgm:spPr/>
    </dgm:pt>
    <dgm:pt modelId="{83CFD82F-F75B-42E2-BDE8-2D0CD47647E0}" type="pres">
      <dgm:prSet presAssocID="{BD333EF9-C82A-4F0C-A3AE-F107FFA82DC4}" presName="parentShp" presStyleLbl="node1" presStyleIdx="3" presStyleCnt="6">
        <dgm:presLayoutVars>
          <dgm:bulletEnabled val="1"/>
        </dgm:presLayoutVars>
      </dgm:prSet>
      <dgm:spPr/>
    </dgm:pt>
    <dgm:pt modelId="{A251089C-2921-4435-A8F4-C3690621F05C}" type="pres">
      <dgm:prSet presAssocID="{BD333EF9-C82A-4F0C-A3AE-F107FFA82DC4}" presName="childShp" presStyleLbl="bgAccFollowNode1" presStyleIdx="3" presStyleCnt="6" custLinFactNeighborX="383" custLinFactNeighborY="-7554">
        <dgm:presLayoutVars>
          <dgm:bulletEnabled val="1"/>
        </dgm:presLayoutVars>
      </dgm:prSet>
      <dgm:spPr/>
    </dgm:pt>
    <dgm:pt modelId="{D5994E6A-C31B-4427-A466-3B43003BDB2B}" type="pres">
      <dgm:prSet presAssocID="{B94EA56D-F41D-44DC-BD3F-EB13A897E198}" presName="spacing" presStyleCnt="0"/>
      <dgm:spPr/>
    </dgm:pt>
    <dgm:pt modelId="{70DD9EB3-4464-411B-84BB-0A4FAFD204A7}" type="pres">
      <dgm:prSet presAssocID="{4100A25A-400E-4729-9D8E-5F57290E3117}" presName="linNode" presStyleCnt="0"/>
      <dgm:spPr/>
    </dgm:pt>
    <dgm:pt modelId="{C2FB9BB5-924C-428F-88E4-28D42ECEA94C}" type="pres">
      <dgm:prSet presAssocID="{4100A25A-400E-4729-9D8E-5F57290E3117}" presName="parentShp" presStyleLbl="node1" presStyleIdx="4" presStyleCnt="6">
        <dgm:presLayoutVars>
          <dgm:bulletEnabled val="1"/>
        </dgm:presLayoutVars>
      </dgm:prSet>
      <dgm:spPr/>
    </dgm:pt>
    <dgm:pt modelId="{A52CB5D5-F2B5-4D72-9450-B2692551EF13}" type="pres">
      <dgm:prSet presAssocID="{4100A25A-400E-4729-9D8E-5F57290E3117}" presName="childShp" presStyleLbl="bgAccFollowNode1" presStyleIdx="4" presStyleCnt="6">
        <dgm:presLayoutVars>
          <dgm:bulletEnabled val="1"/>
        </dgm:presLayoutVars>
      </dgm:prSet>
      <dgm:spPr/>
    </dgm:pt>
    <dgm:pt modelId="{B091DCF6-DCB8-4315-9A06-42E489FD32E4}" type="pres">
      <dgm:prSet presAssocID="{251FC7C0-4BD4-4E68-B459-11E08308A2B7}" presName="spacing" presStyleCnt="0"/>
      <dgm:spPr/>
    </dgm:pt>
    <dgm:pt modelId="{735956DF-5654-4B6F-87CD-016427AACEDD}" type="pres">
      <dgm:prSet presAssocID="{868EF725-743D-4E48-A8B1-E55A6FFAC114}" presName="linNode" presStyleCnt="0"/>
      <dgm:spPr/>
    </dgm:pt>
    <dgm:pt modelId="{BAAE52AD-1BEF-4230-A37D-9BEB27470B2B}" type="pres">
      <dgm:prSet presAssocID="{868EF725-743D-4E48-A8B1-E55A6FFAC114}" presName="parentShp" presStyleLbl="node1" presStyleIdx="5" presStyleCnt="6">
        <dgm:presLayoutVars>
          <dgm:bulletEnabled val="1"/>
        </dgm:presLayoutVars>
      </dgm:prSet>
      <dgm:spPr/>
    </dgm:pt>
    <dgm:pt modelId="{D15C35C1-32EC-4962-B05A-1B657A7A2F3B}" type="pres">
      <dgm:prSet presAssocID="{868EF725-743D-4E48-A8B1-E55A6FFAC114}" presName="childShp" presStyleLbl="bgAccFollowNode1" presStyleIdx="5" presStyleCnt="6">
        <dgm:presLayoutVars>
          <dgm:bulletEnabled val="1"/>
        </dgm:presLayoutVars>
      </dgm:prSet>
      <dgm:spPr/>
    </dgm:pt>
  </dgm:ptLst>
  <dgm:cxnLst>
    <dgm:cxn modelId="{BD47C017-165D-437A-B90E-D71E4DAF0424}" type="presOf" srcId="{D4BA8F7F-42DF-490D-9D7A-29361DA1F767}" destId="{A52CB5D5-F2B5-4D72-9450-B2692551EF13}" srcOrd="0" destOrd="2" presId="urn:microsoft.com/office/officeart/2005/8/layout/vList6"/>
    <dgm:cxn modelId="{31EE501F-3F47-40F8-A8B6-27FE4B9C3B51}" type="presOf" srcId="{E90B7494-130B-461D-BCCD-9E3781A14390}" destId="{A251089C-2921-4435-A8F4-C3690621F05C}" srcOrd="0" destOrd="1" presId="urn:microsoft.com/office/officeart/2005/8/layout/vList6"/>
    <dgm:cxn modelId="{10C51127-27BF-4EB7-A402-CFF372B85203}" type="presOf" srcId="{868EF725-743D-4E48-A8B1-E55A6FFAC114}" destId="{BAAE52AD-1BEF-4230-A37D-9BEB27470B2B}" srcOrd="0" destOrd="0" presId="urn:microsoft.com/office/officeart/2005/8/layout/vList6"/>
    <dgm:cxn modelId="{AD133132-D8DC-4574-A296-8DD5AE7DEFCA}" srcId="{C38FC879-E7B5-44C0-B33B-BC8B28986262}" destId="{2E7F3448-EE4C-4376-93EE-FB5E1008E534}" srcOrd="0" destOrd="0" parTransId="{7A740A72-7D12-407B-8966-0C4DA096DB11}" sibTransId="{3E031ABC-653A-4FBD-A3A0-56BA24FE6FF5}"/>
    <dgm:cxn modelId="{603F3A5E-FCAB-448B-A839-FD2EFC3E00E8}" srcId="{BD333EF9-C82A-4F0C-A3AE-F107FFA82DC4}" destId="{E90B7494-130B-461D-BCCD-9E3781A14390}" srcOrd="1" destOrd="0" parTransId="{C36C07A3-28AF-4B06-A726-51EB90D1630A}" sibTransId="{90CC8B58-4E04-4C6E-BF27-BF15FFC87108}"/>
    <dgm:cxn modelId="{6AE2B861-6E11-40BF-B97D-16F617B72167}" srcId="{B0391D35-8613-4800-A789-3D3E82CF56D0}" destId="{DD36BFB4-DE88-4F48-A79F-E7B185187BDF}" srcOrd="2" destOrd="0" parTransId="{15C40E2B-58F3-474B-8292-C476789B768D}" sibTransId="{9DC1556E-179A-43A8-AE6B-8144635D4ABE}"/>
    <dgm:cxn modelId="{AB37284F-D41D-480A-80D1-F64CD4EC0993}" srcId="{7D3F0529-A613-48E6-82FC-F18F6EF005A1}" destId="{593E266C-A8B7-4320-AC8E-154D6099D48B}" srcOrd="0" destOrd="0" parTransId="{D494B666-9C66-4E09-9D67-AD233A6AF16B}" sibTransId="{8692ABA9-C782-4178-AF0F-757758EE460E}"/>
    <dgm:cxn modelId="{FAA92354-FACD-480C-B856-C4CAA02C4AEF}" type="presOf" srcId="{2CB2875E-9895-4A2F-A8CD-C749ABF9B4EF}" destId="{3FEB1BE7-0094-467A-87C1-B6E5FE014A05}" srcOrd="0" destOrd="0" presId="urn:microsoft.com/office/officeart/2005/8/layout/vList6"/>
    <dgm:cxn modelId="{E8989D55-EFA1-40FF-A71F-C83E02BA2F0C}" srcId="{4100A25A-400E-4729-9D8E-5F57290E3117}" destId="{18CA2345-825F-4197-BE43-1ADEAEC93EA0}" srcOrd="1" destOrd="0" parTransId="{6CF85BCD-4B36-48CE-95AD-B943DEDE61E4}" sibTransId="{BEAA8C90-DD0C-4680-B451-10CBC602B7C1}"/>
    <dgm:cxn modelId="{62DE5C56-CCA1-49A8-9EB0-5EF3F26B1335}" type="presOf" srcId="{F9ADF010-40B9-4D9F-BCB9-6614098CB935}" destId="{D15C35C1-32EC-4962-B05A-1B657A7A2F3B}" srcOrd="0" destOrd="0" presId="urn:microsoft.com/office/officeart/2005/8/layout/vList6"/>
    <dgm:cxn modelId="{39F08B80-81FD-4CFF-9E57-126124A32729}" type="presOf" srcId="{2E7F3448-EE4C-4376-93EE-FB5E1008E534}" destId="{85921BD6-D85E-4173-82F8-C57E755385DA}" srcOrd="0" destOrd="0" presId="urn:microsoft.com/office/officeart/2005/8/layout/vList6"/>
    <dgm:cxn modelId="{E4CB448C-8B94-4528-98FD-57EC72B4A47E}" type="presOf" srcId="{593E266C-A8B7-4320-AC8E-154D6099D48B}" destId="{659E84A6-1BA4-4D75-8CB6-51EE88591255}" srcOrd="0" destOrd="0" presId="urn:microsoft.com/office/officeart/2005/8/layout/vList6"/>
    <dgm:cxn modelId="{B5805B94-7194-4318-958E-EECB7741D542}" type="presOf" srcId="{18CA2345-825F-4197-BE43-1ADEAEC93EA0}" destId="{A52CB5D5-F2B5-4D72-9450-B2692551EF13}" srcOrd="0" destOrd="1" presId="urn:microsoft.com/office/officeart/2005/8/layout/vList6"/>
    <dgm:cxn modelId="{C4A47A95-C9AA-40FB-A4D8-5851DDF5995B}" srcId="{B0391D35-8613-4800-A789-3D3E82CF56D0}" destId="{4100A25A-400E-4729-9D8E-5F57290E3117}" srcOrd="4" destOrd="0" parTransId="{1643806E-9947-4FAB-B3B2-6FEF0157AD62}" sibTransId="{251FC7C0-4BD4-4E68-B459-11E08308A2B7}"/>
    <dgm:cxn modelId="{BF05D398-3D9D-4EB2-8ACA-552BAD8290D3}" srcId="{B0391D35-8613-4800-A789-3D3E82CF56D0}" destId="{BD333EF9-C82A-4F0C-A3AE-F107FFA82DC4}" srcOrd="3" destOrd="0" parTransId="{058A638E-D3A8-4892-848A-8B1AC4C8CCA1}" sibTransId="{B94EA56D-F41D-44DC-BD3F-EB13A897E198}"/>
    <dgm:cxn modelId="{5DBAC49F-1E9E-4359-9C4B-CAF2B11BD58F}" srcId="{DD36BFB4-DE88-4F48-A79F-E7B185187BDF}" destId="{2CB2875E-9895-4A2F-A8CD-C749ABF9B4EF}" srcOrd="0" destOrd="0" parTransId="{17840676-80CE-4FFC-9D03-B5F11BBD1847}" sibTransId="{F509849C-A7D1-40EC-BBD6-B305595E12BB}"/>
    <dgm:cxn modelId="{B5A12FA9-E79F-41EF-B818-FB7F6C47FB42}" type="presOf" srcId="{A8B51B7D-2BB4-4871-963C-0DC10BA6C403}" destId="{A251089C-2921-4435-A8F4-C3690621F05C}" srcOrd="0" destOrd="0" presId="urn:microsoft.com/office/officeart/2005/8/layout/vList6"/>
    <dgm:cxn modelId="{524E97AD-D1CC-49FE-B508-53800FD219E3}" type="presOf" srcId="{5F510178-022F-40C9-903B-9E68940FD993}" destId="{A52CB5D5-F2B5-4D72-9450-B2692551EF13}" srcOrd="0" destOrd="0" presId="urn:microsoft.com/office/officeart/2005/8/layout/vList6"/>
    <dgm:cxn modelId="{20C12EB4-5B05-4D4D-8384-3814AFCE2088}" srcId="{4100A25A-400E-4729-9D8E-5F57290E3117}" destId="{5F510178-022F-40C9-903B-9E68940FD993}" srcOrd="0" destOrd="0" parTransId="{03D508DC-3FE7-4599-9FAA-890535E292B6}" sibTransId="{B26C1757-A2E1-48CC-8DDB-FEC5A3698121}"/>
    <dgm:cxn modelId="{8BF6B0B6-22B5-43AC-9390-A138E3CDF830}" type="presOf" srcId="{B0391D35-8613-4800-A789-3D3E82CF56D0}" destId="{1E5A0306-3CA2-4F53-AAB9-09A611C9607A}" srcOrd="0" destOrd="0" presId="urn:microsoft.com/office/officeart/2005/8/layout/vList6"/>
    <dgm:cxn modelId="{62BD46BB-7CF7-4FEA-BB38-29E4AAF97745}" srcId="{BD333EF9-C82A-4F0C-A3AE-F107FFA82DC4}" destId="{A8B51B7D-2BB4-4871-963C-0DC10BA6C403}" srcOrd="0" destOrd="0" parTransId="{8C2E0E18-C667-4134-8D79-65BDF4B1C36B}" sibTransId="{036519E4-94F0-424B-9CE6-4F121A640AAE}"/>
    <dgm:cxn modelId="{BEAA64C6-DD19-48E0-BEF1-68F43153C241}" srcId="{B0391D35-8613-4800-A789-3D3E82CF56D0}" destId="{868EF725-743D-4E48-A8B1-E55A6FFAC114}" srcOrd="5" destOrd="0" parTransId="{B4FCF8FD-4571-49F7-B8F5-8B5FCC5C5702}" sibTransId="{3BBBCAAD-890A-4183-BA42-9E3DA8AC31F3}"/>
    <dgm:cxn modelId="{CA01BFDA-B2A2-49B3-A9D8-9EF685FBD146}" type="presOf" srcId="{7D3F0529-A613-48E6-82FC-F18F6EF005A1}" destId="{095A84CB-B03B-4DB8-8CD8-2682156F392D}" srcOrd="0" destOrd="0" presId="urn:microsoft.com/office/officeart/2005/8/layout/vList6"/>
    <dgm:cxn modelId="{D3AA12EC-D8E2-4ED1-95E0-C6E66DD9A8B7}" srcId="{B0391D35-8613-4800-A789-3D3E82CF56D0}" destId="{C38FC879-E7B5-44C0-B33B-BC8B28986262}" srcOrd="1" destOrd="0" parTransId="{57708523-5E1A-475D-A0F6-68453270B6C6}" sibTransId="{4EE7ADE8-4DE6-46E3-B2AA-57D85EDA7DB1}"/>
    <dgm:cxn modelId="{FB1276F0-F539-4D8B-837F-2D7A565030E4}" type="presOf" srcId="{DD36BFB4-DE88-4F48-A79F-E7B185187BDF}" destId="{ACE93797-BC5B-4E5F-818B-61F4E2B44B50}" srcOrd="0" destOrd="0" presId="urn:microsoft.com/office/officeart/2005/8/layout/vList6"/>
    <dgm:cxn modelId="{1FA40FF3-CB43-40BC-9434-04FDB80AAA9F}" srcId="{B0391D35-8613-4800-A789-3D3E82CF56D0}" destId="{7D3F0529-A613-48E6-82FC-F18F6EF005A1}" srcOrd="0" destOrd="0" parTransId="{5DE1BF92-9C37-4701-98FC-703D3024E2BA}" sibTransId="{7D214873-957D-4B68-BE82-6297B80AB410}"/>
    <dgm:cxn modelId="{50EE7FF4-3DFC-4C81-8091-14515F207899}" type="presOf" srcId="{BD333EF9-C82A-4F0C-A3AE-F107FFA82DC4}" destId="{83CFD82F-F75B-42E2-BDE8-2D0CD47647E0}" srcOrd="0" destOrd="0" presId="urn:microsoft.com/office/officeart/2005/8/layout/vList6"/>
    <dgm:cxn modelId="{17A3FFF4-126A-4E3A-9818-47279C19B385}" srcId="{868EF725-743D-4E48-A8B1-E55A6FFAC114}" destId="{F9ADF010-40B9-4D9F-BCB9-6614098CB935}" srcOrd="0" destOrd="0" parTransId="{3492D8A1-A3D8-4526-BE11-40912384CCCE}" sibTransId="{6C53DFDE-D1D2-4DE6-B414-B0468F18448A}"/>
    <dgm:cxn modelId="{31F6E3F9-C78E-4D59-919D-5F015BB4DE23}" srcId="{4100A25A-400E-4729-9D8E-5F57290E3117}" destId="{D4BA8F7F-42DF-490D-9D7A-29361DA1F767}" srcOrd="2" destOrd="0" parTransId="{AB37DB7C-FE4B-4590-9E32-476CB7447A00}" sibTransId="{A1492203-6191-49E4-9ACC-ACF3865DF3DD}"/>
    <dgm:cxn modelId="{8BBF79FC-7319-484B-A9DC-ECBA61E4D5D0}" type="presOf" srcId="{4100A25A-400E-4729-9D8E-5F57290E3117}" destId="{C2FB9BB5-924C-428F-88E4-28D42ECEA94C}" srcOrd="0" destOrd="0" presId="urn:microsoft.com/office/officeart/2005/8/layout/vList6"/>
    <dgm:cxn modelId="{4F2522FF-8014-4989-BE10-CD640447C38B}" type="presOf" srcId="{C38FC879-E7B5-44C0-B33B-BC8B28986262}" destId="{9797ADA5-9AA1-4A8C-86CA-6000810F1280}" srcOrd="0" destOrd="0" presId="urn:microsoft.com/office/officeart/2005/8/layout/vList6"/>
    <dgm:cxn modelId="{D0DA9F1D-57B0-4C53-B4C7-1500E434D193}" type="presParOf" srcId="{1E5A0306-3CA2-4F53-AAB9-09A611C9607A}" destId="{E91D63C3-7A82-41A3-86FB-0AA84802E55A}" srcOrd="0" destOrd="0" presId="urn:microsoft.com/office/officeart/2005/8/layout/vList6"/>
    <dgm:cxn modelId="{29A5A12F-FB28-43E1-89C8-D5CE713CD53B}" type="presParOf" srcId="{E91D63C3-7A82-41A3-86FB-0AA84802E55A}" destId="{095A84CB-B03B-4DB8-8CD8-2682156F392D}" srcOrd="0" destOrd="0" presId="urn:microsoft.com/office/officeart/2005/8/layout/vList6"/>
    <dgm:cxn modelId="{E89290C5-D0A3-4928-9395-FFF77024826D}" type="presParOf" srcId="{E91D63C3-7A82-41A3-86FB-0AA84802E55A}" destId="{659E84A6-1BA4-4D75-8CB6-51EE88591255}" srcOrd="1" destOrd="0" presId="urn:microsoft.com/office/officeart/2005/8/layout/vList6"/>
    <dgm:cxn modelId="{EFDA4FFC-0B44-439A-B702-FBCB61504E5A}" type="presParOf" srcId="{1E5A0306-3CA2-4F53-AAB9-09A611C9607A}" destId="{F76919C2-F018-43B2-805E-B72FC911C43D}" srcOrd="1" destOrd="0" presId="urn:microsoft.com/office/officeart/2005/8/layout/vList6"/>
    <dgm:cxn modelId="{B315F2A6-0A7D-4676-9E65-67B614F37C4F}" type="presParOf" srcId="{1E5A0306-3CA2-4F53-AAB9-09A611C9607A}" destId="{F7953616-461E-4389-996B-CB8C13E78216}" srcOrd="2" destOrd="0" presId="urn:microsoft.com/office/officeart/2005/8/layout/vList6"/>
    <dgm:cxn modelId="{4C96E02D-AB4B-49F4-ABD9-208D356C9070}" type="presParOf" srcId="{F7953616-461E-4389-996B-CB8C13E78216}" destId="{9797ADA5-9AA1-4A8C-86CA-6000810F1280}" srcOrd="0" destOrd="0" presId="urn:microsoft.com/office/officeart/2005/8/layout/vList6"/>
    <dgm:cxn modelId="{FB01E4DC-E76E-4FB9-81CC-A3D88598D983}" type="presParOf" srcId="{F7953616-461E-4389-996B-CB8C13E78216}" destId="{85921BD6-D85E-4173-82F8-C57E755385DA}" srcOrd="1" destOrd="0" presId="urn:microsoft.com/office/officeart/2005/8/layout/vList6"/>
    <dgm:cxn modelId="{DCC38F2B-64F3-4B2D-935B-4D8B6245CA51}" type="presParOf" srcId="{1E5A0306-3CA2-4F53-AAB9-09A611C9607A}" destId="{9C9CA4E3-1E0C-4C8B-A82B-6E20D5D92F2C}" srcOrd="3" destOrd="0" presId="urn:microsoft.com/office/officeart/2005/8/layout/vList6"/>
    <dgm:cxn modelId="{CEA6D246-46A6-4A70-AAE6-9B8C39EFC684}" type="presParOf" srcId="{1E5A0306-3CA2-4F53-AAB9-09A611C9607A}" destId="{ECF8C194-2223-497E-A7FB-C47A187BE246}" srcOrd="4" destOrd="0" presId="urn:microsoft.com/office/officeart/2005/8/layout/vList6"/>
    <dgm:cxn modelId="{A0BC16A5-4AAA-4C5A-99D4-560BFDE858FD}" type="presParOf" srcId="{ECF8C194-2223-497E-A7FB-C47A187BE246}" destId="{ACE93797-BC5B-4E5F-818B-61F4E2B44B50}" srcOrd="0" destOrd="0" presId="urn:microsoft.com/office/officeart/2005/8/layout/vList6"/>
    <dgm:cxn modelId="{C0A96698-A4A5-4F38-92E1-A125BBBB4C22}" type="presParOf" srcId="{ECF8C194-2223-497E-A7FB-C47A187BE246}" destId="{3FEB1BE7-0094-467A-87C1-B6E5FE014A05}" srcOrd="1" destOrd="0" presId="urn:microsoft.com/office/officeart/2005/8/layout/vList6"/>
    <dgm:cxn modelId="{CA7E346A-57A8-454B-8682-21A3625A859C}" type="presParOf" srcId="{1E5A0306-3CA2-4F53-AAB9-09A611C9607A}" destId="{27345A0A-FBAC-457E-8315-B67E8EC785AE}" srcOrd="5" destOrd="0" presId="urn:microsoft.com/office/officeart/2005/8/layout/vList6"/>
    <dgm:cxn modelId="{1199A65B-C54D-4B9F-B2AC-BA3FF63998C6}" type="presParOf" srcId="{1E5A0306-3CA2-4F53-AAB9-09A611C9607A}" destId="{301B07F8-EB16-49FD-8BFE-883A4E97BFB2}" srcOrd="6" destOrd="0" presId="urn:microsoft.com/office/officeart/2005/8/layout/vList6"/>
    <dgm:cxn modelId="{5E2A28D0-4EB7-4CDE-8DBD-3235D618C3F5}" type="presParOf" srcId="{301B07F8-EB16-49FD-8BFE-883A4E97BFB2}" destId="{83CFD82F-F75B-42E2-BDE8-2D0CD47647E0}" srcOrd="0" destOrd="0" presId="urn:microsoft.com/office/officeart/2005/8/layout/vList6"/>
    <dgm:cxn modelId="{C8712D07-7299-4C17-85A9-406B6735F61E}" type="presParOf" srcId="{301B07F8-EB16-49FD-8BFE-883A4E97BFB2}" destId="{A251089C-2921-4435-A8F4-C3690621F05C}" srcOrd="1" destOrd="0" presId="urn:microsoft.com/office/officeart/2005/8/layout/vList6"/>
    <dgm:cxn modelId="{F7B5CA66-8883-41DF-91B9-3C0C887C536B}" type="presParOf" srcId="{1E5A0306-3CA2-4F53-AAB9-09A611C9607A}" destId="{D5994E6A-C31B-4427-A466-3B43003BDB2B}" srcOrd="7" destOrd="0" presId="urn:microsoft.com/office/officeart/2005/8/layout/vList6"/>
    <dgm:cxn modelId="{3DC489FE-9E70-49D3-B7A7-D1574C320800}" type="presParOf" srcId="{1E5A0306-3CA2-4F53-AAB9-09A611C9607A}" destId="{70DD9EB3-4464-411B-84BB-0A4FAFD204A7}" srcOrd="8" destOrd="0" presId="urn:microsoft.com/office/officeart/2005/8/layout/vList6"/>
    <dgm:cxn modelId="{F82278DF-F294-47FC-8C97-C1806622F48A}" type="presParOf" srcId="{70DD9EB3-4464-411B-84BB-0A4FAFD204A7}" destId="{C2FB9BB5-924C-428F-88E4-28D42ECEA94C}" srcOrd="0" destOrd="0" presId="urn:microsoft.com/office/officeart/2005/8/layout/vList6"/>
    <dgm:cxn modelId="{3DE2971E-B691-4C22-BB86-EF2503C8A4AD}" type="presParOf" srcId="{70DD9EB3-4464-411B-84BB-0A4FAFD204A7}" destId="{A52CB5D5-F2B5-4D72-9450-B2692551EF13}" srcOrd="1" destOrd="0" presId="urn:microsoft.com/office/officeart/2005/8/layout/vList6"/>
    <dgm:cxn modelId="{0E6C6C13-1FF5-44BE-8E68-E251F2B21187}" type="presParOf" srcId="{1E5A0306-3CA2-4F53-AAB9-09A611C9607A}" destId="{B091DCF6-DCB8-4315-9A06-42E489FD32E4}" srcOrd="9" destOrd="0" presId="urn:microsoft.com/office/officeart/2005/8/layout/vList6"/>
    <dgm:cxn modelId="{48344926-4A0C-4D1A-A376-29A5CD0B85EE}" type="presParOf" srcId="{1E5A0306-3CA2-4F53-AAB9-09A611C9607A}" destId="{735956DF-5654-4B6F-87CD-016427AACEDD}" srcOrd="10" destOrd="0" presId="urn:microsoft.com/office/officeart/2005/8/layout/vList6"/>
    <dgm:cxn modelId="{C63900B1-F4DB-45C1-99F9-4DC0E0F32B44}" type="presParOf" srcId="{735956DF-5654-4B6F-87CD-016427AACEDD}" destId="{BAAE52AD-1BEF-4230-A37D-9BEB27470B2B}" srcOrd="0" destOrd="0" presId="urn:microsoft.com/office/officeart/2005/8/layout/vList6"/>
    <dgm:cxn modelId="{C366B27E-13ED-4FB6-BE86-C227A8248CE5}" type="presParOf" srcId="{735956DF-5654-4B6F-87CD-016427AACEDD}" destId="{D15C35C1-32EC-4962-B05A-1B657A7A2F3B}"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6D4714D-E576-488D-A1EF-DCC07C7F8872}"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l-GR"/>
        </a:p>
      </dgm:t>
    </dgm:pt>
    <dgm:pt modelId="{A9BFA6BC-0C7C-4DAA-926D-536190C47B4E}">
      <dgm:prSet phldrT="[Κείμενο]" custT="1"/>
      <dgm:spPr/>
      <dgm:t>
        <a:bodyPr/>
        <a:lstStyle/>
        <a:p>
          <a:pPr>
            <a:buFont typeface="Arial" panose="020B0604020202020204" pitchFamily="34" charset="0"/>
            <a:buChar char="•"/>
          </a:pPr>
          <a:r>
            <a:rPr lang="el-GR" sz="1600" dirty="0">
              <a:latin typeface="Book Antiqua" panose="02040602050305030304" pitchFamily="18" charset="0"/>
            </a:rPr>
            <a:t>Δυνατά στοιχεία του ΕΥ </a:t>
          </a:r>
        </a:p>
      </dgm:t>
    </dgm:pt>
    <dgm:pt modelId="{79F84168-8827-41C1-8C9E-47B4FEB67039}" type="parTrans" cxnId="{ED8284FC-E75C-47BD-BB8E-67B4969AB28F}">
      <dgm:prSet/>
      <dgm:spPr/>
      <dgm:t>
        <a:bodyPr/>
        <a:lstStyle/>
        <a:p>
          <a:endParaRPr lang="el-GR"/>
        </a:p>
      </dgm:t>
    </dgm:pt>
    <dgm:pt modelId="{E0DBFE25-744A-4AF1-8ED7-22D83E3272BA}" type="sibTrans" cxnId="{ED8284FC-E75C-47BD-BB8E-67B4969AB28F}">
      <dgm:prSet/>
      <dgm:spPr/>
      <dgm:t>
        <a:bodyPr/>
        <a:lstStyle/>
        <a:p>
          <a:endParaRPr lang="el-GR"/>
        </a:p>
      </dgm:t>
    </dgm:pt>
    <dgm:pt modelId="{5307FC25-7771-4F68-9E26-7F45A11C5973}">
      <dgm:prSet phldrT="[Κείμενο]" custT="1"/>
      <dgm:spPr/>
      <dgm:t>
        <a:bodyPr/>
        <a:lstStyle/>
        <a:p>
          <a:r>
            <a:rPr lang="el-GR" sz="1100" dirty="0">
              <a:latin typeface="Book Antiqua" panose="02040602050305030304" pitchFamily="18" charset="0"/>
            </a:rPr>
            <a:t>Εύκολο στη χρήση </a:t>
          </a:r>
        </a:p>
        <a:p>
          <a:r>
            <a:rPr lang="el-GR" sz="1100" dirty="0">
              <a:latin typeface="Book Antiqua" panose="02040602050305030304" pitchFamily="18" charset="0"/>
            </a:rPr>
            <a:t>του από τους μαθητές</a:t>
          </a:r>
        </a:p>
      </dgm:t>
    </dgm:pt>
    <dgm:pt modelId="{FF434C96-BD2E-4838-AE9F-C823221EF4E4}" type="parTrans" cxnId="{30C7FA56-05FA-4643-9E43-A7AAE6721939}">
      <dgm:prSet/>
      <dgm:spPr/>
      <dgm:t>
        <a:bodyPr/>
        <a:lstStyle/>
        <a:p>
          <a:endParaRPr lang="el-GR"/>
        </a:p>
      </dgm:t>
    </dgm:pt>
    <dgm:pt modelId="{0ED81B2E-46E7-4A6E-A4B9-37D0348C9415}" type="sibTrans" cxnId="{30C7FA56-05FA-4643-9E43-A7AAE6721939}">
      <dgm:prSet/>
      <dgm:spPr/>
      <dgm:t>
        <a:bodyPr/>
        <a:lstStyle/>
        <a:p>
          <a:endParaRPr lang="el-GR"/>
        </a:p>
      </dgm:t>
    </dgm:pt>
    <dgm:pt modelId="{B7BF8CAA-B0CB-4FFC-8E12-A6A70D8EBD77}">
      <dgm:prSet phldrT="[Κείμενο]" custT="1"/>
      <dgm:spPr/>
      <dgm:t>
        <a:bodyPr/>
        <a:lstStyle/>
        <a:p>
          <a:r>
            <a:rPr lang="el-GR" sz="1100" dirty="0">
              <a:latin typeface="Book Antiqua" panose="02040602050305030304" pitchFamily="18" charset="0"/>
            </a:rPr>
            <a:t>Διαδραστικό ΕΥ</a:t>
          </a:r>
        </a:p>
      </dgm:t>
    </dgm:pt>
    <dgm:pt modelId="{8F89BC21-32F7-4746-8F0D-4A2DAA6745A2}" type="parTrans" cxnId="{17BA1ADC-264E-4060-8958-003522587E38}">
      <dgm:prSet/>
      <dgm:spPr/>
      <dgm:t>
        <a:bodyPr/>
        <a:lstStyle/>
        <a:p>
          <a:endParaRPr lang="el-GR"/>
        </a:p>
      </dgm:t>
    </dgm:pt>
    <dgm:pt modelId="{FE4E9D60-C5F8-4E57-BBF1-73F57746A97C}" type="sibTrans" cxnId="{17BA1ADC-264E-4060-8958-003522587E38}">
      <dgm:prSet/>
      <dgm:spPr/>
      <dgm:t>
        <a:bodyPr/>
        <a:lstStyle/>
        <a:p>
          <a:endParaRPr lang="el-GR"/>
        </a:p>
      </dgm:t>
    </dgm:pt>
    <dgm:pt modelId="{C17BAB4B-5314-4DFB-BF81-47B15395A058}">
      <dgm:prSet phldrT="[Κείμενο]" custT="1"/>
      <dgm:spPr/>
      <dgm:t>
        <a:bodyPr/>
        <a:lstStyle/>
        <a:p>
          <a:r>
            <a:rPr lang="el-GR" sz="1600" dirty="0">
              <a:latin typeface="Book Antiqua" panose="02040602050305030304" pitchFamily="18" charset="0"/>
            </a:rPr>
            <a:t>Προτάσεις βελτίωσης του ΕΥ </a:t>
          </a:r>
        </a:p>
      </dgm:t>
    </dgm:pt>
    <dgm:pt modelId="{5171A083-5995-4E11-B8AE-092659BF7C4F}" type="parTrans" cxnId="{D0D7468E-4258-448B-B54B-E10DD276C00E}">
      <dgm:prSet/>
      <dgm:spPr/>
      <dgm:t>
        <a:bodyPr/>
        <a:lstStyle/>
        <a:p>
          <a:endParaRPr lang="el-GR"/>
        </a:p>
      </dgm:t>
    </dgm:pt>
    <dgm:pt modelId="{7B83A8DE-AA96-48EB-B157-15C8842F957E}" type="sibTrans" cxnId="{D0D7468E-4258-448B-B54B-E10DD276C00E}">
      <dgm:prSet/>
      <dgm:spPr/>
      <dgm:t>
        <a:bodyPr/>
        <a:lstStyle/>
        <a:p>
          <a:endParaRPr lang="el-GR"/>
        </a:p>
      </dgm:t>
    </dgm:pt>
    <dgm:pt modelId="{4D07E0EA-AA5A-4C06-9876-8CC4F4B7A953}">
      <dgm:prSet phldrT="[Κείμενο]" custT="1"/>
      <dgm:spPr/>
      <dgm:t>
        <a:bodyPr/>
        <a:lstStyle/>
        <a:p>
          <a:r>
            <a:rPr lang="el-GR" sz="1100" dirty="0">
              <a:latin typeface="Book Antiqua" panose="02040602050305030304" pitchFamily="18" charset="0"/>
            </a:rPr>
            <a:t>Θα μπορούσε ίσως να βελτιωθεί μεγαλώνοντας λίγο τα εικονίδια των δραστηριοτήτων. </a:t>
          </a:r>
        </a:p>
      </dgm:t>
    </dgm:pt>
    <dgm:pt modelId="{C74C8077-12E1-48B1-8EC6-444DADC784DB}" type="parTrans" cxnId="{ACB00EB1-4389-4F77-84ED-3C3E0698DFB8}">
      <dgm:prSet/>
      <dgm:spPr/>
      <dgm:t>
        <a:bodyPr/>
        <a:lstStyle/>
        <a:p>
          <a:endParaRPr lang="el-GR"/>
        </a:p>
      </dgm:t>
    </dgm:pt>
    <dgm:pt modelId="{75949CE2-08E2-4A21-A460-2E91CCDB9A25}" type="sibTrans" cxnId="{ACB00EB1-4389-4F77-84ED-3C3E0698DFB8}">
      <dgm:prSet/>
      <dgm:spPr/>
      <dgm:t>
        <a:bodyPr/>
        <a:lstStyle/>
        <a:p>
          <a:endParaRPr lang="el-GR"/>
        </a:p>
      </dgm:t>
    </dgm:pt>
    <dgm:pt modelId="{B012FA98-DC7F-4614-8B41-C48A8176C895}">
      <dgm:prSet phldrT="[Κείμενο]" phldr="1"/>
      <dgm:spPr/>
      <dgm:t>
        <a:bodyPr/>
        <a:lstStyle/>
        <a:p>
          <a:endParaRPr lang="el-GR"/>
        </a:p>
      </dgm:t>
    </dgm:pt>
    <dgm:pt modelId="{4F7C6A88-C2CC-4EA8-A42D-EBB539F1DB67}" type="parTrans" cxnId="{08BE042C-BA0C-467E-A132-4863349B2018}">
      <dgm:prSet/>
      <dgm:spPr/>
      <dgm:t>
        <a:bodyPr/>
        <a:lstStyle/>
        <a:p>
          <a:endParaRPr lang="el-GR"/>
        </a:p>
      </dgm:t>
    </dgm:pt>
    <dgm:pt modelId="{545DC4C8-0DCF-47B6-AF0C-7753C9431438}" type="sibTrans" cxnId="{08BE042C-BA0C-467E-A132-4863349B2018}">
      <dgm:prSet/>
      <dgm:spPr/>
      <dgm:t>
        <a:bodyPr/>
        <a:lstStyle/>
        <a:p>
          <a:endParaRPr lang="el-GR"/>
        </a:p>
      </dgm:t>
    </dgm:pt>
    <dgm:pt modelId="{2530C8AA-F06C-4936-94E1-4DB28B1CBB6A}">
      <dgm:prSet phldrT="[Κείμενο]" custT="1"/>
      <dgm:spPr/>
      <dgm:t>
        <a:bodyPr/>
        <a:lstStyle/>
        <a:p>
          <a:r>
            <a:rPr lang="en-US" sz="1100" dirty="0">
              <a:latin typeface="Book Antiqua" panose="02040602050305030304" pitchFamily="18" charset="0"/>
            </a:rPr>
            <a:t>e-book</a:t>
          </a:r>
          <a:endParaRPr lang="el-GR" sz="1100" dirty="0">
            <a:latin typeface="Book Antiqua" panose="02040602050305030304" pitchFamily="18" charset="0"/>
          </a:endParaRPr>
        </a:p>
      </dgm:t>
    </dgm:pt>
    <dgm:pt modelId="{D9326D2F-F462-4955-9468-4C3F89B802B4}" type="parTrans" cxnId="{751A3466-734E-4531-A8FD-7EAC32F288C1}">
      <dgm:prSet/>
      <dgm:spPr/>
      <dgm:t>
        <a:bodyPr/>
        <a:lstStyle/>
        <a:p>
          <a:endParaRPr lang="el-GR"/>
        </a:p>
      </dgm:t>
    </dgm:pt>
    <dgm:pt modelId="{57832688-5319-4280-8895-2E885DEBDC9F}" type="sibTrans" cxnId="{751A3466-734E-4531-A8FD-7EAC32F288C1}">
      <dgm:prSet/>
      <dgm:spPr/>
      <dgm:t>
        <a:bodyPr/>
        <a:lstStyle/>
        <a:p>
          <a:endParaRPr lang="el-GR"/>
        </a:p>
      </dgm:t>
    </dgm:pt>
    <dgm:pt modelId="{3C48EB54-4A44-4A58-8B4F-83D222871E1D}">
      <dgm:prSet phldrT="[Κείμενο]" phldr="1"/>
      <dgm:spPr/>
      <dgm:t>
        <a:bodyPr/>
        <a:lstStyle/>
        <a:p>
          <a:endParaRPr lang="el-GR" dirty="0"/>
        </a:p>
      </dgm:t>
    </dgm:pt>
    <dgm:pt modelId="{7FF5E157-AC34-46FB-830F-89800B62CB94}" type="sibTrans" cxnId="{7AF98B70-14B4-44B8-8339-A8578A75DD90}">
      <dgm:prSet/>
      <dgm:spPr/>
      <dgm:t>
        <a:bodyPr/>
        <a:lstStyle/>
        <a:p>
          <a:endParaRPr lang="el-GR"/>
        </a:p>
      </dgm:t>
    </dgm:pt>
    <dgm:pt modelId="{8E016E41-B8A5-44C2-B293-C62F44BB6A3E}" type="parTrans" cxnId="{7AF98B70-14B4-44B8-8339-A8578A75DD90}">
      <dgm:prSet/>
      <dgm:spPr/>
      <dgm:t>
        <a:bodyPr/>
        <a:lstStyle/>
        <a:p>
          <a:endParaRPr lang="el-GR"/>
        </a:p>
      </dgm:t>
    </dgm:pt>
    <dgm:pt modelId="{10C55AB9-BAC9-4B34-BB08-151D71439684}" type="pres">
      <dgm:prSet presAssocID="{76D4714D-E576-488D-A1EF-DCC07C7F8872}" presName="outerComposite" presStyleCnt="0">
        <dgm:presLayoutVars>
          <dgm:chMax val="2"/>
          <dgm:animLvl val="lvl"/>
          <dgm:resizeHandles val="exact"/>
        </dgm:presLayoutVars>
      </dgm:prSet>
      <dgm:spPr/>
    </dgm:pt>
    <dgm:pt modelId="{9D897ACD-5DA4-4A37-8719-6A402E175062}" type="pres">
      <dgm:prSet presAssocID="{76D4714D-E576-488D-A1EF-DCC07C7F8872}" presName="dummyMaxCanvas" presStyleCnt="0"/>
      <dgm:spPr/>
    </dgm:pt>
    <dgm:pt modelId="{4E3327EC-AE92-4C97-A1F9-921D83890A24}" type="pres">
      <dgm:prSet presAssocID="{76D4714D-E576-488D-A1EF-DCC07C7F8872}" presName="parentComposite" presStyleCnt="0"/>
      <dgm:spPr/>
    </dgm:pt>
    <dgm:pt modelId="{C17C751A-0C2E-4951-A910-D36FDEC09957}" type="pres">
      <dgm:prSet presAssocID="{76D4714D-E576-488D-A1EF-DCC07C7F8872}" presName="parent1" presStyleLbl="alignAccFollowNode1" presStyleIdx="0" presStyleCnt="4" custLinFactNeighborX="-16369" custLinFactNeighborY="16964">
        <dgm:presLayoutVars>
          <dgm:chMax val="4"/>
        </dgm:presLayoutVars>
      </dgm:prSet>
      <dgm:spPr/>
    </dgm:pt>
    <dgm:pt modelId="{08ADAFEE-95A1-4157-934A-2957F9686A52}" type="pres">
      <dgm:prSet presAssocID="{76D4714D-E576-488D-A1EF-DCC07C7F8872}" presName="parent2" presStyleLbl="alignAccFollowNode1" presStyleIdx="1" presStyleCnt="4" custLinFactNeighborX="-5952" custLinFactNeighborY="18750">
        <dgm:presLayoutVars>
          <dgm:chMax val="4"/>
        </dgm:presLayoutVars>
      </dgm:prSet>
      <dgm:spPr/>
    </dgm:pt>
    <dgm:pt modelId="{3FC4DDB4-FE83-46EF-8756-5EC9706EF6B8}" type="pres">
      <dgm:prSet presAssocID="{76D4714D-E576-488D-A1EF-DCC07C7F8872}" presName="childrenComposite" presStyleCnt="0"/>
      <dgm:spPr/>
    </dgm:pt>
    <dgm:pt modelId="{3B99B33B-EB60-4D30-AC1E-9C600E3812CE}" type="pres">
      <dgm:prSet presAssocID="{76D4714D-E576-488D-A1EF-DCC07C7F8872}" presName="dummyMaxCanvas_ChildArea" presStyleCnt="0"/>
      <dgm:spPr/>
    </dgm:pt>
    <dgm:pt modelId="{BCE2ECAF-0F3C-4F7A-AD1E-C7D36353948D}" type="pres">
      <dgm:prSet presAssocID="{76D4714D-E576-488D-A1EF-DCC07C7F8872}" presName="fulcrum" presStyleLbl="alignAccFollowNode1" presStyleIdx="2" presStyleCnt="4"/>
      <dgm:spPr/>
    </dgm:pt>
    <dgm:pt modelId="{2D484513-477A-40E8-9339-65D996E9A359}" type="pres">
      <dgm:prSet presAssocID="{76D4714D-E576-488D-A1EF-DCC07C7F8872}" presName="balance_31" presStyleLbl="alignAccFollowNode1" presStyleIdx="3" presStyleCnt="4">
        <dgm:presLayoutVars>
          <dgm:bulletEnabled val="1"/>
        </dgm:presLayoutVars>
      </dgm:prSet>
      <dgm:spPr/>
    </dgm:pt>
    <dgm:pt modelId="{A80970EF-9154-42D1-BF2E-EA26281E9567}" type="pres">
      <dgm:prSet presAssocID="{76D4714D-E576-488D-A1EF-DCC07C7F8872}" presName="left_31_1" presStyleLbl="node1" presStyleIdx="0" presStyleCnt="4">
        <dgm:presLayoutVars>
          <dgm:bulletEnabled val="1"/>
        </dgm:presLayoutVars>
      </dgm:prSet>
      <dgm:spPr/>
    </dgm:pt>
    <dgm:pt modelId="{4885B76F-7775-4185-A1FF-CB712C30C9F9}" type="pres">
      <dgm:prSet presAssocID="{76D4714D-E576-488D-A1EF-DCC07C7F8872}" presName="left_31_2" presStyleLbl="node1" presStyleIdx="1" presStyleCnt="4">
        <dgm:presLayoutVars>
          <dgm:bulletEnabled val="1"/>
        </dgm:presLayoutVars>
      </dgm:prSet>
      <dgm:spPr/>
    </dgm:pt>
    <dgm:pt modelId="{ACBE8E5A-FEFA-4D8F-A6CA-1B0085BD2965}" type="pres">
      <dgm:prSet presAssocID="{76D4714D-E576-488D-A1EF-DCC07C7F8872}" presName="left_31_3" presStyleLbl="node1" presStyleIdx="2" presStyleCnt="4">
        <dgm:presLayoutVars>
          <dgm:bulletEnabled val="1"/>
        </dgm:presLayoutVars>
      </dgm:prSet>
      <dgm:spPr/>
    </dgm:pt>
    <dgm:pt modelId="{9DCC85BC-C651-42CB-A16C-28F0EACA75A0}" type="pres">
      <dgm:prSet presAssocID="{76D4714D-E576-488D-A1EF-DCC07C7F8872}" presName="right_31_1" presStyleLbl="node1" presStyleIdx="3" presStyleCnt="4" custScaleY="140398" custLinFactNeighborX="483" custLinFactNeighborY="-22321">
        <dgm:presLayoutVars>
          <dgm:bulletEnabled val="1"/>
        </dgm:presLayoutVars>
      </dgm:prSet>
      <dgm:spPr/>
    </dgm:pt>
  </dgm:ptLst>
  <dgm:cxnLst>
    <dgm:cxn modelId="{49F49B0C-7648-4899-B2AD-17FBAEC96F49}" type="presOf" srcId="{C17BAB4B-5314-4DFB-BF81-47B15395A058}" destId="{08ADAFEE-95A1-4157-934A-2957F9686A52}" srcOrd="0" destOrd="0" presId="urn:microsoft.com/office/officeart/2005/8/layout/balance1"/>
    <dgm:cxn modelId="{08BE042C-BA0C-467E-A132-4863349B2018}" srcId="{76D4714D-E576-488D-A1EF-DCC07C7F8872}" destId="{B012FA98-DC7F-4614-8B41-C48A8176C895}" srcOrd="2" destOrd="0" parTransId="{4F7C6A88-C2CC-4EA8-A42D-EBB539F1DB67}" sibTransId="{545DC4C8-0DCF-47B6-AF0C-7753C9431438}"/>
    <dgm:cxn modelId="{751A3466-734E-4531-A8FD-7EAC32F288C1}" srcId="{A9BFA6BC-0C7C-4DAA-926D-536190C47B4E}" destId="{2530C8AA-F06C-4936-94E1-4DB28B1CBB6A}" srcOrd="0" destOrd="0" parTransId="{D9326D2F-F462-4955-9468-4C3F89B802B4}" sibTransId="{57832688-5319-4280-8895-2E885DEBDC9F}"/>
    <dgm:cxn modelId="{7AF98B70-14B4-44B8-8339-A8578A75DD90}" srcId="{B012FA98-DC7F-4614-8B41-C48A8176C895}" destId="{3C48EB54-4A44-4A58-8B4F-83D222871E1D}" srcOrd="0" destOrd="0" parTransId="{8E016E41-B8A5-44C2-B293-C62F44BB6A3E}" sibTransId="{7FF5E157-AC34-46FB-830F-89800B62CB94}"/>
    <dgm:cxn modelId="{2A013654-377D-40EC-9310-1B9DCCCD40DF}" type="presOf" srcId="{B7BF8CAA-B0CB-4FFC-8E12-A6A70D8EBD77}" destId="{ACBE8E5A-FEFA-4D8F-A6CA-1B0085BD2965}" srcOrd="0" destOrd="0" presId="urn:microsoft.com/office/officeart/2005/8/layout/balance1"/>
    <dgm:cxn modelId="{4F09A856-FDD5-4326-BE92-4A5D36B3CF1F}" type="presOf" srcId="{76D4714D-E576-488D-A1EF-DCC07C7F8872}" destId="{10C55AB9-BAC9-4B34-BB08-151D71439684}" srcOrd="0" destOrd="0" presId="urn:microsoft.com/office/officeart/2005/8/layout/balance1"/>
    <dgm:cxn modelId="{30C7FA56-05FA-4643-9E43-A7AAE6721939}" srcId="{A9BFA6BC-0C7C-4DAA-926D-536190C47B4E}" destId="{5307FC25-7771-4F68-9E26-7F45A11C5973}" srcOrd="1" destOrd="0" parTransId="{FF434C96-BD2E-4838-AE9F-C823221EF4E4}" sibTransId="{0ED81B2E-46E7-4A6E-A4B9-37D0348C9415}"/>
    <dgm:cxn modelId="{D0D7468E-4258-448B-B54B-E10DD276C00E}" srcId="{76D4714D-E576-488D-A1EF-DCC07C7F8872}" destId="{C17BAB4B-5314-4DFB-BF81-47B15395A058}" srcOrd="1" destOrd="0" parTransId="{5171A083-5995-4E11-B8AE-092659BF7C4F}" sibTransId="{7B83A8DE-AA96-48EB-B157-15C8842F957E}"/>
    <dgm:cxn modelId="{E4D7C8AA-6B94-462A-8C3F-BD9DA1B19A81}" type="presOf" srcId="{2530C8AA-F06C-4936-94E1-4DB28B1CBB6A}" destId="{A80970EF-9154-42D1-BF2E-EA26281E9567}" srcOrd="0" destOrd="0" presId="urn:microsoft.com/office/officeart/2005/8/layout/balance1"/>
    <dgm:cxn modelId="{ACB00EB1-4389-4F77-84ED-3C3E0698DFB8}" srcId="{C17BAB4B-5314-4DFB-BF81-47B15395A058}" destId="{4D07E0EA-AA5A-4C06-9876-8CC4F4B7A953}" srcOrd="0" destOrd="0" parTransId="{C74C8077-12E1-48B1-8EC6-444DADC784DB}" sibTransId="{75949CE2-08E2-4A21-A460-2E91CCDB9A25}"/>
    <dgm:cxn modelId="{547402CB-908E-48BE-8417-FEC45C1C2649}" type="presOf" srcId="{5307FC25-7771-4F68-9E26-7F45A11C5973}" destId="{4885B76F-7775-4185-A1FF-CB712C30C9F9}" srcOrd="0" destOrd="0" presId="urn:microsoft.com/office/officeart/2005/8/layout/balance1"/>
    <dgm:cxn modelId="{01198ADB-9570-4618-804C-41F75D45F3CC}" type="presOf" srcId="{A9BFA6BC-0C7C-4DAA-926D-536190C47B4E}" destId="{C17C751A-0C2E-4951-A910-D36FDEC09957}" srcOrd="0" destOrd="0" presId="urn:microsoft.com/office/officeart/2005/8/layout/balance1"/>
    <dgm:cxn modelId="{17BA1ADC-264E-4060-8958-003522587E38}" srcId="{A9BFA6BC-0C7C-4DAA-926D-536190C47B4E}" destId="{B7BF8CAA-B0CB-4FFC-8E12-A6A70D8EBD77}" srcOrd="2" destOrd="0" parTransId="{8F89BC21-32F7-4746-8F0D-4A2DAA6745A2}" sibTransId="{FE4E9D60-C5F8-4E57-BBF1-73F57746A97C}"/>
    <dgm:cxn modelId="{B582C0F8-4BD9-4E7E-8E47-5E9C6B723971}" type="presOf" srcId="{4D07E0EA-AA5A-4C06-9876-8CC4F4B7A953}" destId="{9DCC85BC-C651-42CB-A16C-28F0EACA75A0}" srcOrd="0" destOrd="0" presId="urn:microsoft.com/office/officeart/2005/8/layout/balance1"/>
    <dgm:cxn modelId="{ED8284FC-E75C-47BD-BB8E-67B4969AB28F}" srcId="{76D4714D-E576-488D-A1EF-DCC07C7F8872}" destId="{A9BFA6BC-0C7C-4DAA-926D-536190C47B4E}" srcOrd="0" destOrd="0" parTransId="{79F84168-8827-41C1-8C9E-47B4FEB67039}" sibTransId="{E0DBFE25-744A-4AF1-8ED7-22D83E3272BA}"/>
    <dgm:cxn modelId="{9646D8BD-1CB6-468A-B90A-38541BCA5232}" type="presParOf" srcId="{10C55AB9-BAC9-4B34-BB08-151D71439684}" destId="{9D897ACD-5DA4-4A37-8719-6A402E175062}" srcOrd="0" destOrd="0" presId="urn:microsoft.com/office/officeart/2005/8/layout/balance1"/>
    <dgm:cxn modelId="{CE3A7258-4BAC-4EEF-9912-6451F79E84FF}" type="presParOf" srcId="{10C55AB9-BAC9-4B34-BB08-151D71439684}" destId="{4E3327EC-AE92-4C97-A1F9-921D83890A24}" srcOrd="1" destOrd="0" presId="urn:microsoft.com/office/officeart/2005/8/layout/balance1"/>
    <dgm:cxn modelId="{1F6360F1-69DF-4250-9C05-EFEDCCEA93C5}" type="presParOf" srcId="{4E3327EC-AE92-4C97-A1F9-921D83890A24}" destId="{C17C751A-0C2E-4951-A910-D36FDEC09957}" srcOrd="0" destOrd="0" presId="urn:microsoft.com/office/officeart/2005/8/layout/balance1"/>
    <dgm:cxn modelId="{DAA04DB9-93D9-47E1-9E37-F4CFAD394B8B}" type="presParOf" srcId="{4E3327EC-AE92-4C97-A1F9-921D83890A24}" destId="{08ADAFEE-95A1-4157-934A-2957F9686A52}" srcOrd="1" destOrd="0" presId="urn:microsoft.com/office/officeart/2005/8/layout/balance1"/>
    <dgm:cxn modelId="{86DC62C7-0817-40F6-8E8D-81D58C09B43C}" type="presParOf" srcId="{10C55AB9-BAC9-4B34-BB08-151D71439684}" destId="{3FC4DDB4-FE83-46EF-8756-5EC9706EF6B8}" srcOrd="2" destOrd="0" presId="urn:microsoft.com/office/officeart/2005/8/layout/balance1"/>
    <dgm:cxn modelId="{51FA7A63-F0CA-484A-9027-5DD45E408C4A}" type="presParOf" srcId="{3FC4DDB4-FE83-46EF-8756-5EC9706EF6B8}" destId="{3B99B33B-EB60-4D30-AC1E-9C600E3812CE}" srcOrd="0" destOrd="0" presId="urn:microsoft.com/office/officeart/2005/8/layout/balance1"/>
    <dgm:cxn modelId="{C7B4FC0E-153F-43E3-B09F-4CF6E5375C62}" type="presParOf" srcId="{3FC4DDB4-FE83-46EF-8756-5EC9706EF6B8}" destId="{BCE2ECAF-0F3C-4F7A-AD1E-C7D36353948D}" srcOrd="1" destOrd="0" presId="urn:microsoft.com/office/officeart/2005/8/layout/balance1"/>
    <dgm:cxn modelId="{9770392B-E3B7-42DE-ACEA-61D47EECE517}" type="presParOf" srcId="{3FC4DDB4-FE83-46EF-8756-5EC9706EF6B8}" destId="{2D484513-477A-40E8-9339-65D996E9A359}" srcOrd="2" destOrd="0" presId="urn:microsoft.com/office/officeart/2005/8/layout/balance1"/>
    <dgm:cxn modelId="{8F6C3F79-1188-4BAC-8622-7395755E37D7}" type="presParOf" srcId="{3FC4DDB4-FE83-46EF-8756-5EC9706EF6B8}" destId="{A80970EF-9154-42D1-BF2E-EA26281E9567}" srcOrd="3" destOrd="0" presId="urn:microsoft.com/office/officeart/2005/8/layout/balance1"/>
    <dgm:cxn modelId="{4B6688F9-1F52-486E-984B-69912183094E}" type="presParOf" srcId="{3FC4DDB4-FE83-46EF-8756-5EC9706EF6B8}" destId="{4885B76F-7775-4185-A1FF-CB712C30C9F9}" srcOrd="4" destOrd="0" presId="urn:microsoft.com/office/officeart/2005/8/layout/balance1"/>
    <dgm:cxn modelId="{DBB1A0FA-893B-4D1B-B3BA-52DE803DAB2F}" type="presParOf" srcId="{3FC4DDB4-FE83-46EF-8756-5EC9706EF6B8}" destId="{ACBE8E5A-FEFA-4D8F-A6CA-1B0085BD2965}" srcOrd="5" destOrd="0" presId="urn:microsoft.com/office/officeart/2005/8/layout/balance1"/>
    <dgm:cxn modelId="{72698754-E3C7-458F-8053-842BA08431B3}" type="presParOf" srcId="{3FC4DDB4-FE83-46EF-8756-5EC9706EF6B8}" destId="{9DCC85BC-C651-42CB-A16C-28F0EACA75A0}" srcOrd="6"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6D4714D-E576-488D-A1EF-DCC07C7F8872}"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l-GR"/>
        </a:p>
      </dgm:t>
    </dgm:pt>
    <dgm:pt modelId="{A9BFA6BC-0C7C-4DAA-926D-536190C47B4E}">
      <dgm:prSet phldrT="[Κείμενο]" custT="1"/>
      <dgm:spPr/>
      <dgm:t>
        <a:bodyPr/>
        <a:lstStyle/>
        <a:p>
          <a:pPr>
            <a:buFont typeface="Arial" panose="020B0604020202020204" pitchFamily="34" charset="0"/>
            <a:buChar char="•"/>
          </a:pPr>
          <a:r>
            <a:rPr lang="el-GR" sz="1600" dirty="0">
              <a:effectLst/>
              <a:latin typeface="Book Antiqua" panose="02040602050305030304" pitchFamily="18" charset="0"/>
            </a:rPr>
            <a:t>Δυνατά στοιχεία του ΕΥ </a:t>
          </a:r>
        </a:p>
      </dgm:t>
    </dgm:pt>
    <dgm:pt modelId="{79F84168-8827-41C1-8C9E-47B4FEB67039}" type="parTrans" cxnId="{ED8284FC-E75C-47BD-BB8E-67B4969AB28F}">
      <dgm:prSet/>
      <dgm:spPr/>
      <dgm:t>
        <a:bodyPr/>
        <a:lstStyle/>
        <a:p>
          <a:endParaRPr lang="el-GR"/>
        </a:p>
      </dgm:t>
    </dgm:pt>
    <dgm:pt modelId="{E0DBFE25-744A-4AF1-8ED7-22D83E3272BA}" type="sibTrans" cxnId="{ED8284FC-E75C-47BD-BB8E-67B4969AB28F}">
      <dgm:prSet/>
      <dgm:spPr/>
      <dgm:t>
        <a:bodyPr/>
        <a:lstStyle/>
        <a:p>
          <a:endParaRPr lang="el-GR"/>
        </a:p>
      </dgm:t>
    </dgm:pt>
    <dgm:pt modelId="{5307FC25-7771-4F68-9E26-7F45A11C5973}">
      <dgm:prSet phldrT="[Κείμενο]" custT="1"/>
      <dgm:spPr/>
      <dgm:t>
        <a:bodyPr/>
        <a:lstStyle/>
        <a:p>
          <a:r>
            <a:rPr lang="el-GR" sz="1100" dirty="0">
              <a:latin typeface="Book Antiqua" panose="02040602050305030304" pitchFamily="18" charset="0"/>
            </a:rPr>
            <a:t>Αφήγηση μαθήματος</a:t>
          </a:r>
          <a:endParaRPr lang="el-GR" sz="1000" dirty="0">
            <a:latin typeface="Book Antiqua" panose="02040602050305030304" pitchFamily="18" charset="0"/>
          </a:endParaRPr>
        </a:p>
      </dgm:t>
    </dgm:pt>
    <dgm:pt modelId="{FF434C96-BD2E-4838-AE9F-C823221EF4E4}" type="parTrans" cxnId="{30C7FA56-05FA-4643-9E43-A7AAE6721939}">
      <dgm:prSet/>
      <dgm:spPr/>
      <dgm:t>
        <a:bodyPr/>
        <a:lstStyle/>
        <a:p>
          <a:endParaRPr lang="el-GR"/>
        </a:p>
      </dgm:t>
    </dgm:pt>
    <dgm:pt modelId="{0ED81B2E-46E7-4A6E-A4B9-37D0348C9415}" type="sibTrans" cxnId="{30C7FA56-05FA-4643-9E43-A7AAE6721939}">
      <dgm:prSet/>
      <dgm:spPr/>
      <dgm:t>
        <a:bodyPr/>
        <a:lstStyle/>
        <a:p>
          <a:endParaRPr lang="el-GR"/>
        </a:p>
      </dgm:t>
    </dgm:pt>
    <dgm:pt modelId="{B7BF8CAA-B0CB-4FFC-8E12-A6A70D8EBD77}">
      <dgm:prSet phldrT="[Κείμενο]" custT="1"/>
      <dgm:spPr/>
      <dgm:t>
        <a:bodyPr/>
        <a:lstStyle/>
        <a:p>
          <a:endParaRPr lang="el-GR"/>
        </a:p>
      </dgm:t>
    </dgm:pt>
    <dgm:pt modelId="{8F89BC21-32F7-4746-8F0D-4A2DAA6745A2}" type="parTrans" cxnId="{17BA1ADC-264E-4060-8958-003522587E38}">
      <dgm:prSet/>
      <dgm:spPr/>
      <dgm:t>
        <a:bodyPr/>
        <a:lstStyle/>
        <a:p>
          <a:endParaRPr lang="el-GR"/>
        </a:p>
      </dgm:t>
    </dgm:pt>
    <dgm:pt modelId="{FE4E9D60-C5F8-4E57-BBF1-73F57746A97C}" type="sibTrans" cxnId="{17BA1ADC-264E-4060-8958-003522587E38}">
      <dgm:prSet/>
      <dgm:spPr/>
      <dgm:t>
        <a:bodyPr/>
        <a:lstStyle/>
        <a:p>
          <a:endParaRPr lang="el-GR"/>
        </a:p>
      </dgm:t>
    </dgm:pt>
    <dgm:pt modelId="{C17BAB4B-5314-4DFB-BF81-47B15395A058}">
      <dgm:prSet phldrT="[Κείμενο]" custT="1"/>
      <dgm:spPr/>
      <dgm:t>
        <a:bodyPr/>
        <a:lstStyle/>
        <a:p>
          <a:r>
            <a:rPr lang="el-GR" sz="1600" dirty="0">
              <a:latin typeface="Book Antiqua" panose="02040602050305030304" pitchFamily="18" charset="0"/>
            </a:rPr>
            <a:t>Προτάσεις βελτίωσης του ΕΥ </a:t>
          </a:r>
        </a:p>
      </dgm:t>
    </dgm:pt>
    <dgm:pt modelId="{5171A083-5995-4E11-B8AE-092659BF7C4F}" type="parTrans" cxnId="{D0D7468E-4258-448B-B54B-E10DD276C00E}">
      <dgm:prSet/>
      <dgm:spPr/>
      <dgm:t>
        <a:bodyPr/>
        <a:lstStyle/>
        <a:p>
          <a:endParaRPr lang="el-GR"/>
        </a:p>
      </dgm:t>
    </dgm:pt>
    <dgm:pt modelId="{7B83A8DE-AA96-48EB-B157-15C8842F957E}" type="sibTrans" cxnId="{D0D7468E-4258-448B-B54B-E10DD276C00E}">
      <dgm:prSet/>
      <dgm:spPr/>
      <dgm:t>
        <a:bodyPr/>
        <a:lstStyle/>
        <a:p>
          <a:endParaRPr lang="el-GR"/>
        </a:p>
      </dgm:t>
    </dgm:pt>
    <dgm:pt modelId="{B012FA98-DC7F-4614-8B41-C48A8176C895}">
      <dgm:prSet phldrT="[Κείμενο]" phldr="1"/>
      <dgm:spPr/>
      <dgm:t>
        <a:bodyPr/>
        <a:lstStyle/>
        <a:p>
          <a:endParaRPr lang="el-GR" dirty="0"/>
        </a:p>
      </dgm:t>
    </dgm:pt>
    <dgm:pt modelId="{4F7C6A88-C2CC-4EA8-A42D-EBB539F1DB67}" type="parTrans" cxnId="{08BE042C-BA0C-467E-A132-4863349B2018}">
      <dgm:prSet/>
      <dgm:spPr/>
      <dgm:t>
        <a:bodyPr/>
        <a:lstStyle/>
        <a:p>
          <a:endParaRPr lang="el-GR"/>
        </a:p>
      </dgm:t>
    </dgm:pt>
    <dgm:pt modelId="{545DC4C8-0DCF-47B6-AF0C-7753C9431438}" type="sibTrans" cxnId="{08BE042C-BA0C-467E-A132-4863349B2018}">
      <dgm:prSet/>
      <dgm:spPr/>
      <dgm:t>
        <a:bodyPr/>
        <a:lstStyle/>
        <a:p>
          <a:endParaRPr lang="el-GR"/>
        </a:p>
      </dgm:t>
    </dgm:pt>
    <dgm:pt modelId="{3C48EB54-4A44-4A58-8B4F-83D222871E1D}">
      <dgm:prSet phldrT="[Κείμενο]" phldr="1"/>
      <dgm:spPr/>
      <dgm:t>
        <a:bodyPr/>
        <a:lstStyle/>
        <a:p>
          <a:endParaRPr lang="el-GR" dirty="0"/>
        </a:p>
      </dgm:t>
    </dgm:pt>
    <dgm:pt modelId="{7FF5E157-AC34-46FB-830F-89800B62CB94}" type="sibTrans" cxnId="{7AF98B70-14B4-44B8-8339-A8578A75DD90}">
      <dgm:prSet/>
      <dgm:spPr/>
      <dgm:t>
        <a:bodyPr/>
        <a:lstStyle/>
        <a:p>
          <a:endParaRPr lang="el-GR"/>
        </a:p>
      </dgm:t>
    </dgm:pt>
    <dgm:pt modelId="{8E016E41-B8A5-44C2-B293-C62F44BB6A3E}" type="parTrans" cxnId="{7AF98B70-14B4-44B8-8339-A8578A75DD90}">
      <dgm:prSet/>
      <dgm:spPr/>
      <dgm:t>
        <a:bodyPr/>
        <a:lstStyle/>
        <a:p>
          <a:endParaRPr lang="el-GR"/>
        </a:p>
      </dgm:t>
    </dgm:pt>
    <dgm:pt modelId="{BEB85485-7ADC-4F6D-8F6A-BC71F9E414F5}">
      <dgm:prSet phldrT="[Κείμενο]" custT="1"/>
      <dgm:spPr/>
      <dgm:t>
        <a:bodyPr/>
        <a:lstStyle/>
        <a:p>
          <a:r>
            <a:rPr lang="el-GR" sz="1000" dirty="0">
              <a:latin typeface="Book Antiqua" panose="02040602050305030304" pitchFamily="18" charset="0"/>
            </a:rPr>
            <a:t>Αλληλεπίδραση του υλικού με τον μαθητή</a:t>
          </a:r>
        </a:p>
      </dgm:t>
    </dgm:pt>
    <dgm:pt modelId="{BE802B87-1C5F-4AAB-A64F-50D5C6F249D8}" type="parTrans" cxnId="{77008FAD-ACA4-4D60-9E5C-0F44CE93CA0B}">
      <dgm:prSet/>
      <dgm:spPr/>
      <dgm:t>
        <a:bodyPr/>
        <a:lstStyle/>
        <a:p>
          <a:endParaRPr lang="el-GR"/>
        </a:p>
      </dgm:t>
    </dgm:pt>
    <dgm:pt modelId="{5AC27ECB-468B-4A45-B481-C368ABA67310}" type="sibTrans" cxnId="{77008FAD-ACA4-4D60-9E5C-0F44CE93CA0B}">
      <dgm:prSet/>
      <dgm:spPr/>
      <dgm:t>
        <a:bodyPr/>
        <a:lstStyle/>
        <a:p>
          <a:endParaRPr lang="el-GR"/>
        </a:p>
      </dgm:t>
    </dgm:pt>
    <dgm:pt modelId="{2D3D03FE-5F7D-4ADF-860D-FD1C76D487DE}">
      <dgm:prSet custT="1"/>
      <dgm:spPr/>
      <dgm:t>
        <a:bodyPr/>
        <a:lstStyle/>
        <a:p>
          <a:r>
            <a:rPr lang="el-GR" sz="1000" dirty="0">
              <a:latin typeface="Book Antiqua" panose="02040602050305030304" pitchFamily="18" charset="0"/>
            </a:rPr>
            <a:t>Πρωτότυπο για τα δεδομένα της εκπαίδευσης</a:t>
          </a:r>
        </a:p>
      </dgm:t>
    </dgm:pt>
    <dgm:pt modelId="{E60A911E-7C3B-4CF2-B22E-82B16131955F}" type="sibTrans" cxnId="{E884C71F-5241-4568-BC5A-4F44A3EF7BCF}">
      <dgm:prSet/>
      <dgm:spPr/>
      <dgm:t>
        <a:bodyPr/>
        <a:lstStyle/>
        <a:p>
          <a:endParaRPr lang="el-GR"/>
        </a:p>
      </dgm:t>
    </dgm:pt>
    <dgm:pt modelId="{C2AA8539-92D0-4F74-A7EE-E3D62D4F8B31}" type="parTrans" cxnId="{E884C71F-5241-4568-BC5A-4F44A3EF7BCF}">
      <dgm:prSet/>
      <dgm:spPr/>
      <dgm:t>
        <a:bodyPr/>
        <a:lstStyle/>
        <a:p>
          <a:endParaRPr lang="el-GR"/>
        </a:p>
      </dgm:t>
    </dgm:pt>
    <dgm:pt modelId="{4D07E0EA-AA5A-4C06-9876-8CC4F4B7A953}">
      <dgm:prSet phldrT="[Κείμενο]" custT="1"/>
      <dgm:spPr/>
      <dgm:t>
        <a:bodyPr/>
        <a:lstStyle/>
        <a:p>
          <a:r>
            <a:rPr lang="el-GR" sz="1100" dirty="0">
              <a:latin typeface="Book Antiqua" panose="02040602050305030304" pitchFamily="18" charset="0"/>
            </a:rPr>
            <a:t>Η σύνοψη κάθε ενότητας ίσως είναι αργή</a:t>
          </a:r>
        </a:p>
      </dgm:t>
    </dgm:pt>
    <dgm:pt modelId="{75949CE2-08E2-4A21-A460-2E91CCDB9A25}" type="sibTrans" cxnId="{ACB00EB1-4389-4F77-84ED-3C3E0698DFB8}">
      <dgm:prSet/>
      <dgm:spPr/>
      <dgm:t>
        <a:bodyPr/>
        <a:lstStyle/>
        <a:p>
          <a:endParaRPr lang="el-GR"/>
        </a:p>
      </dgm:t>
    </dgm:pt>
    <dgm:pt modelId="{C74C8077-12E1-48B1-8EC6-444DADC784DB}" type="parTrans" cxnId="{ACB00EB1-4389-4F77-84ED-3C3E0698DFB8}">
      <dgm:prSet/>
      <dgm:spPr/>
      <dgm:t>
        <a:bodyPr/>
        <a:lstStyle/>
        <a:p>
          <a:endParaRPr lang="el-GR"/>
        </a:p>
      </dgm:t>
    </dgm:pt>
    <dgm:pt modelId="{5B9C359D-B0F1-4B23-BFC8-0AB843016F49}">
      <dgm:prSet phldrT="[Κείμενο]" custT="1"/>
      <dgm:spPr/>
      <dgm:t>
        <a:bodyPr/>
        <a:lstStyle/>
        <a:p>
          <a:r>
            <a:rPr lang="el-GR" sz="1100" dirty="0">
              <a:latin typeface="Book Antiqua" panose="02040602050305030304" pitchFamily="18" charset="0"/>
            </a:rPr>
            <a:t> Ίσως η εξοικείωση των μικρών μαθητών με υπολογιστές</a:t>
          </a:r>
        </a:p>
      </dgm:t>
    </dgm:pt>
    <dgm:pt modelId="{5DAB62A5-E449-4757-AB81-879C7DD62625}" type="parTrans" cxnId="{A49EA667-3F52-4E80-B125-EAC4D6B80E0C}">
      <dgm:prSet/>
      <dgm:spPr/>
      <dgm:t>
        <a:bodyPr/>
        <a:lstStyle/>
        <a:p>
          <a:endParaRPr lang="el-GR"/>
        </a:p>
      </dgm:t>
    </dgm:pt>
    <dgm:pt modelId="{C6A65501-2D6E-4CCB-89FC-207F28447DDC}" type="sibTrans" cxnId="{A49EA667-3F52-4E80-B125-EAC4D6B80E0C}">
      <dgm:prSet/>
      <dgm:spPr/>
      <dgm:t>
        <a:bodyPr/>
        <a:lstStyle/>
        <a:p>
          <a:endParaRPr lang="el-GR"/>
        </a:p>
      </dgm:t>
    </dgm:pt>
    <dgm:pt modelId="{E1ACED54-40F8-443D-B834-0C3A3CF65363}">
      <dgm:prSet phldrT="[Κείμενο]" custT="1"/>
      <dgm:spPr/>
      <dgm:t>
        <a:bodyPr/>
        <a:lstStyle/>
        <a:p>
          <a:r>
            <a:rPr lang="el-GR" sz="1100" dirty="0">
              <a:latin typeface="Book Antiqua" panose="02040602050305030304" pitchFamily="18" charset="0"/>
            </a:rPr>
            <a:t>Περισσότερη ανατροφοδότηση με κάποιο σύστημα επιβράβευσης</a:t>
          </a:r>
        </a:p>
      </dgm:t>
    </dgm:pt>
    <dgm:pt modelId="{9EA7580C-559D-4C92-A99B-8AC170F16560}" type="parTrans" cxnId="{612D5982-D9C7-42B8-9A7B-BF4A6FFFC546}">
      <dgm:prSet/>
      <dgm:spPr/>
      <dgm:t>
        <a:bodyPr/>
        <a:lstStyle/>
        <a:p>
          <a:endParaRPr lang="el-GR"/>
        </a:p>
      </dgm:t>
    </dgm:pt>
    <dgm:pt modelId="{7E862DD4-C166-47BC-BEF4-F7F9402408DF}" type="sibTrans" cxnId="{612D5982-D9C7-42B8-9A7B-BF4A6FFFC546}">
      <dgm:prSet/>
      <dgm:spPr/>
      <dgm:t>
        <a:bodyPr/>
        <a:lstStyle/>
        <a:p>
          <a:endParaRPr lang="el-GR"/>
        </a:p>
      </dgm:t>
    </dgm:pt>
    <dgm:pt modelId="{219E69C3-88DF-4D32-9019-8DC9C560F931}">
      <dgm:prSet phldrT="[Κείμενο]" custT="1"/>
      <dgm:spPr/>
      <dgm:t>
        <a:bodyPr/>
        <a:lstStyle/>
        <a:p>
          <a:endParaRPr lang="el-GR" sz="1100" dirty="0">
            <a:latin typeface="Book Antiqua" panose="02040602050305030304" pitchFamily="18" charset="0"/>
          </a:endParaRPr>
        </a:p>
      </dgm:t>
    </dgm:pt>
    <dgm:pt modelId="{A935E55A-588D-4B23-A48C-0C3948F4FD92}" type="parTrans" cxnId="{1714B95D-13F9-4CB5-9096-E1F9B550E269}">
      <dgm:prSet/>
      <dgm:spPr/>
      <dgm:t>
        <a:bodyPr/>
        <a:lstStyle/>
        <a:p>
          <a:endParaRPr lang="el-GR"/>
        </a:p>
      </dgm:t>
    </dgm:pt>
    <dgm:pt modelId="{5793F067-25AC-4ED3-AA83-CECE73174488}" type="sibTrans" cxnId="{1714B95D-13F9-4CB5-9096-E1F9B550E269}">
      <dgm:prSet/>
      <dgm:spPr/>
      <dgm:t>
        <a:bodyPr/>
        <a:lstStyle/>
        <a:p>
          <a:endParaRPr lang="el-GR"/>
        </a:p>
      </dgm:t>
    </dgm:pt>
    <dgm:pt modelId="{F94D543D-528B-4576-943B-B3BECC95F042}">
      <dgm:prSet custT="1"/>
      <dgm:spPr/>
      <dgm:t>
        <a:bodyPr/>
        <a:lstStyle/>
        <a:p>
          <a:r>
            <a:rPr lang="el-GR" sz="1000" dirty="0">
              <a:latin typeface="Book Antiqua" panose="02040602050305030304" pitchFamily="18" charset="0"/>
            </a:rPr>
            <a:t>Ποικιλομορφία δραστηριοτήτων, Διαδραστικό ΕΥ</a:t>
          </a:r>
        </a:p>
      </dgm:t>
    </dgm:pt>
    <dgm:pt modelId="{EFCAB14F-341D-442C-A2B6-242263AE4728}" type="parTrans" cxnId="{212497EB-2751-496F-A681-BE1A453BDA19}">
      <dgm:prSet/>
      <dgm:spPr/>
      <dgm:t>
        <a:bodyPr/>
        <a:lstStyle/>
        <a:p>
          <a:endParaRPr lang="el-GR"/>
        </a:p>
      </dgm:t>
    </dgm:pt>
    <dgm:pt modelId="{D29B36F9-CF26-499E-AF78-3E70BC333633}" type="sibTrans" cxnId="{212497EB-2751-496F-A681-BE1A453BDA19}">
      <dgm:prSet/>
      <dgm:spPr/>
      <dgm:t>
        <a:bodyPr/>
        <a:lstStyle/>
        <a:p>
          <a:endParaRPr lang="el-GR"/>
        </a:p>
      </dgm:t>
    </dgm:pt>
    <dgm:pt modelId="{10C55AB9-BAC9-4B34-BB08-151D71439684}" type="pres">
      <dgm:prSet presAssocID="{76D4714D-E576-488D-A1EF-DCC07C7F8872}" presName="outerComposite" presStyleCnt="0">
        <dgm:presLayoutVars>
          <dgm:chMax val="2"/>
          <dgm:animLvl val="lvl"/>
          <dgm:resizeHandles val="exact"/>
        </dgm:presLayoutVars>
      </dgm:prSet>
      <dgm:spPr/>
    </dgm:pt>
    <dgm:pt modelId="{9D897ACD-5DA4-4A37-8719-6A402E175062}" type="pres">
      <dgm:prSet presAssocID="{76D4714D-E576-488D-A1EF-DCC07C7F8872}" presName="dummyMaxCanvas" presStyleCnt="0"/>
      <dgm:spPr/>
    </dgm:pt>
    <dgm:pt modelId="{4E3327EC-AE92-4C97-A1F9-921D83890A24}" type="pres">
      <dgm:prSet presAssocID="{76D4714D-E576-488D-A1EF-DCC07C7F8872}" presName="parentComposite" presStyleCnt="0"/>
      <dgm:spPr/>
    </dgm:pt>
    <dgm:pt modelId="{C17C751A-0C2E-4951-A910-D36FDEC09957}" type="pres">
      <dgm:prSet presAssocID="{76D4714D-E576-488D-A1EF-DCC07C7F8872}" presName="parent1" presStyleLbl="alignAccFollowNode1" presStyleIdx="0" presStyleCnt="4" custLinFactNeighborX="-16369" custLinFactNeighborY="16964">
        <dgm:presLayoutVars>
          <dgm:chMax val="4"/>
        </dgm:presLayoutVars>
      </dgm:prSet>
      <dgm:spPr/>
    </dgm:pt>
    <dgm:pt modelId="{08ADAFEE-95A1-4157-934A-2957F9686A52}" type="pres">
      <dgm:prSet presAssocID="{76D4714D-E576-488D-A1EF-DCC07C7F8872}" presName="parent2" presStyleLbl="alignAccFollowNode1" presStyleIdx="1" presStyleCnt="4" custLinFactNeighborX="-5952" custLinFactNeighborY="18750">
        <dgm:presLayoutVars>
          <dgm:chMax val="4"/>
        </dgm:presLayoutVars>
      </dgm:prSet>
      <dgm:spPr/>
    </dgm:pt>
    <dgm:pt modelId="{3FC4DDB4-FE83-46EF-8756-5EC9706EF6B8}" type="pres">
      <dgm:prSet presAssocID="{76D4714D-E576-488D-A1EF-DCC07C7F8872}" presName="childrenComposite" presStyleCnt="0"/>
      <dgm:spPr/>
    </dgm:pt>
    <dgm:pt modelId="{3B99B33B-EB60-4D30-AC1E-9C600E3812CE}" type="pres">
      <dgm:prSet presAssocID="{76D4714D-E576-488D-A1EF-DCC07C7F8872}" presName="dummyMaxCanvas_ChildArea" presStyleCnt="0"/>
      <dgm:spPr/>
    </dgm:pt>
    <dgm:pt modelId="{BCE2ECAF-0F3C-4F7A-AD1E-C7D36353948D}" type="pres">
      <dgm:prSet presAssocID="{76D4714D-E576-488D-A1EF-DCC07C7F8872}" presName="fulcrum" presStyleLbl="alignAccFollowNode1" presStyleIdx="2" presStyleCnt="4"/>
      <dgm:spPr/>
    </dgm:pt>
    <dgm:pt modelId="{4FEEF0C0-FF9D-473C-AB50-6684BEFEF7D8}" type="pres">
      <dgm:prSet presAssocID="{76D4714D-E576-488D-A1EF-DCC07C7F8872}" presName="balance_43" presStyleLbl="alignAccFollowNode1" presStyleIdx="3" presStyleCnt="4">
        <dgm:presLayoutVars>
          <dgm:bulletEnabled val="1"/>
        </dgm:presLayoutVars>
      </dgm:prSet>
      <dgm:spPr/>
    </dgm:pt>
    <dgm:pt modelId="{BB396A2C-6113-4842-8DCD-843DF5AE6997}" type="pres">
      <dgm:prSet presAssocID="{76D4714D-E576-488D-A1EF-DCC07C7F8872}" presName="left_43_1" presStyleLbl="node1" presStyleIdx="0" presStyleCnt="7">
        <dgm:presLayoutVars>
          <dgm:bulletEnabled val="1"/>
        </dgm:presLayoutVars>
      </dgm:prSet>
      <dgm:spPr/>
    </dgm:pt>
    <dgm:pt modelId="{7B0578A1-A6BD-4B3F-A603-86952FB43B5B}" type="pres">
      <dgm:prSet presAssocID="{76D4714D-E576-488D-A1EF-DCC07C7F8872}" presName="left_43_2" presStyleLbl="node1" presStyleIdx="1" presStyleCnt="7">
        <dgm:presLayoutVars>
          <dgm:bulletEnabled val="1"/>
        </dgm:presLayoutVars>
      </dgm:prSet>
      <dgm:spPr/>
    </dgm:pt>
    <dgm:pt modelId="{C054DD53-42EE-4702-A6EA-1758D0A8C593}" type="pres">
      <dgm:prSet presAssocID="{76D4714D-E576-488D-A1EF-DCC07C7F8872}" presName="left_43_3" presStyleLbl="node1" presStyleIdx="2" presStyleCnt="7">
        <dgm:presLayoutVars>
          <dgm:bulletEnabled val="1"/>
        </dgm:presLayoutVars>
      </dgm:prSet>
      <dgm:spPr/>
    </dgm:pt>
    <dgm:pt modelId="{2A9378A2-1778-4BA8-9F16-7FA44DCAC524}" type="pres">
      <dgm:prSet presAssocID="{76D4714D-E576-488D-A1EF-DCC07C7F8872}" presName="left_43_4" presStyleLbl="node1" presStyleIdx="3" presStyleCnt="7">
        <dgm:presLayoutVars>
          <dgm:bulletEnabled val="1"/>
        </dgm:presLayoutVars>
      </dgm:prSet>
      <dgm:spPr/>
    </dgm:pt>
    <dgm:pt modelId="{22652DA6-CD52-424F-A169-35EB246341E1}" type="pres">
      <dgm:prSet presAssocID="{76D4714D-E576-488D-A1EF-DCC07C7F8872}" presName="right_43_1" presStyleLbl="node1" presStyleIdx="4" presStyleCnt="7">
        <dgm:presLayoutVars>
          <dgm:bulletEnabled val="1"/>
        </dgm:presLayoutVars>
      </dgm:prSet>
      <dgm:spPr/>
    </dgm:pt>
    <dgm:pt modelId="{575F4A10-5440-4B9B-95D6-28720CBBF02E}" type="pres">
      <dgm:prSet presAssocID="{76D4714D-E576-488D-A1EF-DCC07C7F8872}" presName="right_43_2" presStyleLbl="node1" presStyleIdx="5" presStyleCnt="7">
        <dgm:presLayoutVars>
          <dgm:bulletEnabled val="1"/>
        </dgm:presLayoutVars>
      </dgm:prSet>
      <dgm:spPr/>
    </dgm:pt>
    <dgm:pt modelId="{FADC03E1-275E-42E5-BB56-801D9080A2F6}" type="pres">
      <dgm:prSet presAssocID="{76D4714D-E576-488D-A1EF-DCC07C7F8872}" presName="right_43_3" presStyleLbl="node1" presStyleIdx="6" presStyleCnt="7" custScaleY="133547" custLinFactNeighborX="-936" custLinFactNeighborY="-16157">
        <dgm:presLayoutVars>
          <dgm:bulletEnabled val="1"/>
        </dgm:presLayoutVars>
      </dgm:prSet>
      <dgm:spPr/>
    </dgm:pt>
  </dgm:ptLst>
  <dgm:cxnLst>
    <dgm:cxn modelId="{09B5060B-36D8-4959-B96F-570E563A6F5C}" type="presOf" srcId="{F94D543D-528B-4576-943B-B3BECC95F042}" destId="{C054DD53-42EE-4702-A6EA-1758D0A8C593}" srcOrd="0" destOrd="0" presId="urn:microsoft.com/office/officeart/2005/8/layout/balance1"/>
    <dgm:cxn modelId="{49F49B0C-7648-4899-B2AD-17FBAEC96F49}" type="presOf" srcId="{C17BAB4B-5314-4DFB-BF81-47B15395A058}" destId="{08ADAFEE-95A1-4157-934A-2957F9686A52}" srcOrd="0" destOrd="0" presId="urn:microsoft.com/office/officeart/2005/8/layout/balance1"/>
    <dgm:cxn modelId="{E884C71F-5241-4568-BC5A-4F44A3EF7BCF}" srcId="{A9BFA6BC-0C7C-4DAA-926D-536190C47B4E}" destId="{2D3D03FE-5F7D-4ADF-860D-FD1C76D487DE}" srcOrd="1" destOrd="0" parTransId="{C2AA8539-92D0-4F74-A7EE-E3D62D4F8B31}" sibTransId="{E60A911E-7C3B-4CF2-B22E-82B16131955F}"/>
    <dgm:cxn modelId="{08BE042C-BA0C-467E-A132-4863349B2018}" srcId="{76D4714D-E576-488D-A1EF-DCC07C7F8872}" destId="{B012FA98-DC7F-4614-8B41-C48A8176C895}" srcOrd="2" destOrd="0" parTransId="{4F7C6A88-C2CC-4EA8-A42D-EBB539F1DB67}" sibTransId="{545DC4C8-0DCF-47B6-AF0C-7753C9431438}"/>
    <dgm:cxn modelId="{1714B95D-13F9-4CB5-9096-E1F9B550E269}" srcId="{A9BFA6BC-0C7C-4DAA-926D-536190C47B4E}" destId="{219E69C3-88DF-4D32-9019-8DC9C560F931}" srcOrd="5" destOrd="0" parTransId="{A935E55A-588D-4B23-A48C-0C3948F4FD92}" sibTransId="{5793F067-25AC-4ED3-AA83-CECE73174488}"/>
    <dgm:cxn modelId="{9590EB44-3A77-46FB-B5C7-B60A2AC59A20}" type="presOf" srcId="{5307FC25-7771-4F68-9E26-7F45A11C5973}" destId="{2A9378A2-1778-4BA8-9F16-7FA44DCAC524}" srcOrd="0" destOrd="0" presId="urn:microsoft.com/office/officeart/2005/8/layout/balance1"/>
    <dgm:cxn modelId="{A49EA667-3F52-4E80-B125-EAC4D6B80E0C}" srcId="{C17BAB4B-5314-4DFB-BF81-47B15395A058}" destId="{5B9C359D-B0F1-4B23-BFC8-0AB843016F49}" srcOrd="1" destOrd="0" parTransId="{5DAB62A5-E449-4757-AB81-879C7DD62625}" sibTransId="{C6A65501-2D6E-4CCB-89FC-207F28447DDC}"/>
    <dgm:cxn modelId="{FF607D4F-C319-4FA9-98C7-21C8BDC13A08}" type="presOf" srcId="{E1ACED54-40F8-443D-B834-0C3A3CF65363}" destId="{FADC03E1-275E-42E5-BB56-801D9080A2F6}" srcOrd="0" destOrd="0" presId="urn:microsoft.com/office/officeart/2005/8/layout/balance1"/>
    <dgm:cxn modelId="{7AF98B70-14B4-44B8-8339-A8578A75DD90}" srcId="{B012FA98-DC7F-4614-8B41-C48A8176C895}" destId="{3C48EB54-4A44-4A58-8B4F-83D222871E1D}" srcOrd="0" destOrd="0" parTransId="{8E016E41-B8A5-44C2-B293-C62F44BB6A3E}" sibTransId="{7FF5E157-AC34-46FB-830F-89800B62CB94}"/>
    <dgm:cxn modelId="{4F09A856-FDD5-4326-BE92-4A5D36B3CF1F}" type="presOf" srcId="{76D4714D-E576-488D-A1EF-DCC07C7F8872}" destId="{10C55AB9-BAC9-4B34-BB08-151D71439684}" srcOrd="0" destOrd="0" presId="urn:microsoft.com/office/officeart/2005/8/layout/balance1"/>
    <dgm:cxn modelId="{30C7FA56-05FA-4643-9E43-A7AAE6721939}" srcId="{A9BFA6BC-0C7C-4DAA-926D-536190C47B4E}" destId="{5307FC25-7771-4F68-9E26-7F45A11C5973}" srcOrd="3" destOrd="0" parTransId="{FF434C96-BD2E-4838-AE9F-C823221EF4E4}" sibTransId="{0ED81B2E-46E7-4A6E-A4B9-37D0348C9415}"/>
    <dgm:cxn modelId="{29B58477-9A1A-42B0-B32E-92DB9341A7DB}" type="presOf" srcId="{2D3D03FE-5F7D-4ADF-860D-FD1C76D487DE}" destId="{7B0578A1-A6BD-4B3F-A603-86952FB43B5B}" srcOrd="0" destOrd="0" presId="urn:microsoft.com/office/officeart/2005/8/layout/balance1"/>
    <dgm:cxn modelId="{898BC959-8D04-44B4-A4E3-FFD8DE745B15}" type="presOf" srcId="{5B9C359D-B0F1-4B23-BFC8-0AB843016F49}" destId="{575F4A10-5440-4B9B-95D6-28720CBBF02E}" srcOrd="0" destOrd="0" presId="urn:microsoft.com/office/officeart/2005/8/layout/balance1"/>
    <dgm:cxn modelId="{21641D5A-59C7-4287-97B4-9F7D2B4941C5}" type="presOf" srcId="{4D07E0EA-AA5A-4C06-9876-8CC4F4B7A953}" destId="{22652DA6-CD52-424F-A169-35EB246341E1}" srcOrd="0" destOrd="0" presId="urn:microsoft.com/office/officeart/2005/8/layout/balance1"/>
    <dgm:cxn modelId="{612D5982-D9C7-42B8-9A7B-BF4A6FFFC546}" srcId="{C17BAB4B-5314-4DFB-BF81-47B15395A058}" destId="{E1ACED54-40F8-443D-B834-0C3A3CF65363}" srcOrd="2" destOrd="0" parTransId="{9EA7580C-559D-4C92-A99B-8AC170F16560}" sibTransId="{7E862DD4-C166-47BC-BEF4-F7F9402408DF}"/>
    <dgm:cxn modelId="{D0D7468E-4258-448B-B54B-E10DD276C00E}" srcId="{76D4714D-E576-488D-A1EF-DCC07C7F8872}" destId="{C17BAB4B-5314-4DFB-BF81-47B15395A058}" srcOrd="1" destOrd="0" parTransId="{5171A083-5995-4E11-B8AE-092659BF7C4F}" sibTransId="{7B83A8DE-AA96-48EB-B157-15C8842F957E}"/>
    <dgm:cxn modelId="{77008FAD-ACA4-4D60-9E5C-0F44CE93CA0B}" srcId="{A9BFA6BC-0C7C-4DAA-926D-536190C47B4E}" destId="{BEB85485-7ADC-4F6D-8F6A-BC71F9E414F5}" srcOrd="0" destOrd="0" parTransId="{BE802B87-1C5F-4AAB-A64F-50D5C6F249D8}" sibTransId="{5AC27ECB-468B-4A45-B481-C368ABA67310}"/>
    <dgm:cxn modelId="{ACB00EB1-4389-4F77-84ED-3C3E0698DFB8}" srcId="{C17BAB4B-5314-4DFB-BF81-47B15395A058}" destId="{4D07E0EA-AA5A-4C06-9876-8CC4F4B7A953}" srcOrd="0" destOrd="0" parTransId="{C74C8077-12E1-48B1-8EC6-444DADC784DB}" sibTransId="{75949CE2-08E2-4A21-A460-2E91CCDB9A25}"/>
    <dgm:cxn modelId="{2F3E29BE-A34F-48B3-B79F-C1F21A8B67EC}" type="presOf" srcId="{BEB85485-7ADC-4F6D-8F6A-BC71F9E414F5}" destId="{BB396A2C-6113-4842-8DCD-843DF5AE6997}" srcOrd="0" destOrd="0" presId="urn:microsoft.com/office/officeart/2005/8/layout/balance1"/>
    <dgm:cxn modelId="{01198ADB-9570-4618-804C-41F75D45F3CC}" type="presOf" srcId="{A9BFA6BC-0C7C-4DAA-926D-536190C47B4E}" destId="{C17C751A-0C2E-4951-A910-D36FDEC09957}" srcOrd="0" destOrd="0" presId="urn:microsoft.com/office/officeart/2005/8/layout/balance1"/>
    <dgm:cxn modelId="{17BA1ADC-264E-4060-8958-003522587E38}" srcId="{A9BFA6BC-0C7C-4DAA-926D-536190C47B4E}" destId="{B7BF8CAA-B0CB-4FFC-8E12-A6A70D8EBD77}" srcOrd="4" destOrd="0" parTransId="{8F89BC21-32F7-4746-8F0D-4A2DAA6745A2}" sibTransId="{FE4E9D60-C5F8-4E57-BBF1-73F57746A97C}"/>
    <dgm:cxn modelId="{212497EB-2751-496F-A681-BE1A453BDA19}" srcId="{A9BFA6BC-0C7C-4DAA-926D-536190C47B4E}" destId="{F94D543D-528B-4576-943B-B3BECC95F042}" srcOrd="2" destOrd="0" parTransId="{EFCAB14F-341D-442C-A2B6-242263AE4728}" sibTransId="{D29B36F9-CF26-499E-AF78-3E70BC333633}"/>
    <dgm:cxn modelId="{ED8284FC-E75C-47BD-BB8E-67B4969AB28F}" srcId="{76D4714D-E576-488D-A1EF-DCC07C7F8872}" destId="{A9BFA6BC-0C7C-4DAA-926D-536190C47B4E}" srcOrd="0" destOrd="0" parTransId="{79F84168-8827-41C1-8C9E-47B4FEB67039}" sibTransId="{E0DBFE25-744A-4AF1-8ED7-22D83E3272BA}"/>
    <dgm:cxn modelId="{9646D8BD-1CB6-468A-B90A-38541BCA5232}" type="presParOf" srcId="{10C55AB9-BAC9-4B34-BB08-151D71439684}" destId="{9D897ACD-5DA4-4A37-8719-6A402E175062}" srcOrd="0" destOrd="0" presId="urn:microsoft.com/office/officeart/2005/8/layout/balance1"/>
    <dgm:cxn modelId="{CE3A7258-4BAC-4EEF-9912-6451F79E84FF}" type="presParOf" srcId="{10C55AB9-BAC9-4B34-BB08-151D71439684}" destId="{4E3327EC-AE92-4C97-A1F9-921D83890A24}" srcOrd="1" destOrd="0" presId="urn:microsoft.com/office/officeart/2005/8/layout/balance1"/>
    <dgm:cxn modelId="{1F6360F1-69DF-4250-9C05-EFEDCCEA93C5}" type="presParOf" srcId="{4E3327EC-AE92-4C97-A1F9-921D83890A24}" destId="{C17C751A-0C2E-4951-A910-D36FDEC09957}" srcOrd="0" destOrd="0" presId="urn:microsoft.com/office/officeart/2005/8/layout/balance1"/>
    <dgm:cxn modelId="{DAA04DB9-93D9-47E1-9E37-F4CFAD394B8B}" type="presParOf" srcId="{4E3327EC-AE92-4C97-A1F9-921D83890A24}" destId="{08ADAFEE-95A1-4157-934A-2957F9686A52}" srcOrd="1" destOrd="0" presId="urn:microsoft.com/office/officeart/2005/8/layout/balance1"/>
    <dgm:cxn modelId="{86DC62C7-0817-40F6-8E8D-81D58C09B43C}" type="presParOf" srcId="{10C55AB9-BAC9-4B34-BB08-151D71439684}" destId="{3FC4DDB4-FE83-46EF-8756-5EC9706EF6B8}" srcOrd="2" destOrd="0" presId="urn:microsoft.com/office/officeart/2005/8/layout/balance1"/>
    <dgm:cxn modelId="{51FA7A63-F0CA-484A-9027-5DD45E408C4A}" type="presParOf" srcId="{3FC4DDB4-FE83-46EF-8756-5EC9706EF6B8}" destId="{3B99B33B-EB60-4D30-AC1E-9C600E3812CE}" srcOrd="0" destOrd="0" presId="urn:microsoft.com/office/officeart/2005/8/layout/balance1"/>
    <dgm:cxn modelId="{C7B4FC0E-153F-43E3-B09F-4CF6E5375C62}" type="presParOf" srcId="{3FC4DDB4-FE83-46EF-8756-5EC9706EF6B8}" destId="{BCE2ECAF-0F3C-4F7A-AD1E-C7D36353948D}" srcOrd="1" destOrd="0" presId="urn:microsoft.com/office/officeart/2005/8/layout/balance1"/>
    <dgm:cxn modelId="{A8564991-D437-4533-9F68-D0D45D2A38D8}" type="presParOf" srcId="{3FC4DDB4-FE83-46EF-8756-5EC9706EF6B8}" destId="{4FEEF0C0-FF9D-473C-AB50-6684BEFEF7D8}" srcOrd="2" destOrd="0" presId="urn:microsoft.com/office/officeart/2005/8/layout/balance1"/>
    <dgm:cxn modelId="{C0C07042-EFDC-4ED1-80F2-1C4A20BAC051}" type="presParOf" srcId="{3FC4DDB4-FE83-46EF-8756-5EC9706EF6B8}" destId="{BB396A2C-6113-4842-8DCD-843DF5AE6997}" srcOrd="3" destOrd="0" presId="urn:microsoft.com/office/officeart/2005/8/layout/balance1"/>
    <dgm:cxn modelId="{B360D99A-96D2-4A60-8544-DD09104C71FF}" type="presParOf" srcId="{3FC4DDB4-FE83-46EF-8756-5EC9706EF6B8}" destId="{7B0578A1-A6BD-4B3F-A603-86952FB43B5B}" srcOrd="4" destOrd="0" presId="urn:microsoft.com/office/officeart/2005/8/layout/balance1"/>
    <dgm:cxn modelId="{FDFA4689-46CD-4A62-B448-E0C9CDDEEA26}" type="presParOf" srcId="{3FC4DDB4-FE83-46EF-8756-5EC9706EF6B8}" destId="{C054DD53-42EE-4702-A6EA-1758D0A8C593}" srcOrd="5" destOrd="0" presId="urn:microsoft.com/office/officeart/2005/8/layout/balance1"/>
    <dgm:cxn modelId="{9E11EA9B-57D4-4DC6-B483-2872011D1F40}" type="presParOf" srcId="{3FC4DDB4-FE83-46EF-8756-5EC9706EF6B8}" destId="{2A9378A2-1778-4BA8-9F16-7FA44DCAC524}" srcOrd="6" destOrd="0" presId="urn:microsoft.com/office/officeart/2005/8/layout/balance1"/>
    <dgm:cxn modelId="{61BF0A50-F256-4CD4-B23C-41B1745CB48E}" type="presParOf" srcId="{3FC4DDB4-FE83-46EF-8756-5EC9706EF6B8}" destId="{22652DA6-CD52-424F-A169-35EB246341E1}" srcOrd="7" destOrd="0" presId="urn:microsoft.com/office/officeart/2005/8/layout/balance1"/>
    <dgm:cxn modelId="{A9D1456C-AE82-4A98-8164-B5B752051EF1}" type="presParOf" srcId="{3FC4DDB4-FE83-46EF-8756-5EC9706EF6B8}" destId="{575F4A10-5440-4B9B-95D6-28720CBBF02E}" srcOrd="8" destOrd="0" presId="urn:microsoft.com/office/officeart/2005/8/layout/balance1"/>
    <dgm:cxn modelId="{3FB4ACA4-6B2F-46B8-9F3E-3E41067BA863}" type="presParOf" srcId="{3FC4DDB4-FE83-46EF-8756-5EC9706EF6B8}" destId="{FADC03E1-275E-42E5-BB56-801D9080A2F6}" srcOrd="9"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46F6A6D-144C-4E1F-A75B-8D00E3A7749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l-GR"/>
        </a:p>
      </dgm:t>
    </dgm:pt>
    <dgm:pt modelId="{24CDCA46-2041-4E72-A981-85DAC4ADFF1C}">
      <dgm:prSet phldrT="[Κείμενο]" custT="1"/>
      <dgm:spPr/>
      <dgm:t>
        <a:bodyPr/>
        <a:lstStyle/>
        <a:p>
          <a:r>
            <a:rPr lang="en" sz="2800" b="1" dirty="0">
              <a:solidFill>
                <a:schemeClr val="bg1"/>
              </a:solidFill>
              <a:effectLst>
                <a:outerShdw blurRad="38100" dist="38100" dir="2700000" algn="tl">
                  <a:srgbClr val="000000">
                    <a:alpha val="43137"/>
                  </a:srgbClr>
                </a:outerShdw>
              </a:effectLst>
              <a:latin typeface="Dancing Script"/>
              <a:ea typeface="Dancing Script"/>
              <a:cs typeface="Dancing Script"/>
              <a:sym typeface="Dancing Script"/>
            </a:rPr>
            <a:t>1</a:t>
          </a:r>
          <a:r>
            <a:rPr lang="el-GR" sz="2800" b="1" i="1" u="sng" baseline="30000" dirty="0">
              <a:effectLst>
                <a:outerShdw blurRad="38100" dist="38100" dir="2700000" algn="tl">
                  <a:srgbClr val="000000">
                    <a:alpha val="43137"/>
                  </a:srgbClr>
                </a:outerShdw>
              </a:effectLst>
              <a:latin typeface="Book Antiqua" panose="02040602050305030304" pitchFamily="18" charset="0"/>
            </a:rPr>
            <a:t>ης</a:t>
          </a:r>
          <a:r>
            <a:rPr lang="el-GR" sz="2800" b="1" i="1" u="sng" dirty="0">
              <a:effectLst>
                <a:outerShdw blurRad="38100" dist="38100" dir="2700000" algn="tl">
                  <a:srgbClr val="000000">
                    <a:alpha val="43137"/>
                  </a:srgbClr>
                </a:outerShdw>
              </a:effectLst>
              <a:latin typeface="Book Antiqua" panose="02040602050305030304" pitchFamily="18" charset="0"/>
            </a:rPr>
            <a:t> έρευνας</a:t>
          </a:r>
        </a:p>
      </dgm:t>
    </dgm:pt>
    <dgm:pt modelId="{10713CD3-7B7A-41FA-B1D8-91FC9027B736}" type="parTrans" cxnId="{E019173A-9ECF-4C1A-B1B7-8C1556CE5742}">
      <dgm:prSet/>
      <dgm:spPr/>
      <dgm:t>
        <a:bodyPr/>
        <a:lstStyle/>
        <a:p>
          <a:endParaRPr lang="el-GR">
            <a:latin typeface="Book Antiqua" panose="02040602050305030304" pitchFamily="18" charset="0"/>
          </a:endParaRPr>
        </a:p>
      </dgm:t>
    </dgm:pt>
    <dgm:pt modelId="{A3DBA39B-9D4A-4B38-87C2-6BB084E3FDCE}" type="sibTrans" cxnId="{E019173A-9ECF-4C1A-B1B7-8C1556CE5742}">
      <dgm:prSet/>
      <dgm:spPr/>
      <dgm:t>
        <a:bodyPr/>
        <a:lstStyle/>
        <a:p>
          <a:endParaRPr lang="el-GR">
            <a:latin typeface="Book Antiqua" panose="02040602050305030304" pitchFamily="18" charset="0"/>
          </a:endParaRPr>
        </a:p>
      </dgm:t>
    </dgm:pt>
    <dgm:pt modelId="{4618DB69-ED17-43FE-AA25-BBE81929DE0E}">
      <dgm:prSet phldrT="[Κείμενο]" custT="1"/>
      <dgm:spPr/>
      <dgm:t>
        <a:bodyPr/>
        <a:lstStyle/>
        <a:p>
          <a:pPr algn="l"/>
          <a:r>
            <a:rPr lang="el-GR" sz="1100" dirty="0">
              <a:latin typeface="Book Antiqua" panose="02040602050305030304" pitchFamily="18" charset="0"/>
            </a:rPr>
            <a:t> </a:t>
          </a:r>
          <a:r>
            <a:rPr lang="el-GR" sz="1200" b="1" i="1" dirty="0">
              <a:latin typeface="Book Antiqua" panose="02040602050305030304" pitchFamily="18" charset="0"/>
            </a:rPr>
            <a:t>Το ΕΥ έχει δημιουργηθεί, με βάση τις  αρχές και τη μεθοδολογία της ΕξΑΕ.</a:t>
          </a:r>
          <a:r>
            <a:rPr lang="el-GR" sz="1200" dirty="0">
              <a:latin typeface="Book Antiqua" panose="02040602050305030304" pitchFamily="18" charset="0"/>
            </a:rPr>
            <a:t>  Σύμφωνα με: βασικές   αρχές Αναστασιάδη &amp; Σπαντιδάκη (2007), </a:t>
          </a:r>
          <a:r>
            <a:rPr lang="el-GR" sz="1200" dirty="0" err="1">
              <a:latin typeface="Book Antiqua" panose="02040602050305030304" pitchFamily="18" charset="0"/>
            </a:rPr>
            <a:t>Σπανακά</a:t>
          </a:r>
          <a:r>
            <a:rPr lang="el-GR" sz="1200" dirty="0">
              <a:latin typeface="Book Antiqua" panose="02040602050305030304" pitchFamily="18" charset="0"/>
            </a:rPr>
            <a:t> &amp; Λιοναράκης (2017), </a:t>
          </a:r>
          <a:r>
            <a:rPr lang="el-GR" sz="1200" b="0" i="0" dirty="0">
              <a:latin typeface="Book Antiqua" panose="02040602050305030304" pitchFamily="18" charset="0"/>
            </a:rPr>
            <a:t>τυπολογία των West &amp; Λιοναράκη (2001) &amp; Μανούσου, Χαρτοφύλακα, Ιωακειμίδου, Παπαδημητρίου &amp; Καραγιάννη (2020β)</a:t>
          </a:r>
        </a:p>
      </dgm:t>
    </dgm:pt>
    <dgm:pt modelId="{99FA700F-E5FF-41D7-8008-11DF8053BA28}" type="parTrans" cxnId="{08A2ED94-994B-495D-B8ED-A0FBD7B533A7}">
      <dgm:prSet/>
      <dgm:spPr/>
      <dgm:t>
        <a:bodyPr/>
        <a:lstStyle/>
        <a:p>
          <a:endParaRPr lang="el-GR">
            <a:latin typeface="Book Antiqua" panose="02040602050305030304" pitchFamily="18" charset="0"/>
          </a:endParaRPr>
        </a:p>
      </dgm:t>
    </dgm:pt>
    <dgm:pt modelId="{A184D47B-A34F-4698-8619-E9C5FC2489E6}" type="sibTrans" cxnId="{08A2ED94-994B-495D-B8ED-A0FBD7B533A7}">
      <dgm:prSet/>
      <dgm:spPr/>
      <dgm:t>
        <a:bodyPr/>
        <a:lstStyle/>
        <a:p>
          <a:endParaRPr lang="el-GR">
            <a:latin typeface="Book Antiqua" panose="02040602050305030304" pitchFamily="18" charset="0"/>
          </a:endParaRPr>
        </a:p>
      </dgm:t>
    </dgm:pt>
    <dgm:pt modelId="{09FAB171-FA8A-4B37-B0A6-F0F349A9D338}">
      <dgm:prSet phldrT="[Κείμενο]" custT="1"/>
      <dgm:spPr/>
      <dgm:t>
        <a:bodyPr/>
        <a:lstStyle/>
        <a:p>
          <a:r>
            <a:rPr lang="en-GB" sz="2800" b="0" u="sng" dirty="0">
              <a:solidFill>
                <a:schemeClr val="bg1"/>
              </a:solidFill>
              <a:effectLst>
                <a:outerShdw blurRad="38100" dist="38100" dir="2700000" algn="tl">
                  <a:srgbClr val="000000">
                    <a:alpha val="43137"/>
                  </a:srgbClr>
                </a:outerShdw>
              </a:effectLst>
              <a:latin typeface="Dancing Script" panose="020B0604020202020204" charset="0"/>
            </a:rPr>
            <a:t>2</a:t>
          </a:r>
          <a:r>
            <a:rPr lang="el-GR" sz="2800" b="1" i="1" u="sng" baseline="30000" dirty="0">
              <a:effectLst>
                <a:outerShdw blurRad="38100" dist="38100" dir="2700000" algn="tl">
                  <a:srgbClr val="000000">
                    <a:alpha val="43137"/>
                  </a:srgbClr>
                </a:outerShdw>
              </a:effectLst>
              <a:latin typeface="Book Antiqua" panose="02040602050305030304" pitchFamily="18" charset="0"/>
            </a:rPr>
            <a:t>ης</a:t>
          </a:r>
          <a:r>
            <a:rPr lang="el-GR" sz="2800" b="1" i="1" u="sng" dirty="0">
              <a:effectLst>
                <a:outerShdw blurRad="38100" dist="38100" dir="2700000" algn="tl">
                  <a:srgbClr val="000000">
                    <a:alpha val="43137"/>
                  </a:srgbClr>
                </a:outerShdw>
              </a:effectLst>
              <a:latin typeface="Book Antiqua" panose="02040602050305030304" pitchFamily="18" charset="0"/>
            </a:rPr>
            <a:t> έρευνας</a:t>
          </a:r>
        </a:p>
      </dgm:t>
    </dgm:pt>
    <dgm:pt modelId="{1652DD97-45F7-4386-9A69-5DEB3D026925}" type="parTrans" cxnId="{D9702197-DFB3-4060-B67D-8BBF7E40E14D}">
      <dgm:prSet/>
      <dgm:spPr/>
      <dgm:t>
        <a:bodyPr/>
        <a:lstStyle/>
        <a:p>
          <a:endParaRPr lang="el-GR">
            <a:latin typeface="Book Antiqua" panose="02040602050305030304" pitchFamily="18" charset="0"/>
          </a:endParaRPr>
        </a:p>
      </dgm:t>
    </dgm:pt>
    <dgm:pt modelId="{F463FCD8-5D9C-4A33-BBB9-2E36ED583807}" type="sibTrans" cxnId="{D9702197-DFB3-4060-B67D-8BBF7E40E14D}">
      <dgm:prSet/>
      <dgm:spPr/>
      <dgm:t>
        <a:bodyPr/>
        <a:lstStyle/>
        <a:p>
          <a:endParaRPr lang="el-GR">
            <a:latin typeface="Book Antiqua" panose="02040602050305030304" pitchFamily="18" charset="0"/>
          </a:endParaRPr>
        </a:p>
      </dgm:t>
    </dgm:pt>
    <dgm:pt modelId="{313E27CB-5909-4C2B-8AC9-48193FFBE10F}">
      <dgm:prSet phldrT="[Κείμενο]" custT="1"/>
      <dgm:spPr/>
      <dgm:t>
        <a:bodyPr/>
        <a:lstStyle/>
        <a:p>
          <a:pPr>
            <a:lnSpc>
              <a:spcPct val="150000"/>
            </a:lnSpc>
          </a:pPr>
          <a:r>
            <a:rPr lang="el-GR" sz="1300" b="1" i="1" dirty="0">
              <a:latin typeface="Book Antiqua" panose="02040602050305030304" pitchFamily="18" charset="0"/>
            </a:rPr>
            <a:t>Το ΕΥ κρίνεται εύχρηστο</a:t>
          </a:r>
        </a:p>
      </dgm:t>
    </dgm:pt>
    <dgm:pt modelId="{4F0AE443-61F5-403F-BCA1-5D4F3431DEDD}" type="parTrans" cxnId="{6BE5AE37-C3B1-4367-858E-3F6DA3BBED23}">
      <dgm:prSet/>
      <dgm:spPr/>
      <dgm:t>
        <a:bodyPr/>
        <a:lstStyle/>
        <a:p>
          <a:endParaRPr lang="el-GR">
            <a:latin typeface="Book Antiqua" panose="02040602050305030304" pitchFamily="18" charset="0"/>
          </a:endParaRPr>
        </a:p>
      </dgm:t>
    </dgm:pt>
    <dgm:pt modelId="{E3E1B1D9-618C-4BB8-A90C-29658519D426}" type="sibTrans" cxnId="{6BE5AE37-C3B1-4367-858E-3F6DA3BBED23}">
      <dgm:prSet/>
      <dgm:spPr/>
      <dgm:t>
        <a:bodyPr/>
        <a:lstStyle/>
        <a:p>
          <a:endParaRPr lang="el-GR">
            <a:latin typeface="Book Antiqua" panose="02040602050305030304" pitchFamily="18" charset="0"/>
          </a:endParaRPr>
        </a:p>
      </dgm:t>
    </dgm:pt>
    <dgm:pt modelId="{4A331C79-20BD-4101-BC24-8E4C0530EB41}">
      <dgm:prSet phldrT="[Κείμενο]" custT="1"/>
      <dgm:spPr/>
      <dgm:t>
        <a:bodyPr/>
        <a:lstStyle/>
        <a:p>
          <a:pPr>
            <a:lnSpc>
              <a:spcPct val="90000"/>
            </a:lnSpc>
          </a:pPr>
          <a:r>
            <a:rPr lang="el-GR" sz="1300" b="1" i="1" dirty="0">
              <a:latin typeface="Book Antiqua" panose="02040602050305030304" pitchFamily="18" charset="0"/>
            </a:rPr>
            <a:t>Είναι κατάλληλο να χρησιμοποιηθεί στην εκπαιδευτική πράξη, ως συμπληρωματικό</a:t>
          </a:r>
        </a:p>
      </dgm:t>
    </dgm:pt>
    <dgm:pt modelId="{6B967C43-AE52-429A-86EC-203E03E86CC6}" type="parTrans" cxnId="{BC0A32F6-407D-48CA-A61A-9C6435FBB6FF}">
      <dgm:prSet/>
      <dgm:spPr/>
      <dgm:t>
        <a:bodyPr/>
        <a:lstStyle/>
        <a:p>
          <a:endParaRPr lang="el-GR">
            <a:latin typeface="Book Antiqua" panose="02040602050305030304" pitchFamily="18" charset="0"/>
          </a:endParaRPr>
        </a:p>
      </dgm:t>
    </dgm:pt>
    <dgm:pt modelId="{63FC94D8-58F3-4F92-B376-269601AA56E8}" type="sibTrans" cxnId="{BC0A32F6-407D-48CA-A61A-9C6435FBB6FF}">
      <dgm:prSet/>
      <dgm:spPr/>
      <dgm:t>
        <a:bodyPr/>
        <a:lstStyle/>
        <a:p>
          <a:endParaRPr lang="el-GR">
            <a:latin typeface="Book Antiqua" panose="02040602050305030304" pitchFamily="18" charset="0"/>
          </a:endParaRPr>
        </a:p>
      </dgm:t>
    </dgm:pt>
    <dgm:pt modelId="{93D98F2C-2EAA-4510-9797-3252CDBE89C7}">
      <dgm:prSet phldrT="[Κείμενο]" custT="1"/>
      <dgm:spPr/>
      <dgm:t>
        <a:bodyPr/>
        <a:lstStyle/>
        <a:p>
          <a:pPr>
            <a:lnSpc>
              <a:spcPct val="90000"/>
            </a:lnSpc>
          </a:pPr>
          <a:r>
            <a:rPr lang="el-GR" sz="1300" b="1" i="1" dirty="0">
              <a:latin typeface="Book Antiqua" panose="02040602050305030304" pitchFamily="18" charset="0"/>
            </a:rPr>
            <a:t>Το διδακτικό του περιεχόμενο θεωρείται πλήρες και επαρκές </a:t>
          </a:r>
        </a:p>
      </dgm:t>
    </dgm:pt>
    <dgm:pt modelId="{2326A8F1-5D66-4882-BC8C-5BEE3DEC94DE}" type="parTrans" cxnId="{DFBE744C-5152-4DC4-974A-EBD175782944}">
      <dgm:prSet/>
      <dgm:spPr/>
      <dgm:t>
        <a:bodyPr/>
        <a:lstStyle/>
        <a:p>
          <a:endParaRPr lang="el-GR"/>
        </a:p>
      </dgm:t>
    </dgm:pt>
    <dgm:pt modelId="{900AB659-C373-42FA-8A75-3D263C80A314}" type="sibTrans" cxnId="{DFBE744C-5152-4DC4-974A-EBD175782944}">
      <dgm:prSet/>
      <dgm:spPr/>
      <dgm:t>
        <a:bodyPr/>
        <a:lstStyle/>
        <a:p>
          <a:endParaRPr lang="el-GR"/>
        </a:p>
      </dgm:t>
    </dgm:pt>
    <dgm:pt modelId="{87E546EC-B3D3-4033-8127-6A6E6A5B97F9}">
      <dgm:prSet phldrT="[Κείμενο]" custT="1"/>
      <dgm:spPr/>
      <dgm:t>
        <a:bodyPr/>
        <a:lstStyle/>
        <a:p>
          <a:pPr algn="l"/>
          <a:r>
            <a:rPr lang="el-GR" sz="1200" dirty="0">
              <a:latin typeface="Book Antiqua" panose="02040602050305030304" pitchFamily="18" charset="0"/>
            </a:rPr>
            <a:t> </a:t>
          </a:r>
          <a:r>
            <a:rPr lang="el-GR" sz="1200" b="1" i="1" dirty="0">
              <a:latin typeface="Book Antiqua" panose="02040602050305030304" pitchFamily="18" charset="0"/>
            </a:rPr>
            <a:t>Για τη δημιουργία του ΕΥ λήφθηκαν υπόψη οι αρχές της πολυμεσικής μάθησης. </a:t>
          </a:r>
          <a:endParaRPr lang="el-GR" sz="1200" b="0" i="0" dirty="0">
            <a:latin typeface="Book Antiqua" panose="02040602050305030304" pitchFamily="18" charset="0"/>
          </a:endParaRPr>
        </a:p>
      </dgm:t>
    </dgm:pt>
    <dgm:pt modelId="{CE11BA9D-7662-47FA-AA2F-1886DDB62E3B}" type="parTrans" cxnId="{1000ED67-D2EB-4D9A-8FB0-E2FB851ED125}">
      <dgm:prSet/>
      <dgm:spPr/>
      <dgm:t>
        <a:bodyPr/>
        <a:lstStyle/>
        <a:p>
          <a:endParaRPr lang="el-GR"/>
        </a:p>
      </dgm:t>
    </dgm:pt>
    <dgm:pt modelId="{742DE454-5000-44DE-A8DC-CFC4CFD41B50}" type="sibTrans" cxnId="{1000ED67-D2EB-4D9A-8FB0-E2FB851ED125}">
      <dgm:prSet/>
      <dgm:spPr/>
      <dgm:t>
        <a:bodyPr/>
        <a:lstStyle/>
        <a:p>
          <a:endParaRPr lang="el-GR"/>
        </a:p>
      </dgm:t>
    </dgm:pt>
    <dgm:pt modelId="{9983FB85-8EC3-40F6-95F6-CC4FBBC7F351}" type="pres">
      <dgm:prSet presAssocID="{C46F6A6D-144C-4E1F-A75B-8D00E3A77498}" presName="Name0" presStyleCnt="0">
        <dgm:presLayoutVars>
          <dgm:dir/>
          <dgm:animLvl val="lvl"/>
          <dgm:resizeHandles/>
        </dgm:presLayoutVars>
      </dgm:prSet>
      <dgm:spPr/>
    </dgm:pt>
    <dgm:pt modelId="{AF74C0D3-0155-4A56-9773-7D88035C9913}" type="pres">
      <dgm:prSet presAssocID="{24CDCA46-2041-4E72-A981-85DAC4ADFF1C}" presName="linNode" presStyleCnt="0"/>
      <dgm:spPr/>
    </dgm:pt>
    <dgm:pt modelId="{001B33C1-DAFD-4CD6-BBAE-374ACF32F86F}" type="pres">
      <dgm:prSet presAssocID="{24CDCA46-2041-4E72-A981-85DAC4ADFF1C}" presName="parentShp" presStyleLbl="node1" presStyleIdx="0" presStyleCnt="2">
        <dgm:presLayoutVars>
          <dgm:bulletEnabled val="1"/>
        </dgm:presLayoutVars>
      </dgm:prSet>
      <dgm:spPr/>
    </dgm:pt>
    <dgm:pt modelId="{FA881C9B-81E5-497E-9B40-75084283D50F}" type="pres">
      <dgm:prSet presAssocID="{24CDCA46-2041-4E72-A981-85DAC4ADFF1C}" presName="childShp" presStyleLbl="bgAccFollowNode1" presStyleIdx="0" presStyleCnt="2" custScaleY="117355">
        <dgm:presLayoutVars>
          <dgm:bulletEnabled val="1"/>
        </dgm:presLayoutVars>
      </dgm:prSet>
      <dgm:spPr/>
    </dgm:pt>
    <dgm:pt modelId="{34C20671-5786-43D6-953B-8FC487AD5BDC}" type="pres">
      <dgm:prSet presAssocID="{A3DBA39B-9D4A-4B38-87C2-6BB084E3FDCE}" presName="spacing" presStyleCnt="0"/>
      <dgm:spPr/>
    </dgm:pt>
    <dgm:pt modelId="{F4DB7E20-6428-4E4A-8423-1141AC08DA1F}" type="pres">
      <dgm:prSet presAssocID="{09FAB171-FA8A-4B37-B0A6-F0F349A9D338}" presName="linNode" presStyleCnt="0"/>
      <dgm:spPr/>
    </dgm:pt>
    <dgm:pt modelId="{D8DA02C0-A942-4351-AA26-471635B2093D}" type="pres">
      <dgm:prSet presAssocID="{09FAB171-FA8A-4B37-B0A6-F0F349A9D338}" presName="parentShp" presStyleLbl="node1" presStyleIdx="1" presStyleCnt="2">
        <dgm:presLayoutVars>
          <dgm:bulletEnabled val="1"/>
        </dgm:presLayoutVars>
      </dgm:prSet>
      <dgm:spPr/>
    </dgm:pt>
    <dgm:pt modelId="{D1EFB81B-81D1-44E5-BCB1-3454A00BAC37}" type="pres">
      <dgm:prSet presAssocID="{09FAB171-FA8A-4B37-B0A6-F0F349A9D338}" presName="childShp" presStyleLbl="bgAccFollowNode1" presStyleIdx="1" presStyleCnt="2">
        <dgm:presLayoutVars>
          <dgm:bulletEnabled val="1"/>
        </dgm:presLayoutVars>
      </dgm:prSet>
      <dgm:spPr/>
    </dgm:pt>
  </dgm:ptLst>
  <dgm:cxnLst>
    <dgm:cxn modelId="{6BE5AE37-C3B1-4367-858E-3F6DA3BBED23}" srcId="{09FAB171-FA8A-4B37-B0A6-F0F349A9D338}" destId="{313E27CB-5909-4C2B-8AC9-48193FFBE10F}" srcOrd="0" destOrd="0" parTransId="{4F0AE443-61F5-403F-BCA1-5D4F3431DEDD}" sibTransId="{E3E1B1D9-618C-4BB8-A90C-29658519D426}"/>
    <dgm:cxn modelId="{4B90DC38-6AB3-4912-9880-658095A472A6}" type="presOf" srcId="{24CDCA46-2041-4E72-A981-85DAC4ADFF1C}" destId="{001B33C1-DAFD-4CD6-BBAE-374ACF32F86F}" srcOrd="0" destOrd="0" presId="urn:microsoft.com/office/officeart/2005/8/layout/vList6"/>
    <dgm:cxn modelId="{E019173A-9ECF-4C1A-B1B7-8C1556CE5742}" srcId="{C46F6A6D-144C-4E1F-A75B-8D00E3A77498}" destId="{24CDCA46-2041-4E72-A981-85DAC4ADFF1C}" srcOrd="0" destOrd="0" parTransId="{10713CD3-7B7A-41FA-B1D8-91FC9027B736}" sibTransId="{A3DBA39B-9D4A-4B38-87C2-6BB084E3FDCE}"/>
    <dgm:cxn modelId="{07B94961-2B7D-4B2C-86B8-7D29EE751C5C}" type="presOf" srcId="{4A331C79-20BD-4101-BC24-8E4C0530EB41}" destId="{D1EFB81B-81D1-44E5-BCB1-3454A00BAC37}" srcOrd="0" destOrd="1" presId="urn:microsoft.com/office/officeart/2005/8/layout/vList6"/>
    <dgm:cxn modelId="{1000ED67-D2EB-4D9A-8FB0-E2FB851ED125}" srcId="{24CDCA46-2041-4E72-A981-85DAC4ADFF1C}" destId="{87E546EC-B3D3-4033-8127-6A6E6A5B97F9}" srcOrd="1" destOrd="0" parTransId="{CE11BA9D-7662-47FA-AA2F-1886DDB62E3B}" sibTransId="{742DE454-5000-44DE-A8DC-CFC4CFD41B50}"/>
    <dgm:cxn modelId="{DFBE744C-5152-4DC4-974A-EBD175782944}" srcId="{09FAB171-FA8A-4B37-B0A6-F0F349A9D338}" destId="{93D98F2C-2EAA-4510-9797-3252CDBE89C7}" srcOrd="2" destOrd="0" parTransId="{2326A8F1-5D66-4882-BC8C-5BEE3DEC94DE}" sibTransId="{900AB659-C373-42FA-8A75-3D263C80A314}"/>
    <dgm:cxn modelId="{B0B85556-422A-4813-840C-8CD1BB504461}" type="presOf" srcId="{C46F6A6D-144C-4E1F-A75B-8D00E3A77498}" destId="{9983FB85-8EC3-40F6-95F6-CC4FBBC7F351}" srcOrd="0" destOrd="0" presId="urn:microsoft.com/office/officeart/2005/8/layout/vList6"/>
    <dgm:cxn modelId="{966D4658-DBAA-4AA8-B2DC-D7FBFD670674}" type="presOf" srcId="{313E27CB-5909-4C2B-8AC9-48193FFBE10F}" destId="{D1EFB81B-81D1-44E5-BCB1-3454A00BAC37}" srcOrd="0" destOrd="0" presId="urn:microsoft.com/office/officeart/2005/8/layout/vList6"/>
    <dgm:cxn modelId="{2F28397D-3C8C-4BEA-B751-E420E2418FEB}" type="presOf" srcId="{4618DB69-ED17-43FE-AA25-BBE81929DE0E}" destId="{FA881C9B-81E5-497E-9B40-75084283D50F}" srcOrd="0" destOrd="0" presId="urn:microsoft.com/office/officeart/2005/8/layout/vList6"/>
    <dgm:cxn modelId="{08A2ED94-994B-495D-B8ED-A0FBD7B533A7}" srcId="{24CDCA46-2041-4E72-A981-85DAC4ADFF1C}" destId="{4618DB69-ED17-43FE-AA25-BBE81929DE0E}" srcOrd="0" destOrd="0" parTransId="{99FA700F-E5FF-41D7-8008-11DF8053BA28}" sibTransId="{A184D47B-A34F-4698-8619-E9C5FC2489E6}"/>
    <dgm:cxn modelId="{D9702197-DFB3-4060-B67D-8BBF7E40E14D}" srcId="{C46F6A6D-144C-4E1F-A75B-8D00E3A77498}" destId="{09FAB171-FA8A-4B37-B0A6-F0F349A9D338}" srcOrd="1" destOrd="0" parTransId="{1652DD97-45F7-4386-9A69-5DEB3D026925}" sibTransId="{F463FCD8-5D9C-4A33-BBB9-2E36ED583807}"/>
    <dgm:cxn modelId="{628066CF-E152-43CA-A4E0-F281CAD4CB94}" type="presOf" srcId="{87E546EC-B3D3-4033-8127-6A6E6A5B97F9}" destId="{FA881C9B-81E5-497E-9B40-75084283D50F}" srcOrd="0" destOrd="1" presId="urn:microsoft.com/office/officeart/2005/8/layout/vList6"/>
    <dgm:cxn modelId="{09A3F5D2-12E6-455F-B073-1861CCB41161}" type="presOf" srcId="{93D98F2C-2EAA-4510-9797-3252CDBE89C7}" destId="{D1EFB81B-81D1-44E5-BCB1-3454A00BAC37}" srcOrd="0" destOrd="2" presId="urn:microsoft.com/office/officeart/2005/8/layout/vList6"/>
    <dgm:cxn modelId="{BC0A32F6-407D-48CA-A61A-9C6435FBB6FF}" srcId="{09FAB171-FA8A-4B37-B0A6-F0F349A9D338}" destId="{4A331C79-20BD-4101-BC24-8E4C0530EB41}" srcOrd="1" destOrd="0" parTransId="{6B967C43-AE52-429A-86EC-203E03E86CC6}" sibTransId="{63FC94D8-58F3-4F92-B376-269601AA56E8}"/>
    <dgm:cxn modelId="{14A3E7FC-146C-44C5-BE9C-7BDCF69D09EB}" type="presOf" srcId="{09FAB171-FA8A-4B37-B0A6-F0F349A9D338}" destId="{D8DA02C0-A942-4351-AA26-471635B2093D}" srcOrd="0" destOrd="0" presId="urn:microsoft.com/office/officeart/2005/8/layout/vList6"/>
    <dgm:cxn modelId="{8EC63E76-1588-4198-8DBB-22D1946B7220}" type="presParOf" srcId="{9983FB85-8EC3-40F6-95F6-CC4FBBC7F351}" destId="{AF74C0D3-0155-4A56-9773-7D88035C9913}" srcOrd="0" destOrd="0" presId="urn:microsoft.com/office/officeart/2005/8/layout/vList6"/>
    <dgm:cxn modelId="{4296D73C-0037-4B46-BC80-28A8AAE5D4E1}" type="presParOf" srcId="{AF74C0D3-0155-4A56-9773-7D88035C9913}" destId="{001B33C1-DAFD-4CD6-BBAE-374ACF32F86F}" srcOrd="0" destOrd="0" presId="urn:microsoft.com/office/officeart/2005/8/layout/vList6"/>
    <dgm:cxn modelId="{8390CAAA-6755-41C4-9B26-FE9C9AAE9DD5}" type="presParOf" srcId="{AF74C0D3-0155-4A56-9773-7D88035C9913}" destId="{FA881C9B-81E5-497E-9B40-75084283D50F}" srcOrd="1" destOrd="0" presId="urn:microsoft.com/office/officeart/2005/8/layout/vList6"/>
    <dgm:cxn modelId="{D0F2E3C4-089C-4BC8-A6D7-DB19056605EF}" type="presParOf" srcId="{9983FB85-8EC3-40F6-95F6-CC4FBBC7F351}" destId="{34C20671-5786-43D6-953B-8FC487AD5BDC}" srcOrd="1" destOrd="0" presId="urn:microsoft.com/office/officeart/2005/8/layout/vList6"/>
    <dgm:cxn modelId="{CFCE50BF-5E6A-4D15-9971-8FD03607DC54}" type="presParOf" srcId="{9983FB85-8EC3-40F6-95F6-CC4FBBC7F351}" destId="{F4DB7E20-6428-4E4A-8423-1141AC08DA1F}" srcOrd="2" destOrd="0" presId="urn:microsoft.com/office/officeart/2005/8/layout/vList6"/>
    <dgm:cxn modelId="{C9C167BE-38E4-4FFF-A19D-2F9E217DD9B5}" type="presParOf" srcId="{F4DB7E20-6428-4E4A-8423-1141AC08DA1F}" destId="{D8DA02C0-A942-4351-AA26-471635B2093D}" srcOrd="0" destOrd="0" presId="urn:microsoft.com/office/officeart/2005/8/layout/vList6"/>
    <dgm:cxn modelId="{252864A5-2A11-41E9-B19E-E65EB3B0B422}" type="presParOf" srcId="{F4DB7E20-6428-4E4A-8423-1141AC08DA1F}" destId="{D1EFB81B-81D1-44E5-BCB1-3454A00BAC37}"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BB736B7-56DD-4B73-9CB6-849F0EE4004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l-GR"/>
        </a:p>
      </dgm:t>
    </dgm:pt>
    <dgm:pt modelId="{AC9FEC89-FBEA-4165-A3A4-C09217BD6BE0}">
      <dgm:prSet phldrT="[Κείμενο]"/>
      <dgm:spPr/>
      <dgm:t>
        <a:bodyPr/>
        <a:lstStyle/>
        <a:p>
          <a:pPr algn="ctr"/>
          <a:endParaRPr lang="el-GR" b="1" i="1" u="sng" dirty="0">
            <a:solidFill>
              <a:srgbClr val="B83C47"/>
            </a:solidFill>
            <a:effectLst>
              <a:outerShdw blurRad="38100" dist="38100" dir="2700000" algn="tl">
                <a:srgbClr val="000000">
                  <a:alpha val="43137"/>
                </a:srgbClr>
              </a:outerShdw>
            </a:effectLst>
            <a:latin typeface="Book Antiqua" panose="02040602050305030304" pitchFamily="18" charset="0"/>
          </a:endParaRPr>
        </a:p>
        <a:p>
          <a:pPr algn="ctr"/>
          <a:endParaRPr lang="el-GR" b="1" i="1" u="sng" dirty="0">
            <a:solidFill>
              <a:srgbClr val="B83C47"/>
            </a:solidFill>
            <a:effectLst>
              <a:outerShdw blurRad="38100" dist="38100" dir="2700000" algn="tl">
                <a:srgbClr val="000000">
                  <a:alpha val="43137"/>
                </a:srgbClr>
              </a:outerShdw>
            </a:effectLst>
            <a:latin typeface="Book Antiqua" panose="02040602050305030304" pitchFamily="18" charset="0"/>
          </a:endParaRPr>
        </a:p>
        <a:p>
          <a:pPr algn="ctr"/>
          <a:endParaRPr lang="el-GR" b="1" i="1" u="sng" dirty="0">
            <a:solidFill>
              <a:srgbClr val="B83C47"/>
            </a:solidFill>
            <a:effectLst>
              <a:outerShdw blurRad="38100" dist="38100" dir="2700000" algn="tl">
                <a:srgbClr val="000000">
                  <a:alpha val="43137"/>
                </a:srgbClr>
              </a:outerShdw>
            </a:effectLst>
            <a:latin typeface="Book Antiqua" panose="02040602050305030304" pitchFamily="18" charset="0"/>
          </a:endParaRPr>
        </a:p>
        <a:p>
          <a:pPr algn="ctr"/>
          <a:r>
            <a:rPr lang="el-GR" b="1" i="1" u="sng" dirty="0">
              <a:solidFill>
                <a:srgbClr val="B83C47"/>
              </a:solidFill>
              <a:effectLst>
                <a:outerShdw blurRad="38100" dist="38100" dir="2700000" algn="tl">
                  <a:srgbClr val="000000">
                    <a:alpha val="43137"/>
                  </a:srgbClr>
                </a:outerShdw>
              </a:effectLst>
              <a:latin typeface="Book Antiqua" panose="02040602050305030304" pitchFamily="18" charset="0"/>
            </a:rPr>
            <a:t>Περιορισμοί</a:t>
          </a:r>
          <a:r>
            <a:rPr lang="el-GR" b="1" i="1" u="sng" dirty="0">
              <a:effectLst>
                <a:outerShdw blurRad="38100" dist="38100" dir="2700000" algn="tl">
                  <a:srgbClr val="000000">
                    <a:alpha val="43137"/>
                  </a:srgbClr>
                </a:outerShdw>
              </a:effectLst>
              <a:latin typeface="Book Antiqua" panose="02040602050305030304" pitchFamily="18" charset="0"/>
            </a:rPr>
            <a:t> </a:t>
          </a:r>
          <a:r>
            <a:rPr lang="el-GR" b="1" i="1" u="sng" dirty="0">
              <a:solidFill>
                <a:srgbClr val="B83C47"/>
              </a:solidFill>
              <a:effectLst>
                <a:outerShdw blurRad="38100" dist="38100" dir="2700000" algn="tl">
                  <a:srgbClr val="000000">
                    <a:alpha val="43137"/>
                  </a:srgbClr>
                </a:outerShdw>
              </a:effectLst>
              <a:latin typeface="Book Antiqua" panose="02040602050305030304" pitchFamily="18" charset="0"/>
            </a:rPr>
            <a:t>Έρευνας</a:t>
          </a:r>
        </a:p>
      </dgm:t>
    </dgm:pt>
    <dgm:pt modelId="{66D52871-B915-4BAB-B74F-8D2B111A5CD6}" type="parTrans" cxnId="{575886E7-B1EE-4700-9044-96D15199D475}">
      <dgm:prSet/>
      <dgm:spPr/>
      <dgm:t>
        <a:bodyPr/>
        <a:lstStyle/>
        <a:p>
          <a:endParaRPr lang="el-GR">
            <a:latin typeface="Book Antiqua" panose="02040602050305030304" pitchFamily="18" charset="0"/>
          </a:endParaRPr>
        </a:p>
      </dgm:t>
    </dgm:pt>
    <dgm:pt modelId="{51E42612-53F6-4894-AAFF-C395AF0CB6ED}" type="sibTrans" cxnId="{575886E7-B1EE-4700-9044-96D15199D475}">
      <dgm:prSet/>
      <dgm:spPr/>
      <dgm:t>
        <a:bodyPr/>
        <a:lstStyle/>
        <a:p>
          <a:endParaRPr lang="el-GR">
            <a:latin typeface="Book Antiqua" panose="02040602050305030304" pitchFamily="18" charset="0"/>
          </a:endParaRPr>
        </a:p>
      </dgm:t>
    </dgm:pt>
    <dgm:pt modelId="{C6B0D86C-E82F-4A2D-9D8D-E75C8FCF0C2E}">
      <dgm:prSet phldrT="[Κείμενο]" custT="1"/>
      <dgm:spPr/>
      <dgm:t>
        <a:bodyPr/>
        <a:lstStyle/>
        <a:p>
          <a:r>
            <a:rPr lang="en" sz="1400" b="1" dirty="0">
              <a:solidFill>
                <a:srgbClr val="B83C47"/>
              </a:solidFill>
              <a:latin typeface="Dancing Script"/>
              <a:ea typeface="Dancing Script"/>
              <a:cs typeface="Dancing Script"/>
              <a:sym typeface="Dancing Script"/>
            </a:rPr>
            <a:t>1</a:t>
          </a:r>
          <a:r>
            <a:rPr lang="el-GR" sz="1400" b="1" dirty="0">
              <a:solidFill>
                <a:schemeClr val="dk1"/>
              </a:solidFill>
              <a:latin typeface="Dancing Script"/>
              <a:ea typeface="Dancing Script"/>
              <a:cs typeface="Dancing Script"/>
              <a:sym typeface="Dancing Script"/>
            </a:rPr>
            <a:t>. </a:t>
          </a:r>
          <a:r>
            <a:rPr lang="el-GR" sz="1400" dirty="0">
              <a:latin typeface="Book Antiqua" panose="02040602050305030304" pitchFamily="18" charset="0"/>
            </a:rPr>
            <a:t>Το Ε.Υ δεν αποτέλεσε μέσο που χρησιμοποιήθηκε στο πλαίσιο μιας εκπαιδευτικής παρέμβασης</a:t>
          </a:r>
        </a:p>
      </dgm:t>
    </dgm:pt>
    <dgm:pt modelId="{978296CC-71A4-4825-97C1-062BA1B2AC67}" type="parTrans" cxnId="{5BE25DA0-050A-4550-9692-5A7C77444262}">
      <dgm:prSet/>
      <dgm:spPr/>
      <dgm:t>
        <a:bodyPr/>
        <a:lstStyle/>
        <a:p>
          <a:endParaRPr lang="el-GR">
            <a:latin typeface="Book Antiqua" panose="02040602050305030304" pitchFamily="18" charset="0"/>
          </a:endParaRPr>
        </a:p>
      </dgm:t>
    </dgm:pt>
    <dgm:pt modelId="{C9914FDA-BB83-4ADA-9503-77D4A1BC27E1}" type="sibTrans" cxnId="{5BE25DA0-050A-4550-9692-5A7C77444262}">
      <dgm:prSet/>
      <dgm:spPr/>
      <dgm:t>
        <a:bodyPr/>
        <a:lstStyle/>
        <a:p>
          <a:endParaRPr lang="el-GR">
            <a:latin typeface="Book Antiqua" panose="02040602050305030304" pitchFamily="18" charset="0"/>
          </a:endParaRPr>
        </a:p>
      </dgm:t>
    </dgm:pt>
    <dgm:pt modelId="{65E65202-62CF-4808-A99E-F5A3C98DCB03}">
      <dgm:prSet phldrT="[Κείμενο]" custT="1"/>
      <dgm:spPr/>
      <dgm:t>
        <a:bodyPr/>
        <a:lstStyle/>
        <a:p>
          <a:r>
            <a:rPr lang="en" sz="1400" b="1" dirty="0">
              <a:solidFill>
                <a:srgbClr val="B83C47"/>
              </a:solidFill>
              <a:latin typeface="Dancing Script"/>
              <a:ea typeface="Dancing Script"/>
              <a:cs typeface="Dancing Script"/>
              <a:sym typeface="Dancing Script"/>
            </a:rPr>
            <a:t>2</a:t>
          </a:r>
          <a:r>
            <a:rPr lang="el-GR" sz="1400" b="1" dirty="0">
              <a:solidFill>
                <a:schemeClr val="dk1"/>
              </a:solidFill>
              <a:latin typeface="Dancing Script"/>
              <a:ea typeface="Dancing Script"/>
              <a:cs typeface="Dancing Script"/>
              <a:sym typeface="Dancing Script"/>
            </a:rPr>
            <a:t>. </a:t>
          </a:r>
          <a:r>
            <a:rPr lang="el-GR" sz="1400" dirty="0">
              <a:latin typeface="Book Antiqua" panose="02040602050305030304" pitchFamily="18" charset="0"/>
            </a:rPr>
            <a:t>Τα άτομα που αξιολόγησαν το ΕΥ ήταν γυναίκες</a:t>
          </a:r>
        </a:p>
      </dgm:t>
    </dgm:pt>
    <dgm:pt modelId="{B0A65A27-DF01-4C4D-9831-7240D368EE38}" type="parTrans" cxnId="{5B367C99-5B40-49DC-8971-8F58FB3BC83F}">
      <dgm:prSet/>
      <dgm:spPr/>
      <dgm:t>
        <a:bodyPr/>
        <a:lstStyle/>
        <a:p>
          <a:endParaRPr lang="el-GR">
            <a:latin typeface="Book Antiqua" panose="02040602050305030304" pitchFamily="18" charset="0"/>
          </a:endParaRPr>
        </a:p>
      </dgm:t>
    </dgm:pt>
    <dgm:pt modelId="{DB32AE5C-BE61-4D6D-A62D-8D7359AE3246}" type="sibTrans" cxnId="{5B367C99-5B40-49DC-8971-8F58FB3BC83F}">
      <dgm:prSet/>
      <dgm:spPr/>
      <dgm:t>
        <a:bodyPr/>
        <a:lstStyle/>
        <a:p>
          <a:endParaRPr lang="el-GR">
            <a:latin typeface="Book Antiqua" panose="02040602050305030304" pitchFamily="18" charset="0"/>
          </a:endParaRPr>
        </a:p>
      </dgm:t>
    </dgm:pt>
    <dgm:pt modelId="{6A945ECC-0D99-4D9E-9511-0A0F62AC0E36}">
      <dgm:prSet phldrT="[Κείμενο]" custT="1"/>
      <dgm:spPr/>
      <dgm:t>
        <a:bodyPr/>
        <a:lstStyle/>
        <a:p>
          <a:r>
            <a:rPr lang="en" sz="1400" b="1" dirty="0">
              <a:solidFill>
                <a:srgbClr val="B83C47"/>
              </a:solidFill>
              <a:latin typeface="Dancing Script"/>
              <a:ea typeface="Dancing Script"/>
              <a:cs typeface="Dancing Script"/>
              <a:sym typeface="Dancing Script"/>
            </a:rPr>
            <a:t>3</a:t>
          </a:r>
          <a:r>
            <a:rPr lang="el-GR" sz="1400" b="1" dirty="0">
              <a:solidFill>
                <a:schemeClr val="dk1"/>
              </a:solidFill>
              <a:latin typeface="Dancing Script"/>
              <a:ea typeface="Dancing Script"/>
              <a:cs typeface="Dancing Script"/>
              <a:sym typeface="Dancing Script"/>
            </a:rPr>
            <a:t>. </a:t>
          </a:r>
          <a:r>
            <a:rPr lang="el-GR" sz="1400" dirty="0">
              <a:latin typeface="Book Antiqua" panose="02040602050305030304" pitchFamily="18" charset="0"/>
            </a:rPr>
            <a:t>Το δείγμα ήταν αποτέλεσμα σκόπιμης δειγματοληψίας, η οποία δεν ενδείκνυται για γενίκευση ευρημάτων</a:t>
          </a:r>
        </a:p>
      </dgm:t>
    </dgm:pt>
    <dgm:pt modelId="{540BC889-5AD8-4215-BEFB-1E5233815E76}" type="parTrans" cxnId="{721FF89C-F946-4C14-AE0C-0190AA310A03}">
      <dgm:prSet/>
      <dgm:spPr/>
      <dgm:t>
        <a:bodyPr/>
        <a:lstStyle/>
        <a:p>
          <a:endParaRPr lang="el-GR">
            <a:latin typeface="Book Antiqua" panose="02040602050305030304" pitchFamily="18" charset="0"/>
          </a:endParaRPr>
        </a:p>
      </dgm:t>
    </dgm:pt>
    <dgm:pt modelId="{71418BB3-D84D-4331-A77C-547B6B2C2A27}" type="sibTrans" cxnId="{721FF89C-F946-4C14-AE0C-0190AA310A03}">
      <dgm:prSet/>
      <dgm:spPr/>
      <dgm:t>
        <a:bodyPr/>
        <a:lstStyle/>
        <a:p>
          <a:endParaRPr lang="el-GR">
            <a:latin typeface="Book Antiqua" panose="02040602050305030304" pitchFamily="18" charset="0"/>
          </a:endParaRPr>
        </a:p>
      </dgm:t>
    </dgm:pt>
    <dgm:pt modelId="{3340A48E-1A4B-40B5-9787-F4B192DBCCAE}">
      <dgm:prSet phldrT="[Κείμενο]" custT="1"/>
      <dgm:spPr/>
      <dgm:t>
        <a:bodyPr/>
        <a:lstStyle/>
        <a:p>
          <a:r>
            <a:rPr lang="el-GR" sz="1400" dirty="0">
              <a:solidFill>
                <a:srgbClr val="B83C47"/>
              </a:solidFill>
              <a:latin typeface="Book Antiqua" panose="02040602050305030304" pitchFamily="18" charset="0"/>
            </a:rPr>
            <a:t>4</a:t>
          </a:r>
          <a:r>
            <a:rPr lang="el-GR" sz="1400" dirty="0">
              <a:latin typeface="Book Antiqua" panose="02040602050305030304" pitchFamily="18" charset="0"/>
            </a:rPr>
            <a:t>. Η εφαρμογή διαμορφωτικής αξιολόγησης, αφού ο στόχος της είναι η βελτίωση του υλικού και όχι η ανάδειξη ευρημάτων</a:t>
          </a:r>
        </a:p>
      </dgm:t>
    </dgm:pt>
    <dgm:pt modelId="{F6CD04E0-C0BB-43BA-8505-F064ABECE0FF}" type="parTrans" cxnId="{200407BD-44E7-429F-AEE4-8EC5C9522B53}">
      <dgm:prSet/>
      <dgm:spPr/>
      <dgm:t>
        <a:bodyPr/>
        <a:lstStyle/>
        <a:p>
          <a:endParaRPr lang="el-GR"/>
        </a:p>
      </dgm:t>
    </dgm:pt>
    <dgm:pt modelId="{9CC62A4D-E36C-4E9B-9EAD-5428D7D33B68}" type="sibTrans" cxnId="{200407BD-44E7-429F-AEE4-8EC5C9522B53}">
      <dgm:prSet/>
      <dgm:spPr/>
      <dgm:t>
        <a:bodyPr/>
        <a:lstStyle/>
        <a:p>
          <a:endParaRPr lang="el-GR"/>
        </a:p>
      </dgm:t>
    </dgm:pt>
    <dgm:pt modelId="{F3078774-F541-45AE-973F-C37015EFB170}" type="pres">
      <dgm:prSet presAssocID="{0BB736B7-56DD-4B73-9CB6-849F0EE40046}" presName="vert0" presStyleCnt="0">
        <dgm:presLayoutVars>
          <dgm:dir/>
          <dgm:animOne val="branch"/>
          <dgm:animLvl val="lvl"/>
        </dgm:presLayoutVars>
      </dgm:prSet>
      <dgm:spPr/>
    </dgm:pt>
    <dgm:pt modelId="{00556C42-7080-463D-B495-CDAA3F7027A6}" type="pres">
      <dgm:prSet presAssocID="{AC9FEC89-FBEA-4165-A3A4-C09217BD6BE0}" presName="thickLine" presStyleLbl="alignNode1" presStyleIdx="0" presStyleCnt="1"/>
      <dgm:spPr/>
    </dgm:pt>
    <dgm:pt modelId="{97726FE0-33C1-4BC5-98E2-EB35F7A50253}" type="pres">
      <dgm:prSet presAssocID="{AC9FEC89-FBEA-4165-A3A4-C09217BD6BE0}" presName="horz1" presStyleCnt="0"/>
      <dgm:spPr/>
    </dgm:pt>
    <dgm:pt modelId="{FE7BE59E-08FA-4F8B-942E-701619B0E677}" type="pres">
      <dgm:prSet presAssocID="{AC9FEC89-FBEA-4165-A3A4-C09217BD6BE0}" presName="tx1" presStyleLbl="revTx" presStyleIdx="0" presStyleCnt="5" custScaleX="178571"/>
      <dgm:spPr/>
    </dgm:pt>
    <dgm:pt modelId="{4DB14962-2468-4486-9E76-07C6E03A43FC}" type="pres">
      <dgm:prSet presAssocID="{AC9FEC89-FBEA-4165-A3A4-C09217BD6BE0}" presName="vert1" presStyleCnt="0"/>
      <dgm:spPr/>
    </dgm:pt>
    <dgm:pt modelId="{F8614CBB-801E-4098-BEE5-30B3E02AE9D6}" type="pres">
      <dgm:prSet presAssocID="{C6B0D86C-E82F-4A2D-9D8D-E75C8FCF0C2E}" presName="vertSpace2a" presStyleCnt="0"/>
      <dgm:spPr/>
    </dgm:pt>
    <dgm:pt modelId="{7CE7AC03-736C-469B-87BA-575B3547CF8E}" type="pres">
      <dgm:prSet presAssocID="{C6B0D86C-E82F-4A2D-9D8D-E75C8FCF0C2E}" presName="horz2" presStyleCnt="0"/>
      <dgm:spPr/>
    </dgm:pt>
    <dgm:pt modelId="{B048E45F-857D-4A34-9928-382AD1904CD1}" type="pres">
      <dgm:prSet presAssocID="{C6B0D86C-E82F-4A2D-9D8D-E75C8FCF0C2E}" presName="horzSpace2" presStyleCnt="0"/>
      <dgm:spPr/>
    </dgm:pt>
    <dgm:pt modelId="{EBF5B219-A75E-4AC3-B374-D6B2F20E4B3B}" type="pres">
      <dgm:prSet presAssocID="{C6B0D86C-E82F-4A2D-9D8D-E75C8FCF0C2E}" presName="tx2" presStyleLbl="revTx" presStyleIdx="1" presStyleCnt="5"/>
      <dgm:spPr/>
    </dgm:pt>
    <dgm:pt modelId="{C036915A-1B8D-49C4-A0EA-9F3CA5F5C719}" type="pres">
      <dgm:prSet presAssocID="{C6B0D86C-E82F-4A2D-9D8D-E75C8FCF0C2E}" presName="vert2" presStyleCnt="0"/>
      <dgm:spPr/>
    </dgm:pt>
    <dgm:pt modelId="{2B0D60B8-1F43-4046-AF99-76AC72AAE334}" type="pres">
      <dgm:prSet presAssocID="{C6B0D86C-E82F-4A2D-9D8D-E75C8FCF0C2E}" presName="thinLine2b" presStyleLbl="callout" presStyleIdx="0" presStyleCnt="4"/>
      <dgm:spPr/>
    </dgm:pt>
    <dgm:pt modelId="{5C364130-BC94-408F-835B-CB86E1ED99C9}" type="pres">
      <dgm:prSet presAssocID="{C6B0D86C-E82F-4A2D-9D8D-E75C8FCF0C2E}" presName="vertSpace2b" presStyleCnt="0"/>
      <dgm:spPr/>
    </dgm:pt>
    <dgm:pt modelId="{A676F1C3-A6AF-4F47-9B30-32F3BC485D1D}" type="pres">
      <dgm:prSet presAssocID="{65E65202-62CF-4808-A99E-F5A3C98DCB03}" presName="horz2" presStyleCnt="0"/>
      <dgm:spPr/>
    </dgm:pt>
    <dgm:pt modelId="{7C02289E-975A-4193-BA3E-B35FD80A2328}" type="pres">
      <dgm:prSet presAssocID="{65E65202-62CF-4808-A99E-F5A3C98DCB03}" presName="horzSpace2" presStyleCnt="0"/>
      <dgm:spPr/>
    </dgm:pt>
    <dgm:pt modelId="{4099326B-216A-4C40-8400-D42804B70484}" type="pres">
      <dgm:prSet presAssocID="{65E65202-62CF-4808-A99E-F5A3C98DCB03}" presName="tx2" presStyleLbl="revTx" presStyleIdx="2" presStyleCnt="5"/>
      <dgm:spPr/>
    </dgm:pt>
    <dgm:pt modelId="{FC6B7303-EF24-4753-B03D-830E7034D3A9}" type="pres">
      <dgm:prSet presAssocID="{65E65202-62CF-4808-A99E-F5A3C98DCB03}" presName="vert2" presStyleCnt="0"/>
      <dgm:spPr/>
    </dgm:pt>
    <dgm:pt modelId="{4A32CAFE-B744-47C1-91D4-B0E02E756B7E}" type="pres">
      <dgm:prSet presAssocID="{65E65202-62CF-4808-A99E-F5A3C98DCB03}" presName="thinLine2b" presStyleLbl="callout" presStyleIdx="1" presStyleCnt="4"/>
      <dgm:spPr/>
    </dgm:pt>
    <dgm:pt modelId="{690D52E2-F6F4-4C27-8855-7E428E785FBD}" type="pres">
      <dgm:prSet presAssocID="{65E65202-62CF-4808-A99E-F5A3C98DCB03}" presName="vertSpace2b" presStyleCnt="0"/>
      <dgm:spPr/>
    </dgm:pt>
    <dgm:pt modelId="{10F8977A-A2F6-4B58-8C7C-86A9AB8DFF20}" type="pres">
      <dgm:prSet presAssocID="{6A945ECC-0D99-4D9E-9511-0A0F62AC0E36}" presName="horz2" presStyleCnt="0"/>
      <dgm:spPr/>
    </dgm:pt>
    <dgm:pt modelId="{BC3191E2-DDE7-4B66-9A7A-01A41B0BF326}" type="pres">
      <dgm:prSet presAssocID="{6A945ECC-0D99-4D9E-9511-0A0F62AC0E36}" presName="horzSpace2" presStyleCnt="0"/>
      <dgm:spPr/>
    </dgm:pt>
    <dgm:pt modelId="{296A748B-92F9-4856-9798-FFBF2321D6AD}" type="pres">
      <dgm:prSet presAssocID="{6A945ECC-0D99-4D9E-9511-0A0F62AC0E36}" presName="tx2" presStyleLbl="revTx" presStyleIdx="3" presStyleCnt="5"/>
      <dgm:spPr/>
    </dgm:pt>
    <dgm:pt modelId="{58A5F0B6-A3A4-4633-AB82-466E6C417F3D}" type="pres">
      <dgm:prSet presAssocID="{6A945ECC-0D99-4D9E-9511-0A0F62AC0E36}" presName="vert2" presStyleCnt="0"/>
      <dgm:spPr/>
    </dgm:pt>
    <dgm:pt modelId="{5502B013-F44B-4BBD-AB7C-E51952F79D0A}" type="pres">
      <dgm:prSet presAssocID="{6A945ECC-0D99-4D9E-9511-0A0F62AC0E36}" presName="thinLine2b" presStyleLbl="callout" presStyleIdx="2" presStyleCnt="4"/>
      <dgm:spPr/>
    </dgm:pt>
    <dgm:pt modelId="{A3CAB7D8-9050-41D8-A476-FDAE44CEDA18}" type="pres">
      <dgm:prSet presAssocID="{6A945ECC-0D99-4D9E-9511-0A0F62AC0E36}" presName="vertSpace2b" presStyleCnt="0"/>
      <dgm:spPr/>
    </dgm:pt>
    <dgm:pt modelId="{F017AFC0-8602-4EAD-84D1-248FDDDBC76C}" type="pres">
      <dgm:prSet presAssocID="{3340A48E-1A4B-40B5-9787-F4B192DBCCAE}" presName="horz2" presStyleCnt="0"/>
      <dgm:spPr/>
    </dgm:pt>
    <dgm:pt modelId="{B3E33C26-EF0F-4ADD-9BD1-A3BB8E5F2FAC}" type="pres">
      <dgm:prSet presAssocID="{3340A48E-1A4B-40B5-9787-F4B192DBCCAE}" presName="horzSpace2" presStyleCnt="0"/>
      <dgm:spPr/>
    </dgm:pt>
    <dgm:pt modelId="{B7DCFE0C-8DCF-495F-9E61-714305ADA400}" type="pres">
      <dgm:prSet presAssocID="{3340A48E-1A4B-40B5-9787-F4B192DBCCAE}" presName="tx2" presStyleLbl="revTx" presStyleIdx="4" presStyleCnt="5"/>
      <dgm:spPr/>
    </dgm:pt>
    <dgm:pt modelId="{27C24D45-13AC-45A2-B314-E08775CFC79E}" type="pres">
      <dgm:prSet presAssocID="{3340A48E-1A4B-40B5-9787-F4B192DBCCAE}" presName="vert2" presStyleCnt="0"/>
      <dgm:spPr/>
    </dgm:pt>
    <dgm:pt modelId="{9F9AB0D9-9C83-4A6F-BADF-79F39D3D5162}" type="pres">
      <dgm:prSet presAssocID="{3340A48E-1A4B-40B5-9787-F4B192DBCCAE}" presName="thinLine2b" presStyleLbl="callout" presStyleIdx="3" presStyleCnt="4"/>
      <dgm:spPr/>
    </dgm:pt>
    <dgm:pt modelId="{7FF61784-4D5F-4614-9590-D2B567892F88}" type="pres">
      <dgm:prSet presAssocID="{3340A48E-1A4B-40B5-9787-F4B192DBCCAE}" presName="vertSpace2b" presStyleCnt="0"/>
      <dgm:spPr/>
    </dgm:pt>
  </dgm:ptLst>
  <dgm:cxnLst>
    <dgm:cxn modelId="{2E822716-34A5-4054-ABE7-A8E5B0F664B4}" type="presOf" srcId="{3340A48E-1A4B-40B5-9787-F4B192DBCCAE}" destId="{B7DCFE0C-8DCF-495F-9E61-714305ADA400}" srcOrd="0" destOrd="0" presId="urn:microsoft.com/office/officeart/2008/layout/LinedList"/>
    <dgm:cxn modelId="{90240037-F183-413F-88DA-D21F0B0B3EB6}" type="presOf" srcId="{C6B0D86C-E82F-4A2D-9D8D-E75C8FCF0C2E}" destId="{EBF5B219-A75E-4AC3-B374-D6B2F20E4B3B}" srcOrd="0" destOrd="0" presId="urn:microsoft.com/office/officeart/2008/layout/LinedList"/>
    <dgm:cxn modelId="{94B5D73A-0DDA-4113-A4EB-5F8DE32E5DB6}" type="presOf" srcId="{6A945ECC-0D99-4D9E-9511-0A0F62AC0E36}" destId="{296A748B-92F9-4856-9798-FFBF2321D6AD}" srcOrd="0" destOrd="0" presId="urn:microsoft.com/office/officeart/2008/layout/LinedList"/>
    <dgm:cxn modelId="{0A3A5179-9730-4AB1-840B-FE33BDF080F2}" type="presOf" srcId="{AC9FEC89-FBEA-4165-A3A4-C09217BD6BE0}" destId="{FE7BE59E-08FA-4F8B-942E-701619B0E677}" srcOrd="0" destOrd="0" presId="urn:microsoft.com/office/officeart/2008/layout/LinedList"/>
    <dgm:cxn modelId="{5B367C99-5B40-49DC-8971-8F58FB3BC83F}" srcId="{AC9FEC89-FBEA-4165-A3A4-C09217BD6BE0}" destId="{65E65202-62CF-4808-A99E-F5A3C98DCB03}" srcOrd="1" destOrd="0" parTransId="{B0A65A27-DF01-4C4D-9831-7240D368EE38}" sibTransId="{DB32AE5C-BE61-4D6D-A62D-8D7359AE3246}"/>
    <dgm:cxn modelId="{721FF89C-F946-4C14-AE0C-0190AA310A03}" srcId="{AC9FEC89-FBEA-4165-A3A4-C09217BD6BE0}" destId="{6A945ECC-0D99-4D9E-9511-0A0F62AC0E36}" srcOrd="2" destOrd="0" parTransId="{540BC889-5AD8-4215-BEFB-1E5233815E76}" sibTransId="{71418BB3-D84D-4331-A77C-547B6B2C2A27}"/>
    <dgm:cxn modelId="{5BE25DA0-050A-4550-9692-5A7C77444262}" srcId="{AC9FEC89-FBEA-4165-A3A4-C09217BD6BE0}" destId="{C6B0D86C-E82F-4A2D-9D8D-E75C8FCF0C2E}" srcOrd="0" destOrd="0" parTransId="{978296CC-71A4-4825-97C1-062BA1B2AC67}" sibTransId="{C9914FDA-BB83-4ADA-9503-77D4A1BC27E1}"/>
    <dgm:cxn modelId="{EAA388AA-BE49-4C48-86A1-F6633E8D75C5}" type="presOf" srcId="{0BB736B7-56DD-4B73-9CB6-849F0EE40046}" destId="{F3078774-F541-45AE-973F-C37015EFB170}" srcOrd="0" destOrd="0" presId="urn:microsoft.com/office/officeart/2008/layout/LinedList"/>
    <dgm:cxn modelId="{200407BD-44E7-429F-AEE4-8EC5C9522B53}" srcId="{AC9FEC89-FBEA-4165-A3A4-C09217BD6BE0}" destId="{3340A48E-1A4B-40B5-9787-F4B192DBCCAE}" srcOrd="3" destOrd="0" parTransId="{F6CD04E0-C0BB-43BA-8505-F064ABECE0FF}" sibTransId="{9CC62A4D-E36C-4E9B-9EAD-5428D7D33B68}"/>
    <dgm:cxn modelId="{ABFFDBE6-1B32-49C1-A08B-04785BD8E9DF}" type="presOf" srcId="{65E65202-62CF-4808-A99E-F5A3C98DCB03}" destId="{4099326B-216A-4C40-8400-D42804B70484}" srcOrd="0" destOrd="0" presId="urn:microsoft.com/office/officeart/2008/layout/LinedList"/>
    <dgm:cxn modelId="{575886E7-B1EE-4700-9044-96D15199D475}" srcId="{0BB736B7-56DD-4B73-9CB6-849F0EE40046}" destId="{AC9FEC89-FBEA-4165-A3A4-C09217BD6BE0}" srcOrd="0" destOrd="0" parTransId="{66D52871-B915-4BAB-B74F-8D2B111A5CD6}" sibTransId="{51E42612-53F6-4894-AAFF-C395AF0CB6ED}"/>
    <dgm:cxn modelId="{E4C3DE1E-BEC7-4A97-AD79-EFB71827C938}" type="presParOf" srcId="{F3078774-F541-45AE-973F-C37015EFB170}" destId="{00556C42-7080-463D-B495-CDAA3F7027A6}" srcOrd="0" destOrd="0" presId="urn:microsoft.com/office/officeart/2008/layout/LinedList"/>
    <dgm:cxn modelId="{CDA50916-C535-4ECC-BC43-94A0344B2FE7}" type="presParOf" srcId="{F3078774-F541-45AE-973F-C37015EFB170}" destId="{97726FE0-33C1-4BC5-98E2-EB35F7A50253}" srcOrd="1" destOrd="0" presId="urn:microsoft.com/office/officeart/2008/layout/LinedList"/>
    <dgm:cxn modelId="{83AF0644-BEE6-4A97-A5B1-78624D865CEC}" type="presParOf" srcId="{97726FE0-33C1-4BC5-98E2-EB35F7A50253}" destId="{FE7BE59E-08FA-4F8B-942E-701619B0E677}" srcOrd="0" destOrd="0" presId="urn:microsoft.com/office/officeart/2008/layout/LinedList"/>
    <dgm:cxn modelId="{0E9CCDC4-3825-4CF8-9455-93050BE53C8E}" type="presParOf" srcId="{97726FE0-33C1-4BC5-98E2-EB35F7A50253}" destId="{4DB14962-2468-4486-9E76-07C6E03A43FC}" srcOrd="1" destOrd="0" presId="urn:microsoft.com/office/officeart/2008/layout/LinedList"/>
    <dgm:cxn modelId="{81596134-4F9C-4E94-BBA2-AB50F0C9F8A4}" type="presParOf" srcId="{4DB14962-2468-4486-9E76-07C6E03A43FC}" destId="{F8614CBB-801E-4098-BEE5-30B3E02AE9D6}" srcOrd="0" destOrd="0" presId="urn:microsoft.com/office/officeart/2008/layout/LinedList"/>
    <dgm:cxn modelId="{CD1AAF76-62D1-40C7-969D-FE647AFC712A}" type="presParOf" srcId="{4DB14962-2468-4486-9E76-07C6E03A43FC}" destId="{7CE7AC03-736C-469B-87BA-575B3547CF8E}" srcOrd="1" destOrd="0" presId="urn:microsoft.com/office/officeart/2008/layout/LinedList"/>
    <dgm:cxn modelId="{33C00C4E-B970-49A0-92C6-4B4A93C4F40E}" type="presParOf" srcId="{7CE7AC03-736C-469B-87BA-575B3547CF8E}" destId="{B048E45F-857D-4A34-9928-382AD1904CD1}" srcOrd="0" destOrd="0" presId="urn:microsoft.com/office/officeart/2008/layout/LinedList"/>
    <dgm:cxn modelId="{06F077DB-C69B-4224-99D3-6169BE35A92A}" type="presParOf" srcId="{7CE7AC03-736C-469B-87BA-575B3547CF8E}" destId="{EBF5B219-A75E-4AC3-B374-D6B2F20E4B3B}" srcOrd="1" destOrd="0" presId="urn:microsoft.com/office/officeart/2008/layout/LinedList"/>
    <dgm:cxn modelId="{CA625B04-FFB1-41CC-8842-A4CCDD8533D6}" type="presParOf" srcId="{7CE7AC03-736C-469B-87BA-575B3547CF8E}" destId="{C036915A-1B8D-49C4-A0EA-9F3CA5F5C719}" srcOrd="2" destOrd="0" presId="urn:microsoft.com/office/officeart/2008/layout/LinedList"/>
    <dgm:cxn modelId="{B29A640F-1367-400B-8B99-5C5C0F52986B}" type="presParOf" srcId="{4DB14962-2468-4486-9E76-07C6E03A43FC}" destId="{2B0D60B8-1F43-4046-AF99-76AC72AAE334}" srcOrd="2" destOrd="0" presId="urn:microsoft.com/office/officeart/2008/layout/LinedList"/>
    <dgm:cxn modelId="{45A41DAF-8297-47A3-9D6B-D7500A442390}" type="presParOf" srcId="{4DB14962-2468-4486-9E76-07C6E03A43FC}" destId="{5C364130-BC94-408F-835B-CB86E1ED99C9}" srcOrd="3" destOrd="0" presId="urn:microsoft.com/office/officeart/2008/layout/LinedList"/>
    <dgm:cxn modelId="{7D987ECF-6574-44A3-8EFE-0333A1E9B649}" type="presParOf" srcId="{4DB14962-2468-4486-9E76-07C6E03A43FC}" destId="{A676F1C3-A6AF-4F47-9B30-32F3BC485D1D}" srcOrd="4" destOrd="0" presId="urn:microsoft.com/office/officeart/2008/layout/LinedList"/>
    <dgm:cxn modelId="{84F320E1-677A-4351-B0D4-A303877D7A27}" type="presParOf" srcId="{A676F1C3-A6AF-4F47-9B30-32F3BC485D1D}" destId="{7C02289E-975A-4193-BA3E-B35FD80A2328}" srcOrd="0" destOrd="0" presId="urn:microsoft.com/office/officeart/2008/layout/LinedList"/>
    <dgm:cxn modelId="{3B7F4806-73A6-4EBC-8ACC-C21052E796A8}" type="presParOf" srcId="{A676F1C3-A6AF-4F47-9B30-32F3BC485D1D}" destId="{4099326B-216A-4C40-8400-D42804B70484}" srcOrd="1" destOrd="0" presId="urn:microsoft.com/office/officeart/2008/layout/LinedList"/>
    <dgm:cxn modelId="{C2F7E2BF-96CE-45B7-9204-75C10F946195}" type="presParOf" srcId="{A676F1C3-A6AF-4F47-9B30-32F3BC485D1D}" destId="{FC6B7303-EF24-4753-B03D-830E7034D3A9}" srcOrd="2" destOrd="0" presId="urn:microsoft.com/office/officeart/2008/layout/LinedList"/>
    <dgm:cxn modelId="{6F5B8118-AFA5-41F2-8EB2-C148CF1F3373}" type="presParOf" srcId="{4DB14962-2468-4486-9E76-07C6E03A43FC}" destId="{4A32CAFE-B744-47C1-91D4-B0E02E756B7E}" srcOrd="5" destOrd="0" presId="urn:microsoft.com/office/officeart/2008/layout/LinedList"/>
    <dgm:cxn modelId="{2F8D0F07-241E-48B1-A678-F138A946E42D}" type="presParOf" srcId="{4DB14962-2468-4486-9E76-07C6E03A43FC}" destId="{690D52E2-F6F4-4C27-8855-7E428E785FBD}" srcOrd="6" destOrd="0" presId="urn:microsoft.com/office/officeart/2008/layout/LinedList"/>
    <dgm:cxn modelId="{0D2FC0D5-5DB1-4114-91EB-315C76C6BE0F}" type="presParOf" srcId="{4DB14962-2468-4486-9E76-07C6E03A43FC}" destId="{10F8977A-A2F6-4B58-8C7C-86A9AB8DFF20}" srcOrd="7" destOrd="0" presId="urn:microsoft.com/office/officeart/2008/layout/LinedList"/>
    <dgm:cxn modelId="{CB944BE6-F64C-4758-AF2A-E5A510426C87}" type="presParOf" srcId="{10F8977A-A2F6-4B58-8C7C-86A9AB8DFF20}" destId="{BC3191E2-DDE7-4B66-9A7A-01A41B0BF326}" srcOrd="0" destOrd="0" presId="urn:microsoft.com/office/officeart/2008/layout/LinedList"/>
    <dgm:cxn modelId="{C97F5C93-01E0-4B79-BF5F-65EE69506E58}" type="presParOf" srcId="{10F8977A-A2F6-4B58-8C7C-86A9AB8DFF20}" destId="{296A748B-92F9-4856-9798-FFBF2321D6AD}" srcOrd="1" destOrd="0" presId="urn:microsoft.com/office/officeart/2008/layout/LinedList"/>
    <dgm:cxn modelId="{4DA82BCB-4B7C-49FD-A859-2D00D01F0620}" type="presParOf" srcId="{10F8977A-A2F6-4B58-8C7C-86A9AB8DFF20}" destId="{58A5F0B6-A3A4-4633-AB82-466E6C417F3D}" srcOrd="2" destOrd="0" presId="urn:microsoft.com/office/officeart/2008/layout/LinedList"/>
    <dgm:cxn modelId="{39E883C4-0344-4164-BFFD-09A9885C068C}" type="presParOf" srcId="{4DB14962-2468-4486-9E76-07C6E03A43FC}" destId="{5502B013-F44B-4BBD-AB7C-E51952F79D0A}" srcOrd="8" destOrd="0" presId="urn:microsoft.com/office/officeart/2008/layout/LinedList"/>
    <dgm:cxn modelId="{010B1161-7E16-458D-8A51-71E568369ADC}" type="presParOf" srcId="{4DB14962-2468-4486-9E76-07C6E03A43FC}" destId="{A3CAB7D8-9050-41D8-A476-FDAE44CEDA18}" srcOrd="9" destOrd="0" presId="urn:microsoft.com/office/officeart/2008/layout/LinedList"/>
    <dgm:cxn modelId="{E4F8FC4E-B24D-4425-87DE-8867509C601C}" type="presParOf" srcId="{4DB14962-2468-4486-9E76-07C6E03A43FC}" destId="{F017AFC0-8602-4EAD-84D1-248FDDDBC76C}" srcOrd="10" destOrd="0" presId="urn:microsoft.com/office/officeart/2008/layout/LinedList"/>
    <dgm:cxn modelId="{F1E27011-6B11-4F96-B3A6-A66122F4ADAD}" type="presParOf" srcId="{F017AFC0-8602-4EAD-84D1-248FDDDBC76C}" destId="{B3E33C26-EF0F-4ADD-9BD1-A3BB8E5F2FAC}" srcOrd="0" destOrd="0" presId="urn:microsoft.com/office/officeart/2008/layout/LinedList"/>
    <dgm:cxn modelId="{DC742B06-D246-4381-A44A-CDAE9E82AFE8}" type="presParOf" srcId="{F017AFC0-8602-4EAD-84D1-248FDDDBC76C}" destId="{B7DCFE0C-8DCF-495F-9E61-714305ADA400}" srcOrd="1" destOrd="0" presId="urn:microsoft.com/office/officeart/2008/layout/LinedList"/>
    <dgm:cxn modelId="{65E30354-7EF7-4AFC-9BCB-AFDCAA2C0A6D}" type="presParOf" srcId="{F017AFC0-8602-4EAD-84D1-248FDDDBC76C}" destId="{27C24D45-13AC-45A2-B314-E08775CFC79E}" srcOrd="2" destOrd="0" presId="urn:microsoft.com/office/officeart/2008/layout/LinedList"/>
    <dgm:cxn modelId="{4BE245E4-F57E-44D9-8941-A34C801BA187}" type="presParOf" srcId="{4DB14962-2468-4486-9E76-07C6E03A43FC}" destId="{9F9AB0D9-9C83-4A6F-BADF-79F39D3D5162}" srcOrd="11" destOrd="0" presId="urn:microsoft.com/office/officeart/2008/layout/LinedList"/>
    <dgm:cxn modelId="{62D878C8-C9E8-4293-9B84-496DC2DF2BF0}" type="presParOf" srcId="{4DB14962-2468-4486-9E76-07C6E03A43FC}" destId="{7FF61784-4D5F-4614-9590-D2B567892F88}"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BB736B7-56DD-4B73-9CB6-849F0EE4004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l-GR"/>
        </a:p>
      </dgm:t>
    </dgm:pt>
    <dgm:pt modelId="{AC9FEC89-FBEA-4165-A3A4-C09217BD6BE0}">
      <dgm:prSet phldrT="[Κείμενο]"/>
      <dgm:spPr/>
      <dgm:t>
        <a:bodyPr/>
        <a:lstStyle/>
        <a:p>
          <a:pPr algn="ctr"/>
          <a:endParaRPr lang="el-GR" b="1" i="1" u="sng" dirty="0">
            <a:solidFill>
              <a:srgbClr val="B83C47"/>
            </a:solidFill>
            <a:effectLst>
              <a:outerShdw blurRad="38100" dist="38100" dir="2700000" algn="tl">
                <a:srgbClr val="000000">
                  <a:alpha val="43137"/>
                </a:srgbClr>
              </a:outerShdw>
            </a:effectLst>
            <a:latin typeface="Book Antiqua" panose="02040602050305030304" pitchFamily="18" charset="0"/>
          </a:endParaRPr>
        </a:p>
        <a:p>
          <a:pPr algn="ctr"/>
          <a:endParaRPr lang="el-GR" b="1" i="1" u="sng" dirty="0">
            <a:solidFill>
              <a:srgbClr val="B83C47"/>
            </a:solidFill>
            <a:effectLst>
              <a:outerShdw blurRad="38100" dist="38100" dir="2700000" algn="tl">
                <a:srgbClr val="000000">
                  <a:alpha val="43137"/>
                </a:srgbClr>
              </a:outerShdw>
            </a:effectLst>
            <a:latin typeface="Book Antiqua" panose="02040602050305030304" pitchFamily="18" charset="0"/>
          </a:endParaRPr>
        </a:p>
        <a:p>
          <a:pPr algn="ctr"/>
          <a:r>
            <a:rPr lang="el-GR" b="1" i="1" u="sng" dirty="0">
              <a:solidFill>
                <a:srgbClr val="B83C47"/>
              </a:solidFill>
              <a:effectLst>
                <a:outerShdw blurRad="38100" dist="38100" dir="2700000" algn="tl">
                  <a:srgbClr val="000000">
                    <a:alpha val="43137"/>
                  </a:srgbClr>
                </a:outerShdw>
              </a:effectLst>
              <a:latin typeface="Book Antiqua" panose="02040602050305030304" pitchFamily="18" charset="0"/>
            </a:rPr>
            <a:t>Μελλοντικές προτάσεις για περαιτέρω έρευνα </a:t>
          </a:r>
        </a:p>
        <a:p>
          <a:pPr algn="ctr"/>
          <a:endParaRPr lang="el-GR" b="1" i="1" u="sng" dirty="0">
            <a:solidFill>
              <a:srgbClr val="B83C47"/>
            </a:solidFill>
            <a:effectLst>
              <a:outerShdw blurRad="38100" dist="38100" dir="2700000" algn="tl">
                <a:srgbClr val="000000">
                  <a:alpha val="43137"/>
                </a:srgbClr>
              </a:outerShdw>
            </a:effectLst>
            <a:latin typeface="Book Antiqua" panose="02040602050305030304" pitchFamily="18" charset="0"/>
          </a:endParaRPr>
        </a:p>
        <a:p>
          <a:pPr algn="ctr"/>
          <a:endParaRPr lang="el-GR" b="1" i="1" u="sng" dirty="0">
            <a:solidFill>
              <a:srgbClr val="B83C47"/>
            </a:solidFill>
            <a:effectLst>
              <a:outerShdw blurRad="38100" dist="38100" dir="2700000" algn="tl">
                <a:srgbClr val="000000">
                  <a:alpha val="43137"/>
                </a:srgbClr>
              </a:outerShdw>
            </a:effectLst>
            <a:latin typeface="Book Antiqua" panose="02040602050305030304" pitchFamily="18" charset="0"/>
          </a:endParaRPr>
        </a:p>
      </dgm:t>
    </dgm:pt>
    <dgm:pt modelId="{66D52871-B915-4BAB-B74F-8D2B111A5CD6}" type="parTrans" cxnId="{575886E7-B1EE-4700-9044-96D15199D475}">
      <dgm:prSet/>
      <dgm:spPr/>
      <dgm:t>
        <a:bodyPr/>
        <a:lstStyle/>
        <a:p>
          <a:endParaRPr lang="el-GR">
            <a:latin typeface="Book Antiqua" panose="02040602050305030304" pitchFamily="18" charset="0"/>
          </a:endParaRPr>
        </a:p>
      </dgm:t>
    </dgm:pt>
    <dgm:pt modelId="{51E42612-53F6-4894-AAFF-C395AF0CB6ED}" type="sibTrans" cxnId="{575886E7-B1EE-4700-9044-96D15199D475}">
      <dgm:prSet/>
      <dgm:spPr/>
      <dgm:t>
        <a:bodyPr/>
        <a:lstStyle/>
        <a:p>
          <a:endParaRPr lang="el-GR">
            <a:latin typeface="Book Antiqua" panose="02040602050305030304" pitchFamily="18" charset="0"/>
          </a:endParaRPr>
        </a:p>
      </dgm:t>
    </dgm:pt>
    <dgm:pt modelId="{65E65202-62CF-4808-A99E-F5A3C98DCB03}">
      <dgm:prSet phldrT="[Κείμενο]" custT="1"/>
      <dgm:spPr/>
      <dgm:t>
        <a:bodyPr/>
        <a:lstStyle/>
        <a:p>
          <a:r>
            <a:rPr lang="en" sz="1400" b="1" dirty="0">
              <a:solidFill>
                <a:srgbClr val="B83C47"/>
              </a:solidFill>
              <a:latin typeface="Dancing Script"/>
              <a:ea typeface="Dancing Script"/>
              <a:cs typeface="Dancing Script"/>
              <a:sym typeface="Dancing Script"/>
            </a:rPr>
            <a:t>2</a:t>
          </a:r>
          <a:r>
            <a:rPr lang="el-GR" sz="1400" b="1" dirty="0">
              <a:solidFill>
                <a:schemeClr val="dk1"/>
              </a:solidFill>
              <a:latin typeface="Dancing Script"/>
              <a:ea typeface="Dancing Script"/>
              <a:cs typeface="Dancing Script"/>
              <a:sym typeface="Dancing Script"/>
            </a:rPr>
            <a:t>. </a:t>
          </a:r>
          <a:r>
            <a:rPr lang="el-GR" sz="1400" b="0" dirty="0">
              <a:solidFill>
                <a:schemeClr val="dk1"/>
              </a:solidFill>
              <a:latin typeface="Book Antiqua" panose="02040602050305030304" pitchFamily="18" charset="0"/>
              <a:sym typeface="Dancing Script"/>
            </a:rPr>
            <a:t>Πραγματοποίηση έρευνας, η οποία θα παρουσίαζε και θα σύγκρινε τα μαθησιακά αποτελέσματα, που θα προκύπτανε από τη διδασκαλία του συγκεκριμένου λογοτεχνικού κειμένου, σε δύο ομάδες μαθητών (μία πειραματική ομάδα και μία ομάδα ελέγχου)</a:t>
          </a:r>
          <a:endParaRPr lang="el-GR" sz="1400" b="0" dirty="0">
            <a:latin typeface="Book Antiqua" panose="02040602050305030304" pitchFamily="18" charset="0"/>
          </a:endParaRPr>
        </a:p>
      </dgm:t>
    </dgm:pt>
    <dgm:pt modelId="{B0A65A27-DF01-4C4D-9831-7240D368EE38}" type="parTrans" cxnId="{5B367C99-5B40-49DC-8971-8F58FB3BC83F}">
      <dgm:prSet/>
      <dgm:spPr/>
      <dgm:t>
        <a:bodyPr/>
        <a:lstStyle/>
        <a:p>
          <a:endParaRPr lang="el-GR">
            <a:latin typeface="Book Antiqua" panose="02040602050305030304" pitchFamily="18" charset="0"/>
          </a:endParaRPr>
        </a:p>
      </dgm:t>
    </dgm:pt>
    <dgm:pt modelId="{DB32AE5C-BE61-4D6D-A62D-8D7359AE3246}" type="sibTrans" cxnId="{5B367C99-5B40-49DC-8971-8F58FB3BC83F}">
      <dgm:prSet/>
      <dgm:spPr/>
      <dgm:t>
        <a:bodyPr/>
        <a:lstStyle/>
        <a:p>
          <a:endParaRPr lang="el-GR">
            <a:latin typeface="Book Antiqua" panose="02040602050305030304" pitchFamily="18" charset="0"/>
          </a:endParaRPr>
        </a:p>
      </dgm:t>
    </dgm:pt>
    <dgm:pt modelId="{6A945ECC-0D99-4D9E-9511-0A0F62AC0E36}">
      <dgm:prSet phldrT="[Κείμενο]" custT="1"/>
      <dgm:spPr/>
      <dgm:t>
        <a:bodyPr/>
        <a:lstStyle/>
        <a:p>
          <a:r>
            <a:rPr lang="en" sz="1400" b="1" dirty="0">
              <a:solidFill>
                <a:srgbClr val="B83C47"/>
              </a:solidFill>
              <a:latin typeface="Dancing Script"/>
              <a:ea typeface="Dancing Script"/>
              <a:cs typeface="Dancing Script"/>
              <a:sym typeface="Dancing Script"/>
            </a:rPr>
            <a:t>3</a:t>
          </a:r>
          <a:r>
            <a:rPr lang="el-GR" sz="1400" b="1" dirty="0">
              <a:solidFill>
                <a:schemeClr val="dk1"/>
              </a:solidFill>
              <a:latin typeface="Dancing Script"/>
              <a:ea typeface="Dancing Script"/>
              <a:cs typeface="Dancing Script"/>
              <a:sym typeface="Dancing Script"/>
            </a:rPr>
            <a:t>. </a:t>
          </a:r>
          <a:r>
            <a:rPr lang="el-GR" sz="1400" b="0" dirty="0">
              <a:solidFill>
                <a:schemeClr val="dk1"/>
              </a:solidFill>
              <a:latin typeface="Book Antiqua" panose="02040602050305030304" pitchFamily="18" charset="0"/>
              <a:sym typeface="Dancing Script"/>
            </a:rPr>
            <a:t>Η αξιολόγηση της συμβολής της Ψηφιακής Αφήγησης στην καλλιέργεια της ενσυναίσθησης στους μαθητές της Πρωτοβάθμιας Εκπαίδευσης</a:t>
          </a:r>
          <a:r>
            <a:rPr lang="el-GR" sz="1400" b="1" dirty="0">
              <a:solidFill>
                <a:schemeClr val="dk1"/>
              </a:solidFill>
              <a:sym typeface="Dancing Script"/>
            </a:rPr>
            <a:t>. </a:t>
          </a:r>
          <a:endParaRPr lang="el-GR" sz="1400" dirty="0">
            <a:latin typeface="Book Antiqua" panose="02040602050305030304" pitchFamily="18" charset="0"/>
          </a:endParaRPr>
        </a:p>
      </dgm:t>
    </dgm:pt>
    <dgm:pt modelId="{540BC889-5AD8-4215-BEFB-1E5233815E76}" type="parTrans" cxnId="{721FF89C-F946-4C14-AE0C-0190AA310A03}">
      <dgm:prSet/>
      <dgm:spPr/>
      <dgm:t>
        <a:bodyPr/>
        <a:lstStyle/>
        <a:p>
          <a:endParaRPr lang="el-GR">
            <a:latin typeface="Book Antiqua" panose="02040602050305030304" pitchFamily="18" charset="0"/>
          </a:endParaRPr>
        </a:p>
      </dgm:t>
    </dgm:pt>
    <dgm:pt modelId="{71418BB3-D84D-4331-A77C-547B6B2C2A27}" type="sibTrans" cxnId="{721FF89C-F946-4C14-AE0C-0190AA310A03}">
      <dgm:prSet/>
      <dgm:spPr/>
      <dgm:t>
        <a:bodyPr/>
        <a:lstStyle/>
        <a:p>
          <a:endParaRPr lang="el-GR">
            <a:latin typeface="Book Antiqua" panose="02040602050305030304" pitchFamily="18" charset="0"/>
          </a:endParaRPr>
        </a:p>
      </dgm:t>
    </dgm:pt>
    <dgm:pt modelId="{C6B0D86C-E82F-4A2D-9D8D-E75C8FCF0C2E}">
      <dgm:prSet phldrT="[Κείμενο]" custT="1"/>
      <dgm:spPr/>
      <dgm:t>
        <a:bodyPr/>
        <a:lstStyle/>
        <a:p>
          <a:r>
            <a:rPr lang="en" sz="1400" b="1" dirty="0">
              <a:solidFill>
                <a:srgbClr val="B83C47"/>
              </a:solidFill>
              <a:latin typeface="Dancing Script"/>
              <a:ea typeface="Dancing Script"/>
              <a:cs typeface="Dancing Script"/>
              <a:sym typeface="Dancing Script"/>
            </a:rPr>
            <a:t>1</a:t>
          </a:r>
          <a:r>
            <a:rPr lang="el-GR" sz="1400" b="1" dirty="0">
              <a:solidFill>
                <a:schemeClr val="dk1"/>
              </a:solidFill>
              <a:latin typeface="Dancing Script"/>
              <a:ea typeface="Dancing Script"/>
              <a:cs typeface="Dancing Script"/>
              <a:sym typeface="Dancing Script"/>
            </a:rPr>
            <a:t>. </a:t>
          </a:r>
          <a:r>
            <a:rPr lang="el-GR" sz="1400" b="0" dirty="0">
              <a:solidFill>
                <a:schemeClr val="dk1"/>
              </a:solidFill>
              <a:latin typeface="Book Antiqua" panose="02040602050305030304" pitchFamily="18" charset="0"/>
              <a:sym typeface="Dancing Script"/>
            </a:rPr>
            <a:t>Η εφαρμογή του ΕΥ, στο πλαίσιο μιας διδακτικής παρέμβασης, καθώς και η αποτίμησή του από τους μαθητές</a:t>
          </a:r>
          <a:endParaRPr lang="el-GR" sz="1400" b="0" dirty="0">
            <a:latin typeface="Book Antiqua" panose="02040602050305030304" pitchFamily="18" charset="0"/>
          </a:endParaRPr>
        </a:p>
      </dgm:t>
    </dgm:pt>
    <dgm:pt modelId="{C9914FDA-BB83-4ADA-9503-77D4A1BC27E1}" type="sibTrans" cxnId="{5BE25DA0-050A-4550-9692-5A7C77444262}">
      <dgm:prSet/>
      <dgm:spPr/>
      <dgm:t>
        <a:bodyPr/>
        <a:lstStyle/>
        <a:p>
          <a:endParaRPr lang="el-GR">
            <a:latin typeface="Book Antiqua" panose="02040602050305030304" pitchFamily="18" charset="0"/>
          </a:endParaRPr>
        </a:p>
      </dgm:t>
    </dgm:pt>
    <dgm:pt modelId="{978296CC-71A4-4825-97C1-062BA1B2AC67}" type="parTrans" cxnId="{5BE25DA0-050A-4550-9692-5A7C77444262}">
      <dgm:prSet/>
      <dgm:spPr/>
      <dgm:t>
        <a:bodyPr/>
        <a:lstStyle/>
        <a:p>
          <a:endParaRPr lang="el-GR">
            <a:latin typeface="Book Antiqua" panose="02040602050305030304" pitchFamily="18" charset="0"/>
          </a:endParaRPr>
        </a:p>
      </dgm:t>
    </dgm:pt>
    <dgm:pt modelId="{F3078774-F541-45AE-973F-C37015EFB170}" type="pres">
      <dgm:prSet presAssocID="{0BB736B7-56DD-4B73-9CB6-849F0EE40046}" presName="vert0" presStyleCnt="0">
        <dgm:presLayoutVars>
          <dgm:dir/>
          <dgm:animOne val="branch"/>
          <dgm:animLvl val="lvl"/>
        </dgm:presLayoutVars>
      </dgm:prSet>
      <dgm:spPr/>
    </dgm:pt>
    <dgm:pt modelId="{00556C42-7080-463D-B495-CDAA3F7027A6}" type="pres">
      <dgm:prSet presAssocID="{AC9FEC89-FBEA-4165-A3A4-C09217BD6BE0}" presName="thickLine" presStyleLbl="alignNode1" presStyleIdx="0" presStyleCnt="1"/>
      <dgm:spPr/>
    </dgm:pt>
    <dgm:pt modelId="{97726FE0-33C1-4BC5-98E2-EB35F7A50253}" type="pres">
      <dgm:prSet presAssocID="{AC9FEC89-FBEA-4165-A3A4-C09217BD6BE0}" presName="horz1" presStyleCnt="0"/>
      <dgm:spPr/>
    </dgm:pt>
    <dgm:pt modelId="{FE7BE59E-08FA-4F8B-942E-701619B0E677}" type="pres">
      <dgm:prSet presAssocID="{AC9FEC89-FBEA-4165-A3A4-C09217BD6BE0}" presName="tx1" presStyleLbl="revTx" presStyleIdx="0" presStyleCnt="4" custScaleX="178571"/>
      <dgm:spPr/>
    </dgm:pt>
    <dgm:pt modelId="{4DB14962-2468-4486-9E76-07C6E03A43FC}" type="pres">
      <dgm:prSet presAssocID="{AC9FEC89-FBEA-4165-A3A4-C09217BD6BE0}" presName="vert1" presStyleCnt="0"/>
      <dgm:spPr/>
    </dgm:pt>
    <dgm:pt modelId="{F8614CBB-801E-4098-BEE5-30B3E02AE9D6}" type="pres">
      <dgm:prSet presAssocID="{C6B0D86C-E82F-4A2D-9D8D-E75C8FCF0C2E}" presName="vertSpace2a" presStyleCnt="0"/>
      <dgm:spPr/>
    </dgm:pt>
    <dgm:pt modelId="{7CE7AC03-736C-469B-87BA-575B3547CF8E}" type="pres">
      <dgm:prSet presAssocID="{C6B0D86C-E82F-4A2D-9D8D-E75C8FCF0C2E}" presName="horz2" presStyleCnt="0"/>
      <dgm:spPr/>
    </dgm:pt>
    <dgm:pt modelId="{B048E45F-857D-4A34-9928-382AD1904CD1}" type="pres">
      <dgm:prSet presAssocID="{C6B0D86C-E82F-4A2D-9D8D-E75C8FCF0C2E}" presName="horzSpace2" presStyleCnt="0"/>
      <dgm:spPr/>
    </dgm:pt>
    <dgm:pt modelId="{EBF5B219-A75E-4AC3-B374-D6B2F20E4B3B}" type="pres">
      <dgm:prSet presAssocID="{C6B0D86C-E82F-4A2D-9D8D-E75C8FCF0C2E}" presName="tx2" presStyleLbl="revTx" presStyleIdx="1" presStyleCnt="4"/>
      <dgm:spPr/>
    </dgm:pt>
    <dgm:pt modelId="{C036915A-1B8D-49C4-A0EA-9F3CA5F5C719}" type="pres">
      <dgm:prSet presAssocID="{C6B0D86C-E82F-4A2D-9D8D-E75C8FCF0C2E}" presName="vert2" presStyleCnt="0"/>
      <dgm:spPr/>
    </dgm:pt>
    <dgm:pt modelId="{2B0D60B8-1F43-4046-AF99-76AC72AAE334}" type="pres">
      <dgm:prSet presAssocID="{C6B0D86C-E82F-4A2D-9D8D-E75C8FCF0C2E}" presName="thinLine2b" presStyleLbl="callout" presStyleIdx="0" presStyleCnt="3"/>
      <dgm:spPr/>
    </dgm:pt>
    <dgm:pt modelId="{5C364130-BC94-408F-835B-CB86E1ED99C9}" type="pres">
      <dgm:prSet presAssocID="{C6B0D86C-E82F-4A2D-9D8D-E75C8FCF0C2E}" presName="vertSpace2b" presStyleCnt="0"/>
      <dgm:spPr/>
    </dgm:pt>
    <dgm:pt modelId="{A676F1C3-A6AF-4F47-9B30-32F3BC485D1D}" type="pres">
      <dgm:prSet presAssocID="{65E65202-62CF-4808-A99E-F5A3C98DCB03}" presName="horz2" presStyleCnt="0"/>
      <dgm:spPr/>
    </dgm:pt>
    <dgm:pt modelId="{7C02289E-975A-4193-BA3E-B35FD80A2328}" type="pres">
      <dgm:prSet presAssocID="{65E65202-62CF-4808-A99E-F5A3C98DCB03}" presName="horzSpace2" presStyleCnt="0"/>
      <dgm:spPr/>
    </dgm:pt>
    <dgm:pt modelId="{4099326B-216A-4C40-8400-D42804B70484}" type="pres">
      <dgm:prSet presAssocID="{65E65202-62CF-4808-A99E-F5A3C98DCB03}" presName="tx2" presStyleLbl="revTx" presStyleIdx="2" presStyleCnt="4"/>
      <dgm:spPr/>
    </dgm:pt>
    <dgm:pt modelId="{FC6B7303-EF24-4753-B03D-830E7034D3A9}" type="pres">
      <dgm:prSet presAssocID="{65E65202-62CF-4808-A99E-F5A3C98DCB03}" presName="vert2" presStyleCnt="0"/>
      <dgm:spPr/>
    </dgm:pt>
    <dgm:pt modelId="{4A32CAFE-B744-47C1-91D4-B0E02E756B7E}" type="pres">
      <dgm:prSet presAssocID="{65E65202-62CF-4808-A99E-F5A3C98DCB03}" presName="thinLine2b" presStyleLbl="callout" presStyleIdx="1" presStyleCnt="3"/>
      <dgm:spPr/>
    </dgm:pt>
    <dgm:pt modelId="{690D52E2-F6F4-4C27-8855-7E428E785FBD}" type="pres">
      <dgm:prSet presAssocID="{65E65202-62CF-4808-A99E-F5A3C98DCB03}" presName="vertSpace2b" presStyleCnt="0"/>
      <dgm:spPr/>
    </dgm:pt>
    <dgm:pt modelId="{10F8977A-A2F6-4B58-8C7C-86A9AB8DFF20}" type="pres">
      <dgm:prSet presAssocID="{6A945ECC-0D99-4D9E-9511-0A0F62AC0E36}" presName="horz2" presStyleCnt="0"/>
      <dgm:spPr/>
    </dgm:pt>
    <dgm:pt modelId="{BC3191E2-DDE7-4B66-9A7A-01A41B0BF326}" type="pres">
      <dgm:prSet presAssocID="{6A945ECC-0D99-4D9E-9511-0A0F62AC0E36}" presName="horzSpace2" presStyleCnt="0"/>
      <dgm:spPr/>
    </dgm:pt>
    <dgm:pt modelId="{296A748B-92F9-4856-9798-FFBF2321D6AD}" type="pres">
      <dgm:prSet presAssocID="{6A945ECC-0D99-4D9E-9511-0A0F62AC0E36}" presName="tx2" presStyleLbl="revTx" presStyleIdx="3" presStyleCnt="4"/>
      <dgm:spPr/>
    </dgm:pt>
    <dgm:pt modelId="{58A5F0B6-A3A4-4633-AB82-466E6C417F3D}" type="pres">
      <dgm:prSet presAssocID="{6A945ECC-0D99-4D9E-9511-0A0F62AC0E36}" presName="vert2" presStyleCnt="0"/>
      <dgm:spPr/>
    </dgm:pt>
    <dgm:pt modelId="{5502B013-F44B-4BBD-AB7C-E51952F79D0A}" type="pres">
      <dgm:prSet presAssocID="{6A945ECC-0D99-4D9E-9511-0A0F62AC0E36}" presName="thinLine2b" presStyleLbl="callout" presStyleIdx="2" presStyleCnt="3"/>
      <dgm:spPr/>
    </dgm:pt>
    <dgm:pt modelId="{A3CAB7D8-9050-41D8-A476-FDAE44CEDA18}" type="pres">
      <dgm:prSet presAssocID="{6A945ECC-0D99-4D9E-9511-0A0F62AC0E36}" presName="vertSpace2b" presStyleCnt="0"/>
      <dgm:spPr/>
    </dgm:pt>
  </dgm:ptLst>
  <dgm:cxnLst>
    <dgm:cxn modelId="{90240037-F183-413F-88DA-D21F0B0B3EB6}" type="presOf" srcId="{C6B0D86C-E82F-4A2D-9D8D-E75C8FCF0C2E}" destId="{EBF5B219-A75E-4AC3-B374-D6B2F20E4B3B}" srcOrd="0" destOrd="0" presId="urn:microsoft.com/office/officeart/2008/layout/LinedList"/>
    <dgm:cxn modelId="{94B5D73A-0DDA-4113-A4EB-5F8DE32E5DB6}" type="presOf" srcId="{6A945ECC-0D99-4D9E-9511-0A0F62AC0E36}" destId="{296A748B-92F9-4856-9798-FFBF2321D6AD}" srcOrd="0" destOrd="0" presId="urn:microsoft.com/office/officeart/2008/layout/LinedList"/>
    <dgm:cxn modelId="{0A3A5179-9730-4AB1-840B-FE33BDF080F2}" type="presOf" srcId="{AC9FEC89-FBEA-4165-A3A4-C09217BD6BE0}" destId="{FE7BE59E-08FA-4F8B-942E-701619B0E677}" srcOrd="0" destOrd="0" presId="urn:microsoft.com/office/officeart/2008/layout/LinedList"/>
    <dgm:cxn modelId="{5B367C99-5B40-49DC-8971-8F58FB3BC83F}" srcId="{AC9FEC89-FBEA-4165-A3A4-C09217BD6BE0}" destId="{65E65202-62CF-4808-A99E-F5A3C98DCB03}" srcOrd="1" destOrd="0" parTransId="{B0A65A27-DF01-4C4D-9831-7240D368EE38}" sibTransId="{DB32AE5C-BE61-4D6D-A62D-8D7359AE3246}"/>
    <dgm:cxn modelId="{721FF89C-F946-4C14-AE0C-0190AA310A03}" srcId="{AC9FEC89-FBEA-4165-A3A4-C09217BD6BE0}" destId="{6A945ECC-0D99-4D9E-9511-0A0F62AC0E36}" srcOrd="2" destOrd="0" parTransId="{540BC889-5AD8-4215-BEFB-1E5233815E76}" sibTransId="{71418BB3-D84D-4331-A77C-547B6B2C2A27}"/>
    <dgm:cxn modelId="{5BE25DA0-050A-4550-9692-5A7C77444262}" srcId="{AC9FEC89-FBEA-4165-A3A4-C09217BD6BE0}" destId="{C6B0D86C-E82F-4A2D-9D8D-E75C8FCF0C2E}" srcOrd="0" destOrd="0" parTransId="{978296CC-71A4-4825-97C1-062BA1B2AC67}" sibTransId="{C9914FDA-BB83-4ADA-9503-77D4A1BC27E1}"/>
    <dgm:cxn modelId="{EAA388AA-BE49-4C48-86A1-F6633E8D75C5}" type="presOf" srcId="{0BB736B7-56DD-4B73-9CB6-849F0EE40046}" destId="{F3078774-F541-45AE-973F-C37015EFB170}" srcOrd="0" destOrd="0" presId="urn:microsoft.com/office/officeart/2008/layout/LinedList"/>
    <dgm:cxn modelId="{ABFFDBE6-1B32-49C1-A08B-04785BD8E9DF}" type="presOf" srcId="{65E65202-62CF-4808-A99E-F5A3C98DCB03}" destId="{4099326B-216A-4C40-8400-D42804B70484}" srcOrd="0" destOrd="0" presId="urn:microsoft.com/office/officeart/2008/layout/LinedList"/>
    <dgm:cxn modelId="{575886E7-B1EE-4700-9044-96D15199D475}" srcId="{0BB736B7-56DD-4B73-9CB6-849F0EE40046}" destId="{AC9FEC89-FBEA-4165-A3A4-C09217BD6BE0}" srcOrd="0" destOrd="0" parTransId="{66D52871-B915-4BAB-B74F-8D2B111A5CD6}" sibTransId="{51E42612-53F6-4894-AAFF-C395AF0CB6ED}"/>
    <dgm:cxn modelId="{E4C3DE1E-BEC7-4A97-AD79-EFB71827C938}" type="presParOf" srcId="{F3078774-F541-45AE-973F-C37015EFB170}" destId="{00556C42-7080-463D-B495-CDAA3F7027A6}" srcOrd="0" destOrd="0" presId="urn:microsoft.com/office/officeart/2008/layout/LinedList"/>
    <dgm:cxn modelId="{CDA50916-C535-4ECC-BC43-94A0344B2FE7}" type="presParOf" srcId="{F3078774-F541-45AE-973F-C37015EFB170}" destId="{97726FE0-33C1-4BC5-98E2-EB35F7A50253}" srcOrd="1" destOrd="0" presId="urn:microsoft.com/office/officeart/2008/layout/LinedList"/>
    <dgm:cxn modelId="{83AF0644-BEE6-4A97-A5B1-78624D865CEC}" type="presParOf" srcId="{97726FE0-33C1-4BC5-98E2-EB35F7A50253}" destId="{FE7BE59E-08FA-4F8B-942E-701619B0E677}" srcOrd="0" destOrd="0" presId="urn:microsoft.com/office/officeart/2008/layout/LinedList"/>
    <dgm:cxn modelId="{0E9CCDC4-3825-4CF8-9455-93050BE53C8E}" type="presParOf" srcId="{97726FE0-33C1-4BC5-98E2-EB35F7A50253}" destId="{4DB14962-2468-4486-9E76-07C6E03A43FC}" srcOrd="1" destOrd="0" presId="urn:microsoft.com/office/officeart/2008/layout/LinedList"/>
    <dgm:cxn modelId="{81596134-4F9C-4E94-BBA2-AB50F0C9F8A4}" type="presParOf" srcId="{4DB14962-2468-4486-9E76-07C6E03A43FC}" destId="{F8614CBB-801E-4098-BEE5-30B3E02AE9D6}" srcOrd="0" destOrd="0" presId="urn:microsoft.com/office/officeart/2008/layout/LinedList"/>
    <dgm:cxn modelId="{CD1AAF76-62D1-40C7-969D-FE647AFC712A}" type="presParOf" srcId="{4DB14962-2468-4486-9E76-07C6E03A43FC}" destId="{7CE7AC03-736C-469B-87BA-575B3547CF8E}" srcOrd="1" destOrd="0" presId="urn:microsoft.com/office/officeart/2008/layout/LinedList"/>
    <dgm:cxn modelId="{33C00C4E-B970-49A0-92C6-4B4A93C4F40E}" type="presParOf" srcId="{7CE7AC03-736C-469B-87BA-575B3547CF8E}" destId="{B048E45F-857D-4A34-9928-382AD1904CD1}" srcOrd="0" destOrd="0" presId="urn:microsoft.com/office/officeart/2008/layout/LinedList"/>
    <dgm:cxn modelId="{06F077DB-C69B-4224-99D3-6169BE35A92A}" type="presParOf" srcId="{7CE7AC03-736C-469B-87BA-575B3547CF8E}" destId="{EBF5B219-A75E-4AC3-B374-D6B2F20E4B3B}" srcOrd="1" destOrd="0" presId="urn:microsoft.com/office/officeart/2008/layout/LinedList"/>
    <dgm:cxn modelId="{CA625B04-FFB1-41CC-8842-A4CCDD8533D6}" type="presParOf" srcId="{7CE7AC03-736C-469B-87BA-575B3547CF8E}" destId="{C036915A-1B8D-49C4-A0EA-9F3CA5F5C719}" srcOrd="2" destOrd="0" presId="urn:microsoft.com/office/officeart/2008/layout/LinedList"/>
    <dgm:cxn modelId="{B29A640F-1367-400B-8B99-5C5C0F52986B}" type="presParOf" srcId="{4DB14962-2468-4486-9E76-07C6E03A43FC}" destId="{2B0D60B8-1F43-4046-AF99-76AC72AAE334}" srcOrd="2" destOrd="0" presId="urn:microsoft.com/office/officeart/2008/layout/LinedList"/>
    <dgm:cxn modelId="{45A41DAF-8297-47A3-9D6B-D7500A442390}" type="presParOf" srcId="{4DB14962-2468-4486-9E76-07C6E03A43FC}" destId="{5C364130-BC94-408F-835B-CB86E1ED99C9}" srcOrd="3" destOrd="0" presId="urn:microsoft.com/office/officeart/2008/layout/LinedList"/>
    <dgm:cxn modelId="{7D987ECF-6574-44A3-8EFE-0333A1E9B649}" type="presParOf" srcId="{4DB14962-2468-4486-9E76-07C6E03A43FC}" destId="{A676F1C3-A6AF-4F47-9B30-32F3BC485D1D}" srcOrd="4" destOrd="0" presId="urn:microsoft.com/office/officeart/2008/layout/LinedList"/>
    <dgm:cxn modelId="{84F320E1-677A-4351-B0D4-A303877D7A27}" type="presParOf" srcId="{A676F1C3-A6AF-4F47-9B30-32F3BC485D1D}" destId="{7C02289E-975A-4193-BA3E-B35FD80A2328}" srcOrd="0" destOrd="0" presId="urn:microsoft.com/office/officeart/2008/layout/LinedList"/>
    <dgm:cxn modelId="{3B7F4806-73A6-4EBC-8ACC-C21052E796A8}" type="presParOf" srcId="{A676F1C3-A6AF-4F47-9B30-32F3BC485D1D}" destId="{4099326B-216A-4C40-8400-D42804B70484}" srcOrd="1" destOrd="0" presId="urn:microsoft.com/office/officeart/2008/layout/LinedList"/>
    <dgm:cxn modelId="{C2F7E2BF-96CE-45B7-9204-75C10F946195}" type="presParOf" srcId="{A676F1C3-A6AF-4F47-9B30-32F3BC485D1D}" destId="{FC6B7303-EF24-4753-B03D-830E7034D3A9}" srcOrd="2" destOrd="0" presId="urn:microsoft.com/office/officeart/2008/layout/LinedList"/>
    <dgm:cxn modelId="{6F5B8118-AFA5-41F2-8EB2-C148CF1F3373}" type="presParOf" srcId="{4DB14962-2468-4486-9E76-07C6E03A43FC}" destId="{4A32CAFE-B744-47C1-91D4-B0E02E756B7E}" srcOrd="5" destOrd="0" presId="urn:microsoft.com/office/officeart/2008/layout/LinedList"/>
    <dgm:cxn modelId="{2F8D0F07-241E-48B1-A678-F138A946E42D}" type="presParOf" srcId="{4DB14962-2468-4486-9E76-07C6E03A43FC}" destId="{690D52E2-F6F4-4C27-8855-7E428E785FBD}" srcOrd="6" destOrd="0" presId="urn:microsoft.com/office/officeart/2008/layout/LinedList"/>
    <dgm:cxn modelId="{0D2FC0D5-5DB1-4114-91EB-315C76C6BE0F}" type="presParOf" srcId="{4DB14962-2468-4486-9E76-07C6E03A43FC}" destId="{10F8977A-A2F6-4B58-8C7C-86A9AB8DFF20}" srcOrd="7" destOrd="0" presId="urn:microsoft.com/office/officeart/2008/layout/LinedList"/>
    <dgm:cxn modelId="{CB944BE6-F64C-4758-AF2A-E5A510426C87}" type="presParOf" srcId="{10F8977A-A2F6-4B58-8C7C-86A9AB8DFF20}" destId="{BC3191E2-DDE7-4B66-9A7A-01A41B0BF326}" srcOrd="0" destOrd="0" presId="urn:microsoft.com/office/officeart/2008/layout/LinedList"/>
    <dgm:cxn modelId="{C97F5C93-01E0-4B79-BF5F-65EE69506E58}" type="presParOf" srcId="{10F8977A-A2F6-4B58-8C7C-86A9AB8DFF20}" destId="{296A748B-92F9-4856-9798-FFBF2321D6AD}" srcOrd="1" destOrd="0" presId="urn:microsoft.com/office/officeart/2008/layout/LinedList"/>
    <dgm:cxn modelId="{4DA82BCB-4B7C-49FD-A859-2D00D01F0620}" type="presParOf" srcId="{10F8977A-A2F6-4B58-8C7C-86A9AB8DFF20}" destId="{58A5F0B6-A3A4-4633-AB82-466E6C417F3D}" srcOrd="2" destOrd="0" presId="urn:microsoft.com/office/officeart/2008/layout/LinedList"/>
    <dgm:cxn modelId="{39E883C4-0344-4164-BFFD-09A9885C068C}" type="presParOf" srcId="{4DB14962-2468-4486-9E76-07C6E03A43FC}" destId="{5502B013-F44B-4BBD-AB7C-E51952F79D0A}" srcOrd="8" destOrd="0" presId="urn:microsoft.com/office/officeart/2008/layout/LinedList"/>
    <dgm:cxn modelId="{010B1161-7E16-458D-8A51-71E568369ADC}" type="presParOf" srcId="{4DB14962-2468-4486-9E76-07C6E03A43FC}" destId="{A3CAB7D8-9050-41D8-A476-FDAE44CEDA18}"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28D4CB-8AE3-40D8-8412-13B1713CB60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27B143A9-8CA4-4279-AFDE-DA99A4759E2A}">
      <dgm:prSet phldrT="[Κείμενο]" custT="1"/>
      <dgm:spPr/>
      <dgm:t>
        <a:bodyPr/>
        <a:lstStyle/>
        <a:p>
          <a:r>
            <a:rPr lang="en-GB" sz="3200" b="0" u="none" dirty="0">
              <a:effectLst>
                <a:outerShdw blurRad="38100" dist="38100" dir="2700000" algn="tl">
                  <a:srgbClr val="000000">
                    <a:alpha val="43137"/>
                  </a:srgbClr>
                </a:outerShdw>
              </a:effectLst>
              <a:latin typeface="Dancing Script" panose="020B0604020202020204" charset="0"/>
            </a:rPr>
            <a:t>2</a:t>
          </a:r>
          <a:r>
            <a:rPr lang="el-GR" sz="3200" baseline="30000" dirty="0">
              <a:effectLst>
                <a:outerShdw blurRad="38100" dist="38100" dir="2700000" algn="tl">
                  <a:srgbClr val="000000">
                    <a:alpha val="43137"/>
                  </a:srgbClr>
                </a:outerShdw>
              </a:effectLst>
              <a:latin typeface="Book Antiqua" panose="02040602050305030304" pitchFamily="18" charset="0"/>
            </a:rPr>
            <a:t>ης</a:t>
          </a:r>
          <a:r>
            <a:rPr lang="el-GR" sz="3200" dirty="0">
              <a:effectLst>
                <a:outerShdw blurRad="38100" dist="38100" dir="2700000" algn="tl">
                  <a:srgbClr val="000000">
                    <a:alpha val="43137"/>
                  </a:srgbClr>
                </a:outerShdw>
              </a:effectLst>
              <a:latin typeface="Book Antiqua" panose="02040602050305030304" pitchFamily="18" charset="0"/>
            </a:rPr>
            <a:t> Έρευνας</a:t>
          </a:r>
        </a:p>
      </dgm:t>
    </dgm:pt>
    <dgm:pt modelId="{A444538F-2B4D-46C1-963D-75CEBFFA7BFE}" type="parTrans" cxnId="{62F52B45-5DB5-44D2-8793-80FB10B89DEE}">
      <dgm:prSet/>
      <dgm:spPr/>
      <dgm:t>
        <a:bodyPr/>
        <a:lstStyle/>
        <a:p>
          <a:endParaRPr lang="el-GR"/>
        </a:p>
      </dgm:t>
    </dgm:pt>
    <dgm:pt modelId="{4935CC93-FEDE-4164-A1C9-1EB305A3AF40}" type="sibTrans" cxnId="{62F52B45-5DB5-44D2-8793-80FB10B89DEE}">
      <dgm:prSet/>
      <dgm:spPr/>
      <dgm:t>
        <a:bodyPr/>
        <a:lstStyle/>
        <a:p>
          <a:endParaRPr lang="el-GR"/>
        </a:p>
      </dgm:t>
    </dgm:pt>
    <dgm:pt modelId="{299EDE78-DF71-48C0-A65C-CD415D127BB3}">
      <dgm:prSet phldrT="[Κείμενο]" custT="1"/>
      <dgm:spPr/>
      <dgm:t>
        <a:bodyPr/>
        <a:lstStyle/>
        <a:p>
          <a:pPr algn="just"/>
          <a:r>
            <a:rPr lang="el-GR" sz="1500" dirty="0">
              <a:solidFill>
                <a:srgbClr val="865147"/>
              </a:solidFill>
              <a:latin typeface="Book Antiqua" panose="02040602050305030304" pitchFamily="18" charset="0"/>
            </a:rPr>
            <a:t> </a:t>
          </a:r>
          <a:r>
            <a:rPr lang="el-GR" sz="1400" dirty="0">
              <a:solidFill>
                <a:srgbClr val="865147"/>
              </a:solidFill>
              <a:latin typeface="Book Antiqua" panose="02040602050305030304" pitchFamily="18" charset="0"/>
            </a:rPr>
            <a:t>Ποιες είναι οι αντιλήψεις των εκπαιδευτικών Πρωτοβάθμιας Εκπαίδευσης για το αν είναι εύχρηστο το συγκεκριμένο συμπληρωματικό εξ αποστάσεως εκπαιδευτικό υλικό με την αξιοποίηση της ψηφιακής αφήγησης στη διδασκαλία λογοτεχνικού κειμένου; </a:t>
          </a:r>
        </a:p>
      </dgm:t>
    </dgm:pt>
    <dgm:pt modelId="{795BBBC8-4204-4F60-A5B9-103E7610018C}" type="parTrans" cxnId="{90E33C6E-7B74-4A5E-9353-652238F3A864}">
      <dgm:prSet/>
      <dgm:spPr/>
      <dgm:t>
        <a:bodyPr/>
        <a:lstStyle/>
        <a:p>
          <a:endParaRPr lang="el-GR"/>
        </a:p>
      </dgm:t>
    </dgm:pt>
    <dgm:pt modelId="{47EC1464-AE29-44E9-A8C3-E85181BAA071}" type="sibTrans" cxnId="{90E33C6E-7B74-4A5E-9353-652238F3A864}">
      <dgm:prSet/>
      <dgm:spPr/>
      <dgm:t>
        <a:bodyPr/>
        <a:lstStyle/>
        <a:p>
          <a:endParaRPr lang="el-GR"/>
        </a:p>
      </dgm:t>
    </dgm:pt>
    <dgm:pt modelId="{6105BAC8-E3D1-490E-8906-E7492DE3C1DB}">
      <dgm:prSet phldrT="[Κείμενο]" custT="1"/>
      <dgm:spPr/>
      <dgm:t>
        <a:bodyPr/>
        <a:lstStyle/>
        <a:p>
          <a:pPr algn="just"/>
          <a:r>
            <a:rPr lang="el-GR" sz="1400" dirty="0">
              <a:solidFill>
                <a:srgbClr val="865147"/>
              </a:solidFill>
              <a:latin typeface="Book Antiqua" panose="02040602050305030304" pitchFamily="18" charset="0"/>
            </a:rPr>
            <a:t> Ποιες είναι οι θέσεις των εκπαιδευτικών Πρωτοβάθμιας Εκπαίδευσης για το αν το συγκεκριμένο εκπαιδευτικό υλικό μπορεί να χρησιμοποιηθεί συμπληρωματικά για τη διδασκαλία του συγκεκριμένου λογοτεχνικού κειμένου; </a:t>
          </a:r>
        </a:p>
      </dgm:t>
    </dgm:pt>
    <dgm:pt modelId="{8E572400-58E1-4566-9B6B-61D9127E04A6}" type="parTrans" cxnId="{89761FD7-7AA9-45CE-A486-6234754F9E75}">
      <dgm:prSet/>
      <dgm:spPr/>
      <dgm:t>
        <a:bodyPr/>
        <a:lstStyle/>
        <a:p>
          <a:endParaRPr lang="el-GR"/>
        </a:p>
      </dgm:t>
    </dgm:pt>
    <dgm:pt modelId="{F50A7576-5AAB-4C12-BAB9-57393494218D}" type="sibTrans" cxnId="{89761FD7-7AA9-45CE-A486-6234754F9E75}">
      <dgm:prSet/>
      <dgm:spPr/>
      <dgm:t>
        <a:bodyPr/>
        <a:lstStyle/>
        <a:p>
          <a:endParaRPr lang="el-GR"/>
        </a:p>
      </dgm:t>
    </dgm:pt>
    <dgm:pt modelId="{22C2DA9B-715F-47D9-95A8-017DBB821105}">
      <dgm:prSet phldrT="[Κείμενο]" custT="1"/>
      <dgm:spPr/>
      <dgm:t>
        <a:bodyPr/>
        <a:lstStyle/>
        <a:p>
          <a:pPr algn="just"/>
          <a:r>
            <a:rPr lang="el-GR" sz="1400" dirty="0">
              <a:solidFill>
                <a:srgbClr val="865147"/>
              </a:solidFill>
              <a:latin typeface="Book Antiqua" panose="02040602050305030304" pitchFamily="18" charset="0"/>
            </a:rPr>
            <a:t> Ποιες είναι οι απόψεις των εκπαιδευτικών Πρωτοβάθμιας Εκπαίδευσης για το διδακτικό περιεχόμενο του εκπαιδευτικού υλικού με τη χρήση της ψηφιακής αφήγησης στη διδασκαλία του λογοτεχνικού κειμένου; </a:t>
          </a:r>
        </a:p>
      </dgm:t>
    </dgm:pt>
    <dgm:pt modelId="{2EB398BD-EE07-4B1A-B45F-22E0B8DF2674}" type="parTrans" cxnId="{85CF7915-45C4-48AB-8CDE-5F0C98510525}">
      <dgm:prSet/>
      <dgm:spPr/>
      <dgm:t>
        <a:bodyPr/>
        <a:lstStyle/>
        <a:p>
          <a:endParaRPr lang="el-GR"/>
        </a:p>
      </dgm:t>
    </dgm:pt>
    <dgm:pt modelId="{E782146F-ECE7-415A-B388-EF18558791FF}" type="sibTrans" cxnId="{85CF7915-45C4-48AB-8CDE-5F0C98510525}">
      <dgm:prSet/>
      <dgm:spPr/>
      <dgm:t>
        <a:bodyPr/>
        <a:lstStyle/>
        <a:p>
          <a:endParaRPr lang="el-GR"/>
        </a:p>
      </dgm:t>
    </dgm:pt>
    <dgm:pt modelId="{7537DFCC-88FA-4800-8063-3D01656C00F0}">
      <dgm:prSet phldrT="[Κείμενο]" custT="1"/>
      <dgm:spPr/>
      <dgm:t>
        <a:bodyPr/>
        <a:lstStyle/>
        <a:p>
          <a:pPr algn="just"/>
          <a:endParaRPr lang="el-GR" sz="1400" dirty="0">
            <a:solidFill>
              <a:srgbClr val="865147"/>
            </a:solidFill>
            <a:latin typeface="Book Antiqua" panose="02040602050305030304" pitchFamily="18" charset="0"/>
          </a:endParaRPr>
        </a:p>
      </dgm:t>
    </dgm:pt>
    <dgm:pt modelId="{C5320A9E-50F9-422F-BE0A-62EDA194D265}" type="parTrans" cxnId="{D2A3DE26-4796-402B-80CA-8CCACE0C709A}">
      <dgm:prSet/>
      <dgm:spPr/>
      <dgm:t>
        <a:bodyPr/>
        <a:lstStyle/>
        <a:p>
          <a:endParaRPr lang="el-GR"/>
        </a:p>
      </dgm:t>
    </dgm:pt>
    <dgm:pt modelId="{877D2B90-D6ED-4E99-A401-5CA67383E2C1}" type="sibTrans" cxnId="{D2A3DE26-4796-402B-80CA-8CCACE0C709A}">
      <dgm:prSet/>
      <dgm:spPr/>
      <dgm:t>
        <a:bodyPr/>
        <a:lstStyle/>
        <a:p>
          <a:endParaRPr lang="el-GR"/>
        </a:p>
      </dgm:t>
    </dgm:pt>
    <dgm:pt modelId="{12E32EA3-9A06-4A68-BDAE-38783DABDBDD}">
      <dgm:prSet phldrT="[Κείμενο]" custT="1"/>
      <dgm:spPr/>
      <dgm:t>
        <a:bodyPr/>
        <a:lstStyle/>
        <a:p>
          <a:pPr algn="just"/>
          <a:endParaRPr lang="el-GR" sz="1400" dirty="0">
            <a:solidFill>
              <a:srgbClr val="865147"/>
            </a:solidFill>
            <a:latin typeface="Book Antiqua" panose="02040602050305030304" pitchFamily="18" charset="0"/>
          </a:endParaRPr>
        </a:p>
      </dgm:t>
    </dgm:pt>
    <dgm:pt modelId="{DE290457-C2EA-4E2B-96AE-62C21D67E29C}" type="parTrans" cxnId="{DFE5B6AD-7DAC-484F-93A1-C9CAE267CFE3}">
      <dgm:prSet/>
      <dgm:spPr/>
      <dgm:t>
        <a:bodyPr/>
        <a:lstStyle/>
        <a:p>
          <a:endParaRPr lang="el-GR"/>
        </a:p>
      </dgm:t>
    </dgm:pt>
    <dgm:pt modelId="{B7ADC007-29C9-421A-85A0-33E798B1BB3E}" type="sibTrans" cxnId="{DFE5B6AD-7DAC-484F-93A1-C9CAE267CFE3}">
      <dgm:prSet/>
      <dgm:spPr/>
      <dgm:t>
        <a:bodyPr/>
        <a:lstStyle/>
        <a:p>
          <a:endParaRPr lang="el-GR"/>
        </a:p>
      </dgm:t>
    </dgm:pt>
    <dgm:pt modelId="{BBB15E86-088D-4524-9AC6-2CCDF4A4444F}" type="pres">
      <dgm:prSet presAssocID="{4D28D4CB-8AE3-40D8-8412-13B1713CB609}" presName="Name0" presStyleCnt="0">
        <dgm:presLayoutVars>
          <dgm:dir/>
          <dgm:animLvl val="lvl"/>
          <dgm:resizeHandles val="exact"/>
        </dgm:presLayoutVars>
      </dgm:prSet>
      <dgm:spPr/>
    </dgm:pt>
    <dgm:pt modelId="{6A56B4CF-3331-4474-B867-93A90DCF98DC}" type="pres">
      <dgm:prSet presAssocID="{27B143A9-8CA4-4279-AFDE-DA99A4759E2A}" presName="linNode" presStyleCnt="0"/>
      <dgm:spPr/>
    </dgm:pt>
    <dgm:pt modelId="{7BA37FC9-2781-47D9-8CF7-65D665A7FEFD}" type="pres">
      <dgm:prSet presAssocID="{27B143A9-8CA4-4279-AFDE-DA99A4759E2A}" presName="parentText" presStyleLbl="node1" presStyleIdx="0" presStyleCnt="1" custScaleY="73436" custLinFactNeighborX="-371" custLinFactNeighborY="-133">
        <dgm:presLayoutVars>
          <dgm:chMax val="1"/>
          <dgm:bulletEnabled val="1"/>
        </dgm:presLayoutVars>
      </dgm:prSet>
      <dgm:spPr/>
    </dgm:pt>
    <dgm:pt modelId="{F31071B4-BDB8-46D4-B1DD-2225C590509B}" type="pres">
      <dgm:prSet presAssocID="{27B143A9-8CA4-4279-AFDE-DA99A4759E2A}" presName="descendantText" presStyleLbl="alignAccFollowNode1" presStyleIdx="0" presStyleCnt="1" custScaleX="138619" custScaleY="121279" custLinFactNeighborX="-202" custLinFactNeighborY="1467">
        <dgm:presLayoutVars>
          <dgm:bulletEnabled val="1"/>
        </dgm:presLayoutVars>
      </dgm:prSet>
      <dgm:spPr/>
    </dgm:pt>
  </dgm:ptLst>
  <dgm:cxnLst>
    <dgm:cxn modelId="{244C2D15-0D0C-49E7-853D-358DA638055F}" type="presOf" srcId="{12E32EA3-9A06-4A68-BDAE-38783DABDBDD}" destId="{F31071B4-BDB8-46D4-B1DD-2225C590509B}" srcOrd="0" destOrd="3" presId="urn:microsoft.com/office/officeart/2005/8/layout/vList5"/>
    <dgm:cxn modelId="{85CF7915-45C4-48AB-8CDE-5F0C98510525}" srcId="{27B143A9-8CA4-4279-AFDE-DA99A4759E2A}" destId="{22C2DA9B-715F-47D9-95A8-017DBB821105}" srcOrd="4" destOrd="0" parTransId="{2EB398BD-EE07-4B1A-B45F-22E0B8DF2674}" sibTransId="{E782146F-ECE7-415A-B388-EF18558791FF}"/>
    <dgm:cxn modelId="{79D0F21A-9F31-480B-9DB6-EF79C3911D60}" type="presOf" srcId="{7537DFCC-88FA-4800-8063-3D01656C00F0}" destId="{F31071B4-BDB8-46D4-B1DD-2225C590509B}" srcOrd="0" destOrd="1" presId="urn:microsoft.com/office/officeart/2005/8/layout/vList5"/>
    <dgm:cxn modelId="{D2A3DE26-4796-402B-80CA-8CCACE0C709A}" srcId="{27B143A9-8CA4-4279-AFDE-DA99A4759E2A}" destId="{7537DFCC-88FA-4800-8063-3D01656C00F0}" srcOrd="1" destOrd="0" parTransId="{C5320A9E-50F9-422F-BE0A-62EDA194D265}" sibTransId="{877D2B90-D6ED-4E99-A401-5CA67383E2C1}"/>
    <dgm:cxn modelId="{BD84362D-0450-4FBB-9147-7BF9E8E1DD17}" type="presOf" srcId="{27B143A9-8CA4-4279-AFDE-DA99A4759E2A}" destId="{7BA37FC9-2781-47D9-8CF7-65D665A7FEFD}" srcOrd="0" destOrd="0" presId="urn:microsoft.com/office/officeart/2005/8/layout/vList5"/>
    <dgm:cxn modelId="{62F52B45-5DB5-44D2-8793-80FB10B89DEE}" srcId="{4D28D4CB-8AE3-40D8-8412-13B1713CB609}" destId="{27B143A9-8CA4-4279-AFDE-DA99A4759E2A}" srcOrd="0" destOrd="0" parTransId="{A444538F-2B4D-46C1-963D-75CEBFFA7BFE}" sibTransId="{4935CC93-FEDE-4164-A1C9-1EB305A3AF40}"/>
    <dgm:cxn modelId="{90E33C6E-7B74-4A5E-9353-652238F3A864}" srcId="{27B143A9-8CA4-4279-AFDE-DA99A4759E2A}" destId="{299EDE78-DF71-48C0-A65C-CD415D127BB3}" srcOrd="0" destOrd="0" parTransId="{795BBBC8-4204-4F60-A5B9-103E7610018C}" sibTransId="{47EC1464-AE29-44E9-A8C3-E85181BAA071}"/>
    <dgm:cxn modelId="{C99AFA4F-700E-4A09-B9A7-AEC5A6C0C2E4}" type="presOf" srcId="{6105BAC8-E3D1-490E-8906-E7492DE3C1DB}" destId="{F31071B4-BDB8-46D4-B1DD-2225C590509B}" srcOrd="0" destOrd="2" presId="urn:microsoft.com/office/officeart/2005/8/layout/vList5"/>
    <dgm:cxn modelId="{DFE5B6AD-7DAC-484F-93A1-C9CAE267CFE3}" srcId="{27B143A9-8CA4-4279-AFDE-DA99A4759E2A}" destId="{12E32EA3-9A06-4A68-BDAE-38783DABDBDD}" srcOrd="3" destOrd="0" parTransId="{DE290457-C2EA-4E2B-96AE-62C21D67E29C}" sibTransId="{B7ADC007-29C9-421A-85A0-33E798B1BB3E}"/>
    <dgm:cxn modelId="{9397BBB9-7F67-4611-8D55-0DC910A4CB58}" type="presOf" srcId="{299EDE78-DF71-48C0-A65C-CD415D127BB3}" destId="{F31071B4-BDB8-46D4-B1DD-2225C590509B}" srcOrd="0" destOrd="0" presId="urn:microsoft.com/office/officeart/2005/8/layout/vList5"/>
    <dgm:cxn modelId="{89761FD7-7AA9-45CE-A486-6234754F9E75}" srcId="{27B143A9-8CA4-4279-AFDE-DA99A4759E2A}" destId="{6105BAC8-E3D1-490E-8906-E7492DE3C1DB}" srcOrd="2" destOrd="0" parTransId="{8E572400-58E1-4566-9B6B-61D9127E04A6}" sibTransId="{F50A7576-5AAB-4C12-BAB9-57393494218D}"/>
    <dgm:cxn modelId="{F55CD8D9-F84F-4B6A-B9D4-238C50441E56}" type="presOf" srcId="{4D28D4CB-8AE3-40D8-8412-13B1713CB609}" destId="{BBB15E86-088D-4524-9AC6-2CCDF4A4444F}" srcOrd="0" destOrd="0" presId="urn:microsoft.com/office/officeart/2005/8/layout/vList5"/>
    <dgm:cxn modelId="{23C45AF8-7C24-45E5-8BE2-7DE9D62FA3E7}" type="presOf" srcId="{22C2DA9B-715F-47D9-95A8-017DBB821105}" destId="{F31071B4-BDB8-46D4-B1DD-2225C590509B}" srcOrd="0" destOrd="4" presId="urn:microsoft.com/office/officeart/2005/8/layout/vList5"/>
    <dgm:cxn modelId="{A1992B15-6AB4-4107-AFF6-DB401B777684}" type="presParOf" srcId="{BBB15E86-088D-4524-9AC6-2CCDF4A4444F}" destId="{6A56B4CF-3331-4474-B867-93A90DCF98DC}" srcOrd="0" destOrd="0" presId="urn:microsoft.com/office/officeart/2005/8/layout/vList5"/>
    <dgm:cxn modelId="{BAC96BA1-CD62-48B6-B06D-A31A39A06C7C}" type="presParOf" srcId="{6A56B4CF-3331-4474-B867-93A90DCF98DC}" destId="{7BA37FC9-2781-47D9-8CF7-65D665A7FEFD}" srcOrd="0" destOrd="0" presId="urn:microsoft.com/office/officeart/2005/8/layout/vList5"/>
    <dgm:cxn modelId="{74F16AC1-537F-464F-B1AA-07C5DE78E962}" type="presParOf" srcId="{6A56B4CF-3331-4474-B867-93A90DCF98DC}" destId="{F31071B4-BDB8-46D4-B1DD-2225C590509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E3BC37-42F7-4ED7-BCD3-F4F5339CD699}" type="doc">
      <dgm:prSet loTypeId="urn:microsoft.com/office/officeart/2005/8/layout/vList3" loCatId="list" qsTypeId="urn:microsoft.com/office/officeart/2005/8/quickstyle/simple2" qsCatId="simple" csTypeId="urn:microsoft.com/office/officeart/2005/8/colors/accent1_2" csCatId="accent1" phldr="1"/>
      <dgm:spPr/>
    </dgm:pt>
    <dgm:pt modelId="{CB9AE42F-B0F1-4163-845B-3985BFEC19C1}">
      <dgm:prSet phldrT="[Κείμενο]" custT="1"/>
      <dgm:spPr/>
      <dgm:t>
        <a:bodyPr/>
        <a:lstStyle/>
        <a:p>
          <a:r>
            <a:rPr lang="el-GR" sz="1800" i="1" dirty="0">
              <a:effectLst>
                <a:outerShdw blurRad="38100" dist="38100" dir="2700000" algn="tl">
                  <a:srgbClr val="000000">
                    <a:alpha val="43137"/>
                  </a:srgbClr>
                </a:outerShdw>
              </a:effectLst>
              <a:latin typeface="Book Antiqua" panose="02040602050305030304" pitchFamily="18" charset="0"/>
            </a:rPr>
            <a:t>Θεωρητικό πλαίσιο</a:t>
          </a:r>
        </a:p>
      </dgm:t>
    </dgm:pt>
    <dgm:pt modelId="{AA1D7CB6-1778-4F0E-8B11-56CC75B29439}" type="parTrans" cxnId="{30827A41-641B-4B39-B306-FCDDBE8600BD}">
      <dgm:prSet/>
      <dgm:spPr/>
      <dgm:t>
        <a:bodyPr/>
        <a:lstStyle/>
        <a:p>
          <a:endParaRPr lang="el-GR"/>
        </a:p>
      </dgm:t>
    </dgm:pt>
    <dgm:pt modelId="{387E9D24-81A0-4021-9B53-55206F685200}" type="sibTrans" cxnId="{30827A41-641B-4B39-B306-FCDDBE8600BD}">
      <dgm:prSet/>
      <dgm:spPr/>
      <dgm:t>
        <a:bodyPr/>
        <a:lstStyle/>
        <a:p>
          <a:endParaRPr lang="el-GR"/>
        </a:p>
      </dgm:t>
    </dgm:pt>
    <dgm:pt modelId="{5C921ED7-6518-448B-B780-D2C080F5C039}">
      <dgm:prSet phldrT="[Κείμενο]" custT="1"/>
      <dgm:spPr/>
      <dgm:t>
        <a:bodyPr/>
        <a:lstStyle/>
        <a:p>
          <a:r>
            <a:rPr lang="el-GR" sz="1800" i="1" dirty="0">
              <a:effectLst>
                <a:outerShdw blurRad="38100" dist="38100" dir="2700000" algn="tl">
                  <a:srgbClr val="000000">
                    <a:alpha val="43137"/>
                  </a:srgbClr>
                </a:outerShdw>
              </a:effectLst>
              <a:latin typeface="Book Antiqua" panose="02040602050305030304" pitchFamily="18" charset="0"/>
            </a:rPr>
            <a:t>Σχεδιασμός του ΕΥ</a:t>
          </a:r>
        </a:p>
      </dgm:t>
    </dgm:pt>
    <dgm:pt modelId="{8A968C6E-264C-4E7F-90F6-B1B7A8108E37}" type="parTrans" cxnId="{3507D07B-66D9-4099-9447-45C699A82C9D}">
      <dgm:prSet/>
      <dgm:spPr/>
      <dgm:t>
        <a:bodyPr/>
        <a:lstStyle/>
        <a:p>
          <a:endParaRPr lang="el-GR"/>
        </a:p>
      </dgm:t>
    </dgm:pt>
    <dgm:pt modelId="{7D4E138C-4BE0-4EB4-95D5-74404AF3F074}" type="sibTrans" cxnId="{3507D07B-66D9-4099-9447-45C699A82C9D}">
      <dgm:prSet/>
      <dgm:spPr/>
      <dgm:t>
        <a:bodyPr/>
        <a:lstStyle/>
        <a:p>
          <a:endParaRPr lang="el-GR"/>
        </a:p>
      </dgm:t>
    </dgm:pt>
    <dgm:pt modelId="{959D76A1-4869-47E4-A8B9-B4C59D04C4E0}">
      <dgm:prSet phldrT="[Κείμενο]" custT="1"/>
      <dgm:spPr/>
      <dgm:t>
        <a:bodyPr/>
        <a:lstStyle/>
        <a:p>
          <a:r>
            <a:rPr lang="el-GR" sz="1800" i="1" dirty="0">
              <a:effectLst>
                <a:outerShdw blurRad="38100" dist="38100" dir="2700000" algn="tl">
                  <a:srgbClr val="000000">
                    <a:alpha val="43137"/>
                  </a:srgbClr>
                </a:outerShdw>
              </a:effectLst>
              <a:latin typeface="Book Antiqua" panose="02040602050305030304" pitchFamily="18" charset="0"/>
            </a:rPr>
            <a:t>Έρευνα – Αποτίμηση ΕΥ</a:t>
          </a:r>
        </a:p>
      </dgm:t>
    </dgm:pt>
    <dgm:pt modelId="{608544B2-03DF-4815-A3D5-430DBB7B6FB8}" type="parTrans" cxnId="{E32B2815-BE0D-4821-A1C6-E63E37FA1FF8}">
      <dgm:prSet/>
      <dgm:spPr/>
      <dgm:t>
        <a:bodyPr/>
        <a:lstStyle/>
        <a:p>
          <a:endParaRPr lang="el-GR"/>
        </a:p>
      </dgm:t>
    </dgm:pt>
    <dgm:pt modelId="{825C11A7-0827-448F-9B8F-09FF8DC98359}" type="sibTrans" cxnId="{E32B2815-BE0D-4821-A1C6-E63E37FA1FF8}">
      <dgm:prSet/>
      <dgm:spPr/>
      <dgm:t>
        <a:bodyPr/>
        <a:lstStyle/>
        <a:p>
          <a:endParaRPr lang="el-GR"/>
        </a:p>
      </dgm:t>
    </dgm:pt>
    <dgm:pt modelId="{2353D04F-5919-4E0B-B23E-EF5AB6FFB944}" type="pres">
      <dgm:prSet presAssocID="{C4E3BC37-42F7-4ED7-BCD3-F4F5339CD699}" presName="linearFlow" presStyleCnt="0">
        <dgm:presLayoutVars>
          <dgm:dir/>
          <dgm:resizeHandles val="exact"/>
        </dgm:presLayoutVars>
      </dgm:prSet>
      <dgm:spPr/>
    </dgm:pt>
    <dgm:pt modelId="{38B37E74-CE5C-4F56-B56E-1DB2D3AD3F99}" type="pres">
      <dgm:prSet presAssocID="{CB9AE42F-B0F1-4163-845B-3985BFEC19C1}" presName="composite" presStyleCnt="0"/>
      <dgm:spPr/>
    </dgm:pt>
    <dgm:pt modelId="{D03F2C8E-3BBE-42CF-B9EC-B6985451C2CA}" type="pres">
      <dgm:prSet presAssocID="{CB9AE42F-B0F1-4163-845B-3985BFEC19C1}" presName="imgShp" presStyleLbl="fgImgPlace1" presStyleIdx="0" presStyleCnt="3" custScaleX="90816" custScaleY="95624" custLinFactNeighborX="-22382" custLinFactNeighborY="3212"/>
      <dgm:spPr>
        <a:blipFill>
          <a:blip xmlns:r="http://schemas.openxmlformats.org/officeDocument/2006/relationships" r:embed="rId1"/>
          <a:srcRect/>
          <a:stretch>
            <a:fillRect t="-2000" b="-2000"/>
          </a:stretch>
        </a:blipFill>
      </dgm:spPr>
    </dgm:pt>
    <dgm:pt modelId="{344E5B1E-8392-4A77-91E3-3D6FFD7991BB}" type="pres">
      <dgm:prSet presAssocID="{CB9AE42F-B0F1-4163-845B-3985BFEC19C1}" presName="txShp" presStyleLbl="node1" presStyleIdx="0" presStyleCnt="3">
        <dgm:presLayoutVars>
          <dgm:bulletEnabled val="1"/>
        </dgm:presLayoutVars>
      </dgm:prSet>
      <dgm:spPr/>
    </dgm:pt>
    <dgm:pt modelId="{A7C0892F-C882-4EA9-903F-F951C1514066}" type="pres">
      <dgm:prSet presAssocID="{387E9D24-81A0-4021-9B53-55206F685200}" presName="spacing" presStyleCnt="0"/>
      <dgm:spPr/>
    </dgm:pt>
    <dgm:pt modelId="{EC27930C-B3F5-492E-8A04-3A5D5E2C3D7D}" type="pres">
      <dgm:prSet presAssocID="{5C921ED7-6518-448B-B780-D2C080F5C039}" presName="composite" presStyleCnt="0"/>
      <dgm:spPr/>
    </dgm:pt>
    <dgm:pt modelId="{52F4559C-2D85-4FCA-855B-583DB60AE0F1}" type="pres">
      <dgm:prSet presAssocID="{5C921ED7-6518-448B-B780-D2C080F5C039}" presName="imgShp" presStyleLbl="fgImgPlace1" presStyleIdx="1" presStyleCnt="3" custScaleX="97750" custScaleY="94924" custLinFactNeighborX="-26755" custLinFactNeighborY="3147"/>
      <dgm:spPr>
        <a:blipFill>
          <a:blip xmlns:r="http://schemas.openxmlformats.org/officeDocument/2006/relationships" r:embed="rId2"/>
          <a:srcRect/>
          <a:stretch>
            <a:fillRect t="-17000" b="-17000"/>
          </a:stretch>
        </a:blipFill>
      </dgm:spPr>
    </dgm:pt>
    <dgm:pt modelId="{489BD5E9-5D57-47B9-80B9-B21B158AE4D6}" type="pres">
      <dgm:prSet presAssocID="{5C921ED7-6518-448B-B780-D2C080F5C039}" presName="txShp" presStyleLbl="node1" presStyleIdx="1" presStyleCnt="3">
        <dgm:presLayoutVars>
          <dgm:bulletEnabled val="1"/>
        </dgm:presLayoutVars>
      </dgm:prSet>
      <dgm:spPr/>
    </dgm:pt>
    <dgm:pt modelId="{5A076B42-26C0-49A7-90F8-A60885D46B77}" type="pres">
      <dgm:prSet presAssocID="{7D4E138C-4BE0-4EB4-95D5-74404AF3F074}" presName="spacing" presStyleCnt="0"/>
      <dgm:spPr/>
    </dgm:pt>
    <dgm:pt modelId="{A985D1ED-BD34-45BA-9D7C-00FB15FBA45C}" type="pres">
      <dgm:prSet presAssocID="{959D76A1-4869-47E4-A8B9-B4C59D04C4E0}" presName="composite" presStyleCnt="0"/>
      <dgm:spPr/>
    </dgm:pt>
    <dgm:pt modelId="{3976591E-913D-4498-BBCE-513E6673484B}" type="pres">
      <dgm:prSet presAssocID="{959D76A1-4869-47E4-A8B9-B4C59D04C4E0}" presName="imgShp" presStyleLbl="fgImgPlace1" presStyleIdx="2" presStyleCnt="3" custScaleX="88526" custScaleY="90185" custLinFactNeighborX="-29116" custLinFactNeighborY="-1574"/>
      <dgm:spPr>
        <a:blipFill>
          <a:blip xmlns:r="http://schemas.openxmlformats.org/officeDocument/2006/relationships" r:embed="rId3"/>
          <a:srcRect/>
          <a:stretch>
            <a:fillRect t="-1000" b="-1000"/>
          </a:stretch>
        </a:blipFill>
      </dgm:spPr>
    </dgm:pt>
    <dgm:pt modelId="{DE8CB18F-A851-463B-AEFA-C25A9E0DDE24}" type="pres">
      <dgm:prSet presAssocID="{959D76A1-4869-47E4-A8B9-B4C59D04C4E0}" presName="txShp" presStyleLbl="node1" presStyleIdx="2" presStyleCnt="3">
        <dgm:presLayoutVars>
          <dgm:bulletEnabled val="1"/>
        </dgm:presLayoutVars>
      </dgm:prSet>
      <dgm:spPr/>
    </dgm:pt>
  </dgm:ptLst>
  <dgm:cxnLst>
    <dgm:cxn modelId="{E32B2815-BE0D-4821-A1C6-E63E37FA1FF8}" srcId="{C4E3BC37-42F7-4ED7-BCD3-F4F5339CD699}" destId="{959D76A1-4869-47E4-A8B9-B4C59D04C4E0}" srcOrd="2" destOrd="0" parTransId="{608544B2-03DF-4815-A3D5-430DBB7B6FB8}" sibTransId="{825C11A7-0827-448F-9B8F-09FF8DC98359}"/>
    <dgm:cxn modelId="{4043FA5C-0588-436E-A94B-832A693A534A}" type="presOf" srcId="{CB9AE42F-B0F1-4163-845B-3985BFEC19C1}" destId="{344E5B1E-8392-4A77-91E3-3D6FFD7991BB}" srcOrd="0" destOrd="0" presId="urn:microsoft.com/office/officeart/2005/8/layout/vList3"/>
    <dgm:cxn modelId="{30827A41-641B-4B39-B306-FCDDBE8600BD}" srcId="{C4E3BC37-42F7-4ED7-BCD3-F4F5339CD699}" destId="{CB9AE42F-B0F1-4163-845B-3985BFEC19C1}" srcOrd="0" destOrd="0" parTransId="{AA1D7CB6-1778-4F0E-8B11-56CC75B29439}" sibTransId="{387E9D24-81A0-4021-9B53-55206F685200}"/>
    <dgm:cxn modelId="{9D207765-9FAE-4978-B705-A8E93F498B44}" type="presOf" srcId="{5C921ED7-6518-448B-B780-D2C080F5C039}" destId="{489BD5E9-5D57-47B9-80B9-B21B158AE4D6}" srcOrd="0" destOrd="0" presId="urn:microsoft.com/office/officeart/2005/8/layout/vList3"/>
    <dgm:cxn modelId="{3507D07B-66D9-4099-9447-45C699A82C9D}" srcId="{C4E3BC37-42F7-4ED7-BCD3-F4F5339CD699}" destId="{5C921ED7-6518-448B-B780-D2C080F5C039}" srcOrd="1" destOrd="0" parTransId="{8A968C6E-264C-4E7F-90F6-B1B7A8108E37}" sibTransId="{7D4E138C-4BE0-4EB4-95D5-74404AF3F074}"/>
    <dgm:cxn modelId="{ACC7D08F-185D-44DE-ABFC-9544FC004BE7}" type="presOf" srcId="{C4E3BC37-42F7-4ED7-BCD3-F4F5339CD699}" destId="{2353D04F-5919-4E0B-B23E-EF5AB6FFB944}" srcOrd="0" destOrd="0" presId="urn:microsoft.com/office/officeart/2005/8/layout/vList3"/>
    <dgm:cxn modelId="{E6FA83BA-482F-4EF2-8F9E-51E2415D9A9E}" type="presOf" srcId="{959D76A1-4869-47E4-A8B9-B4C59D04C4E0}" destId="{DE8CB18F-A851-463B-AEFA-C25A9E0DDE24}" srcOrd="0" destOrd="0" presId="urn:microsoft.com/office/officeart/2005/8/layout/vList3"/>
    <dgm:cxn modelId="{F09A21C9-9D49-4DEE-BD87-B074F9CD89A4}" type="presParOf" srcId="{2353D04F-5919-4E0B-B23E-EF5AB6FFB944}" destId="{38B37E74-CE5C-4F56-B56E-1DB2D3AD3F99}" srcOrd="0" destOrd="0" presId="urn:microsoft.com/office/officeart/2005/8/layout/vList3"/>
    <dgm:cxn modelId="{47430233-C152-444F-B8A7-AAD236091262}" type="presParOf" srcId="{38B37E74-CE5C-4F56-B56E-1DB2D3AD3F99}" destId="{D03F2C8E-3BBE-42CF-B9EC-B6985451C2CA}" srcOrd="0" destOrd="0" presId="urn:microsoft.com/office/officeart/2005/8/layout/vList3"/>
    <dgm:cxn modelId="{3B990EAA-5BB4-4E28-ADF6-36BD948A4F24}" type="presParOf" srcId="{38B37E74-CE5C-4F56-B56E-1DB2D3AD3F99}" destId="{344E5B1E-8392-4A77-91E3-3D6FFD7991BB}" srcOrd="1" destOrd="0" presId="urn:microsoft.com/office/officeart/2005/8/layout/vList3"/>
    <dgm:cxn modelId="{1A990A15-429A-4305-B3EC-B944C7E9B870}" type="presParOf" srcId="{2353D04F-5919-4E0B-B23E-EF5AB6FFB944}" destId="{A7C0892F-C882-4EA9-903F-F951C1514066}" srcOrd="1" destOrd="0" presId="urn:microsoft.com/office/officeart/2005/8/layout/vList3"/>
    <dgm:cxn modelId="{39BBEE46-0D92-4DF4-B925-B452606EA334}" type="presParOf" srcId="{2353D04F-5919-4E0B-B23E-EF5AB6FFB944}" destId="{EC27930C-B3F5-492E-8A04-3A5D5E2C3D7D}" srcOrd="2" destOrd="0" presId="urn:microsoft.com/office/officeart/2005/8/layout/vList3"/>
    <dgm:cxn modelId="{E68E5322-D8D4-4C9C-912C-1A2A52A109B1}" type="presParOf" srcId="{EC27930C-B3F5-492E-8A04-3A5D5E2C3D7D}" destId="{52F4559C-2D85-4FCA-855B-583DB60AE0F1}" srcOrd="0" destOrd="0" presId="urn:microsoft.com/office/officeart/2005/8/layout/vList3"/>
    <dgm:cxn modelId="{0E2683F7-44CF-4C61-87EB-5042405E6F8D}" type="presParOf" srcId="{EC27930C-B3F5-492E-8A04-3A5D5E2C3D7D}" destId="{489BD5E9-5D57-47B9-80B9-B21B158AE4D6}" srcOrd="1" destOrd="0" presId="urn:microsoft.com/office/officeart/2005/8/layout/vList3"/>
    <dgm:cxn modelId="{B1A2D875-F4F2-47B8-BADF-0BC9CE5A8997}" type="presParOf" srcId="{2353D04F-5919-4E0B-B23E-EF5AB6FFB944}" destId="{5A076B42-26C0-49A7-90F8-A60885D46B77}" srcOrd="3" destOrd="0" presId="urn:microsoft.com/office/officeart/2005/8/layout/vList3"/>
    <dgm:cxn modelId="{8941AB7B-1D50-469F-B599-3C70F262ECB4}" type="presParOf" srcId="{2353D04F-5919-4E0B-B23E-EF5AB6FFB944}" destId="{A985D1ED-BD34-45BA-9D7C-00FB15FBA45C}" srcOrd="4" destOrd="0" presId="urn:microsoft.com/office/officeart/2005/8/layout/vList3"/>
    <dgm:cxn modelId="{5691741D-823D-4101-BF38-FD8804D8E63B}" type="presParOf" srcId="{A985D1ED-BD34-45BA-9D7C-00FB15FBA45C}" destId="{3976591E-913D-4498-BBCE-513E6673484B}" srcOrd="0" destOrd="0" presId="urn:microsoft.com/office/officeart/2005/8/layout/vList3"/>
    <dgm:cxn modelId="{8B843FC8-23C1-4220-96F5-42289325F5A9}" type="presParOf" srcId="{A985D1ED-BD34-45BA-9D7C-00FB15FBA45C}" destId="{DE8CB18F-A851-463B-AEFA-C25A9E0DDE2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00A344-144C-4EAF-A708-7F668FB3B98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737DAE8A-8655-4F3F-B487-5A147F09E56D}">
      <dgm:prSet phldrT="[Κείμενο]" custT="1"/>
      <dgm:spPr/>
      <dgm:t>
        <a:bodyPr/>
        <a:lstStyle/>
        <a:p>
          <a:r>
            <a:rPr lang="el-GR" sz="1600" dirty="0">
              <a:effectLst>
                <a:outerShdw blurRad="38100" dist="38100" dir="2700000" algn="tl">
                  <a:srgbClr val="000000">
                    <a:alpha val="43137"/>
                  </a:srgbClr>
                </a:outerShdw>
              </a:effectLst>
              <a:latin typeface="Book Antiqua" panose="02040602050305030304" pitchFamily="18" charset="0"/>
            </a:rPr>
            <a:t>Εξ αποστάσεως Εκπαίδευση</a:t>
          </a:r>
        </a:p>
      </dgm:t>
    </dgm:pt>
    <dgm:pt modelId="{234BD5E5-CDC5-4E01-8D0A-8B0B4B2B3CE3}" type="parTrans" cxnId="{F5FBE517-5414-4E71-AD30-F761D7C428F4}">
      <dgm:prSet/>
      <dgm:spPr/>
      <dgm:t>
        <a:bodyPr/>
        <a:lstStyle/>
        <a:p>
          <a:endParaRPr lang="el-GR"/>
        </a:p>
      </dgm:t>
    </dgm:pt>
    <dgm:pt modelId="{9A88E49E-D678-4FF9-9A10-D798A3A2A91D}" type="sibTrans" cxnId="{F5FBE517-5414-4E71-AD30-F761D7C428F4}">
      <dgm:prSet/>
      <dgm:spPr/>
      <dgm:t>
        <a:bodyPr/>
        <a:lstStyle/>
        <a:p>
          <a:endParaRPr lang="el-GR"/>
        </a:p>
      </dgm:t>
    </dgm:pt>
    <dgm:pt modelId="{0786FF4A-8262-44F9-A162-DC224600DA12}">
      <dgm:prSet phldrT="[Κείμενο]" custT="1"/>
      <dgm:spPr/>
      <dgm:t>
        <a:bodyPr/>
        <a:lstStyle/>
        <a:p>
          <a:pPr algn="just"/>
          <a:r>
            <a:rPr lang="el-GR" sz="1300" dirty="0">
              <a:latin typeface="Book Antiqua" panose="02040602050305030304" pitchFamily="18" charset="0"/>
            </a:rPr>
            <a:t>Η εκπαίδευση που διδάσκει κι ενεργοποιεί το μαθητή πώς </a:t>
          </a:r>
          <a:r>
            <a:rPr lang="el-GR" sz="1300" b="1" dirty="0">
              <a:solidFill>
                <a:srgbClr val="B83C47"/>
              </a:solidFill>
              <a:latin typeface="Book Antiqua" panose="02040602050305030304" pitchFamily="18" charset="0"/>
            </a:rPr>
            <a:t>να μαθαίνει μόνος του </a:t>
          </a:r>
          <a:r>
            <a:rPr lang="el-GR" sz="1300" dirty="0">
              <a:latin typeface="Book Antiqua" panose="02040602050305030304" pitchFamily="18" charset="0"/>
            </a:rPr>
            <a:t>και πώς να λειτουργεί αυτόνομα προς μια </a:t>
          </a:r>
          <a:r>
            <a:rPr lang="el-GR" sz="1300" dirty="0" err="1">
              <a:latin typeface="Book Antiqua" panose="02040602050305030304" pitchFamily="18" charset="0"/>
            </a:rPr>
            <a:t>ευρετική</a:t>
          </a:r>
          <a:r>
            <a:rPr lang="el-GR" sz="1300" dirty="0">
              <a:latin typeface="Book Antiqua" panose="02040602050305030304" pitchFamily="18" charset="0"/>
            </a:rPr>
            <a:t> πορεία αυτομάθησης (Λιοναράκης, 2001). </a:t>
          </a:r>
        </a:p>
      </dgm:t>
    </dgm:pt>
    <dgm:pt modelId="{63287174-DD77-46A7-A291-0531F74FF7CB}" type="parTrans" cxnId="{F01DAB59-5ECC-4CB1-95ED-CDBD08859125}">
      <dgm:prSet/>
      <dgm:spPr/>
      <dgm:t>
        <a:bodyPr/>
        <a:lstStyle/>
        <a:p>
          <a:endParaRPr lang="el-GR"/>
        </a:p>
      </dgm:t>
    </dgm:pt>
    <dgm:pt modelId="{25BF44CE-49E0-45B6-8F87-757A6DD44706}" type="sibTrans" cxnId="{F01DAB59-5ECC-4CB1-95ED-CDBD08859125}">
      <dgm:prSet/>
      <dgm:spPr/>
      <dgm:t>
        <a:bodyPr/>
        <a:lstStyle/>
        <a:p>
          <a:endParaRPr lang="el-GR"/>
        </a:p>
      </dgm:t>
    </dgm:pt>
    <dgm:pt modelId="{AAE82525-177B-4740-97C0-583CFC8C3C59}">
      <dgm:prSet phldrT="[Κείμενο]" custT="1"/>
      <dgm:spPr/>
      <dgm:t>
        <a:bodyPr/>
        <a:lstStyle/>
        <a:p>
          <a:r>
            <a:rPr lang="el-GR" sz="1600" dirty="0">
              <a:effectLst>
                <a:outerShdw blurRad="38100" dist="38100" dir="2700000" algn="tl">
                  <a:srgbClr val="000000">
                    <a:alpha val="43137"/>
                  </a:srgbClr>
                </a:outerShdw>
              </a:effectLst>
              <a:latin typeface="Book Antiqua" panose="02040602050305030304" pitchFamily="18" charset="0"/>
            </a:rPr>
            <a:t>Εξ αποστάσεως σχολική Εκπαίδευση</a:t>
          </a:r>
        </a:p>
      </dgm:t>
    </dgm:pt>
    <dgm:pt modelId="{9B3F81D6-F14C-4064-B298-63C545C7947A}" type="parTrans" cxnId="{B25DD9A6-489E-4EAE-BAF2-2EA0A6567FF9}">
      <dgm:prSet/>
      <dgm:spPr/>
      <dgm:t>
        <a:bodyPr/>
        <a:lstStyle/>
        <a:p>
          <a:endParaRPr lang="el-GR"/>
        </a:p>
      </dgm:t>
    </dgm:pt>
    <dgm:pt modelId="{FD587655-B05F-4F7E-9E41-84D2D5F3EE76}" type="sibTrans" cxnId="{B25DD9A6-489E-4EAE-BAF2-2EA0A6567FF9}">
      <dgm:prSet/>
      <dgm:spPr/>
      <dgm:t>
        <a:bodyPr/>
        <a:lstStyle/>
        <a:p>
          <a:endParaRPr lang="el-GR"/>
        </a:p>
      </dgm:t>
    </dgm:pt>
    <dgm:pt modelId="{AEF492FD-551C-456B-9F8D-0E43A2F5C177}">
      <dgm:prSet phldrT="[Κείμενο]" custT="1"/>
      <dgm:spPr/>
      <dgm:t>
        <a:bodyPr/>
        <a:lstStyle/>
        <a:p>
          <a:pPr algn="just"/>
          <a:r>
            <a:rPr lang="el-GR" sz="1300" dirty="0">
              <a:latin typeface="Book Antiqua" panose="02040602050305030304" pitchFamily="18" charset="0"/>
            </a:rPr>
            <a:t>Η εκπαίδευση σε </a:t>
          </a:r>
          <a:r>
            <a:rPr lang="el-GR" sz="1300" b="1" dirty="0">
              <a:solidFill>
                <a:srgbClr val="B83C47"/>
              </a:solidFill>
              <a:latin typeface="Book Antiqua" panose="02040602050305030304" pitchFamily="18" charset="0"/>
            </a:rPr>
            <a:t>επίπεδο Πρωτοβάθμιας </a:t>
          </a:r>
          <a:r>
            <a:rPr lang="el-GR" sz="1300" dirty="0">
              <a:latin typeface="Book Antiqua" panose="02040602050305030304" pitchFamily="18" charset="0"/>
            </a:rPr>
            <a:t>και </a:t>
          </a:r>
          <a:r>
            <a:rPr lang="el-GR" sz="1300" b="1" dirty="0">
              <a:solidFill>
                <a:srgbClr val="B83C47"/>
              </a:solidFill>
              <a:latin typeface="Book Antiqua" panose="02040602050305030304" pitchFamily="18" charset="0"/>
            </a:rPr>
            <a:t>Δευτεροβάθμιας </a:t>
          </a:r>
          <a:r>
            <a:rPr lang="el-GR" sz="1300" dirty="0">
              <a:latin typeface="Book Antiqua" panose="02040602050305030304" pitchFamily="18" charset="0"/>
            </a:rPr>
            <a:t>εκπαίδευσης, η οποία παρέχεται εξ αποστάσεως και απευθύνεται σε άτομα σχολικής ηλικίας καθώς και σε ενηλίκους (</a:t>
          </a:r>
          <a:r>
            <a:rPr lang="el-GR" sz="1300" dirty="0" err="1">
              <a:latin typeface="Book Antiqua" panose="02040602050305030304" pitchFamily="18" charset="0"/>
            </a:rPr>
            <a:t>Βασάλα</a:t>
          </a:r>
          <a:r>
            <a:rPr lang="el-GR" sz="1300" dirty="0">
              <a:latin typeface="Book Antiqua" panose="02040602050305030304" pitchFamily="18" charset="0"/>
            </a:rPr>
            <a:t>, 2005). </a:t>
          </a:r>
        </a:p>
      </dgm:t>
    </dgm:pt>
    <dgm:pt modelId="{58A50AA0-4F87-4AA9-9E0F-229C01939C83}" type="parTrans" cxnId="{A56F7566-C78D-4716-8B27-81FD67A81D80}">
      <dgm:prSet/>
      <dgm:spPr/>
      <dgm:t>
        <a:bodyPr/>
        <a:lstStyle/>
        <a:p>
          <a:endParaRPr lang="el-GR"/>
        </a:p>
      </dgm:t>
    </dgm:pt>
    <dgm:pt modelId="{139A81B9-8BAA-42BE-A4C1-C1DD21A94A9F}" type="sibTrans" cxnId="{A56F7566-C78D-4716-8B27-81FD67A81D80}">
      <dgm:prSet/>
      <dgm:spPr/>
      <dgm:t>
        <a:bodyPr/>
        <a:lstStyle/>
        <a:p>
          <a:endParaRPr lang="el-GR"/>
        </a:p>
      </dgm:t>
    </dgm:pt>
    <dgm:pt modelId="{00E955DA-5074-4E86-BB7F-461B34AF7032}">
      <dgm:prSet phldrT="[Κείμενο]" custT="1"/>
      <dgm:spPr/>
      <dgm:t>
        <a:bodyPr/>
        <a:lstStyle/>
        <a:p>
          <a:r>
            <a:rPr lang="el-GR" sz="1600" dirty="0">
              <a:effectLst>
                <a:outerShdw blurRad="38100" dist="38100" dir="2700000" algn="tl">
                  <a:srgbClr val="000000">
                    <a:alpha val="43137"/>
                  </a:srgbClr>
                </a:outerShdw>
              </a:effectLst>
              <a:latin typeface="Book Antiqua" panose="02040602050305030304" pitchFamily="18" charset="0"/>
            </a:rPr>
            <a:t>Μορφές Σχολικής ΕξΑΕ</a:t>
          </a:r>
        </a:p>
      </dgm:t>
    </dgm:pt>
    <dgm:pt modelId="{14ADB7BC-EFF5-42DA-A2DA-EC86435F20D9}" type="parTrans" cxnId="{417FFAC1-CE27-4ED9-BA9F-4A4C6ADED6BE}">
      <dgm:prSet/>
      <dgm:spPr/>
      <dgm:t>
        <a:bodyPr/>
        <a:lstStyle/>
        <a:p>
          <a:endParaRPr lang="el-GR"/>
        </a:p>
      </dgm:t>
    </dgm:pt>
    <dgm:pt modelId="{9CB1D5E2-48D2-42EA-AB30-8844C63E09E1}" type="sibTrans" cxnId="{417FFAC1-CE27-4ED9-BA9F-4A4C6ADED6BE}">
      <dgm:prSet/>
      <dgm:spPr/>
      <dgm:t>
        <a:bodyPr/>
        <a:lstStyle/>
        <a:p>
          <a:endParaRPr lang="el-GR"/>
        </a:p>
      </dgm:t>
    </dgm:pt>
    <dgm:pt modelId="{B802FB8D-449F-4CE9-851A-3F80C9D5E139}">
      <dgm:prSet phldrT="[Κείμενο]" custT="1"/>
      <dgm:spPr/>
      <dgm:t>
        <a:bodyPr/>
        <a:lstStyle/>
        <a:p>
          <a:pPr algn="just"/>
          <a:r>
            <a:rPr lang="el-GR" sz="1300" dirty="0">
              <a:latin typeface="Book Antiqua" panose="02040602050305030304" pitchFamily="18" charset="0"/>
            </a:rPr>
            <a:t>Η </a:t>
          </a:r>
          <a:r>
            <a:rPr lang="el-GR" sz="1300" b="1" dirty="0">
              <a:solidFill>
                <a:srgbClr val="B83C47"/>
              </a:solidFill>
              <a:latin typeface="Book Antiqua" panose="02040602050305030304" pitchFamily="18" charset="0"/>
            </a:rPr>
            <a:t>αυτοδύναμη</a:t>
          </a:r>
          <a:r>
            <a:rPr lang="el-GR" sz="1300" dirty="0">
              <a:latin typeface="Book Antiqua" panose="02040602050305030304" pitchFamily="18" charset="0"/>
            </a:rPr>
            <a:t> σχολική ΕξΑΕ, αφορά ολοκληρωμένα προγράμματα εκπαίδευσης</a:t>
          </a:r>
        </a:p>
      </dgm:t>
    </dgm:pt>
    <dgm:pt modelId="{0D87F397-3973-4454-B324-3AE2AC411B3B}" type="parTrans" cxnId="{3E35DC61-5122-4713-9363-084AA0DED959}">
      <dgm:prSet/>
      <dgm:spPr/>
      <dgm:t>
        <a:bodyPr/>
        <a:lstStyle/>
        <a:p>
          <a:endParaRPr lang="el-GR"/>
        </a:p>
      </dgm:t>
    </dgm:pt>
    <dgm:pt modelId="{6510BC4B-C2C3-4910-A551-297FF94C7495}" type="sibTrans" cxnId="{3E35DC61-5122-4713-9363-084AA0DED959}">
      <dgm:prSet/>
      <dgm:spPr/>
      <dgm:t>
        <a:bodyPr/>
        <a:lstStyle/>
        <a:p>
          <a:endParaRPr lang="el-GR"/>
        </a:p>
      </dgm:t>
    </dgm:pt>
    <dgm:pt modelId="{8BA6D97A-DDF7-4B77-B4EB-005A249474B4}">
      <dgm:prSet phldrT="[Κείμενο]" custT="1"/>
      <dgm:spPr/>
      <dgm:t>
        <a:bodyPr/>
        <a:lstStyle/>
        <a:p>
          <a:pPr algn="just"/>
          <a:r>
            <a:rPr lang="el-GR" sz="1300" dirty="0">
              <a:latin typeface="Book Antiqua" panose="02040602050305030304" pitchFamily="18" charset="0"/>
            </a:rPr>
            <a:t>Η </a:t>
          </a:r>
          <a:r>
            <a:rPr lang="el-GR" sz="1300" b="1" dirty="0">
              <a:solidFill>
                <a:srgbClr val="B83C47"/>
              </a:solidFill>
              <a:latin typeface="Book Antiqua" panose="02040602050305030304" pitchFamily="18" charset="0"/>
            </a:rPr>
            <a:t>συμπληρωματική</a:t>
          </a:r>
          <a:r>
            <a:rPr lang="el-GR" sz="1300" dirty="0">
              <a:latin typeface="Book Antiqua" panose="02040602050305030304" pitchFamily="18" charset="0"/>
            </a:rPr>
            <a:t> σχολική ΕξΑΕ, λειτουργεί με τις μεθόδους της αυτόνομης αλλά και συμπληρωματικά με το παραδοσιακό σχολείο</a:t>
          </a:r>
        </a:p>
      </dgm:t>
    </dgm:pt>
    <dgm:pt modelId="{6BD49226-AFD1-4ABF-9431-DA0157FA7E1E}" type="parTrans" cxnId="{D6B85B83-64BF-4F56-AE3D-C597F98A6F59}">
      <dgm:prSet/>
      <dgm:spPr/>
      <dgm:t>
        <a:bodyPr/>
        <a:lstStyle/>
        <a:p>
          <a:endParaRPr lang="el-GR"/>
        </a:p>
      </dgm:t>
    </dgm:pt>
    <dgm:pt modelId="{50D112F5-A29B-4A87-9DE4-D365D49448DE}" type="sibTrans" cxnId="{D6B85B83-64BF-4F56-AE3D-C597F98A6F59}">
      <dgm:prSet/>
      <dgm:spPr/>
      <dgm:t>
        <a:bodyPr/>
        <a:lstStyle/>
        <a:p>
          <a:endParaRPr lang="el-GR"/>
        </a:p>
      </dgm:t>
    </dgm:pt>
    <dgm:pt modelId="{7F67B95E-29C1-4B07-BA5D-3E093984A9C4}">
      <dgm:prSet phldrT="[Κείμενο]" custT="1"/>
      <dgm:spPr/>
      <dgm:t>
        <a:bodyPr/>
        <a:lstStyle/>
        <a:p>
          <a:pPr algn="just"/>
          <a:r>
            <a:rPr lang="el-GR" sz="1300" dirty="0">
              <a:latin typeface="Book Antiqua" panose="02040602050305030304" pitchFamily="18" charset="0"/>
            </a:rPr>
            <a:t>Η </a:t>
          </a:r>
          <a:r>
            <a:rPr lang="el-GR" sz="1300" b="1" dirty="0">
              <a:solidFill>
                <a:srgbClr val="B83C47"/>
              </a:solidFill>
              <a:latin typeface="Book Antiqua" panose="02040602050305030304" pitchFamily="18" charset="0"/>
            </a:rPr>
            <a:t>συνδυαστική ή μεικτή </a:t>
          </a:r>
          <a:r>
            <a:rPr lang="el-GR" sz="1300" dirty="0">
              <a:latin typeface="Book Antiqua" panose="02040602050305030304" pitchFamily="18" charset="0"/>
            </a:rPr>
            <a:t>ΕξΑΕ, συνδυάζει την εξ αποστάσεως εκπαίδευση με δια ζώσης συναντήσεις (</a:t>
          </a:r>
          <a:r>
            <a:rPr lang="el-GR" sz="1300" dirty="0" err="1">
              <a:latin typeface="Book Antiqua" panose="02040602050305030304" pitchFamily="18" charset="0"/>
            </a:rPr>
            <a:t>Μίμινου</a:t>
          </a:r>
          <a:r>
            <a:rPr lang="el-GR" sz="1300" dirty="0">
              <a:latin typeface="Book Antiqua" panose="02040602050305030304" pitchFamily="18" charset="0"/>
            </a:rPr>
            <a:t> &amp; </a:t>
          </a:r>
          <a:r>
            <a:rPr lang="el-GR" sz="1300" dirty="0" err="1">
              <a:latin typeface="Book Antiqua" panose="02040602050305030304" pitchFamily="18" charset="0"/>
            </a:rPr>
            <a:t>Σπανάκα</a:t>
          </a:r>
          <a:r>
            <a:rPr lang="el-GR" sz="1300" dirty="0">
              <a:latin typeface="Book Antiqua" panose="02040602050305030304" pitchFamily="18" charset="0"/>
            </a:rPr>
            <a:t>, 2013)</a:t>
          </a:r>
        </a:p>
      </dgm:t>
    </dgm:pt>
    <dgm:pt modelId="{9D088E29-12DC-4A83-8BD4-1EB05E7B1C3F}" type="parTrans" cxnId="{0855224C-300C-43AE-B01F-7AC7B408947C}">
      <dgm:prSet/>
      <dgm:spPr/>
      <dgm:t>
        <a:bodyPr/>
        <a:lstStyle/>
        <a:p>
          <a:endParaRPr lang="el-GR"/>
        </a:p>
      </dgm:t>
    </dgm:pt>
    <dgm:pt modelId="{DA8136C6-EB0A-4758-8018-BADD151FFFBA}" type="sibTrans" cxnId="{0855224C-300C-43AE-B01F-7AC7B408947C}">
      <dgm:prSet/>
      <dgm:spPr/>
      <dgm:t>
        <a:bodyPr/>
        <a:lstStyle/>
        <a:p>
          <a:endParaRPr lang="el-GR"/>
        </a:p>
      </dgm:t>
    </dgm:pt>
    <dgm:pt modelId="{EA8AED23-E3D8-4E0E-B0FA-006C675A454C}" type="pres">
      <dgm:prSet presAssocID="{DE00A344-144C-4EAF-A708-7F668FB3B983}" presName="Name0" presStyleCnt="0">
        <dgm:presLayoutVars>
          <dgm:dir/>
          <dgm:animLvl val="lvl"/>
          <dgm:resizeHandles val="exact"/>
        </dgm:presLayoutVars>
      </dgm:prSet>
      <dgm:spPr/>
    </dgm:pt>
    <dgm:pt modelId="{BF1DA2F7-A6E2-4205-8C69-5BE0E0E7FC6C}" type="pres">
      <dgm:prSet presAssocID="{737DAE8A-8655-4F3F-B487-5A147F09E56D}" presName="linNode" presStyleCnt="0"/>
      <dgm:spPr/>
    </dgm:pt>
    <dgm:pt modelId="{A3E86B4D-F45F-4285-AEC9-733F5FC6CD67}" type="pres">
      <dgm:prSet presAssocID="{737DAE8A-8655-4F3F-B487-5A147F09E56D}" presName="parentText" presStyleLbl="node1" presStyleIdx="0" presStyleCnt="3">
        <dgm:presLayoutVars>
          <dgm:chMax val="1"/>
          <dgm:bulletEnabled val="1"/>
        </dgm:presLayoutVars>
      </dgm:prSet>
      <dgm:spPr/>
    </dgm:pt>
    <dgm:pt modelId="{43489944-96E8-4F2A-BA8D-C930AD1DBF03}" type="pres">
      <dgm:prSet presAssocID="{737DAE8A-8655-4F3F-B487-5A147F09E56D}" presName="descendantText" presStyleLbl="alignAccFollowNode1" presStyleIdx="0" presStyleCnt="3" custScaleY="100200">
        <dgm:presLayoutVars>
          <dgm:bulletEnabled val="1"/>
        </dgm:presLayoutVars>
      </dgm:prSet>
      <dgm:spPr/>
    </dgm:pt>
    <dgm:pt modelId="{41C7B374-94D7-4B55-93A6-149D5D4A2D7C}" type="pres">
      <dgm:prSet presAssocID="{9A88E49E-D678-4FF9-9A10-D798A3A2A91D}" presName="sp" presStyleCnt="0"/>
      <dgm:spPr/>
    </dgm:pt>
    <dgm:pt modelId="{74C0C281-A63D-4CAF-9EEC-30BC6330A52C}" type="pres">
      <dgm:prSet presAssocID="{AAE82525-177B-4740-97C0-583CFC8C3C59}" presName="linNode" presStyleCnt="0"/>
      <dgm:spPr/>
    </dgm:pt>
    <dgm:pt modelId="{55CA0E05-2F5D-423A-B4C2-90E76D02B321}" type="pres">
      <dgm:prSet presAssocID="{AAE82525-177B-4740-97C0-583CFC8C3C59}" presName="parentText" presStyleLbl="node1" presStyleIdx="1" presStyleCnt="3" custLinFactNeighborX="475" custLinFactNeighborY="2733">
        <dgm:presLayoutVars>
          <dgm:chMax val="1"/>
          <dgm:bulletEnabled val="1"/>
        </dgm:presLayoutVars>
      </dgm:prSet>
      <dgm:spPr/>
    </dgm:pt>
    <dgm:pt modelId="{87DF2460-08D0-4AB7-B4BE-E18AA76BB125}" type="pres">
      <dgm:prSet presAssocID="{AAE82525-177B-4740-97C0-583CFC8C3C59}" presName="descendantText" presStyleLbl="alignAccFollowNode1" presStyleIdx="1" presStyleCnt="3" custScaleY="130931">
        <dgm:presLayoutVars>
          <dgm:bulletEnabled val="1"/>
        </dgm:presLayoutVars>
      </dgm:prSet>
      <dgm:spPr/>
    </dgm:pt>
    <dgm:pt modelId="{A38A011C-2F2E-4D85-AACB-A6E3DBABA802}" type="pres">
      <dgm:prSet presAssocID="{FD587655-B05F-4F7E-9E41-84D2D5F3EE76}" presName="sp" presStyleCnt="0"/>
      <dgm:spPr/>
    </dgm:pt>
    <dgm:pt modelId="{037C1F5D-2D82-464C-BF9A-F22D3D0A1EB9}" type="pres">
      <dgm:prSet presAssocID="{00E955DA-5074-4E86-BB7F-461B34AF7032}" presName="linNode" presStyleCnt="0"/>
      <dgm:spPr/>
    </dgm:pt>
    <dgm:pt modelId="{5A968A10-B540-423F-86A8-1037DA328817}" type="pres">
      <dgm:prSet presAssocID="{00E955DA-5074-4E86-BB7F-461B34AF7032}" presName="parentText" presStyleLbl="node1" presStyleIdx="2" presStyleCnt="3">
        <dgm:presLayoutVars>
          <dgm:chMax val="1"/>
          <dgm:bulletEnabled val="1"/>
        </dgm:presLayoutVars>
      </dgm:prSet>
      <dgm:spPr/>
    </dgm:pt>
    <dgm:pt modelId="{6406D6A9-88CD-4B36-9CB1-4A3E8922CEAB}" type="pres">
      <dgm:prSet presAssocID="{00E955DA-5074-4E86-BB7F-461B34AF7032}" presName="descendantText" presStyleLbl="alignAccFollowNode1" presStyleIdx="2" presStyleCnt="3" custScaleY="188501" custLinFactNeighborX="858" custLinFactNeighborY="3202">
        <dgm:presLayoutVars>
          <dgm:bulletEnabled val="1"/>
        </dgm:presLayoutVars>
      </dgm:prSet>
      <dgm:spPr/>
    </dgm:pt>
  </dgm:ptLst>
  <dgm:cxnLst>
    <dgm:cxn modelId="{F5FBE517-5414-4E71-AD30-F761D7C428F4}" srcId="{DE00A344-144C-4EAF-A708-7F668FB3B983}" destId="{737DAE8A-8655-4F3F-B487-5A147F09E56D}" srcOrd="0" destOrd="0" parTransId="{234BD5E5-CDC5-4E01-8D0A-8B0B4B2B3CE3}" sibTransId="{9A88E49E-D678-4FF9-9A10-D798A3A2A91D}"/>
    <dgm:cxn modelId="{F632CF28-755A-4114-BD71-A343CF481A8C}" type="presOf" srcId="{00E955DA-5074-4E86-BB7F-461B34AF7032}" destId="{5A968A10-B540-423F-86A8-1037DA328817}" srcOrd="0" destOrd="0" presId="urn:microsoft.com/office/officeart/2005/8/layout/vList5"/>
    <dgm:cxn modelId="{3E35DC61-5122-4713-9363-084AA0DED959}" srcId="{00E955DA-5074-4E86-BB7F-461B34AF7032}" destId="{B802FB8D-449F-4CE9-851A-3F80C9D5E139}" srcOrd="0" destOrd="0" parTransId="{0D87F397-3973-4454-B324-3AE2AC411B3B}" sibTransId="{6510BC4B-C2C3-4910-A551-297FF94C7495}"/>
    <dgm:cxn modelId="{A56F7566-C78D-4716-8B27-81FD67A81D80}" srcId="{AAE82525-177B-4740-97C0-583CFC8C3C59}" destId="{AEF492FD-551C-456B-9F8D-0E43A2F5C177}" srcOrd="0" destOrd="0" parTransId="{58A50AA0-4F87-4AA9-9E0F-229C01939C83}" sibTransId="{139A81B9-8BAA-42BE-A4C1-C1DD21A94A9F}"/>
    <dgm:cxn modelId="{B7C34D49-4692-4F1A-881A-DCEB4726DCAA}" type="presOf" srcId="{8BA6D97A-DDF7-4B77-B4EB-005A249474B4}" destId="{6406D6A9-88CD-4B36-9CB1-4A3E8922CEAB}" srcOrd="0" destOrd="1" presId="urn:microsoft.com/office/officeart/2005/8/layout/vList5"/>
    <dgm:cxn modelId="{31F0306B-5866-4450-AE50-7723D0437373}" type="presOf" srcId="{7F67B95E-29C1-4B07-BA5D-3E093984A9C4}" destId="{6406D6A9-88CD-4B36-9CB1-4A3E8922CEAB}" srcOrd="0" destOrd="2" presId="urn:microsoft.com/office/officeart/2005/8/layout/vList5"/>
    <dgm:cxn modelId="{0855224C-300C-43AE-B01F-7AC7B408947C}" srcId="{00E955DA-5074-4E86-BB7F-461B34AF7032}" destId="{7F67B95E-29C1-4B07-BA5D-3E093984A9C4}" srcOrd="2" destOrd="0" parTransId="{9D088E29-12DC-4A83-8BD4-1EB05E7B1C3F}" sibTransId="{DA8136C6-EB0A-4758-8018-BADD151FFFBA}"/>
    <dgm:cxn modelId="{B85D8A54-BF18-47AC-8C99-2967FAF7AD24}" type="presOf" srcId="{DE00A344-144C-4EAF-A708-7F668FB3B983}" destId="{EA8AED23-E3D8-4E0E-B0FA-006C675A454C}" srcOrd="0" destOrd="0" presId="urn:microsoft.com/office/officeart/2005/8/layout/vList5"/>
    <dgm:cxn modelId="{F01DAB59-5ECC-4CB1-95ED-CDBD08859125}" srcId="{737DAE8A-8655-4F3F-B487-5A147F09E56D}" destId="{0786FF4A-8262-44F9-A162-DC224600DA12}" srcOrd="0" destOrd="0" parTransId="{63287174-DD77-46A7-A291-0531F74FF7CB}" sibTransId="{25BF44CE-49E0-45B6-8F87-757A6DD44706}"/>
    <dgm:cxn modelId="{D6B85B83-64BF-4F56-AE3D-C597F98A6F59}" srcId="{00E955DA-5074-4E86-BB7F-461B34AF7032}" destId="{8BA6D97A-DDF7-4B77-B4EB-005A249474B4}" srcOrd="1" destOrd="0" parTransId="{6BD49226-AFD1-4ABF-9431-DA0157FA7E1E}" sibTransId="{50D112F5-A29B-4A87-9DE4-D365D49448DE}"/>
    <dgm:cxn modelId="{61FF5797-5A88-4A05-B923-24E24AE810F6}" type="presOf" srcId="{AEF492FD-551C-456B-9F8D-0E43A2F5C177}" destId="{87DF2460-08D0-4AB7-B4BE-E18AA76BB125}" srcOrd="0" destOrd="0" presId="urn:microsoft.com/office/officeart/2005/8/layout/vList5"/>
    <dgm:cxn modelId="{D5935D98-8E17-42F0-808D-E0A9CC796FC2}" type="presOf" srcId="{737DAE8A-8655-4F3F-B487-5A147F09E56D}" destId="{A3E86B4D-F45F-4285-AEC9-733F5FC6CD67}" srcOrd="0" destOrd="0" presId="urn:microsoft.com/office/officeart/2005/8/layout/vList5"/>
    <dgm:cxn modelId="{B25DD9A6-489E-4EAE-BAF2-2EA0A6567FF9}" srcId="{DE00A344-144C-4EAF-A708-7F668FB3B983}" destId="{AAE82525-177B-4740-97C0-583CFC8C3C59}" srcOrd="1" destOrd="0" parTransId="{9B3F81D6-F14C-4064-B298-63C545C7947A}" sibTransId="{FD587655-B05F-4F7E-9E41-84D2D5F3EE76}"/>
    <dgm:cxn modelId="{37A076B9-FACA-4210-AD86-B3485488D8B5}" type="presOf" srcId="{AAE82525-177B-4740-97C0-583CFC8C3C59}" destId="{55CA0E05-2F5D-423A-B4C2-90E76D02B321}" srcOrd="0" destOrd="0" presId="urn:microsoft.com/office/officeart/2005/8/layout/vList5"/>
    <dgm:cxn modelId="{417FFAC1-CE27-4ED9-BA9F-4A4C6ADED6BE}" srcId="{DE00A344-144C-4EAF-A708-7F668FB3B983}" destId="{00E955DA-5074-4E86-BB7F-461B34AF7032}" srcOrd="2" destOrd="0" parTransId="{14ADB7BC-EFF5-42DA-A2DA-EC86435F20D9}" sibTransId="{9CB1D5E2-48D2-42EA-AB30-8844C63E09E1}"/>
    <dgm:cxn modelId="{F24ACAC9-8977-43A4-A93D-5B3A51CC5E2B}" type="presOf" srcId="{0786FF4A-8262-44F9-A162-DC224600DA12}" destId="{43489944-96E8-4F2A-BA8D-C930AD1DBF03}" srcOrd="0" destOrd="0" presId="urn:microsoft.com/office/officeart/2005/8/layout/vList5"/>
    <dgm:cxn modelId="{854CFFF4-D37C-411B-8723-78D6EA25030A}" type="presOf" srcId="{B802FB8D-449F-4CE9-851A-3F80C9D5E139}" destId="{6406D6A9-88CD-4B36-9CB1-4A3E8922CEAB}" srcOrd="0" destOrd="0" presId="urn:microsoft.com/office/officeart/2005/8/layout/vList5"/>
    <dgm:cxn modelId="{AE68468E-BCD2-49D3-A645-D1BA96FFF06F}" type="presParOf" srcId="{EA8AED23-E3D8-4E0E-B0FA-006C675A454C}" destId="{BF1DA2F7-A6E2-4205-8C69-5BE0E0E7FC6C}" srcOrd="0" destOrd="0" presId="urn:microsoft.com/office/officeart/2005/8/layout/vList5"/>
    <dgm:cxn modelId="{1BC57385-9813-46D6-81B8-829A4B70B15E}" type="presParOf" srcId="{BF1DA2F7-A6E2-4205-8C69-5BE0E0E7FC6C}" destId="{A3E86B4D-F45F-4285-AEC9-733F5FC6CD67}" srcOrd="0" destOrd="0" presId="urn:microsoft.com/office/officeart/2005/8/layout/vList5"/>
    <dgm:cxn modelId="{57BB600D-4A0B-4BCF-A499-87B9A156B8B8}" type="presParOf" srcId="{BF1DA2F7-A6E2-4205-8C69-5BE0E0E7FC6C}" destId="{43489944-96E8-4F2A-BA8D-C930AD1DBF03}" srcOrd="1" destOrd="0" presId="urn:microsoft.com/office/officeart/2005/8/layout/vList5"/>
    <dgm:cxn modelId="{B584F130-37D4-470C-944F-5FE750DFCBFB}" type="presParOf" srcId="{EA8AED23-E3D8-4E0E-B0FA-006C675A454C}" destId="{41C7B374-94D7-4B55-93A6-149D5D4A2D7C}" srcOrd="1" destOrd="0" presId="urn:microsoft.com/office/officeart/2005/8/layout/vList5"/>
    <dgm:cxn modelId="{EBD75F45-9EC2-4F87-80DA-6710F78E8037}" type="presParOf" srcId="{EA8AED23-E3D8-4E0E-B0FA-006C675A454C}" destId="{74C0C281-A63D-4CAF-9EEC-30BC6330A52C}" srcOrd="2" destOrd="0" presId="urn:microsoft.com/office/officeart/2005/8/layout/vList5"/>
    <dgm:cxn modelId="{0FC4F2EE-8BFA-470B-A875-59888C514463}" type="presParOf" srcId="{74C0C281-A63D-4CAF-9EEC-30BC6330A52C}" destId="{55CA0E05-2F5D-423A-B4C2-90E76D02B321}" srcOrd="0" destOrd="0" presId="urn:microsoft.com/office/officeart/2005/8/layout/vList5"/>
    <dgm:cxn modelId="{AE92F206-22E7-4DD6-8E0D-F9364732F629}" type="presParOf" srcId="{74C0C281-A63D-4CAF-9EEC-30BC6330A52C}" destId="{87DF2460-08D0-4AB7-B4BE-E18AA76BB125}" srcOrd="1" destOrd="0" presId="urn:microsoft.com/office/officeart/2005/8/layout/vList5"/>
    <dgm:cxn modelId="{C35FD87E-A6F3-4741-90AD-39793EEC5D6B}" type="presParOf" srcId="{EA8AED23-E3D8-4E0E-B0FA-006C675A454C}" destId="{A38A011C-2F2E-4D85-AACB-A6E3DBABA802}" srcOrd="3" destOrd="0" presId="urn:microsoft.com/office/officeart/2005/8/layout/vList5"/>
    <dgm:cxn modelId="{3837228C-3214-484A-A6CC-18B71DB5B044}" type="presParOf" srcId="{EA8AED23-E3D8-4E0E-B0FA-006C675A454C}" destId="{037C1F5D-2D82-464C-BF9A-F22D3D0A1EB9}" srcOrd="4" destOrd="0" presId="urn:microsoft.com/office/officeart/2005/8/layout/vList5"/>
    <dgm:cxn modelId="{FAEF14B8-AF45-4DD8-83BE-7E0C186CC34F}" type="presParOf" srcId="{037C1F5D-2D82-464C-BF9A-F22D3D0A1EB9}" destId="{5A968A10-B540-423F-86A8-1037DA328817}" srcOrd="0" destOrd="0" presId="urn:microsoft.com/office/officeart/2005/8/layout/vList5"/>
    <dgm:cxn modelId="{78384450-DA8B-4208-AA50-57E7D8DB14EF}" type="presParOf" srcId="{037C1F5D-2D82-464C-BF9A-F22D3D0A1EB9}" destId="{6406D6A9-88CD-4B36-9CB1-4A3E8922CEA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00A344-144C-4EAF-A708-7F668FB3B98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737DAE8A-8655-4F3F-B487-5A147F09E56D}">
      <dgm:prSet phldrT="[Κείμενο]" custT="1"/>
      <dgm:spPr/>
      <dgm:t>
        <a:bodyPr/>
        <a:lstStyle/>
        <a:p>
          <a:pPr>
            <a:buNone/>
          </a:pPr>
          <a:r>
            <a:rPr lang="el-GR" sz="1600" b="0" dirty="0">
              <a:solidFill>
                <a:schemeClr val="bg1"/>
              </a:solidFill>
              <a:effectLst>
                <a:outerShdw blurRad="38100" dist="38100" dir="2700000" algn="tl">
                  <a:srgbClr val="000000">
                    <a:alpha val="43137"/>
                  </a:srgbClr>
                </a:outerShdw>
              </a:effectLst>
              <a:latin typeface="Book Antiqua" panose="02040602050305030304" pitchFamily="18" charset="0"/>
            </a:rPr>
            <a:t>Το ΕΥ στην ΕξΑΕ</a:t>
          </a:r>
        </a:p>
      </dgm:t>
    </dgm:pt>
    <dgm:pt modelId="{234BD5E5-CDC5-4E01-8D0A-8B0B4B2B3CE3}" type="parTrans" cxnId="{F5FBE517-5414-4E71-AD30-F761D7C428F4}">
      <dgm:prSet/>
      <dgm:spPr/>
      <dgm:t>
        <a:bodyPr/>
        <a:lstStyle/>
        <a:p>
          <a:endParaRPr lang="el-GR"/>
        </a:p>
      </dgm:t>
    </dgm:pt>
    <dgm:pt modelId="{9A88E49E-D678-4FF9-9A10-D798A3A2A91D}" type="sibTrans" cxnId="{F5FBE517-5414-4E71-AD30-F761D7C428F4}">
      <dgm:prSet/>
      <dgm:spPr/>
      <dgm:t>
        <a:bodyPr/>
        <a:lstStyle/>
        <a:p>
          <a:endParaRPr lang="el-GR"/>
        </a:p>
      </dgm:t>
    </dgm:pt>
    <dgm:pt modelId="{0786FF4A-8262-44F9-A162-DC224600DA12}">
      <dgm:prSet phldrT="[Κείμενο]" custT="1"/>
      <dgm:spPr/>
      <dgm:t>
        <a:bodyPr/>
        <a:lstStyle/>
        <a:p>
          <a:pPr algn="just"/>
          <a:r>
            <a:rPr lang="el-GR" sz="1200" dirty="0">
              <a:latin typeface="Book Antiqua" panose="02040602050305030304" pitchFamily="18" charset="0"/>
            </a:rPr>
            <a:t>Ο Holmberg (1995) αναφέρεται στην αναγκαιότητα ενός </a:t>
          </a:r>
          <a:r>
            <a:rPr lang="el-GR" sz="1200" b="1" dirty="0">
              <a:solidFill>
                <a:srgbClr val="B83C47"/>
              </a:solidFill>
              <a:latin typeface="Book Antiqua" panose="02040602050305030304" pitchFamily="18" charset="0"/>
            </a:rPr>
            <a:t>αλληλεπιδραστικού </a:t>
          </a:r>
          <a:r>
            <a:rPr lang="el-GR" sz="1200" dirty="0">
              <a:latin typeface="Book Antiqua" panose="02040602050305030304" pitchFamily="18" charset="0"/>
            </a:rPr>
            <a:t>εκπαιδευτικού υλικού.</a:t>
          </a:r>
        </a:p>
      </dgm:t>
    </dgm:pt>
    <dgm:pt modelId="{63287174-DD77-46A7-A291-0531F74FF7CB}" type="parTrans" cxnId="{F01DAB59-5ECC-4CB1-95ED-CDBD08859125}">
      <dgm:prSet/>
      <dgm:spPr/>
      <dgm:t>
        <a:bodyPr/>
        <a:lstStyle/>
        <a:p>
          <a:endParaRPr lang="el-GR"/>
        </a:p>
      </dgm:t>
    </dgm:pt>
    <dgm:pt modelId="{25BF44CE-49E0-45B6-8F87-757A6DD44706}" type="sibTrans" cxnId="{F01DAB59-5ECC-4CB1-95ED-CDBD08859125}">
      <dgm:prSet/>
      <dgm:spPr/>
      <dgm:t>
        <a:bodyPr/>
        <a:lstStyle/>
        <a:p>
          <a:endParaRPr lang="el-GR"/>
        </a:p>
      </dgm:t>
    </dgm:pt>
    <dgm:pt modelId="{AAE82525-177B-4740-97C0-583CFC8C3C59}">
      <dgm:prSet phldrT="[Κείμενο]" custT="1"/>
      <dgm:spPr/>
      <dgm:t>
        <a:bodyPr/>
        <a:lstStyle/>
        <a:p>
          <a:r>
            <a:rPr lang="el-GR" sz="1600" dirty="0">
              <a:effectLst>
                <a:outerShdw blurRad="38100" dist="38100" dir="2700000" algn="tl">
                  <a:srgbClr val="000000">
                    <a:alpha val="43137"/>
                  </a:srgbClr>
                </a:outerShdw>
              </a:effectLst>
              <a:latin typeface="Book Antiqua" panose="02040602050305030304" pitchFamily="18" charset="0"/>
            </a:rPr>
            <a:t>Η λογοτεχνία στην Πρωτοβάθμια Εκπαίδευση </a:t>
          </a:r>
        </a:p>
      </dgm:t>
    </dgm:pt>
    <dgm:pt modelId="{9B3F81D6-F14C-4064-B298-63C545C7947A}" type="parTrans" cxnId="{B25DD9A6-489E-4EAE-BAF2-2EA0A6567FF9}">
      <dgm:prSet/>
      <dgm:spPr/>
      <dgm:t>
        <a:bodyPr/>
        <a:lstStyle/>
        <a:p>
          <a:endParaRPr lang="el-GR"/>
        </a:p>
      </dgm:t>
    </dgm:pt>
    <dgm:pt modelId="{FD587655-B05F-4F7E-9E41-84D2D5F3EE76}" type="sibTrans" cxnId="{B25DD9A6-489E-4EAE-BAF2-2EA0A6567FF9}">
      <dgm:prSet/>
      <dgm:spPr/>
      <dgm:t>
        <a:bodyPr/>
        <a:lstStyle/>
        <a:p>
          <a:endParaRPr lang="el-GR"/>
        </a:p>
      </dgm:t>
    </dgm:pt>
    <dgm:pt modelId="{AEF492FD-551C-456B-9F8D-0E43A2F5C177}">
      <dgm:prSet phldrT="[Κείμενο]" custT="1"/>
      <dgm:spPr/>
      <dgm:t>
        <a:bodyPr/>
        <a:lstStyle/>
        <a:p>
          <a:pPr algn="just"/>
          <a:r>
            <a:rPr lang="en-US" sz="1200" dirty="0">
              <a:latin typeface="Book Antiqua" panose="02040602050305030304" pitchFamily="18" charset="0"/>
            </a:rPr>
            <a:t>H</a:t>
          </a:r>
          <a:r>
            <a:rPr lang="el-GR" sz="1200" dirty="0">
              <a:latin typeface="Book Antiqua" panose="02040602050305030304" pitchFamily="18" charset="0"/>
            </a:rPr>
            <a:t> λογοτεχνία αποτελεί </a:t>
          </a:r>
          <a:r>
            <a:rPr lang="el-GR" sz="1200" b="1" dirty="0">
              <a:solidFill>
                <a:srgbClr val="B83C47"/>
              </a:solidFill>
              <a:latin typeface="Book Antiqua" panose="02040602050305030304" pitchFamily="18" charset="0"/>
            </a:rPr>
            <a:t>διακριτό γνωστικό αντικείμενο </a:t>
          </a:r>
          <a:r>
            <a:rPr lang="el-GR" sz="1200" dirty="0">
              <a:latin typeface="Book Antiqua" panose="02040602050305030304" pitchFamily="18" charset="0"/>
            </a:rPr>
            <a:t>των Ανθρωπιστικών Επιστημών και κατατάσσεται στο Πρόγραμμα Σπουδών της Πρωτοβάθμιας Εκπαίδευσης. </a:t>
          </a:r>
        </a:p>
      </dgm:t>
    </dgm:pt>
    <dgm:pt modelId="{58A50AA0-4F87-4AA9-9E0F-229C01939C83}" type="parTrans" cxnId="{A56F7566-C78D-4716-8B27-81FD67A81D80}">
      <dgm:prSet/>
      <dgm:spPr/>
      <dgm:t>
        <a:bodyPr/>
        <a:lstStyle/>
        <a:p>
          <a:endParaRPr lang="el-GR"/>
        </a:p>
      </dgm:t>
    </dgm:pt>
    <dgm:pt modelId="{139A81B9-8BAA-42BE-A4C1-C1DD21A94A9F}" type="sibTrans" cxnId="{A56F7566-C78D-4716-8B27-81FD67A81D80}">
      <dgm:prSet/>
      <dgm:spPr/>
      <dgm:t>
        <a:bodyPr/>
        <a:lstStyle/>
        <a:p>
          <a:endParaRPr lang="el-GR"/>
        </a:p>
      </dgm:t>
    </dgm:pt>
    <dgm:pt modelId="{00E955DA-5074-4E86-BB7F-461B34AF7032}">
      <dgm:prSet phldrT="[Κείμενο]" custT="1"/>
      <dgm:spPr/>
      <dgm:t>
        <a:bodyPr/>
        <a:lstStyle/>
        <a:p>
          <a:r>
            <a:rPr lang="el-GR" sz="1600" dirty="0">
              <a:effectLst>
                <a:outerShdw blurRad="38100" dist="38100" dir="2700000" algn="tl">
                  <a:srgbClr val="000000">
                    <a:alpha val="43137"/>
                  </a:srgbClr>
                </a:outerShdw>
              </a:effectLst>
              <a:latin typeface="Book Antiqua" panose="02040602050305030304" pitchFamily="18" charset="0"/>
            </a:rPr>
            <a:t>Χρήση της Ψηφιακής Αφήγησης στη διδακτική της Λογοτεχνίας</a:t>
          </a:r>
        </a:p>
      </dgm:t>
    </dgm:pt>
    <dgm:pt modelId="{14ADB7BC-EFF5-42DA-A2DA-EC86435F20D9}" type="parTrans" cxnId="{417FFAC1-CE27-4ED9-BA9F-4A4C6ADED6BE}">
      <dgm:prSet/>
      <dgm:spPr/>
      <dgm:t>
        <a:bodyPr/>
        <a:lstStyle/>
        <a:p>
          <a:endParaRPr lang="el-GR"/>
        </a:p>
      </dgm:t>
    </dgm:pt>
    <dgm:pt modelId="{9CB1D5E2-48D2-42EA-AB30-8844C63E09E1}" type="sibTrans" cxnId="{417FFAC1-CE27-4ED9-BA9F-4A4C6ADED6BE}">
      <dgm:prSet/>
      <dgm:spPr/>
      <dgm:t>
        <a:bodyPr/>
        <a:lstStyle/>
        <a:p>
          <a:endParaRPr lang="el-GR"/>
        </a:p>
      </dgm:t>
    </dgm:pt>
    <dgm:pt modelId="{B802FB8D-449F-4CE9-851A-3F80C9D5E139}">
      <dgm:prSet phldrT="[Κείμενο]" custT="1"/>
      <dgm:spPr/>
      <dgm:t>
        <a:bodyPr/>
        <a:lstStyle/>
        <a:p>
          <a:pPr algn="just"/>
          <a:r>
            <a:rPr lang="en-GB" sz="1200" dirty="0">
              <a:latin typeface="Book Antiqua" panose="02040602050305030304" pitchFamily="18" charset="0"/>
            </a:rPr>
            <a:t>H </a:t>
          </a:r>
          <a:r>
            <a:rPr lang="el-GR" sz="1200" b="1" dirty="0">
              <a:solidFill>
                <a:srgbClr val="B83C47"/>
              </a:solidFill>
              <a:latin typeface="Book Antiqua" panose="02040602050305030304" pitchFamily="18" charset="0"/>
            </a:rPr>
            <a:t>ενεργητική εμπλοκή των μαθητών </a:t>
          </a:r>
          <a:r>
            <a:rPr lang="el-GR" sz="1200" dirty="0">
              <a:latin typeface="Book Antiqua" panose="02040602050305030304" pitchFamily="18" charset="0"/>
            </a:rPr>
            <a:t>στην διαδικασία διδασκαλίας της λογοτεχνίας, </a:t>
          </a:r>
          <a:r>
            <a:rPr lang="en-GB" sz="1200" dirty="0">
              <a:latin typeface="Book Antiqua" panose="02040602050305030304" pitchFamily="18" charset="0"/>
            </a:rPr>
            <a:t>(</a:t>
          </a:r>
          <a:r>
            <a:rPr lang="el-GR" sz="1200" dirty="0" err="1">
              <a:latin typeface="Book Antiqua" panose="02040602050305030304" pitchFamily="18" charset="0"/>
            </a:rPr>
            <a:t>Γκουτσιουκώστα</a:t>
          </a:r>
          <a:r>
            <a:rPr lang="el-GR" sz="1200" dirty="0">
              <a:latin typeface="Book Antiqua" panose="02040602050305030304" pitchFamily="18" charset="0"/>
            </a:rPr>
            <a:t>, 2015) Από παθητικοί χρήστες μετατρέπονται σε </a:t>
          </a:r>
          <a:r>
            <a:rPr lang="el-GR" sz="1200" b="1" dirty="0">
              <a:solidFill>
                <a:srgbClr val="B83C47"/>
              </a:solidFill>
              <a:latin typeface="Book Antiqua" panose="02040602050305030304" pitchFamily="18" charset="0"/>
            </a:rPr>
            <a:t>δημιουργικοί παραγωγοί πολιτισμού</a:t>
          </a:r>
          <a:r>
            <a:rPr lang="el-GR" sz="1200" dirty="0">
              <a:latin typeface="Book Antiqua" panose="02040602050305030304" pitchFamily="18" charset="0"/>
            </a:rPr>
            <a:t> (Αποστολίδου 2012)</a:t>
          </a:r>
        </a:p>
      </dgm:t>
    </dgm:pt>
    <dgm:pt modelId="{0D87F397-3973-4454-B324-3AE2AC411B3B}" type="parTrans" cxnId="{3E35DC61-5122-4713-9363-084AA0DED959}">
      <dgm:prSet/>
      <dgm:spPr/>
      <dgm:t>
        <a:bodyPr/>
        <a:lstStyle/>
        <a:p>
          <a:endParaRPr lang="el-GR"/>
        </a:p>
      </dgm:t>
    </dgm:pt>
    <dgm:pt modelId="{6510BC4B-C2C3-4910-A551-297FF94C7495}" type="sibTrans" cxnId="{3E35DC61-5122-4713-9363-084AA0DED959}">
      <dgm:prSet/>
      <dgm:spPr/>
      <dgm:t>
        <a:bodyPr/>
        <a:lstStyle/>
        <a:p>
          <a:endParaRPr lang="el-GR"/>
        </a:p>
      </dgm:t>
    </dgm:pt>
    <dgm:pt modelId="{7D1779F5-FD41-4148-A029-F87DB6A4F17D}">
      <dgm:prSet phldrT="[Κείμενο]" custT="1"/>
      <dgm:spPr/>
      <dgm:t>
        <a:bodyPr/>
        <a:lstStyle/>
        <a:p>
          <a:pPr algn="just"/>
          <a:r>
            <a:rPr lang="el-GR" sz="1200" dirty="0">
              <a:latin typeface="Book Antiqua" panose="02040602050305030304" pitchFamily="18" charset="0"/>
            </a:rPr>
            <a:t> Το ΕΥ είναι ότι αυτό που αποτελεί </a:t>
          </a:r>
          <a:r>
            <a:rPr lang="el-GR" sz="1200" b="1" dirty="0">
              <a:solidFill>
                <a:srgbClr val="B83C47"/>
              </a:solidFill>
              <a:latin typeface="Book Antiqua" panose="02040602050305030304" pitchFamily="18" charset="0"/>
            </a:rPr>
            <a:t>τον κύριο μοχλό </a:t>
          </a:r>
          <a:r>
            <a:rPr lang="el-GR" sz="1200" dirty="0">
              <a:latin typeface="Book Antiqua" panose="02040602050305030304" pitchFamily="18" charset="0"/>
            </a:rPr>
            <a:t>της διαδικασίας της διδασκαλίας (Λιοναράκης, 2001).</a:t>
          </a:r>
        </a:p>
      </dgm:t>
    </dgm:pt>
    <dgm:pt modelId="{6CA301B6-0C30-4B6A-8B87-C1B9ACC4BFBB}" type="parTrans" cxnId="{EDD1C1A7-CAE2-4F25-9340-5EDA2581BD69}">
      <dgm:prSet/>
      <dgm:spPr/>
      <dgm:t>
        <a:bodyPr/>
        <a:lstStyle/>
        <a:p>
          <a:endParaRPr lang="el-GR"/>
        </a:p>
      </dgm:t>
    </dgm:pt>
    <dgm:pt modelId="{DC4FB3E7-AAB3-4C20-B873-21882EF03C50}" type="sibTrans" cxnId="{EDD1C1A7-CAE2-4F25-9340-5EDA2581BD69}">
      <dgm:prSet/>
      <dgm:spPr/>
      <dgm:t>
        <a:bodyPr/>
        <a:lstStyle/>
        <a:p>
          <a:endParaRPr lang="el-GR"/>
        </a:p>
      </dgm:t>
    </dgm:pt>
    <dgm:pt modelId="{0A224C7C-41C2-4347-A593-68B9344CC74D}">
      <dgm:prSet phldrT="[Κείμενο]" custT="1"/>
      <dgm:spPr/>
      <dgm:t>
        <a:bodyPr/>
        <a:lstStyle/>
        <a:p>
          <a:pPr algn="just"/>
          <a:r>
            <a:rPr lang="el-GR" sz="1200" dirty="0">
              <a:latin typeface="Book Antiqua" panose="02040602050305030304" pitchFamily="18" charset="0"/>
            </a:rPr>
            <a:t>Επίκαιρο το ζήτημα της διδακτικής της λογοτεχνίας και της εισαγωγής της στην Πρωτοβάθμια</a:t>
          </a:r>
          <a:r>
            <a:rPr lang="en-US" sz="1200" dirty="0">
              <a:latin typeface="Book Antiqua" panose="02040602050305030304" pitchFamily="18" charset="0"/>
            </a:rPr>
            <a:t> </a:t>
          </a:r>
          <a:r>
            <a:rPr lang="el-GR" sz="1200" dirty="0">
              <a:latin typeface="Book Antiqua" panose="02040602050305030304" pitchFamily="18" charset="0"/>
            </a:rPr>
            <a:t>ως </a:t>
          </a:r>
          <a:r>
            <a:rPr lang="el-GR" sz="1200" b="1" dirty="0">
              <a:solidFill>
                <a:srgbClr val="B83C47"/>
              </a:solidFill>
              <a:latin typeface="Book Antiqua" panose="02040602050305030304" pitchFamily="18" charset="0"/>
            </a:rPr>
            <a:t>αυτόνομο</a:t>
          </a:r>
          <a:r>
            <a:rPr lang="el-GR" sz="1200" dirty="0">
              <a:latin typeface="Book Antiqua" panose="02040602050305030304" pitchFamily="18" charset="0"/>
            </a:rPr>
            <a:t> γνωστικό αντικείμενο (Μιχαηλίδης, 2018)</a:t>
          </a:r>
        </a:p>
      </dgm:t>
    </dgm:pt>
    <dgm:pt modelId="{B90CB904-F970-4BBF-98DF-B47C9985B50D}" type="parTrans" cxnId="{F3F55235-EE18-456A-BB55-597B7100F472}">
      <dgm:prSet/>
      <dgm:spPr/>
      <dgm:t>
        <a:bodyPr/>
        <a:lstStyle/>
        <a:p>
          <a:endParaRPr lang="el-GR"/>
        </a:p>
      </dgm:t>
    </dgm:pt>
    <dgm:pt modelId="{C2BE12C3-D8FD-4A69-B029-93A797754359}" type="sibTrans" cxnId="{F3F55235-EE18-456A-BB55-597B7100F472}">
      <dgm:prSet/>
      <dgm:spPr/>
      <dgm:t>
        <a:bodyPr/>
        <a:lstStyle/>
        <a:p>
          <a:endParaRPr lang="el-GR"/>
        </a:p>
      </dgm:t>
    </dgm:pt>
    <dgm:pt modelId="{FE591216-6C19-45B8-BD25-901BB80F5286}">
      <dgm:prSet phldrT="[Κείμενο]" custT="1"/>
      <dgm:spPr/>
      <dgm:t>
        <a:bodyPr/>
        <a:lstStyle/>
        <a:p>
          <a:pPr algn="just"/>
          <a:r>
            <a:rPr lang="el-GR" sz="1200" dirty="0">
              <a:latin typeface="Book Antiqua" panose="02040602050305030304" pitchFamily="18" charset="0"/>
            </a:rPr>
            <a:t>Μέσα από τις ψηφιακές αφηγήσεις</a:t>
          </a:r>
          <a:r>
            <a:rPr lang="en-GB" sz="1200" dirty="0">
              <a:latin typeface="Book Antiqua" panose="02040602050305030304" pitchFamily="18" charset="0"/>
            </a:rPr>
            <a:t> </a:t>
          </a:r>
          <a:r>
            <a:rPr lang="el-GR" sz="1200" dirty="0">
              <a:latin typeface="Book Antiqua" panose="02040602050305030304" pitchFamily="18" charset="0"/>
            </a:rPr>
            <a:t>οι μαθητές μπορούν να </a:t>
          </a:r>
          <a:r>
            <a:rPr lang="el-GR" sz="1200" b="1" dirty="0">
              <a:solidFill>
                <a:srgbClr val="B83C47"/>
              </a:solidFill>
              <a:latin typeface="Book Antiqua" panose="02040602050305030304" pitchFamily="18" charset="0"/>
            </a:rPr>
            <a:t>επεξεργάζονται τα κείμενα</a:t>
          </a:r>
          <a:r>
            <a:rPr lang="el-GR" sz="1200" b="1" dirty="0">
              <a:latin typeface="Book Antiqua" panose="02040602050305030304" pitchFamily="18" charset="0"/>
            </a:rPr>
            <a:t>, </a:t>
          </a:r>
          <a:r>
            <a:rPr lang="el-GR" sz="1200" b="0" dirty="0">
              <a:latin typeface="Book Antiqua" panose="02040602050305030304" pitchFamily="18" charset="0"/>
            </a:rPr>
            <a:t>να </a:t>
          </a:r>
          <a:r>
            <a:rPr lang="el-GR" sz="1200" b="1" dirty="0">
              <a:solidFill>
                <a:srgbClr val="B83C47"/>
              </a:solidFill>
              <a:latin typeface="Book Antiqua" panose="02040602050305030304" pitchFamily="18" charset="0"/>
            </a:rPr>
            <a:t>παράγουν αυθόρμητο προσωπικό λόγο</a:t>
          </a:r>
          <a:r>
            <a:rPr lang="el-GR" sz="1200" b="1" dirty="0">
              <a:latin typeface="Book Antiqua" panose="02040602050305030304" pitchFamily="18" charset="0"/>
            </a:rPr>
            <a:t>,  </a:t>
          </a:r>
          <a:r>
            <a:rPr lang="el-GR" sz="1200" b="0" dirty="0">
              <a:latin typeface="Book Antiqua" panose="02040602050305030304" pitchFamily="18" charset="0"/>
            </a:rPr>
            <a:t>να </a:t>
          </a:r>
          <a:r>
            <a:rPr lang="el-GR" sz="1200" b="1" dirty="0">
              <a:solidFill>
                <a:srgbClr val="B83C47"/>
              </a:solidFill>
              <a:latin typeface="Book Antiqua" panose="02040602050305030304" pitchFamily="18" charset="0"/>
            </a:rPr>
            <a:t>καλλιεργούν παραδοσιακούς </a:t>
          </a:r>
          <a:r>
            <a:rPr lang="el-GR" sz="1200" b="1" dirty="0" err="1">
              <a:solidFill>
                <a:srgbClr val="B83C47"/>
              </a:solidFill>
              <a:latin typeface="Book Antiqua" panose="02040602050305030304" pitchFamily="18" charset="0"/>
            </a:rPr>
            <a:t>γραμματισμούς</a:t>
          </a:r>
          <a:r>
            <a:rPr lang="el-GR" sz="1200" b="1" dirty="0">
              <a:latin typeface="Book Antiqua" panose="02040602050305030304" pitchFamily="18" charset="0"/>
            </a:rPr>
            <a:t> </a:t>
          </a:r>
          <a:r>
            <a:rPr lang="el-GR" sz="1200" b="0" dirty="0">
              <a:latin typeface="Book Antiqua" panose="02040602050305030304" pitchFamily="18" charset="0"/>
            </a:rPr>
            <a:t>αλλά και </a:t>
          </a:r>
          <a:r>
            <a:rPr lang="el-GR" sz="1200" b="1" dirty="0">
              <a:solidFill>
                <a:srgbClr val="B83C47"/>
              </a:solidFill>
              <a:latin typeface="Book Antiqua" panose="02040602050305030304" pitchFamily="18" charset="0"/>
            </a:rPr>
            <a:t>άλλους </a:t>
          </a:r>
          <a:r>
            <a:rPr lang="el-GR" sz="1200" b="1" dirty="0" err="1">
              <a:solidFill>
                <a:srgbClr val="B83C47"/>
              </a:solidFill>
              <a:latin typeface="Book Antiqua" panose="02040602050305030304" pitchFamily="18" charset="0"/>
            </a:rPr>
            <a:t>γραμματισμούς</a:t>
          </a:r>
          <a:r>
            <a:rPr lang="el-GR" sz="1200" b="1" dirty="0">
              <a:solidFill>
                <a:srgbClr val="B83C47"/>
              </a:solidFill>
              <a:latin typeface="Book Antiqua" panose="02040602050305030304" pitchFamily="18" charset="0"/>
            </a:rPr>
            <a:t> </a:t>
          </a:r>
          <a:r>
            <a:rPr lang="el-GR" sz="1200" b="1" dirty="0" err="1">
              <a:solidFill>
                <a:srgbClr val="B83C47"/>
              </a:solidFill>
              <a:latin typeface="Book Antiqua" panose="02040602050305030304" pitchFamily="18" charset="0"/>
            </a:rPr>
            <a:t>πολυγραμματισμούς</a:t>
          </a:r>
          <a:r>
            <a:rPr lang="el-GR" sz="1200" b="0" dirty="0">
              <a:solidFill>
                <a:srgbClr val="B83C47"/>
              </a:solidFill>
              <a:latin typeface="Book Antiqua" panose="02040602050305030304" pitchFamily="18" charset="0"/>
            </a:rPr>
            <a:t>.</a:t>
          </a:r>
        </a:p>
      </dgm:t>
    </dgm:pt>
    <dgm:pt modelId="{0D3BB124-8037-4BC5-99B9-0B25F932EDA0}" type="parTrans" cxnId="{CA0CDDF7-AB2B-4895-9CDB-E0C9FAF8EA02}">
      <dgm:prSet/>
      <dgm:spPr/>
      <dgm:t>
        <a:bodyPr/>
        <a:lstStyle/>
        <a:p>
          <a:endParaRPr lang="el-GR"/>
        </a:p>
      </dgm:t>
    </dgm:pt>
    <dgm:pt modelId="{4D52BC04-0531-4E84-BBC0-F6D410751170}" type="sibTrans" cxnId="{CA0CDDF7-AB2B-4895-9CDB-E0C9FAF8EA02}">
      <dgm:prSet/>
      <dgm:spPr/>
      <dgm:t>
        <a:bodyPr/>
        <a:lstStyle/>
        <a:p>
          <a:endParaRPr lang="el-GR"/>
        </a:p>
      </dgm:t>
    </dgm:pt>
    <dgm:pt modelId="{EA8AED23-E3D8-4E0E-B0FA-006C675A454C}" type="pres">
      <dgm:prSet presAssocID="{DE00A344-144C-4EAF-A708-7F668FB3B983}" presName="Name0" presStyleCnt="0">
        <dgm:presLayoutVars>
          <dgm:dir/>
          <dgm:animLvl val="lvl"/>
          <dgm:resizeHandles val="exact"/>
        </dgm:presLayoutVars>
      </dgm:prSet>
      <dgm:spPr/>
    </dgm:pt>
    <dgm:pt modelId="{BF1DA2F7-A6E2-4205-8C69-5BE0E0E7FC6C}" type="pres">
      <dgm:prSet presAssocID="{737DAE8A-8655-4F3F-B487-5A147F09E56D}" presName="linNode" presStyleCnt="0"/>
      <dgm:spPr/>
    </dgm:pt>
    <dgm:pt modelId="{A3E86B4D-F45F-4285-AEC9-733F5FC6CD67}" type="pres">
      <dgm:prSet presAssocID="{737DAE8A-8655-4F3F-B487-5A147F09E56D}" presName="parentText" presStyleLbl="node1" presStyleIdx="0" presStyleCnt="3">
        <dgm:presLayoutVars>
          <dgm:chMax val="1"/>
          <dgm:bulletEnabled val="1"/>
        </dgm:presLayoutVars>
      </dgm:prSet>
      <dgm:spPr/>
    </dgm:pt>
    <dgm:pt modelId="{43489944-96E8-4F2A-BA8D-C930AD1DBF03}" type="pres">
      <dgm:prSet presAssocID="{737DAE8A-8655-4F3F-B487-5A147F09E56D}" presName="descendantText" presStyleLbl="alignAccFollowNode1" presStyleIdx="0" presStyleCnt="3" custScaleY="146739">
        <dgm:presLayoutVars>
          <dgm:bulletEnabled val="1"/>
        </dgm:presLayoutVars>
      </dgm:prSet>
      <dgm:spPr/>
    </dgm:pt>
    <dgm:pt modelId="{41C7B374-94D7-4B55-93A6-149D5D4A2D7C}" type="pres">
      <dgm:prSet presAssocID="{9A88E49E-D678-4FF9-9A10-D798A3A2A91D}" presName="sp" presStyleCnt="0"/>
      <dgm:spPr/>
    </dgm:pt>
    <dgm:pt modelId="{74C0C281-A63D-4CAF-9EEC-30BC6330A52C}" type="pres">
      <dgm:prSet presAssocID="{AAE82525-177B-4740-97C0-583CFC8C3C59}" presName="linNode" presStyleCnt="0"/>
      <dgm:spPr/>
    </dgm:pt>
    <dgm:pt modelId="{55CA0E05-2F5D-423A-B4C2-90E76D02B321}" type="pres">
      <dgm:prSet presAssocID="{AAE82525-177B-4740-97C0-583CFC8C3C59}" presName="parentText" presStyleLbl="node1" presStyleIdx="1" presStyleCnt="3">
        <dgm:presLayoutVars>
          <dgm:chMax val="1"/>
          <dgm:bulletEnabled val="1"/>
        </dgm:presLayoutVars>
      </dgm:prSet>
      <dgm:spPr/>
    </dgm:pt>
    <dgm:pt modelId="{87DF2460-08D0-4AB7-B4BE-E18AA76BB125}" type="pres">
      <dgm:prSet presAssocID="{AAE82525-177B-4740-97C0-583CFC8C3C59}" presName="descendantText" presStyleLbl="alignAccFollowNode1" presStyleIdx="1" presStyleCnt="3" custScaleY="168086">
        <dgm:presLayoutVars>
          <dgm:bulletEnabled val="1"/>
        </dgm:presLayoutVars>
      </dgm:prSet>
      <dgm:spPr/>
    </dgm:pt>
    <dgm:pt modelId="{A38A011C-2F2E-4D85-AACB-A6E3DBABA802}" type="pres">
      <dgm:prSet presAssocID="{FD587655-B05F-4F7E-9E41-84D2D5F3EE76}" presName="sp" presStyleCnt="0"/>
      <dgm:spPr/>
    </dgm:pt>
    <dgm:pt modelId="{037C1F5D-2D82-464C-BF9A-F22D3D0A1EB9}" type="pres">
      <dgm:prSet presAssocID="{00E955DA-5074-4E86-BB7F-461B34AF7032}" presName="linNode" presStyleCnt="0"/>
      <dgm:spPr/>
    </dgm:pt>
    <dgm:pt modelId="{5A968A10-B540-423F-86A8-1037DA328817}" type="pres">
      <dgm:prSet presAssocID="{00E955DA-5074-4E86-BB7F-461B34AF7032}" presName="parentText" presStyleLbl="node1" presStyleIdx="2" presStyleCnt="3" custScaleY="122844">
        <dgm:presLayoutVars>
          <dgm:chMax val="1"/>
          <dgm:bulletEnabled val="1"/>
        </dgm:presLayoutVars>
      </dgm:prSet>
      <dgm:spPr/>
    </dgm:pt>
    <dgm:pt modelId="{6406D6A9-88CD-4B36-9CB1-4A3E8922CEAB}" type="pres">
      <dgm:prSet presAssocID="{00E955DA-5074-4E86-BB7F-461B34AF7032}" presName="descendantText" presStyleLbl="alignAccFollowNode1" presStyleIdx="2" presStyleCnt="3" custScaleY="250114" custLinFactNeighborX="858" custLinFactNeighborY="3202">
        <dgm:presLayoutVars>
          <dgm:bulletEnabled val="1"/>
        </dgm:presLayoutVars>
      </dgm:prSet>
      <dgm:spPr/>
    </dgm:pt>
  </dgm:ptLst>
  <dgm:cxnLst>
    <dgm:cxn modelId="{F5FBE517-5414-4E71-AD30-F761D7C428F4}" srcId="{DE00A344-144C-4EAF-A708-7F668FB3B983}" destId="{737DAE8A-8655-4F3F-B487-5A147F09E56D}" srcOrd="0" destOrd="0" parTransId="{234BD5E5-CDC5-4E01-8D0A-8B0B4B2B3CE3}" sibTransId="{9A88E49E-D678-4FF9-9A10-D798A3A2A91D}"/>
    <dgm:cxn modelId="{F632CF28-755A-4114-BD71-A343CF481A8C}" type="presOf" srcId="{00E955DA-5074-4E86-BB7F-461B34AF7032}" destId="{5A968A10-B540-423F-86A8-1037DA328817}" srcOrd="0" destOrd="0" presId="urn:microsoft.com/office/officeart/2005/8/layout/vList5"/>
    <dgm:cxn modelId="{F3F55235-EE18-456A-BB55-597B7100F472}" srcId="{AAE82525-177B-4740-97C0-583CFC8C3C59}" destId="{0A224C7C-41C2-4347-A593-68B9344CC74D}" srcOrd="1" destOrd="0" parTransId="{B90CB904-F970-4BBF-98DF-B47C9985B50D}" sibTransId="{C2BE12C3-D8FD-4A69-B029-93A797754359}"/>
    <dgm:cxn modelId="{3E35DC61-5122-4713-9363-084AA0DED959}" srcId="{00E955DA-5074-4E86-BB7F-461B34AF7032}" destId="{B802FB8D-449F-4CE9-851A-3F80C9D5E139}" srcOrd="0" destOrd="0" parTransId="{0D87F397-3973-4454-B324-3AE2AC411B3B}" sibTransId="{6510BC4B-C2C3-4910-A551-297FF94C7495}"/>
    <dgm:cxn modelId="{A56F7566-C78D-4716-8B27-81FD67A81D80}" srcId="{AAE82525-177B-4740-97C0-583CFC8C3C59}" destId="{AEF492FD-551C-456B-9F8D-0E43A2F5C177}" srcOrd="0" destOrd="0" parTransId="{58A50AA0-4F87-4AA9-9E0F-229C01939C83}" sibTransId="{139A81B9-8BAA-42BE-A4C1-C1DD21A94A9F}"/>
    <dgm:cxn modelId="{101E3170-A23D-433B-981E-D82148A3BC7B}" type="presOf" srcId="{7D1779F5-FD41-4148-A029-F87DB6A4F17D}" destId="{43489944-96E8-4F2A-BA8D-C930AD1DBF03}" srcOrd="0" destOrd="1" presId="urn:microsoft.com/office/officeart/2005/8/layout/vList5"/>
    <dgm:cxn modelId="{B85D8A54-BF18-47AC-8C99-2967FAF7AD24}" type="presOf" srcId="{DE00A344-144C-4EAF-A708-7F668FB3B983}" destId="{EA8AED23-E3D8-4E0E-B0FA-006C675A454C}" srcOrd="0" destOrd="0" presId="urn:microsoft.com/office/officeart/2005/8/layout/vList5"/>
    <dgm:cxn modelId="{F01DAB59-5ECC-4CB1-95ED-CDBD08859125}" srcId="{737DAE8A-8655-4F3F-B487-5A147F09E56D}" destId="{0786FF4A-8262-44F9-A162-DC224600DA12}" srcOrd="0" destOrd="0" parTransId="{63287174-DD77-46A7-A291-0531F74FF7CB}" sibTransId="{25BF44CE-49E0-45B6-8F87-757A6DD44706}"/>
    <dgm:cxn modelId="{CC8EDF5A-1933-43E8-B0B0-10856514182F}" type="presOf" srcId="{FE591216-6C19-45B8-BD25-901BB80F5286}" destId="{6406D6A9-88CD-4B36-9CB1-4A3E8922CEAB}" srcOrd="0" destOrd="1" presId="urn:microsoft.com/office/officeart/2005/8/layout/vList5"/>
    <dgm:cxn modelId="{61FF5797-5A88-4A05-B923-24E24AE810F6}" type="presOf" srcId="{AEF492FD-551C-456B-9F8D-0E43A2F5C177}" destId="{87DF2460-08D0-4AB7-B4BE-E18AA76BB125}" srcOrd="0" destOrd="0" presId="urn:microsoft.com/office/officeart/2005/8/layout/vList5"/>
    <dgm:cxn modelId="{D5935D98-8E17-42F0-808D-E0A9CC796FC2}" type="presOf" srcId="{737DAE8A-8655-4F3F-B487-5A147F09E56D}" destId="{A3E86B4D-F45F-4285-AEC9-733F5FC6CD67}" srcOrd="0" destOrd="0" presId="urn:microsoft.com/office/officeart/2005/8/layout/vList5"/>
    <dgm:cxn modelId="{B25DD9A6-489E-4EAE-BAF2-2EA0A6567FF9}" srcId="{DE00A344-144C-4EAF-A708-7F668FB3B983}" destId="{AAE82525-177B-4740-97C0-583CFC8C3C59}" srcOrd="1" destOrd="0" parTransId="{9B3F81D6-F14C-4064-B298-63C545C7947A}" sibTransId="{FD587655-B05F-4F7E-9E41-84D2D5F3EE76}"/>
    <dgm:cxn modelId="{EDD1C1A7-CAE2-4F25-9340-5EDA2581BD69}" srcId="{737DAE8A-8655-4F3F-B487-5A147F09E56D}" destId="{7D1779F5-FD41-4148-A029-F87DB6A4F17D}" srcOrd="1" destOrd="0" parTransId="{6CA301B6-0C30-4B6A-8B87-C1B9ACC4BFBB}" sibTransId="{DC4FB3E7-AAB3-4C20-B873-21882EF03C50}"/>
    <dgm:cxn modelId="{37A076B9-FACA-4210-AD86-B3485488D8B5}" type="presOf" srcId="{AAE82525-177B-4740-97C0-583CFC8C3C59}" destId="{55CA0E05-2F5D-423A-B4C2-90E76D02B321}" srcOrd="0" destOrd="0" presId="urn:microsoft.com/office/officeart/2005/8/layout/vList5"/>
    <dgm:cxn modelId="{417FFAC1-CE27-4ED9-BA9F-4A4C6ADED6BE}" srcId="{DE00A344-144C-4EAF-A708-7F668FB3B983}" destId="{00E955DA-5074-4E86-BB7F-461B34AF7032}" srcOrd="2" destOrd="0" parTransId="{14ADB7BC-EFF5-42DA-A2DA-EC86435F20D9}" sibTransId="{9CB1D5E2-48D2-42EA-AB30-8844C63E09E1}"/>
    <dgm:cxn modelId="{F24ACAC9-8977-43A4-A93D-5B3A51CC5E2B}" type="presOf" srcId="{0786FF4A-8262-44F9-A162-DC224600DA12}" destId="{43489944-96E8-4F2A-BA8D-C930AD1DBF03}" srcOrd="0" destOrd="0" presId="urn:microsoft.com/office/officeart/2005/8/layout/vList5"/>
    <dgm:cxn modelId="{854CFFF4-D37C-411B-8723-78D6EA25030A}" type="presOf" srcId="{B802FB8D-449F-4CE9-851A-3F80C9D5E139}" destId="{6406D6A9-88CD-4B36-9CB1-4A3E8922CEAB}" srcOrd="0" destOrd="0" presId="urn:microsoft.com/office/officeart/2005/8/layout/vList5"/>
    <dgm:cxn modelId="{CA0CDDF7-AB2B-4895-9CDB-E0C9FAF8EA02}" srcId="{00E955DA-5074-4E86-BB7F-461B34AF7032}" destId="{FE591216-6C19-45B8-BD25-901BB80F5286}" srcOrd="1" destOrd="0" parTransId="{0D3BB124-8037-4BC5-99B9-0B25F932EDA0}" sibTransId="{4D52BC04-0531-4E84-BBC0-F6D410751170}"/>
    <dgm:cxn modelId="{5273D5F8-DBF3-4EDB-9308-120D997D6AE6}" type="presOf" srcId="{0A224C7C-41C2-4347-A593-68B9344CC74D}" destId="{87DF2460-08D0-4AB7-B4BE-E18AA76BB125}" srcOrd="0" destOrd="1" presId="urn:microsoft.com/office/officeart/2005/8/layout/vList5"/>
    <dgm:cxn modelId="{AE68468E-BCD2-49D3-A645-D1BA96FFF06F}" type="presParOf" srcId="{EA8AED23-E3D8-4E0E-B0FA-006C675A454C}" destId="{BF1DA2F7-A6E2-4205-8C69-5BE0E0E7FC6C}" srcOrd="0" destOrd="0" presId="urn:microsoft.com/office/officeart/2005/8/layout/vList5"/>
    <dgm:cxn modelId="{1BC57385-9813-46D6-81B8-829A4B70B15E}" type="presParOf" srcId="{BF1DA2F7-A6E2-4205-8C69-5BE0E0E7FC6C}" destId="{A3E86B4D-F45F-4285-AEC9-733F5FC6CD67}" srcOrd="0" destOrd="0" presId="urn:microsoft.com/office/officeart/2005/8/layout/vList5"/>
    <dgm:cxn modelId="{57BB600D-4A0B-4BCF-A499-87B9A156B8B8}" type="presParOf" srcId="{BF1DA2F7-A6E2-4205-8C69-5BE0E0E7FC6C}" destId="{43489944-96E8-4F2A-BA8D-C930AD1DBF03}" srcOrd="1" destOrd="0" presId="urn:microsoft.com/office/officeart/2005/8/layout/vList5"/>
    <dgm:cxn modelId="{B584F130-37D4-470C-944F-5FE750DFCBFB}" type="presParOf" srcId="{EA8AED23-E3D8-4E0E-B0FA-006C675A454C}" destId="{41C7B374-94D7-4B55-93A6-149D5D4A2D7C}" srcOrd="1" destOrd="0" presId="urn:microsoft.com/office/officeart/2005/8/layout/vList5"/>
    <dgm:cxn modelId="{EBD75F45-9EC2-4F87-80DA-6710F78E8037}" type="presParOf" srcId="{EA8AED23-E3D8-4E0E-B0FA-006C675A454C}" destId="{74C0C281-A63D-4CAF-9EEC-30BC6330A52C}" srcOrd="2" destOrd="0" presId="urn:microsoft.com/office/officeart/2005/8/layout/vList5"/>
    <dgm:cxn modelId="{0FC4F2EE-8BFA-470B-A875-59888C514463}" type="presParOf" srcId="{74C0C281-A63D-4CAF-9EEC-30BC6330A52C}" destId="{55CA0E05-2F5D-423A-B4C2-90E76D02B321}" srcOrd="0" destOrd="0" presId="urn:microsoft.com/office/officeart/2005/8/layout/vList5"/>
    <dgm:cxn modelId="{AE92F206-22E7-4DD6-8E0D-F9364732F629}" type="presParOf" srcId="{74C0C281-A63D-4CAF-9EEC-30BC6330A52C}" destId="{87DF2460-08D0-4AB7-B4BE-E18AA76BB125}" srcOrd="1" destOrd="0" presId="urn:microsoft.com/office/officeart/2005/8/layout/vList5"/>
    <dgm:cxn modelId="{C35FD87E-A6F3-4741-90AD-39793EEC5D6B}" type="presParOf" srcId="{EA8AED23-E3D8-4E0E-B0FA-006C675A454C}" destId="{A38A011C-2F2E-4D85-AACB-A6E3DBABA802}" srcOrd="3" destOrd="0" presId="urn:microsoft.com/office/officeart/2005/8/layout/vList5"/>
    <dgm:cxn modelId="{3837228C-3214-484A-A6CC-18B71DB5B044}" type="presParOf" srcId="{EA8AED23-E3D8-4E0E-B0FA-006C675A454C}" destId="{037C1F5D-2D82-464C-BF9A-F22D3D0A1EB9}" srcOrd="4" destOrd="0" presId="urn:microsoft.com/office/officeart/2005/8/layout/vList5"/>
    <dgm:cxn modelId="{FAEF14B8-AF45-4DD8-83BE-7E0C186CC34F}" type="presParOf" srcId="{037C1F5D-2D82-464C-BF9A-F22D3D0A1EB9}" destId="{5A968A10-B540-423F-86A8-1037DA328817}" srcOrd="0" destOrd="0" presId="urn:microsoft.com/office/officeart/2005/8/layout/vList5"/>
    <dgm:cxn modelId="{78384450-DA8B-4208-AA50-57E7D8DB14EF}" type="presParOf" srcId="{037C1F5D-2D82-464C-BF9A-F22D3D0A1EB9}" destId="{6406D6A9-88CD-4B36-9CB1-4A3E8922CEA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541009-9E0A-4C24-BEB2-16659FEB0726}" type="doc">
      <dgm:prSet loTypeId="urn:microsoft.com/office/officeart/2005/8/layout/pList2" loCatId="picture" qsTypeId="urn:microsoft.com/office/officeart/2005/8/quickstyle/simple1" qsCatId="simple" csTypeId="urn:microsoft.com/office/officeart/2005/8/colors/accent1_2" csCatId="accent1" phldr="1"/>
      <dgm:spPr/>
    </dgm:pt>
    <dgm:pt modelId="{36F26EAF-CDD5-4E8F-A09B-4C647DA2611C}">
      <dgm:prSet phldrT="[Κείμενο]" custT="1"/>
      <dgm:spPr/>
      <dgm:t>
        <a:bodyPr/>
        <a:lstStyle/>
        <a:p>
          <a:pPr algn="ctr"/>
          <a:r>
            <a:rPr lang="el-GR" sz="1200" dirty="0">
              <a:solidFill>
                <a:schemeClr val="bg1"/>
              </a:solidFill>
              <a:latin typeface="Book Antiqua" panose="02040602050305030304" pitchFamily="18" charset="0"/>
            </a:rPr>
            <a:t>Το εκπαιδευτικό ψηφιακό υλικό «</a:t>
          </a:r>
          <a:r>
            <a:rPr lang="el-GR" sz="1200" b="1" dirty="0">
              <a:solidFill>
                <a:schemeClr val="bg1"/>
              </a:solidFill>
              <a:latin typeface="Book Antiqua" panose="02040602050305030304" pitchFamily="18" charset="0"/>
            </a:rPr>
            <a:t>Η Αλφαβήτα δίχως ρο</a:t>
          </a:r>
          <a:r>
            <a:rPr lang="el-GR" sz="1200" dirty="0">
              <a:solidFill>
                <a:schemeClr val="bg1"/>
              </a:solidFill>
              <a:latin typeface="Book Antiqua" panose="02040602050305030304" pitchFamily="18" charset="0"/>
            </a:rPr>
            <a:t>» εντάσσεται στην 3η θεματική ενότητα με τίτλο «Κοινωνική Ζωή» του Ανθολόγιου Λογοτεχνικών Κειμένων και χωρίζεται σε δύο διδακτικές ενότητες: </a:t>
          </a:r>
        </a:p>
        <a:p>
          <a:pPr algn="ctr"/>
          <a:r>
            <a:rPr lang="el-GR" sz="1200" dirty="0">
              <a:solidFill>
                <a:schemeClr val="bg1"/>
              </a:solidFill>
              <a:latin typeface="Book Antiqua" panose="02040602050305030304" pitchFamily="18" charset="0"/>
            </a:rPr>
            <a:t>1. «Η Αλφαβήτα δίχως ρο», Ψηφιακή αφήγηση, επεξεργασία και κατανόηση κειμένου </a:t>
          </a:r>
        </a:p>
        <a:p>
          <a:pPr algn="ctr"/>
          <a:r>
            <a:rPr lang="el-GR" sz="1200" dirty="0">
              <a:solidFill>
                <a:schemeClr val="bg1"/>
              </a:solidFill>
              <a:latin typeface="Book Antiqua" panose="02040602050305030304" pitchFamily="18" charset="0"/>
            </a:rPr>
            <a:t>2. Δραστηριότητες για τα Συναισθήματα </a:t>
          </a:r>
          <a:endParaRPr lang="el-GR" sz="1200" dirty="0">
            <a:solidFill>
              <a:schemeClr val="bg1"/>
            </a:solidFill>
          </a:endParaRPr>
        </a:p>
      </dgm:t>
    </dgm:pt>
    <dgm:pt modelId="{5988EE05-0D99-40B6-A934-B74F4E555CCE}" type="parTrans" cxnId="{E24EEAFB-0870-48E9-9755-D4A2DEA90853}">
      <dgm:prSet/>
      <dgm:spPr/>
      <dgm:t>
        <a:bodyPr/>
        <a:lstStyle/>
        <a:p>
          <a:endParaRPr lang="el-GR"/>
        </a:p>
      </dgm:t>
    </dgm:pt>
    <dgm:pt modelId="{3BC91CFB-5CE9-4205-8C4D-99D5310E8A16}" type="sibTrans" cxnId="{E24EEAFB-0870-48E9-9755-D4A2DEA90853}">
      <dgm:prSet/>
      <dgm:spPr/>
      <dgm:t>
        <a:bodyPr/>
        <a:lstStyle/>
        <a:p>
          <a:endParaRPr lang="el-GR"/>
        </a:p>
      </dgm:t>
    </dgm:pt>
    <dgm:pt modelId="{33ADE96A-2D29-4B47-B7AC-AA449C79BD0E}">
      <dgm:prSet phldrT="[Κείμενο]" custT="1"/>
      <dgm:spPr/>
      <dgm:t>
        <a:bodyPr/>
        <a:lstStyle/>
        <a:p>
          <a:r>
            <a:rPr lang="el-GR" sz="1200" dirty="0">
              <a:latin typeface="Book Antiqua" panose="02040602050305030304" pitchFamily="18" charset="0"/>
            </a:rPr>
            <a:t>Για τη δημιουργία του στηριχτήκαμε στα επτά στάδια της ψηφιακής αφήγησης </a:t>
          </a:r>
          <a:r>
            <a:rPr lang="en-US" sz="1200" dirty="0">
              <a:latin typeface="Book Antiqua" panose="02040602050305030304" pitchFamily="18" charset="0"/>
            </a:rPr>
            <a:t> </a:t>
          </a:r>
          <a:r>
            <a:rPr lang="el-GR" sz="1200" dirty="0">
              <a:latin typeface="Book Antiqua" panose="02040602050305030304" pitchFamily="18" charset="0"/>
            </a:rPr>
            <a:t>(</a:t>
          </a:r>
          <a:r>
            <a:rPr lang="en-US" sz="1200" dirty="0">
              <a:latin typeface="Book Antiqua" panose="02040602050305030304" pitchFamily="18" charset="0"/>
            </a:rPr>
            <a:t>Robin, 2006</a:t>
          </a:r>
          <a:r>
            <a:rPr lang="el-GR" sz="1200" dirty="0">
              <a:latin typeface="Book Antiqua" panose="02040602050305030304" pitchFamily="18" charset="0"/>
            </a:rPr>
            <a:t>)</a:t>
          </a:r>
        </a:p>
        <a:p>
          <a:r>
            <a:rPr lang="el-GR" sz="1200" dirty="0">
              <a:latin typeface="Book Antiqua" panose="02040602050305030304" pitchFamily="18" charset="0"/>
            </a:rPr>
            <a:t>1. Οπτική γωνία</a:t>
          </a:r>
        </a:p>
        <a:p>
          <a:r>
            <a:rPr lang="el-GR" sz="1200" dirty="0">
              <a:latin typeface="Book Antiqua" panose="02040602050305030304" pitchFamily="18" charset="0"/>
            </a:rPr>
            <a:t>2. Δραματικό ερώτημα</a:t>
          </a:r>
        </a:p>
        <a:p>
          <a:r>
            <a:rPr lang="el-GR" sz="1200" dirty="0">
              <a:latin typeface="Book Antiqua" panose="02040602050305030304" pitchFamily="18" charset="0"/>
            </a:rPr>
            <a:t>3. Συναισθηματικό περιεχόμενο</a:t>
          </a:r>
        </a:p>
        <a:p>
          <a:r>
            <a:rPr lang="el-GR" sz="1200" dirty="0">
              <a:latin typeface="Book Antiqua" panose="02040602050305030304" pitchFamily="18" charset="0"/>
            </a:rPr>
            <a:t>4. Το δώρο της φωνής</a:t>
          </a:r>
        </a:p>
        <a:p>
          <a:r>
            <a:rPr lang="el-GR" sz="1200" dirty="0">
              <a:latin typeface="Book Antiqua" panose="02040602050305030304" pitchFamily="18" charset="0"/>
            </a:rPr>
            <a:t>5. Η δύναμη της μουσική</a:t>
          </a:r>
        </a:p>
        <a:p>
          <a:r>
            <a:rPr lang="el-GR" sz="1200" dirty="0">
              <a:latin typeface="Book Antiqua" panose="02040602050305030304" pitchFamily="18" charset="0"/>
            </a:rPr>
            <a:t>6. Οικονομία</a:t>
          </a:r>
        </a:p>
        <a:p>
          <a:r>
            <a:rPr lang="el-GR" sz="1200" dirty="0">
              <a:latin typeface="Book Antiqua" panose="02040602050305030304" pitchFamily="18" charset="0"/>
            </a:rPr>
            <a:t>7. Ρυθμός</a:t>
          </a:r>
        </a:p>
      </dgm:t>
    </dgm:pt>
    <dgm:pt modelId="{357736D9-7265-43C3-B749-15618C500F97}" type="parTrans" cxnId="{82139E26-C53F-43DC-A423-9DEF6CA9E24F}">
      <dgm:prSet/>
      <dgm:spPr/>
      <dgm:t>
        <a:bodyPr/>
        <a:lstStyle/>
        <a:p>
          <a:endParaRPr lang="el-GR"/>
        </a:p>
      </dgm:t>
    </dgm:pt>
    <dgm:pt modelId="{9F8023D1-9F2B-45D2-A48F-1AAABCF8F4C3}" type="sibTrans" cxnId="{82139E26-C53F-43DC-A423-9DEF6CA9E24F}">
      <dgm:prSet/>
      <dgm:spPr/>
      <dgm:t>
        <a:bodyPr/>
        <a:lstStyle/>
        <a:p>
          <a:endParaRPr lang="el-GR"/>
        </a:p>
      </dgm:t>
    </dgm:pt>
    <dgm:pt modelId="{1476DBE4-4A58-4337-835D-35AE7FEB2C58}">
      <dgm:prSet phldrT="[Κείμενο]" custT="1"/>
      <dgm:spPr/>
      <dgm:t>
        <a:bodyPr/>
        <a:lstStyle/>
        <a:p>
          <a:r>
            <a:rPr lang="el-GR" sz="1200" dirty="0">
              <a:latin typeface="Book Antiqua" panose="02040602050305030304" pitchFamily="18" charset="0"/>
            </a:rPr>
            <a:t>Οι διδακτικοί στόχοι του ΕΥ βασίζονται στην ταξινομία του </a:t>
          </a:r>
          <a:r>
            <a:rPr lang="en-GB" sz="1200" dirty="0">
              <a:latin typeface="Book Antiqua" panose="02040602050305030304" pitchFamily="18" charset="0"/>
            </a:rPr>
            <a:t>Bloom</a:t>
          </a:r>
          <a:r>
            <a:rPr lang="el-GR" sz="1200" dirty="0">
              <a:latin typeface="Book Antiqua" panose="02040602050305030304" pitchFamily="18" charset="0"/>
            </a:rPr>
            <a:t> (1956) και διακρίνονται σε τρία επίπεδα:</a:t>
          </a:r>
        </a:p>
        <a:p>
          <a:r>
            <a:rPr lang="el-GR" sz="1200" dirty="0">
              <a:latin typeface="Book Antiqua" panose="02040602050305030304" pitchFamily="18" charset="0"/>
            </a:rPr>
            <a:t>1. Γνώσεων</a:t>
          </a:r>
        </a:p>
        <a:p>
          <a:r>
            <a:rPr lang="el-GR" sz="1200" dirty="0">
              <a:latin typeface="Book Antiqua" panose="02040602050305030304" pitchFamily="18" charset="0"/>
            </a:rPr>
            <a:t>2. Δεξιοτήτων </a:t>
          </a:r>
        </a:p>
        <a:p>
          <a:r>
            <a:rPr lang="el-GR" sz="1200" dirty="0">
              <a:latin typeface="Book Antiqua" panose="02040602050305030304" pitchFamily="18" charset="0"/>
            </a:rPr>
            <a:t>3. Στάσεων</a:t>
          </a:r>
        </a:p>
      </dgm:t>
    </dgm:pt>
    <dgm:pt modelId="{C6D95231-A557-4F92-B579-77FF29B298D3}" type="sibTrans" cxnId="{13554A60-60C0-400C-9F70-02CA1B5B02D0}">
      <dgm:prSet/>
      <dgm:spPr/>
      <dgm:t>
        <a:bodyPr/>
        <a:lstStyle/>
        <a:p>
          <a:endParaRPr lang="el-GR"/>
        </a:p>
      </dgm:t>
    </dgm:pt>
    <dgm:pt modelId="{DF055D28-4234-4EC8-B3D6-94C8652B4040}" type="parTrans" cxnId="{13554A60-60C0-400C-9F70-02CA1B5B02D0}">
      <dgm:prSet/>
      <dgm:spPr/>
      <dgm:t>
        <a:bodyPr/>
        <a:lstStyle/>
        <a:p>
          <a:endParaRPr lang="el-GR"/>
        </a:p>
      </dgm:t>
    </dgm:pt>
    <dgm:pt modelId="{16406681-34C2-4FAC-91A6-9DD147F9F0CC}" type="pres">
      <dgm:prSet presAssocID="{71541009-9E0A-4C24-BEB2-16659FEB0726}" presName="Name0" presStyleCnt="0">
        <dgm:presLayoutVars>
          <dgm:dir/>
          <dgm:resizeHandles val="exact"/>
        </dgm:presLayoutVars>
      </dgm:prSet>
      <dgm:spPr/>
    </dgm:pt>
    <dgm:pt modelId="{21B9666F-70E4-4484-B636-B66AC5FCFB30}" type="pres">
      <dgm:prSet presAssocID="{71541009-9E0A-4C24-BEB2-16659FEB0726}" presName="bkgdShp" presStyleLbl="alignAccFollowNode1" presStyleIdx="0" presStyleCnt="1" custScaleY="67275" custLinFactNeighborX="-37242" custLinFactNeighborY="-26605"/>
      <dgm:spPr/>
    </dgm:pt>
    <dgm:pt modelId="{415F4963-B7D2-4A16-A8CF-4AD85C9CFF2F}" type="pres">
      <dgm:prSet presAssocID="{71541009-9E0A-4C24-BEB2-16659FEB0726}" presName="linComp" presStyleCnt="0"/>
      <dgm:spPr/>
    </dgm:pt>
    <dgm:pt modelId="{116DB0CA-D3FA-47E8-A5AE-4E3071D0927C}" type="pres">
      <dgm:prSet presAssocID="{36F26EAF-CDD5-4E8F-A09B-4C647DA2611C}" presName="compNode" presStyleCnt="0"/>
      <dgm:spPr/>
    </dgm:pt>
    <dgm:pt modelId="{7CDBACD9-33C0-490E-B381-6D8CC34B1815}" type="pres">
      <dgm:prSet presAssocID="{36F26EAF-CDD5-4E8F-A09B-4C647DA2611C}" presName="node" presStyleLbl="node1" presStyleIdx="0" presStyleCnt="3" custScaleX="131702" custScaleY="119473" custLinFactNeighborX="1559" custLinFactNeighborY="-9485">
        <dgm:presLayoutVars>
          <dgm:bulletEnabled val="1"/>
        </dgm:presLayoutVars>
      </dgm:prSet>
      <dgm:spPr/>
    </dgm:pt>
    <dgm:pt modelId="{AEF581C4-E8A7-4800-B60A-6C89B488B139}" type="pres">
      <dgm:prSet presAssocID="{36F26EAF-CDD5-4E8F-A09B-4C647DA2611C}" presName="invisiNode" presStyleLbl="node1" presStyleIdx="0" presStyleCnt="3"/>
      <dgm:spPr/>
    </dgm:pt>
    <dgm:pt modelId="{4C775A50-676F-4D82-AD42-A6E3C3196FA5}" type="pres">
      <dgm:prSet presAssocID="{36F26EAF-CDD5-4E8F-A09B-4C647DA2611C}" presName="imagNode" presStyleLbl="fgImgPlace1" presStyleIdx="0" presStyleCnt="3" custScaleX="55597" custScaleY="76943" custLinFactNeighborX="36" custLinFactNeighborY="-12800"/>
      <dgm:spPr>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dgm:spPr>
    </dgm:pt>
    <dgm:pt modelId="{A45767E4-6C39-4693-A1A1-0FA9AC0B5EAC}" type="pres">
      <dgm:prSet presAssocID="{3BC91CFB-5CE9-4205-8C4D-99D5310E8A16}" presName="sibTrans" presStyleLbl="sibTrans2D1" presStyleIdx="0" presStyleCnt="0"/>
      <dgm:spPr/>
    </dgm:pt>
    <dgm:pt modelId="{530121A7-E43D-4145-9D16-593D9D2FE150}" type="pres">
      <dgm:prSet presAssocID="{1476DBE4-4A58-4337-835D-35AE7FEB2C58}" presName="compNode" presStyleCnt="0"/>
      <dgm:spPr/>
    </dgm:pt>
    <dgm:pt modelId="{C50FF16C-C517-484F-95EB-6F980B7CC72E}" type="pres">
      <dgm:prSet presAssocID="{1476DBE4-4A58-4337-835D-35AE7FEB2C58}" presName="node" presStyleLbl="node1" presStyleIdx="1" presStyleCnt="3" custScaleX="94717" custScaleY="107362" custLinFactNeighborX="-545" custLinFactNeighborY="-18558">
        <dgm:presLayoutVars>
          <dgm:bulletEnabled val="1"/>
        </dgm:presLayoutVars>
      </dgm:prSet>
      <dgm:spPr/>
    </dgm:pt>
    <dgm:pt modelId="{23FA2D2A-6DF2-4E57-A7B4-678256A07BD2}" type="pres">
      <dgm:prSet presAssocID="{1476DBE4-4A58-4337-835D-35AE7FEB2C58}" presName="invisiNode" presStyleLbl="node1" presStyleIdx="1" presStyleCnt="3"/>
      <dgm:spPr/>
    </dgm:pt>
    <dgm:pt modelId="{B2E5853C-7514-481D-BD6F-23B746CE0F39}" type="pres">
      <dgm:prSet presAssocID="{1476DBE4-4A58-4337-835D-35AE7FEB2C58}" presName="imagNode" presStyleLbl="fgImgPlace1" presStyleIdx="1" presStyleCnt="3" custScaleX="59169" custScaleY="71834" custLinFactNeighborY="-16210"/>
      <dgm:spPr>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dgm:spPr>
    </dgm:pt>
    <dgm:pt modelId="{06620F62-964F-4488-86F8-F4FCAB613E29}" type="pres">
      <dgm:prSet presAssocID="{C6D95231-A557-4F92-B579-77FF29B298D3}" presName="sibTrans" presStyleLbl="sibTrans2D1" presStyleIdx="0" presStyleCnt="0"/>
      <dgm:spPr/>
    </dgm:pt>
    <dgm:pt modelId="{C3EA94E5-A66E-4533-AD5D-38D6B5FFD04C}" type="pres">
      <dgm:prSet presAssocID="{33ADE96A-2D29-4B47-B7AC-AA449C79BD0E}" presName="compNode" presStyleCnt="0"/>
      <dgm:spPr/>
    </dgm:pt>
    <dgm:pt modelId="{7A2A93E7-F8E5-464D-8D68-7D9093F16616}" type="pres">
      <dgm:prSet presAssocID="{33ADE96A-2D29-4B47-B7AC-AA449C79BD0E}" presName="node" presStyleLbl="node1" presStyleIdx="2" presStyleCnt="3" custScaleX="112899" custScaleY="118426" custLinFactNeighborX="2135" custLinFactNeighborY="-10778">
        <dgm:presLayoutVars>
          <dgm:bulletEnabled val="1"/>
        </dgm:presLayoutVars>
      </dgm:prSet>
      <dgm:spPr/>
    </dgm:pt>
    <dgm:pt modelId="{65E768B5-414B-4C77-9DDD-DF36F8F2F328}" type="pres">
      <dgm:prSet presAssocID="{33ADE96A-2D29-4B47-B7AC-AA449C79BD0E}" presName="invisiNode" presStyleLbl="node1" presStyleIdx="2" presStyleCnt="3"/>
      <dgm:spPr/>
    </dgm:pt>
    <dgm:pt modelId="{FCE38D8F-22A6-4614-8CF1-E14F649C6C69}" type="pres">
      <dgm:prSet presAssocID="{33ADE96A-2D29-4B47-B7AC-AA449C79BD0E}" presName="imagNode" presStyleLbl="fgImgPlace1" presStyleIdx="2" presStyleCnt="3" custScaleX="57756" custScaleY="64664" custLinFactNeighborX="1071" custLinFactNeighborY="-11290"/>
      <dgm:spPr>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dgm:spPr>
    </dgm:pt>
  </dgm:ptLst>
  <dgm:cxnLst>
    <dgm:cxn modelId="{F99B730D-0FAD-4C53-892E-9A39B04EB1ED}" type="presOf" srcId="{33ADE96A-2D29-4B47-B7AC-AA449C79BD0E}" destId="{7A2A93E7-F8E5-464D-8D68-7D9093F16616}" srcOrd="0" destOrd="0" presId="urn:microsoft.com/office/officeart/2005/8/layout/pList2"/>
    <dgm:cxn modelId="{82139E26-C53F-43DC-A423-9DEF6CA9E24F}" srcId="{71541009-9E0A-4C24-BEB2-16659FEB0726}" destId="{33ADE96A-2D29-4B47-B7AC-AA449C79BD0E}" srcOrd="2" destOrd="0" parTransId="{357736D9-7265-43C3-B749-15618C500F97}" sibTransId="{9F8023D1-9F2B-45D2-A48F-1AAABCF8F4C3}"/>
    <dgm:cxn modelId="{13554A60-60C0-400C-9F70-02CA1B5B02D0}" srcId="{71541009-9E0A-4C24-BEB2-16659FEB0726}" destId="{1476DBE4-4A58-4337-835D-35AE7FEB2C58}" srcOrd="1" destOrd="0" parTransId="{DF055D28-4234-4EC8-B3D6-94C8652B4040}" sibTransId="{C6D95231-A557-4F92-B579-77FF29B298D3}"/>
    <dgm:cxn modelId="{6D772063-7233-4A72-9011-C7D53CBA2102}" type="presOf" srcId="{3BC91CFB-5CE9-4205-8C4D-99D5310E8A16}" destId="{A45767E4-6C39-4693-A1A1-0FA9AC0B5EAC}" srcOrd="0" destOrd="0" presId="urn:microsoft.com/office/officeart/2005/8/layout/pList2"/>
    <dgm:cxn modelId="{A644544E-AF0B-4EA4-9F83-50BB7B568E02}" type="presOf" srcId="{1476DBE4-4A58-4337-835D-35AE7FEB2C58}" destId="{C50FF16C-C517-484F-95EB-6F980B7CC72E}" srcOrd="0" destOrd="0" presId="urn:microsoft.com/office/officeart/2005/8/layout/pList2"/>
    <dgm:cxn modelId="{1055E296-F320-45E5-927C-2E53004C071B}" type="presOf" srcId="{71541009-9E0A-4C24-BEB2-16659FEB0726}" destId="{16406681-34C2-4FAC-91A6-9DD147F9F0CC}" srcOrd="0" destOrd="0" presId="urn:microsoft.com/office/officeart/2005/8/layout/pList2"/>
    <dgm:cxn modelId="{A74D20CA-D81A-4818-864C-A07FA0A14AB1}" type="presOf" srcId="{36F26EAF-CDD5-4E8F-A09B-4C647DA2611C}" destId="{7CDBACD9-33C0-490E-B381-6D8CC34B1815}" srcOrd="0" destOrd="0" presId="urn:microsoft.com/office/officeart/2005/8/layout/pList2"/>
    <dgm:cxn modelId="{A0CD90DB-170B-4D62-9D70-AC7E8D8D0570}" type="presOf" srcId="{C6D95231-A557-4F92-B579-77FF29B298D3}" destId="{06620F62-964F-4488-86F8-F4FCAB613E29}" srcOrd="0" destOrd="0" presId="urn:microsoft.com/office/officeart/2005/8/layout/pList2"/>
    <dgm:cxn modelId="{E24EEAFB-0870-48E9-9755-D4A2DEA90853}" srcId="{71541009-9E0A-4C24-BEB2-16659FEB0726}" destId="{36F26EAF-CDD5-4E8F-A09B-4C647DA2611C}" srcOrd="0" destOrd="0" parTransId="{5988EE05-0D99-40B6-A934-B74F4E555CCE}" sibTransId="{3BC91CFB-5CE9-4205-8C4D-99D5310E8A16}"/>
    <dgm:cxn modelId="{DAA1DF9D-40B1-40DC-9F8C-8F0ECC9F2320}" type="presParOf" srcId="{16406681-34C2-4FAC-91A6-9DD147F9F0CC}" destId="{21B9666F-70E4-4484-B636-B66AC5FCFB30}" srcOrd="0" destOrd="0" presId="urn:microsoft.com/office/officeart/2005/8/layout/pList2"/>
    <dgm:cxn modelId="{F31053C2-E2A5-48CE-A0CC-49398CAC5902}" type="presParOf" srcId="{16406681-34C2-4FAC-91A6-9DD147F9F0CC}" destId="{415F4963-B7D2-4A16-A8CF-4AD85C9CFF2F}" srcOrd="1" destOrd="0" presId="urn:microsoft.com/office/officeart/2005/8/layout/pList2"/>
    <dgm:cxn modelId="{29A2C1C3-18F1-42D3-9E50-398E2D874941}" type="presParOf" srcId="{415F4963-B7D2-4A16-A8CF-4AD85C9CFF2F}" destId="{116DB0CA-D3FA-47E8-A5AE-4E3071D0927C}" srcOrd="0" destOrd="0" presId="urn:microsoft.com/office/officeart/2005/8/layout/pList2"/>
    <dgm:cxn modelId="{1A512CA0-DA8A-45BA-AE6F-BE6D955CC5B0}" type="presParOf" srcId="{116DB0CA-D3FA-47E8-A5AE-4E3071D0927C}" destId="{7CDBACD9-33C0-490E-B381-6D8CC34B1815}" srcOrd="0" destOrd="0" presId="urn:microsoft.com/office/officeart/2005/8/layout/pList2"/>
    <dgm:cxn modelId="{0122A81A-065B-4746-B149-F5C9197E0697}" type="presParOf" srcId="{116DB0CA-D3FA-47E8-A5AE-4E3071D0927C}" destId="{AEF581C4-E8A7-4800-B60A-6C89B488B139}" srcOrd="1" destOrd="0" presId="urn:microsoft.com/office/officeart/2005/8/layout/pList2"/>
    <dgm:cxn modelId="{6F400E20-377C-45F1-A0DD-D4169FE8EF02}" type="presParOf" srcId="{116DB0CA-D3FA-47E8-A5AE-4E3071D0927C}" destId="{4C775A50-676F-4D82-AD42-A6E3C3196FA5}" srcOrd="2" destOrd="0" presId="urn:microsoft.com/office/officeart/2005/8/layout/pList2"/>
    <dgm:cxn modelId="{FB1E185C-B7F5-4396-9A04-E8565DE68BCD}" type="presParOf" srcId="{415F4963-B7D2-4A16-A8CF-4AD85C9CFF2F}" destId="{A45767E4-6C39-4693-A1A1-0FA9AC0B5EAC}" srcOrd="1" destOrd="0" presId="urn:microsoft.com/office/officeart/2005/8/layout/pList2"/>
    <dgm:cxn modelId="{721A0C85-D2A9-4B53-826F-53F4FBCEF055}" type="presParOf" srcId="{415F4963-B7D2-4A16-A8CF-4AD85C9CFF2F}" destId="{530121A7-E43D-4145-9D16-593D9D2FE150}" srcOrd="2" destOrd="0" presId="urn:microsoft.com/office/officeart/2005/8/layout/pList2"/>
    <dgm:cxn modelId="{66735592-B7D0-4C94-AABD-ABD786F8DEF7}" type="presParOf" srcId="{530121A7-E43D-4145-9D16-593D9D2FE150}" destId="{C50FF16C-C517-484F-95EB-6F980B7CC72E}" srcOrd="0" destOrd="0" presId="urn:microsoft.com/office/officeart/2005/8/layout/pList2"/>
    <dgm:cxn modelId="{40C3C4CB-8CD2-405A-953C-A3474AC1DB50}" type="presParOf" srcId="{530121A7-E43D-4145-9D16-593D9D2FE150}" destId="{23FA2D2A-6DF2-4E57-A7B4-678256A07BD2}" srcOrd="1" destOrd="0" presId="urn:microsoft.com/office/officeart/2005/8/layout/pList2"/>
    <dgm:cxn modelId="{BF16C1F8-AB77-4225-B6B7-9FC665C5AB04}" type="presParOf" srcId="{530121A7-E43D-4145-9D16-593D9D2FE150}" destId="{B2E5853C-7514-481D-BD6F-23B746CE0F39}" srcOrd="2" destOrd="0" presId="urn:microsoft.com/office/officeart/2005/8/layout/pList2"/>
    <dgm:cxn modelId="{C879979A-5F0D-4F16-8C8B-00CDF93A449E}" type="presParOf" srcId="{415F4963-B7D2-4A16-A8CF-4AD85C9CFF2F}" destId="{06620F62-964F-4488-86F8-F4FCAB613E29}" srcOrd="3" destOrd="0" presId="urn:microsoft.com/office/officeart/2005/8/layout/pList2"/>
    <dgm:cxn modelId="{267667BA-987D-4729-9386-62D0EB715232}" type="presParOf" srcId="{415F4963-B7D2-4A16-A8CF-4AD85C9CFF2F}" destId="{C3EA94E5-A66E-4533-AD5D-38D6B5FFD04C}" srcOrd="4" destOrd="0" presId="urn:microsoft.com/office/officeart/2005/8/layout/pList2"/>
    <dgm:cxn modelId="{AB5B8FCD-2930-41C1-94BB-774B51E34793}" type="presParOf" srcId="{C3EA94E5-A66E-4533-AD5D-38D6B5FFD04C}" destId="{7A2A93E7-F8E5-464D-8D68-7D9093F16616}" srcOrd="0" destOrd="0" presId="urn:microsoft.com/office/officeart/2005/8/layout/pList2"/>
    <dgm:cxn modelId="{B048AC72-6E56-4A3A-AC36-8150389BE4C1}" type="presParOf" srcId="{C3EA94E5-A66E-4533-AD5D-38D6B5FFD04C}" destId="{65E768B5-414B-4C77-9DDD-DF36F8F2F328}" srcOrd="1" destOrd="0" presId="urn:microsoft.com/office/officeart/2005/8/layout/pList2"/>
    <dgm:cxn modelId="{2515651D-A6A8-436F-A60A-405F4A78937C}" type="presParOf" srcId="{C3EA94E5-A66E-4533-AD5D-38D6B5FFD04C}" destId="{FCE38D8F-22A6-4614-8CF1-E14F649C6C69}"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CA5C53-6F55-4099-BC73-0DDA191B3A5C}" type="doc">
      <dgm:prSet loTypeId="urn:microsoft.com/office/officeart/2005/8/layout/hList7" loCatId="picture" qsTypeId="urn:microsoft.com/office/officeart/2005/8/quickstyle/simple1" qsCatId="simple" csTypeId="urn:microsoft.com/office/officeart/2005/8/colors/accent1_2" csCatId="accent1" phldr="1"/>
      <dgm:spPr/>
      <dgm:t>
        <a:bodyPr/>
        <a:lstStyle/>
        <a:p>
          <a:endParaRPr lang="el-GR"/>
        </a:p>
      </dgm:t>
    </dgm:pt>
    <dgm:pt modelId="{6794DD1C-F436-4BC7-BC78-D035E2F6D72D}">
      <dgm:prSet phldrT="[Κείμενο]" custT="1"/>
      <dgm:spPr/>
      <dgm:t>
        <a:bodyPr/>
        <a:lstStyle/>
        <a:p>
          <a:pPr algn="ctr"/>
          <a:r>
            <a:rPr lang="el-GR" sz="1400" dirty="0">
              <a:solidFill>
                <a:schemeClr val="bg1"/>
              </a:solidFill>
              <a:latin typeface="Book Antiqua" panose="02040602050305030304" pitchFamily="18" charset="0"/>
            </a:rPr>
            <a:t>Οπτική Γωνία </a:t>
          </a:r>
          <a:endParaRPr lang="el-GR" sz="1400" dirty="0">
            <a:solidFill>
              <a:schemeClr val="bg1"/>
            </a:solidFill>
          </a:endParaRPr>
        </a:p>
      </dgm:t>
    </dgm:pt>
    <dgm:pt modelId="{D69108B7-1ACA-4D78-8C45-03710960ED7C}" type="parTrans" cxnId="{ADC11337-9685-4D62-A729-C5A254685C3E}">
      <dgm:prSet/>
      <dgm:spPr/>
      <dgm:t>
        <a:bodyPr/>
        <a:lstStyle/>
        <a:p>
          <a:endParaRPr lang="el-GR" sz="1400">
            <a:solidFill>
              <a:schemeClr val="bg1"/>
            </a:solidFill>
          </a:endParaRPr>
        </a:p>
      </dgm:t>
    </dgm:pt>
    <dgm:pt modelId="{4D02A7E1-4604-4A37-A26E-724AD4ED9565}" type="sibTrans" cxnId="{ADC11337-9685-4D62-A729-C5A254685C3E}">
      <dgm:prSet custT="1"/>
      <dgm:spPr/>
      <dgm:t>
        <a:bodyPr/>
        <a:lstStyle/>
        <a:p>
          <a:endParaRPr lang="el-GR" sz="1400">
            <a:solidFill>
              <a:schemeClr val="bg1"/>
            </a:solidFill>
          </a:endParaRPr>
        </a:p>
      </dgm:t>
    </dgm:pt>
    <dgm:pt modelId="{8C468514-BD39-41CE-A6BF-26700FAC397E}">
      <dgm:prSet phldrT="[Κείμενο]" custT="1"/>
      <dgm:spPr/>
      <dgm:t>
        <a:bodyPr/>
        <a:lstStyle/>
        <a:p>
          <a:pPr algn="ctr"/>
          <a:r>
            <a:rPr lang="el-GR" sz="1400" dirty="0">
              <a:solidFill>
                <a:schemeClr val="bg1"/>
              </a:solidFill>
              <a:latin typeface="Book Antiqua" panose="02040602050305030304" pitchFamily="18" charset="0"/>
            </a:rPr>
            <a:t>Δραματικό Ερώτημα</a:t>
          </a:r>
          <a:endParaRPr lang="el-GR" sz="1400" dirty="0">
            <a:solidFill>
              <a:schemeClr val="bg1"/>
            </a:solidFill>
          </a:endParaRPr>
        </a:p>
      </dgm:t>
    </dgm:pt>
    <dgm:pt modelId="{CEB65A3B-37D3-45C8-A0DC-3D62FC8CEE92}" type="parTrans" cxnId="{431BD7DC-3055-4E51-BBAA-0A4B001C4581}">
      <dgm:prSet/>
      <dgm:spPr/>
      <dgm:t>
        <a:bodyPr/>
        <a:lstStyle/>
        <a:p>
          <a:endParaRPr lang="el-GR" sz="1400">
            <a:solidFill>
              <a:schemeClr val="bg1"/>
            </a:solidFill>
          </a:endParaRPr>
        </a:p>
      </dgm:t>
    </dgm:pt>
    <dgm:pt modelId="{8245322F-4B84-401F-9C6A-6CCCB2D912D2}" type="sibTrans" cxnId="{431BD7DC-3055-4E51-BBAA-0A4B001C4581}">
      <dgm:prSet custT="1"/>
      <dgm:spPr/>
      <dgm:t>
        <a:bodyPr/>
        <a:lstStyle/>
        <a:p>
          <a:endParaRPr lang="el-GR" sz="1400">
            <a:solidFill>
              <a:schemeClr val="bg1"/>
            </a:solidFill>
          </a:endParaRPr>
        </a:p>
      </dgm:t>
    </dgm:pt>
    <dgm:pt modelId="{BB8DF96F-2C26-46AF-8398-BA853A946497}">
      <dgm:prSet phldrT="[Κείμενο]" custT="1"/>
      <dgm:spPr/>
      <dgm:t>
        <a:bodyPr/>
        <a:lstStyle/>
        <a:p>
          <a:pPr algn="ctr"/>
          <a:r>
            <a:rPr lang="el-GR" sz="1400" dirty="0">
              <a:solidFill>
                <a:schemeClr val="bg1"/>
              </a:solidFill>
              <a:latin typeface="Book Antiqua" panose="02040602050305030304" pitchFamily="18" charset="0"/>
            </a:rPr>
            <a:t>Συναισθηματικό περιεχόμενο </a:t>
          </a:r>
          <a:endParaRPr lang="el-GR" sz="1400" dirty="0">
            <a:solidFill>
              <a:schemeClr val="bg1"/>
            </a:solidFill>
          </a:endParaRPr>
        </a:p>
      </dgm:t>
    </dgm:pt>
    <dgm:pt modelId="{BB123B38-A32A-4AEC-A5A3-8FB9850ADFDD}" type="parTrans" cxnId="{E3087C9E-3BA8-4A52-9664-9E75DACB3EF9}">
      <dgm:prSet/>
      <dgm:spPr/>
      <dgm:t>
        <a:bodyPr/>
        <a:lstStyle/>
        <a:p>
          <a:endParaRPr lang="el-GR" sz="1400">
            <a:solidFill>
              <a:schemeClr val="bg1"/>
            </a:solidFill>
          </a:endParaRPr>
        </a:p>
      </dgm:t>
    </dgm:pt>
    <dgm:pt modelId="{F5FEF741-1A0D-4BD3-998F-D09AC1E74F1E}" type="sibTrans" cxnId="{E3087C9E-3BA8-4A52-9664-9E75DACB3EF9}">
      <dgm:prSet custT="1"/>
      <dgm:spPr/>
      <dgm:t>
        <a:bodyPr/>
        <a:lstStyle/>
        <a:p>
          <a:endParaRPr lang="el-GR" sz="1400">
            <a:solidFill>
              <a:schemeClr val="bg1"/>
            </a:solidFill>
          </a:endParaRPr>
        </a:p>
      </dgm:t>
    </dgm:pt>
    <dgm:pt modelId="{A0758A15-01DD-4BE1-938C-26D879244D51}">
      <dgm:prSet phldrT="[Κείμενο]" custT="1"/>
      <dgm:spPr/>
      <dgm:t>
        <a:bodyPr/>
        <a:lstStyle/>
        <a:p>
          <a:pPr algn="ctr"/>
          <a:r>
            <a:rPr lang="el-GR" sz="1400" dirty="0">
              <a:solidFill>
                <a:schemeClr val="bg1"/>
              </a:solidFill>
              <a:latin typeface="Book Antiqua" panose="02040602050305030304" pitchFamily="18" charset="0"/>
            </a:rPr>
            <a:t>Οικονομία</a:t>
          </a:r>
          <a:r>
            <a:rPr lang="el-GR" sz="1400" dirty="0">
              <a:solidFill>
                <a:schemeClr val="bg1"/>
              </a:solidFill>
            </a:rPr>
            <a:t> </a:t>
          </a:r>
        </a:p>
      </dgm:t>
    </dgm:pt>
    <dgm:pt modelId="{6D1104DA-7084-4373-8D7A-0F483A156521}" type="parTrans" cxnId="{E611AA98-A0FE-4057-A04F-284575FBE902}">
      <dgm:prSet/>
      <dgm:spPr/>
      <dgm:t>
        <a:bodyPr/>
        <a:lstStyle/>
        <a:p>
          <a:endParaRPr lang="el-GR" sz="1400">
            <a:solidFill>
              <a:schemeClr val="bg1"/>
            </a:solidFill>
          </a:endParaRPr>
        </a:p>
      </dgm:t>
    </dgm:pt>
    <dgm:pt modelId="{9846EACD-85AD-4534-BEF2-E21A04A930E3}" type="sibTrans" cxnId="{E611AA98-A0FE-4057-A04F-284575FBE902}">
      <dgm:prSet/>
      <dgm:spPr/>
      <dgm:t>
        <a:bodyPr/>
        <a:lstStyle/>
        <a:p>
          <a:endParaRPr lang="el-GR" sz="1400">
            <a:solidFill>
              <a:schemeClr val="bg1"/>
            </a:solidFill>
          </a:endParaRPr>
        </a:p>
      </dgm:t>
    </dgm:pt>
    <dgm:pt modelId="{DFAFD4FA-F9B5-4818-99F9-3A42483ED92F}">
      <dgm:prSet phldrT="[Κείμενο]" custT="1"/>
      <dgm:spPr/>
      <dgm:t>
        <a:bodyPr/>
        <a:lstStyle/>
        <a:p>
          <a:pPr algn="ctr"/>
          <a:r>
            <a:rPr lang="el-GR" sz="1400" dirty="0">
              <a:solidFill>
                <a:schemeClr val="bg1"/>
              </a:solidFill>
              <a:latin typeface="Book Antiqua" panose="02040602050305030304" pitchFamily="18" charset="0"/>
            </a:rPr>
            <a:t>Η δύναμη της μουσικής</a:t>
          </a:r>
          <a:endParaRPr lang="el-GR" sz="1400" dirty="0">
            <a:solidFill>
              <a:schemeClr val="bg1"/>
            </a:solidFill>
          </a:endParaRPr>
        </a:p>
      </dgm:t>
    </dgm:pt>
    <dgm:pt modelId="{F1E857A4-7EB4-45B0-807A-68D4745CB2F9}" type="parTrans" cxnId="{B017A7FA-A252-4260-B6C5-EBFEBF474FB4}">
      <dgm:prSet/>
      <dgm:spPr/>
      <dgm:t>
        <a:bodyPr/>
        <a:lstStyle/>
        <a:p>
          <a:endParaRPr lang="el-GR" sz="1400">
            <a:solidFill>
              <a:schemeClr val="bg1"/>
            </a:solidFill>
          </a:endParaRPr>
        </a:p>
      </dgm:t>
    </dgm:pt>
    <dgm:pt modelId="{5B314991-1041-4EB6-AAC0-2935B153DF5E}" type="sibTrans" cxnId="{B017A7FA-A252-4260-B6C5-EBFEBF474FB4}">
      <dgm:prSet custT="1"/>
      <dgm:spPr/>
      <dgm:t>
        <a:bodyPr/>
        <a:lstStyle/>
        <a:p>
          <a:endParaRPr lang="el-GR" sz="1400">
            <a:solidFill>
              <a:schemeClr val="bg1"/>
            </a:solidFill>
          </a:endParaRPr>
        </a:p>
      </dgm:t>
    </dgm:pt>
    <dgm:pt modelId="{D9CDA775-4FA0-471F-8B0A-A8DFF8321215}" type="pres">
      <dgm:prSet presAssocID="{E2CA5C53-6F55-4099-BC73-0DDA191B3A5C}" presName="Name0" presStyleCnt="0">
        <dgm:presLayoutVars>
          <dgm:dir/>
          <dgm:resizeHandles val="exact"/>
        </dgm:presLayoutVars>
      </dgm:prSet>
      <dgm:spPr/>
    </dgm:pt>
    <dgm:pt modelId="{1ACA8AD4-B243-4D36-A83D-FBBEBF25CC49}" type="pres">
      <dgm:prSet presAssocID="{E2CA5C53-6F55-4099-BC73-0DDA191B3A5C}" presName="fgShape" presStyleLbl="fgShp" presStyleIdx="0" presStyleCnt="1"/>
      <dgm:spPr/>
    </dgm:pt>
    <dgm:pt modelId="{5EB992A1-E340-404A-95F0-A510FCD0D760}" type="pres">
      <dgm:prSet presAssocID="{E2CA5C53-6F55-4099-BC73-0DDA191B3A5C}" presName="linComp" presStyleCnt="0"/>
      <dgm:spPr/>
    </dgm:pt>
    <dgm:pt modelId="{139C2CC7-A84A-4DEB-BF7A-3EDE8CF3F6EE}" type="pres">
      <dgm:prSet presAssocID="{6794DD1C-F436-4BC7-BC78-D035E2F6D72D}" presName="compNode" presStyleCnt="0"/>
      <dgm:spPr/>
    </dgm:pt>
    <dgm:pt modelId="{7E0856CF-54C0-4C66-865E-920208223391}" type="pres">
      <dgm:prSet presAssocID="{6794DD1C-F436-4BC7-BC78-D035E2F6D72D}" presName="bkgdShape" presStyleLbl="node1" presStyleIdx="0" presStyleCnt="5"/>
      <dgm:spPr/>
    </dgm:pt>
    <dgm:pt modelId="{E9ED2140-AF33-4403-B157-0431DBF8E7FF}" type="pres">
      <dgm:prSet presAssocID="{6794DD1C-F436-4BC7-BC78-D035E2F6D72D}" presName="nodeTx" presStyleLbl="node1" presStyleIdx="0" presStyleCnt="5">
        <dgm:presLayoutVars>
          <dgm:bulletEnabled val="1"/>
        </dgm:presLayoutVars>
      </dgm:prSet>
      <dgm:spPr/>
    </dgm:pt>
    <dgm:pt modelId="{AD67DFE7-6D17-4FCF-BE5A-A49AA98555C6}" type="pres">
      <dgm:prSet presAssocID="{6794DD1C-F436-4BC7-BC78-D035E2F6D72D}" presName="invisiNode" presStyleLbl="node1" presStyleIdx="0" presStyleCnt="5"/>
      <dgm:spPr/>
    </dgm:pt>
    <dgm:pt modelId="{5B9B5D74-DEAF-4B87-AE55-9A99CDC31F85}" type="pres">
      <dgm:prSet presAssocID="{6794DD1C-F436-4BC7-BC78-D035E2F6D72D}" presName="imagNode" presStyleLbl="fgImgPlace1" presStyleIdx="0" presStyleCnt="5"/>
      <dgm:spPr>
        <a:blipFill rotWithShape="1">
          <a:blip xmlns:r="http://schemas.openxmlformats.org/officeDocument/2006/relationships" r:embed="rId1"/>
          <a:srcRect/>
          <a:stretch>
            <a:fillRect l="-3000" r="-3000"/>
          </a:stretch>
        </a:blipFill>
      </dgm:spPr>
    </dgm:pt>
    <dgm:pt modelId="{5FDE1460-1E95-4AA4-97A6-67EF3AAD0EA0}" type="pres">
      <dgm:prSet presAssocID="{4D02A7E1-4604-4A37-A26E-724AD4ED9565}" presName="sibTrans" presStyleLbl="sibTrans2D1" presStyleIdx="0" presStyleCnt="0"/>
      <dgm:spPr/>
    </dgm:pt>
    <dgm:pt modelId="{487BE8DD-343D-43E4-B5E3-645E91BF244D}" type="pres">
      <dgm:prSet presAssocID="{8C468514-BD39-41CE-A6BF-26700FAC397E}" presName="compNode" presStyleCnt="0"/>
      <dgm:spPr/>
    </dgm:pt>
    <dgm:pt modelId="{2B51CF02-75D6-48E6-8AED-D0E6F40DD54F}" type="pres">
      <dgm:prSet presAssocID="{8C468514-BD39-41CE-A6BF-26700FAC397E}" presName="bkgdShape" presStyleLbl="node1" presStyleIdx="1" presStyleCnt="5"/>
      <dgm:spPr/>
    </dgm:pt>
    <dgm:pt modelId="{FED7D2C0-C73C-44A2-9889-7ECB081E52FA}" type="pres">
      <dgm:prSet presAssocID="{8C468514-BD39-41CE-A6BF-26700FAC397E}" presName="nodeTx" presStyleLbl="node1" presStyleIdx="1" presStyleCnt="5">
        <dgm:presLayoutVars>
          <dgm:bulletEnabled val="1"/>
        </dgm:presLayoutVars>
      </dgm:prSet>
      <dgm:spPr/>
    </dgm:pt>
    <dgm:pt modelId="{F3205B9A-AF40-4D1E-8507-93DC652CD915}" type="pres">
      <dgm:prSet presAssocID="{8C468514-BD39-41CE-A6BF-26700FAC397E}" presName="invisiNode" presStyleLbl="node1" presStyleIdx="1" presStyleCnt="5"/>
      <dgm:spPr/>
    </dgm:pt>
    <dgm:pt modelId="{E77D569D-C669-4618-8439-F84A922648E8}" type="pres">
      <dgm:prSet presAssocID="{8C468514-BD39-41CE-A6BF-26700FAC397E}"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pt>
    <dgm:pt modelId="{564FAC51-8E14-4683-8E9F-1B76502D4C45}" type="pres">
      <dgm:prSet presAssocID="{8245322F-4B84-401F-9C6A-6CCCB2D912D2}" presName="sibTrans" presStyleLbl="sibTrans2D1" presStyleIdx="0" presStyleCnt="0"/>
      <dgm:spPr/>
    </dgm:pt>
    <dgm:pt modelId="{B015AF91-8A4B-434F-B37F-1071B0BF8303}" type="pres">
      <dgm:prSet presAssocID="{BB8DF96F-2C26-46AF-8398-BA853A946497}" presName="compNode" presStyleCnt="0"/>
      <dgm:spPr/>
    </dgm:pt>
    <dgm:pt modelId="{9415070F-2D83-4443-AEDE-C4CF06B10F78}" type="pres">
      <dgm:prSet presAssocID="{BB8DF96F-2C26-46AF-8398-BA853A946497}" presName="bkgdShape" presStyleLbl="node1" presStyleIdx="2" presStyleCnt="5"/>
      <dgm:spPr/>
    </dgm:pt>
    <dgm:pt modelId="{4A168022-5EB0-465F-8372-0FA821C537A2}" type="pres">
      <dgm:prSet presAssocID="{BB8DF96F-2C26-46AF-8398-BA853A946497}" presName="nodeTx" presStyleLbl="node1" presStyleIdx="2" presStyleCnt="5">
        <dgm:presLayoutVars>
          <dgm:bulletEnabled val="1"/>
        </dgm:presLayoutVars>
      </dgm:prSet>
      <dgm:spPr/>
    </dgm:pt>
    <dgm:pt modelId="{0306E32F-E708-4D8A-BB17-064BFADFA633}" type="pres">
      <dgm:prSet presAssocID="{BB8DF96F-2C26-46AF-8398-BA853A946497}" presName="invisiNode" presStyleLbl="node1" presStyleIdx="2" presStyleCnt="5"/>
      <dgm:spPr/>
    </dgm:pt>
    <dgm:pt modelId="{316BDA75-61C6-4213-9B3D-87592D82061B}" type="pres">
      <dgm:prSet presAssocID="{BB8DF96F-2C26-46AF-8398-BA853A946497}" presName="imagNode" presStyleLbl="fgImgPlace1" presStyleIdx="2" presStyleCnt="5"/>
      <dgm:spPr>
        <a:blipFill rotWithShape="1">
          <a:blip xmlns:r="http://schemas.openxmlformats.org/officeDocument/2006/relationships" r:embed="rId3"/>
          <a:srcRect/>
          <a:stretch>
            <a:fillRect l="-26000" r="-26000"/>
          </a:stretch>
        </a:blipFill>
      </dgm:spPr>
    </dgm:pt>
    <dgm:pt modelId="{DD88A5BC-AB2F-4E0A-ABAB-5C51609D3FA8}" type="pres">
      <dgm:prSet presAssocID="{F5FEF741-1A0D-4BD3-998F-D09AC1E74F1E}" presName="sibTrans" presStyleLbl="sibTrans2D1" presStyleIdx="0" presStyleCnt="0"/>
      <dgm:spPr/>
    </dgm:pt>
    <dgm:pt modelId="{03FD092B-722A-48FD-AD97-7A027228C65F}" type="pres">
      <dgm:prSet presAssocID="{DFAFD4FA-F9B5-4818-99F9-3A42483ED92F}" presName="compNode" presStyleCnt="0"/>
      <dgm:spPr/>
    </dgm:pt>
    <dgm:pt modelId="{2D24D704-FA7C-4ED9-902D-0CB327586B10}" type="pres">
      <dgm:prSet presAssocID="{DFAFD4FA-F9B5-4818-99F9-3A42483ED92F}" presName="bkgdShape" presStyleLbl="node1" presStyleIdx="3" presStyleCnt="5"/>
      <dgm:spPr/>
    </dgm:pt>
    <dgm:pt modelId="{EEE39E14-E6B4-49AB-AE40-35ACC5145266}" type="pres">
      <dgm:prSet presAssocID="{DFAFD4FA-F9B5-4818-99F9-3A42483ED92F}" presName="nodeTx" presStyleLbl="node1" presStyleIdx="3" presStyleCnt="5">
        <dgm:presLayoutVars>
          <dgm:bulletEnabled val="1"/>
        </dgm:presLayoutVars>
      </dgm:prSet>
      <dgm:spPr/>
    </dgm:pt>
    <dgm:pt modelId="{3386A5F5-AAA9-45A9-B266-31DD98ABC8A3}" type="pres">
      <dgm:prSet presAssocID="{DFAFD4FA-F9B5-4818-99F9-3A42483ED92F}" presName="invisiNode" presStyleLbl="node1" presStyleIdx="3" presStyleCnt="5"/>
      <dgm:spPr/>
    </dgm:pt>
    <dgm:pt modelId="{6FD6BB9A-25C9-4905-BCDD-A1935A08E0AF}" type="pres">
      <dgm:prSet presAssocID="{DFAFD4FA-F9B5-4818-99F9-3A42483ED92F}" presName="imagNode" presStyleLbl="fgImgPlace1" presStyleIdx="3" presStyleCnt="5"/>
      <dgm:spPr>
        <a:blipFill rotWithShape="1">
          <a:blip xmlns:r="http://schemas.openxmlformats.org/officeDocument/2006/relationships" r:embed="rId4"/>
          <a:srcRect/>
          <a:stretch>
            <a:fillRect l="-85000" r="-85000"/>
          </a:stretch>
        </a:blipFill>
      </dgm:spPr>
    </dgm:pt>
    <dgm:pt modelId="{CA236F75-5DDE-4F4F-B443-6D0F55087C06}" type="pres">
      <dgm:prSet presAssocID="{5B314991-1041-4EB6-AAC0-2935B153DF5E}" presName="sibTrans" presStyleLbl="sibTrans2D1" presStyleIdx="0" presStyleCnt="0"/>
      <dgm:spPr/>
    </dgm:pt>
    <dgm:pt modelId="{B92159EB-7CFE-465E-B2AE-D58F4B81B0B8}" type="pres">
      <dgm:prSet presAssocID="{A0758A15-01DD-4BE1-938C-26D879244D51}" presName="compNode" presStyleCnt="0"/>
      <dgm:spPr/>
    </dgm:pt>
    <dgm:pt modelId="{635453C4-4497-4389-9FA7-65CFDFA14136}" type="pres">
      <dgm:prSet presAssocID="{A0758A15-01DD-4BE1-938C-26D879244D51}" presName="bkgdShape" presStyleLbl="node1" presStyleIdx="4" presStyleCnt="5"/>
      <dgm:spPr/>
    </dgm:pt>
    <dgm:pt modelId="{29B5FD27-2EDB-4553-A50A-BF0DEC4A664A}" type="pres">
      <dgm:prSet presAssocID="{A0758A15-01DD-4BE1-938C-26D879244D51}" presName="nodeTx" presStyleLbl="node1" presStyleIdx="4" presStyleCnt="5">
        <dgm:presLayoutVars>
          <dgm:bulletEnabled val="1"/>
        </dgm:presLayoutVars>
      </dgm:prSet>
      <dgm:spPr/>
    </dgm:pt>
    <dgm:pt modelId="{BB86518D-B4B0-42C5-B2D6-64C286D34246}" type="pres">
      <dgm:prSet presAssocID="{A0758A15-01DD-4BE1-938C-26D879244D51}" presName="invisiNode" presStyleLbl="node1" presStyleIdx="4" presStyleCnt="5"/>
      <dgm:spPr/>
    </dgm:pt>
    <dgm:pt modelId="{1ADAB34F-B3CC-45BB-B6FF-45CBC2C45FF4}" type="pres">
      <dgm:prSet presAssocID="{A0758A15-01DD-4BE1-938C-26D879244D51}" presName="imagNode" presStyleLbl="fgImgPlace1" presStyleIdx="4" presStyleCnt="5" custLinFactNeighborX="299" custLinFactNeighborY="-2245"/>
      <dgm:spPr>
        <a:blipFill>
          <a:blip xmlns:r="http://schemas.openxmlformats.org/officeDocument/2006/relationships" r:embed="rId5">
            <a:extLst>
              <a:ext uri="{28A0092B-C50C-407E-A947-70E740481C1C}">
                <a14:useLocalDpi xmlns:a14="http://schemas.microsoft.com/office/drawing/2010/main" val="0"/>
              </a:ext>
            </a:extLst>
          </a:blip>
          <a:srcRect/>
          <a:stretch>
            <a:fillRect l="-2000" r="-2000"/>
          </a:stretch>
        </a:blipFill>
      </dgm:spPr>
    </dgm:pt>
  </dgm:ptLst>
  <dgm:cxnLst>
    <dgm:cxn modelId="{0323D203-8A96-4A00-BE75-18C93CA72397}" type="presOf" srcId="{6794DD1C-F436-4BC7-BC78-D035E2F6D72D}" destId="{E9ED2140-AF33-4403-B157-0431DBF8E7FF}" srcOrd="1" destOrd="0" presId="urn:microsoft.com/office/officeart/2005/8/layout/hList7"/>
    <dgm:cxn modelId="{9A89E008-6924-4EEE-B7E1-CD74FA2E28EF}" type="presOf" srcId="{6794DD1C-F436-4BC7-BC78-D035E2F6D72D}" destId="{7E0856CF-54C0-4C66-865E-920208223391}" srcOrd="0" destOrd="0" presId="urn:microsoft.com/office/officeart/2005/8/layout/hList7"/>
    <dgm:cxn modelId="{69B89B12-959B-4CFD-B161-8C3ABE76FDAE}" type="presOf" srcId="{DFAFD4FA-F9B5-4818-99F9-3A42483ED92F}" destId="{2D24D704-FA7C-4ED9-902D-0CB327586B10}" srcOrd="0" destOrd="0" presId="urn:microsoft.com/office/officeart/2005/8/layout/hList7"/>
    <dgm:cxn modelId="{ADC11337-9685-4D62-A729-C5A254685C3E}" srcId="{E2CA5C53-6F55-4099-BC73-0DDA191B3A5C}" destId="{6794DD1C-F436-4BC7-BC78-D035E2F6D72D}" srcOrd="0" destOrd="0" parTransId="{D69108B7-1ACA-4D78-8C45-03710960ED7C}" sibTransId="{4D02A7E1-4604-4A37-A26E-724AD4ED9565}"/>
    <dgm:cxn modelId="{1F0B6B69-B2FF-4340-BF00-CC49FE175478}" type="presOf" srcId="{5B314991-1041-4EB6-AAC0-2935B153DF5E}" destId="{CA236F75-5DDE-4F4F-B443-6D0F55087C06}" srcOrd="0" destOrd="0" presId="urn:microsoft.com/office/officeart/2005/8/layout/hList7"/>
    <dgm:cxn modelId="{FD983A4B-B961-411B-B247-EDA4E7324DCF}" type="presOf" srcId="{A0758A15-01DD-4BE1-938C-26D879244D51}" destId="{635453C4-4497-4389-9FA7-65CFDFA14136}" srcOrd="0" destOrd="0" presId="urn:microsoft.com/office/officeart/2005/8/layout/hList7"/>
    <dgm:cxn modelId="{3338BE4D-2A5F-4096-B2C5-26B74CC6A36E}" type="presOf" srcId="{8C468514-BD39-41CE-A6BF-26700FAC397E}" destId="{FED7D2C0-C73C-44A2-9889-7ECB081E52FA}" srcOrd="1" destOrd="0" presId="urn:microsoft.com/office/officeart/2005/8/layout/hList7"/>
    <dgm:cxn modelId="{49254E72-2E6A-42C0-9934-35E1AB723AF2}" type="presOf" srcId="{E2CA5C53-6F55-4099-BC73-0DDA191B3A5C}" destId="{D9CDA775-4FA0-471F-8B0A-A8DFF8321215}" srcOrd="0" destOrd="0" presId="urn:microsoft.com/office/officeart/2005/8/layout/hList7"/>
    <dgm:cxn modelId="{724E2F8C-8C11-475A-ABAA-7BF158DAB906}" type="presOf" srcId="{BB8DF96F-2C26-46AF-8398-BA853A946497}" destId="{4A168022-5EB0-465F-8372-0FA821C537A2}" srcOrd="1" destOrd="0" presId="urn:microsoft.com/office/officeart/2005/8/layout/hList7"/>
    <dgm:cxn modelId="{51D0CE93-B10D-4A74-B81F-E064D771F2B5}" type="presOf" srcId="{A0758A15-01DD-4BE1-938C-26D879244D51}" destId="{29B5FD27-2EDB-4553-A50A-BF0DEC4A664A}" srcOrd="1" destOrd="0" presId="urn:microsoft.com/office/officeart/2005/8/layout/hList7"/>
    <dgm:cxn modelId="{E611AA98-A0FE-4057-A04F-284575FBE902}" srcId="{E2CA5C53-6F55-4099-BC73-0DDA191B3A5C}" destId="{A0758A15-01DD-4BE1-938C-26D879244D51}" srcOrd="4" destOrd="0" parTransId="{6D1104DA-7084-4373-8D7A-0F483A156521}" sibTransId="{9846EACD-85AD-4534-BEF2-E21A04A930E3}"/>
    <dgm:cxn modelId="{E3087C9E-3BA8-4A52-9664-9E75DACB3EF9}" srcId="{E2CA5C53-6F55-4099-BC73-0DDA191B3A5C}" destId="{BB8DF96F-2C26-46AF-8398-BA853A946497}" srcOrd="2" destOrd="0" parTransId="{BB123B38-A32A-4AEC-A5A3-8FB9850ADFDD}" sibTransId="{F5FEF741-1A0D-4BD3-998F-D09AC1E74F1E}"/>
    <dgm:cxn modelId="{14538CAF-8095-4B4B-BBDD-5046EBFDF458}" type="presOf" srcId="{DFAFD4FA-F9B5-4818-99F9-3A42483ED92F}" destId="{EEE39E14-E6B4-49AB-AE40-35ACC5145266}" srcOrd="1" destOrd="0" presId="urn:microsoft.com/office/officeart/2005/8/layout/hList7"/>
    <dgm:cxn modelId="{2F8CC9C4-D36A-4AD1-B27E-D023BDA003EC}" type="presOf" srcId="{F5FEF741-1A0D-4BD3-998F-D09AC1E74F1E}" destId="{DD88A5BC-AB2F-4E0A-ABAB-5C51609D3FA8}" srcOrd="0" destOrd="0" presId="urn:microsoft.com/office/officeart/2005/8/layout/hList7"/>
    <dgm:cxn modelId="{D8234BCE-354A-450F-93C8-1E35C822DFB2}" type="presOf" srcId="{8C468514-BD39-41CE-A6BF-26700FAC397E}" destId="{2B51CF02-75D6-48E6-8AED-D0E6F40DD54F}" srcOrd="0" destOrd="0" presId="urn:microsoft.com/office/officeart/2005/8/layout/hList7"/>
    <dgm:cxn modelId="{1356B9D1-31F2-4E42-B2E7-45C786931B9E}" type="presOf" srcId="{BB8DF96F-2C26-46AF-8398-BA853A946497}" destId="{9415070F-2D83-4443-AEDE-C4CF06B10F78}" srcOrd="0" destOrd="0" presId="urn:microsoft.com/office/officeart/2005/8/layout/hList7"/>
    <dgm:cxn modelId="{431BD7DC-3055-4E51-BBAA-0A4B001C4581}" srcId="{E2CA5C53-6F55-4099-BC73-0DDA191B3A5C}" destId="{8C468514-BD39-41CE-A6BF-26700FAC397E}" srcOrd="1" destOrd="0" parTransId="{CEB65A3B-37D3-45C8-A0DC-3D62FC8CEE92}" sibTransId="{8245322F-4B84-401F-9C6A-6CCCB2D912D2}"/>
    <dgm:cxn modelId="{991124DE-6CFA-4866-9FDD-659C40BBDE49}" type="presOf" srcId="{8245322F-4B84-401F-9C6A-6CCCB2D912D2}" destId="{564FAC51-8E14-4683-8E9F-1B76502D4C45}" srcOrd="0" destOrd="0" presId="urn:microsoft.com/office/officeart/2005/8/layout/hList7"/>
    <dgm:cxn modelId="{08DB6AEB-5252-404C-8D57-8FEFAC857563}" type="presOf" srcId="{4D02A7E1-4604-4A37-A26E-724AD4ED9565}" destId="{5FDE1460-1E95-4AA4-97A6-67EF3AAD0EA0}" srcOrd="0" destOrd="0" presId="urn:microsoft.com/office/officeart/2005/8/layout/hList7"/>
    <dgm:cxn modelId="{B017A7FA-A252-4260-B6C5-EBFEBF474FB4}" srcId="{E2CA5C53-6F55-4099-BC73-0DDA191B3A5C}" destId="{DFAFD4FA-F9B5-4818-99F9-3A42483ED92F}" srcOrd="3" destOrd="0" parTransId="{F1E857A4-7EB4-45B0-807A-68D4745CB2F9}" sibTransId="{5B314991-1041-4EB6-AAC0-2935B153DF5E}"/>
    <dgm:cxn modelId="{FCE0C77F-A04B-406E-B736-AFA47D8B0E90}" type="presParOf" srcId="{D9CDA775-4FA0-471F-8B0A-A8DFF8321215}" destId="{1ACA8AD4-B243-4D36-A83D-FBBEBF25CC49}" srcOrd="0" destOrd="0" presId="urn:microsoft.com/office/officeart/2005/8/layout/hList7"/>
    <dgm:cxn modelId="{9A64AD57-E2F4-4BCA-96EF-3C1F9F362B28}" type="presParOf" srcId="{D9CDA775-4FA0-471F-8B0A-A8DFF8321215}" destId="{5EB992A1-E340-404A-95F0-A510FCD0D760}" srcOrd="1" destOrd="0" presId="urn:microsoft.com/office/officeart/2005/8/layout/hList7"/>
    <dgm:cxn modelId="{747B5BF3-CAA1-4D85-851F-A74074F8F385}" type="presParOf" srcId="{5EB992A1-E340-404A-95F0-A510FCD0D760}" destId="{139C2CC7-A84A-4DEB-BF7A-3EDE8CF3F6EE}" srcOrd="0" destOrd="0" presId="urn:microsoft.com/office/officeart/2005/8/layout/hList7"/>
    <dgm:cxn modelId="{8CBEBF28-415B-4E08-8F42-EFEBF5594498}" type="presParOf" srcId="{139C2CC7-A84A-4DEB-BF7A-3EDE8CF3F6EE}" destId="{7E0856CF-54C0-4C66-865E-920208223391}" srcOrd="0" destOrd="0" presId="urn:microsoft.com/office/officeart/2005/8/layout/hList7"/>
    <dgm:cxn modelId="{01F0FF62-AEBD-41B4-B1A1-3E42A40BAAA7}" type="presParOf" srcId="{139C2CC7-A84A-4DEB-BF7A-3EDE8CF3F6EE}" destId="{E9ED2140-AF33-4403-B157-0431DBF8E7FF}" srcOrd="1" destOrd="0" presId="urn:microsoft.com/office/officeart/2005/8/layout/hList7"/>
    <dgm:cxn modelId="{CBD8D9B3-3AA1-46A1-BCB6-DDC99E4B4C17}" type="presParOf" srcId="{139C2CC7-A84A-4DEB-BF7A-3EDE8CF3F6EE}" destId="{AD67DFE7-6D17-4FCF-BE5A-A49AA98555C6}" srcOrd="2" destOrd="0" presId="urn:microsoft.com/office/officeart/2005/8/layout/hList7"/>
    <dgm:cxn modelId="{A80AB5BF-9E9A-427A-BF09-644BEFB9E7F3}" type="presParOf" srcId="{139C2CC7-A84A-4DEB-BF7A-3EDE8CF3F6EE}" destId="{5B9B5D74-DEAF-4B87-AE55-9A99CDC31F85}" srcOrd="3" destOrd="0" presId="urn:microsoft.com/office/officeart/2005/8/layout/hList7"/>
    <dgm:cxn modelId="{B1260E2A-8B05-4497-AE8D-73006A2CC369}" type="presParOf" srcId="{5EB992A1-E340-404A-95F0-A510FCD0D760}" destId="{5FDE1460-1E95-4AA4-97A6-67EF3AAD0EA0}" srcOrd="1" destOrd="0" presId="urn:microsoft.com/office/officeart/2005/8/layout/hList7"/>
    <dgm:cxn modelId="{CA114FA6-9EF5-43AB-9D96-73F5E345D6EA}" type="presParOf" srcId="{5EB992A1-E340-404A-95F0-A510FCD0D760}" destId="{487BE8DD-343D-43E4-B5E3-645E91BF244D}" srcOrd="2" destOrd="0" presId="urn:microsoft.com/office/officeart/2005/8/layout/hList7"/>
    <dgm:cxn modelId="{BC45B2E9-33BE-4BF1-841A-F027CA705CDC}" type="presParOf" srcId="{487BE8DD-343D-43E4-B5E3-645E91BF244D}" destId="{2B51CF02-75D6-48E6-8AED-D0E6F40DD54F}" srcOrd="0" destOrd="0" presId="urn:microsoft.com/office/officeart/2005/8/layout/hList7"/>
    <dgm:cxn modelId="{8F0BB46C-B8AD-462C-9F28-1B42A0790AC2}" type="presParOf" srcId="{487BE8DD-343D-43E4-B5E3-645E91BF244D}" destId="{FED7D2C0-C73C-44A2-9889-7ECB081E52FA}" srcOrd="1" destOrd="0" presId="urn:microsoft.com/office/officeart/2005/8/layout/hList7"/>
    <dgm:cxn modelId="{83BD6C8D-832D-4FAE-B4A6-A42B487B5ECD}" type="presParOf" srcId="{487BE8DD-343D-43E4-B5E3-645E91BF244D}" destId="{F3205B9A-AF40-4D1E-8507-93DC652CD915}" srcOrd="2" destOrd="0" presId="urn:microsoft.com/office/officeart/2005/8/layout/hList7"/>
    <dgm:cxn modelId="{D92B7B29-C0D6-4F61-BF67-384AFD5FCA9F}" type="presParOf" srcId="{487BE8DD-343D-43E4-B5E3-645E91BF244D}" destId="{E77D569D-C669-4618-8439-F84A922648E8}" srcOrd="3" destOrd="0" presId="urn:microsoft.com/office/officeart/2005/8/layout/hList7"/>
    <dgm:cxn modelId="{52768A2E-2ED3-4E4D-B9DA-0D8E46644683}" type="presParOf" srcId="{5EB992A1-E340-404A-95F0-A510FCD0D760}" destId="{564FAC51-8E14-4683-8E9F-1B76502D4C45}" srcOrd="3" destOrd="0" presId="urn:microsoft.com/office/officeart/2005/8/layout/hList7"/>
    <dgm:cxn modelId="{08F593F6-3EBE-4E43-80F6-11EA2EFB8D6C}" type="presParOf" srcId="{5EB992A1-E340-404A-95F0-A510FCD0D760}" destId="{B015AF91-8A4B-434F-B37F-1071B0BF8303}" srcOrd="4" destOrd="0" presId="urn:microsoft.com/office/officeart/2005/8/layout/hList7"/>
    <dgm:cxn modelId="{EE845E67-453E-44D5-8688-2C457A3950B9}" type="presParOf" srcId="{B015AF91-8A4B-434F-B37F-1071B0BF8303}" destId="{9415070F-2D83-4443-AEDE-C4CF06B10F78}" srcOrd="0" destOrd="0" presId="urn:microsoft.com/office/officeart/2005/8/layout/hList7"/>
    <dgm:cxn modelId="{5775E6C9-3C5B-4B8F-B95E-7B72BD70AC64}" type="presParOf" srcId="{B015AF91-8A4B-434F-B37F-1071B0BF8303}" destId="{4A168022-5EB0-465F-8372-0FA821C537A2}" srcOrd="1" destOrd="0" presId="urn:microsoft.com/office/officeart/2005/8/layout/hList7"/>
    <dgm:cxn modelId="{941EB3F3-970F-45F1-8446-205EA879783A}" type="presParOf" srcId="{B015AF91-8A4B-434F-B37F-1071B0BF8303}" destId="{0306E32F-E708-4D8A-BB17-064BFADFA633}" srcOrd="2" destOrd="0" presId="urn:microsoft.com/office/officeart/2005/8/layout/hList7"/>
    <dgm:cxn modelId="{BE0FAF54-0593-4912-8CBB-8CE509E0784C}" type="presParOf" srcId="{B015AF91-8A4B-434F-B37F-1071B0BF8303}" destId="{316BDA75-61C6-4213-9B3D-87592D82061B}" srcOrd="3" destOrd="0" presId="urn:microsoft.com/office/officeart/2005/8/layout/hList7"/>
    <dgm:cxn modelId="{D2F7700B-12DB-4FE5-967D-E02981616090}" type="presParOf" srcId="{5EB992A1-E340-404A-95F0-A510FCD0D760}" destId="{DD88A5BC-AB2F-4E0A-ABAB-5C51609D3FA8}" srcOrd="5" destOrd="0" presId="urn:microsoft.com/office/officeart/2005/8/layout/hList7"/>
    <dgm:cxn modelId="{73FDFED3-EE1D-44BA-A1EB-DE523F51F3F7}" type="presParOf" srcId="{5EB992A1-E340-404A-95F0-A510FCD0D760}" destId="{03FD092B-722A-48FD-AD97-7A027228C65F}" srcOrd="6" destOrd="0" presId="urn:microsoft.com/office/officeart/2005/8/layout/hList7"/>
    <dgm:cxn modelId="{E1CCD6EB-1B72-4FE1-982B-EAD0A8198EE8}" type="presParOf" srcId="{03FD092B-722A-48FD-AD97-7A027228C65F}" destId="{2D24D704-FA7C-4ED9-902D-0CB327586B10}" srcOrd="0" destOrd="0" presId="urn:microsoft.com/office/officeart/2005/8/layout/hList7"/>
    <dgm:cxn modelId="{7F848E41-41B9-479D-852D-6B88FE65D005}" type="presParOf" srcId="{03FD092B-722A-48FD-AD97-7A027228C65F}" destId="{EEE39E14-E6B4-49AB-AE40-35ACC5145266}" srcOrd="1" destOrd="0" presId="urn:microsoft.com/office/officeart/2005/8/layout/hList7"/>
    <dgm:cxn modelId="{B427CD43-F6E0-40F1-816E-13147475FA84}" type="presParOf" srcId="{03FD092B-722A-48FD-AD97-7A027228C65F}" destId="{3386A5F5-AAA9-45A9-B266-31DD98ABC8A3}" srcOrd="2" destOrd="0" presId="urn:microsoft.com/office/officeart/2005/8/layout/hList7"/>
    <dgm:cxn modelId="{66E0DC99-9DD2-4903-A709-40666E7C65BA}" type="presParOf" srcId="{03FD092B-722A-48FD-AD97-7A027228C65F}" destId="{6FD6BB9A-25C9-4905-BCDD-A1935A08E0AF}" srcOrd="3" destOrd="0" presId="urn:microsoft.com/office/officeart/2005/8/layout/hList7"/>
    <dgm:cxn modelId="{63B8AEED-CCA2-461B-9F3C-01CC87BA3071}" type="presParOf" srcId="{5EB992A1-E340-404A-95F0-A510FCD0D760}" destId="{CA236F75-5DDE-4F4F-B443-6D0F55087C06}" srcOrd="7" destOrd="0" presId="urn:microsoft.com/office/officeart/2005/8/layout/hList7"/>
    <dgm:cxn modelId="{A33169B1-6B18-48F3-9A4A-D5BF0282DB64}" type="presParOf" srcId="{5EB992A1-E340-404A-95F0-A510FCD0D760}" destId="{B92159EB-7CFE-465E-B2AE-D58F4B81B0B8}" srcOrd="8" destOrd="0" presId="urn:microsoft.com/office/officeart/2005/8/layout/hList7"/>
    <dgm:cxn modelId="{4AA8CCE5-A28E-4C14-94E8-CE84FC3990FC}" type="presParOf" srcId="{B92159EB-7CFE-465E-B2AE-D58F4B81B0B8}" destId="{635453C4-4497-4389-9FA7-65CFDFA14136}" srcOrd="0" destOrd="0" presId="urn:microsoft.com/office/officeart/2005/8/layout/hList7"/>
    <dgm:cxn modelId="{938C03E7-B967-4B0B-B86F-BC941C76A4B3}" type="presParOf" srcId="{B92159EB-7CFE-465E-B2AE-D58F4B81B0B8}" destId="{29B5FD27-2EDB-4553-A50A-BF0DEC4A664A}" srcOrd="1" destOrd="0" presId="urn:microsoft.com/office/officeart/2005/8/layout/hList7"/>
    <dgm:cxn modelId="{B64A0C03-46BE-42C4-9D96-D5087C76215E}" type="presParOf" srcId="{B92159EB-7CFE-465E-B2AE-D58F4B81B0B8}" destId="{BB86518D-B4B0-42C5-B2D6-64C286D34246}" srcOrd="2" destOrd="0" presId="urn:microsoft.com/office/officeart/2005/8/layout/hList7"/>
    <dgm:cxn modelId="{16F415B5-9675-4EA2-93E0-71302E28FD59}" type="presParOf" srcId="{B92159EB-7CFE-465E-B2AE-D58F4B81B0B8}" destId="{1ADAB34F-B3CC-45BB-B6FF-45CBC2C45FF4}"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13F9D58-A497-4B73-98EE-C8D04CEC52FC}" type="doc">
      <dgm:prSet loTypeId="urn:microsoft.com/office/officeart/2008/layout/LinedList" loCatId="hierarchy" qsTypeId="urn:microsoft.com/office/officeart/2005/8/quickstyle/3d4" qsCatId="3D" csTypeId="urn:microsoft.com/office/officeart/2005/8/colors/accent1_2" csCatId="accent1" phldr="1"/>
      <dgm:spPr/>
      <dgm:t>
        <a:bodyPr/>
        <a:lstStyle/>
        <a:p>
          <a:endParaRPr lang="el-GR"/>
        </a:p>
      </dgm:t>
    </dgm:pt>
    <dgm:pt modelId="{AFD78990-7BCE-40C7-A463-AAA8E9B6880C}">
      <dgm:prSet phldrT="[Κείμενο]" custT="1"/>
      <dgm:spPr/>
      <dgm:t>
        <a:bodyPr vert="vert270"/>
        <a:lstStyle/>
        <a:p>
          <a:pPr algn="ctr"/>
          <a:r>
            <a:rPr lang="el-GR" sz="1800" b="1" dirty="0">
              <a:solidFill>
                <a:srgbClr val="865147"/>
              </a:solidFill>
              <a:latin typeface="Book Antiqua" panose="02040602050305030304" pitchFamily="18" charset="0"/>
            </a:rPr>
            <a:t>Βασικές Αρχές Σχεδιασμού</a:t>
          </a:r>
          <a:r>
            <a:rPr lang="el-GR" sz="2000" dirty="0">
              <a:solidFill>
                <a:srgbClr val="865147"/>
              </a:solidFill>
              <a:latin typeface="Book Antiqua" panose="02040602050305030304" pitchFamily="18" charset="0"/>
            </a:rPr>
            <a:t> </a:t>
          </a:r>
        </a:p>
        <a:p>
          <a:pPr algn="ctr"/>
          <a:r>
            <a:rPr lang="el-GR" sz="1800" b="1" dirty="0">
              <a:solidFill>
                <a:srgbClr val="865147"/>
              </a:solidFill>
              <a:latin typeface="Book Antiqua" panose="02040602050305030304" pitchFamily="18" charset="0"/>
            </a:rPr>
            <a:t>Εκπαιδευτικού  Υλικού</a:t>
          </a:r>
        </a:p>
      </dgm:t>
    </dgm:pt>
    <dgm:pt modelId="{14C7454E-EADE-469D-82DA-4DA814FE398E}" type="parTrans" cxnId="{E22AFC5F-6991-4F0F-B161-3CF15CCBAA84}">
      <dgm:prSet/>
      <dgm:spPr/>
      <dgm:t>
        <a:bodyPr/>
        <a:lstStyle/>
        <a:p>
          <a:endParaRPr lang="el-GR"/>
        </a:p>
      </dgm:t>
    </dgm:pt>
    <dgm:pt modelId="{EA421B96-78B4-4CD1-9E84-09EDD10AE52B}" type="sibTrans" cxnId="{E22AFC5F-6991-4F0F-B161-3CF15CCBAA84}">
      <dgm:prSet/>
      <dgm:spPr/>
      <dgm:t>
        <a:bodyPr/>
        <a:lstStyle/>
        <a:p>
          <a:endParaRPr lang="el-GR"/>
        </a:p>
      </dgm:t>
    </dgm:pt>
    <dgm:pt modelId="{B418D044-AD96-44F2-AB5E-52421D8F8D40}">
      <dgm:prSet phldrT="[Κείμενο]" custT="1"/>
      <dgm:spPr/>
      <dgm:t>
        <a:bodyPr/>
        <a:lstStyle/>
        <a:p>
          <a:pPr algn="ctr">
            <a:lnSpc>
              <a:spcPct val="90000"/>
            </a:lnSpc>
            <a:buNone/>
          </a:pPr>
          <a:r>
            <a:rPr lang="el-GR" sz="1300" b="1" dirty="0">
              <a:latin typeface="Book Antiqua" panose="02040602050305030304" pitchFamily="18" charset="0"/>
            </a:rPr>
            <a:t>Χαρακτηριστικά Εξ Αποστάσεως Εκπαίδευσης (ΕξΑΕ)</a:t>
          </a:r>
        </a:p>
        <a:p>
          <a:pPr algn="just">
            <a:lnSpc>
              <a:spcPct val="100000"/>
            </a:lnSpc>
            <a:buFont typeface="+mj-lt"/>
            <a:buAutoNum type="arabicPeriod"/>
          </a:pPr>
          <a:r>
            <a:rPr lang="el-GR" sz="1200" dirty="0">
              <a:latin typeface="Book Antiqua" panose="02040602050305030304" pitchFamily="18" charset="0"/>
            </a:rPr>
            <a:t>Βασικές αρχές της ΕξΑΕ </a:t>
          </a:r>
          <a:r>
            <a:rPr lang="el-GR" sz="1200" dirty="0" err="1">
              <a:latin typeface="Book Antiqua" panose="02040602050305030304" pitchFamily="18" charset="0"/>
            </a:rPr>
            <a:t>Σπανακά</a:t>
          </a:r>
          <a:r>
            <a:rPr lang="el-GR" sz="1200" dirty="0">
              <a:latin typeface="Book Antiqua" panose="02040602050305030304" pitchFamily="18" charset="0"/>
            </a:rPr>
            <a:t> &amp; Λιοναράκη (2017) </a:t>
          </a:r>
        </a:p>
        <a:p>
          <a:pPr algn="just">
            <a:lnSpc>
              <a:spcPct val="100000"/>
            </a:lnSpc>
            <a:buNone/>
          </a:pPr>
          <a:r>
            <a:rPr lang="el-GR" sz="1200" dirty="0">
              <a:latin typeface="Book Antiqua" panose="02040602050305030304" pitchFamily="18" charset="0"/>
            </a:rPr>
            <a:t>Αρχές σχεδιασμού διαδραστικού - πολυμορφικού εκπαιδευτικού υλικού (Σπαντιδάκης &amp; Αναστασιάδης, 2007) </a:t>
          </a:r>
        </a:p>
        <a:p>
          <a:pPr algn="just">
            <a:lnSpc>
              <a:spcPct val="100000"/>
            </a:lnSpc>
            <a:buNone/>
          </a:pPr>
          <a:r>
            <a:rPr lang="el-GR" sz="1200" dirty="0">
              <a:latin typeface="Book Antiqua" panose="02040602050305030304" pitchFamily="18" charset="0"/>
            </a:rPr>
            <a:t>Τυπολογία των West &amp; Λιοναράκη (2001)</a:t>
          </a:r>
        </a:p>
      </dgm:t>
    </dgm:pt>
    <dgm:pt modelId="{21C0F79B-78C5-410B-A16D-138DEDB56264}" type="parTrans" cxnId="{DB9D6034-E6EC-40A0-BFD3-A71FDB8B932B}">
      <dgm:prSet/>
      <dgm:spPr/>
      <dgm:t>
        <a:bodyPr/>
        <a:lstStyle/>
        <a:p>
          <a:endParaRPr lang="el-GR"/>
        </a:p>
      </dgm:t>
    </dgm:pt>
    <dgm:pt modelId="{9039B9A4-FFD5-459E-B24F-416C7ED0F976}" type="sibTrans" cxnId="{DB9D6034-E6EC-40A0-BFD3-A71FDB8B932B}">
      <dgm:prSet/>
      <dgm:spPr/>
      <dgm:t>
        <a:bodyPr/>
        <a:lstStyle/>
        <a:p>
          <a:endParaRPr lang="el-GR"/>
        </a:p>
      </dgm:t>
    </dgm:pt>
    <dgm:pt modelId="{D558983C-2D8B-4A7F-AC58-A087CE415F5B}">
      <dgm:prSet phldrT="[Κείμενο]" custT="1"/>
      <dgm:spPr/>
      <dgm:t>
        <a:bodyPr/>
        <a:lstStyle/>
        <a:p>
          <a:pPr algn="ctr"/>
          <a:r>
            <a:rPr lang="el-GR" sz="1300" b="1" dirty="0">
              <a:latin typeface="Book Antiqua" panose="02040602050305030304" pitchFamily="18" charset="0"/>
            </a:rPr>
            <a:t>Χαρακτηριστικά Πρωτοβάθμιας εκπαίδευσης</a:t>
          </a:r>
        </a:p>
        <a:p>
          <a:pPr algn="just"/>
          <a:r>
            <a:rPr lang="el-GR" sz="1200" b="0" dirty="0">
              <a:latin typeface="Book Antiqua" panose="02040602050305030304" pitchFamily="18" charset="0"/>
            </a:rPr>
            <a:t>Καλλιέργεια της φιλαναγνωσίας, ανακαλυπτική μάθηση και καλλιέργεια δεξιοτήτων</a:t>
          </a:r>
          <a:r>
            <a:rPr lang="el-GR" sz="1300" b="0" dirty="0">
              <a:latin typeface="Book Antiqua" panose="02040602050305030304" pitchFamily="18" charset="0"/>
            </a:rPr>
            <a:t>.  </a:t>
          </a:r>
        </a:p>
      </dgm:t>
    </dgm:pt>
    <dgm:pt modelId="{3228C6EF-EFB3-4BBC-9412-B196EF00D361}" type="parTrans" cxnId="{99B20656-63F8-4F17-8AFD-95B16F8B9C03}">
      <dgm:prSet/>
      <dgm:spPr/>
      <dgm:t>
        <a:bodyPr/>
        <a:lstStyle/>
        <a:p>
          <a:endParaRPr lang="el-GR"/>
        </a:p>
      </dgm:t>
    </dgm:pt>
    <dgm:pt modelId="{139A582D-AC44-4881-8F55-E7821E94C712}" type="sibTrans" cxnId="{99B20656-63F8-4F17-8AFD-95B16F8B9C03}">
      <dgm:prSet/>
      <dgm:spPr/>
      <dgm:t>
        <a:bodyPr/>
        <a:lstStyle/>
        <a:p>
          <a:endParaRPr lang="el-GR"/>
        </a:p>
      </dgm:t>
    </dgm:pt>
    <dgm:pt modelId="{E6E5F342-5CA1-42B8-B862-84FBC43A8D17}">
      <dgm:prSet phldrT="[Κείμενο]" custT="1"/>
      <dgm:spPr/>
      <dgm:t>
        <a:bodyPr/>
        <a:lstStyle/>
        <a:p>
          <a:pPr algn="ctr"/>
          <a:r>
            <a:rPr lang="el-GR" sz="1400" b="1" dirty="0">
              <a:latin typeface="Book Antiqua" panose="02040602050305030304" pitchFamily="18" charset="0"/>
            </a:rPr>
            <a:t>Χαρακτηριστικά Νεοελληνικής Λογοτεχνίας</a:t>
          </a:r>
        </a:p>
        <a:p>
          <a:pPr algn="just"/>
          <a:r>
            <a:rPr lang="el-GR" sz="1200" b="0" dirty="0">
              <a:latin typeface="Book Antiqua" panose="02040602050305030304" pitchFamily="18" charset="0"/>
            </a:rPr>
            <a:t>Φιλαναγνωστική στάση, ανακάλυψη ενδιαφερόντων και αισθητική ικανοποίηση</a:t>
          </a:r>
        </a:p>
      </dgm:t>
    </dgm:pt>
    <dgm:pt modelId="{A1A75EC5-C1E5-4FA8-932A-9779F8D3A160}" type="parTrans" cxnId="{6D797098-B32E-4138-A214-EE131FF438EB}">
      <dgm:prSet/>
      <dgm:spPr/>
      <dgm:t>
        <a:bodyPr/>
        <a:lstStyle/>
        <a:p>
          <a:endParaRPr lang="el-GR"/>
        </a:p>
      </dgm:t>
    </dgm:pt>
    <dgm:pt modelId="{2A3EDD9A-F3E4-4363-AEC1-0A33F6E737C8}" type="sibTrans" cxnId="{6D797098-B32E-4138-A214-EE131FF438EB}">
      <dgm:prSet/>
      <dgm:spPr/>
      <dgm:t>
        <a:bodyPr/>
        <a:lstStyle/>
        <a:p>
          <a:endParaRPr lang="el-GR"/>
        </a:p>
      </dgm:t>
    </dgm:pt>
    <dgm:pt modelId="{92E8DAEA-A63E-43F4-93D8-C45DB3867CDF}">
      <dgm:prSet phldrT="[Κείμενο]" custT="1"/>
      <dgm:spPr/>
      <dgm:t>
        <a:bodyPr/>
        <a:lstStyle/>
        <a:p>
          <a:pPr algn="ctr"/>
          <a:r>
            <a:rPr lang="el-GR" sz="1300" b="1" dirty="0">
              <a:latin typeface="Book Antiqua" panose="02040602050305030304" pitchFamily="18" charset="0"/>
            </a:rPr>
            <a:t>Χαρακτηριστικά ψηφιακού λογισμικού</a:t>
          </a:r>
        </a:p>
        <a:p>
          <a:pPr algn="ctr"/>
          <a:r>
            <a:rPr lang="el-GR" sz="1200" b="0" dirty="0">
              <a:latin typeface="Book Antiqua" panose="02040602050305030304" pitchFamily="18" charset="0"/>
            </a:rPr>
            <a:t>Λειτουργικότητα</a:t>
          </a:r>
        </a:p>
        <a:p>
          <a:pPr algn="ctr"/>
          <a:r>
            <a:rPr lang="el-GR" sz="1200" b="0" dirty="0">
              <a:latin typeface="Book Antiqua" panose="02040602050305030304" pitchFamily="18" charset="0"/>
            </a:rPr>
            <a:t>Συμβατότητα</a:t>
          </a:r>
        </a:p>
        <a:p>
          <a:pPr algn="ctr"/>
          <a:r>
            <a:rPr lang="el-GR" sz="1200" b="0" dirty="0">
              <a:latin typeface="Book Antiqua" panose="02040602050305030304" pitchFamily="18" charset="0"/>
            </a:rPr>
            <a:t>Υποστήριξη</a:t>
          </a:r>
        </a:p>
        <a:p>
          <a:pPr algn="ctr"/>
          <a:r>
            <a:rPr lang="el-GR" sz="1300" b="1" dirty="0">
              <a:latin typeface="Book Antiqua" panose="02040602050305030304" pitchFamily="18" charset="0"/>
            </a:rPr>
            <a:t> </a:t>
          </a:r>
        </a:p>
      </dgm:t>
    </dgm:pt>
    <dgm:pt modelId="{1F344AEC-06CD-4C0A-9A5D-97EA46B9488C}" type="parTrans" cxnId="{79DD346F-6958-4B29-8285-BC706C1F3235}">
      <dgm:prSet/>
      <dgm:spPr/>
      <dgm:t>
        <a:bodyPr/>
        <a:lstStyle/>
        <a:p>
          <a:endParaRPr lang="el-GR"/>
        </a:p>
      </dgm:t>
    </dgm:pt>
    <dgm:pt modelId="{BBB46705-2C59-4054-8D67-C97A3F101964}" type="sibTrans" cxnId="{79DD346F-6958-4B29-8285-BC706C1F3235}">
      <dgm:prSet/>
      <dgm:spPr/>
      <dgm:t>
        <a:bodyPr/>
        <a:lstStyle/>
        <a:p>
          <a:endParaRPr lang="el-GR"/>
        </a:p>
      </dgm:t>
    </dgm:pt>
    <dgm:pt modelId="{6095D48B-72FD-4FCA-811E-D260C11C67EF}" type="pres">
      <dgm:prSet presAssocID="{613F9D58-A497-4B73-98EE-C8D04CEC52FC}" presName="vert0" presStyleCnt="0">
        <dgm:presLayoutVars>
          <dgm:dir/>
          <dgm:animOne val="branch"/>
          <dgm:animLvl val="lvl"/>
        </dgm:presLayoutVars>
      </dgm:prSet>
      <dgm:spPr/>
    </dgm:pt>
    <dgm:pt modelId="{B633C40D-7428-47AD-8B44-DC3B33363BE9}" type="pres">
      <dgm:prSet presAssocID="{AFD78990-7BCE-40C7-A463-AAA8E9B6880C}" presName="thickLine" presStyleLbl="alignNode1" presStyleIdx="0" presStyleCnt="1"/>
      <dgm:spPr/>
    </dgm:pt>
    <dgm:pt modelId="{E0A5BA2C-5209-4F4E-9138-975325D0EC9B}" type="pres">
      <dgm:prSet presAssocID="{AFD78990-7BCE-40C7-A463-AAA8E9B6880C}" presName="horz1" presStyleCnt="0"/>
      <dgm:spPr/>
    </dgm:pt>
    <dgm:pt modelId="{45A0CA8C-1284-40DE-BAA4-BBB643BD00ED}" type="pres">
      <dgm:prSet presAssocID="{AFD78990-7BCE-40C7-A463-AAA8E9B6880C}" presName="tx1" presStyleLbl="revTx" presStyleIdx="0" presStyleCnt="5" custScaleX="496483"/>
      <dgm:spPr/>
    </dgm:pt>
    <dgm:pt modelId="{A1A9A001-CC00-447F-BFF8-90E18B172F6C}" type="pres">
      <dgm:prSet presAssocID="{AFD78990-7BCE-40C7-A463-AAA8E9B6880C}" presName="vert1" presStyleCnt="0"/>
      <dgm:spPr/>
    </dgm:pt>
    <dgm:pt modelId="{FD337012-801F-4258-BB9F-434C0E641E61}" type="pres">
      <dgm:prSet presAssocID="{B418D044-AD96-44F2-AB5E-52421D8F8D40}" presName="vertSpace2a" presStyleCnt="0"/>
      <dgm:spPr/>
    </dgm:pt>
    <dgm:pt modelId="{6F1C35C6-352F-4ED4-AF51-D8B14F62C96F}" type="pres">
      <dgm:prSet presAssocID="{B418D044-AD96-44F2-AB5E-52421D8F8D40}" presName="horz2" presStyleCnt="0"/>
      <dgm:spPr/>
    </dgm:pt>
    <dgm:pt modelId="{6510E3BD-99D5-4A10-B261-40049A6A7A33}" type="pres">
      <dgm:prSet presAssocID="{B418D044-AD96-44F2-AB5E-52421D8F8D40}" presName="horzSpace2" presStyleCnt="0"/>
      <dgm:spPr/>
    </dgm:pt>
    <dgm:pt modelId="{B163C70D-126B-4B30-9F4A-D603D635B772}" type="pres">
      <dgm:prSet presAssocID="{B418D044-AD96-44F2-AB5E-52421D8F8D40}" presName="tx2" presStyleLbl="revTx" presStyleIdx="1" presStyleCnt="5" custScaleX="967500" custScaleY="138345" custLinFactX="66175" custLinFactNeighborX="100000" custLinFactNeighborY="3782"/>
      <dgm:spPr/>
    </dgm:pt>
    <dgm:pt modelId="{A5CE2E31-7D0E-41FE-A378-DE745F5543BE}" type="pres">
      <dgm:prSet presAssocID="{B418D044-AD96-44F2-AB5E-52421D8F8D40}" presName="vert2" presStyleCnt="0"/>
      <dgm:spPr/>
    </dgm:pt>
    <dgm:pt modelId="{90566EAC-63F8-444F-A64F-EE5411AFEBE7}" type="pres">
      <dgm:prSet presAssocID="{B418D044-AD96-44F2-AB5E-52421D8F8D40}" presName="thinLine2b" presStyleLbl="callout" presStyleIdx="0" presStyleCnt="4" custLinFactX="200000" custLinFactY="100000" custLinFactNeighborX="225570" custLinFactNeighborY="123432"/>
      <dgm:spPr/>
    </dgm:pt>
    <dgm:pt modelId="{CC185676-A4B8-494A-9CE0-58A83E696902}" type="pres">
      <dgm:prSet presAssocID="{B418D044-AD96-44F2-AB5E-52421D8F8D40}" presName="vertSpace2b" presStyleCnt="0"/>
      <dgm:spPr/>
    </dgm:pt>
    <dgm:pt modelId="{A92C1DDF-552D-40CF-85C0-32407AEE3D32}" type="pres">
      <dgm:prSet presAssocID="{D558983C-2D8B-4A7F-AC58-A087CE415F5B}" presName="horz2" presStyleCnt="0"/>
      <dgm:spPr/>
    </dgm:pt>
    <dgm:pt modelId="{99FCDF25-786B-4C4A-89F3-F6BB0CBD691F}" type="pres">
      <dgm:prSet presAssocID="{D558983C-2D8B-4A7F-AC58-A087CE415F5B}" presName="horzSpace2" presStyleCnt="0"/>
      <dgm:spPr/>
    </dgm:pt>
    <dgm:pt modelId="{452DCAF6-6EEE-4300-B902-B38A322BD2DE}" type="pres">
      <dgm:prSet presAssocID="{D558983C-2D8B-4A7F-AC58-A087CE415F5B}" presName="tx2" presStyleLbl="revTx" presStyleIdx="2" presStyleCnt="5" custScaleX="955642" custScaleY="79702" custLinFactNeighborX="71508" custLinFactNeighborY="5368"/>
      <dgm:spPr/>
    </dgm:pt>
    <dgm:pt modelId="{E594DEA5-4190-4807-B8A1-C5A7924DD3B2}" type="pres">
      <dgm:prSet presAssocID="{D558983C-2D8B-4A7F-AC58-A087CE415F5B}" presName="vert2" presStyleCnt="0"/>
      <dgm:spPr/>
    </dgm:pt>
    <dgm:pt modelId="{473DDE1E-2172-4EAA-AE93-B0768C0E925B}" type="pres">
      <dgm:prSet presAssocID="{D558983C-2D8B-4A7F-AC58-A087CE415F5B}" presName="thinLine2b" presStyleLbl="callout" presStyleIdx="1" presStyleCnt="4" custLinFactX="200000" custLinFactY="-26377" custLinFactNeighborX="224136" custLinFactNeighborY="-100000"/>
      <dgm:spPr/>
    </dgm:pt>
    <dgm:pt modelId="{3B87A86C-6443-4C4F-9617-726EBD798B5F}" type="pres">
      <dgm:prSet presAssocID="{D558983C-2D8B-4A7F-AC58-A087CE415F5B}" presName="vertSpace2b" presStyleCnt="0"/>
      <dgm:spPr/>
    </dgm:pt>
    <dgm:pt modelId="{6512846F-E8CE-4C39-BFE0-A81EFA3FE080}" type="pres">
      <dgm:prSet presAssocID="{E6E5F342-5CA1-42B8-B862-84FBC43A8D17}" presName="horz2" presStyleCnt="0"/>
      <dgm:spPr/>
    </dgm:pt>
    <dgm:pt modelId="{81F22BB0-F705-4330-A63A-0FFE59970D4E}" type="pres">
      <dgm:prSet presAssocID="{E6E5F342-5CA1-42B8-B862-84FBC43A8D17}" presName="horzSpace2" presStyleCnt="0"/>
      <dgm:spPr/>
    </dgm:pt>
    <dgm:pt modelId="{EE087108-A1F4-44DC-9954-BAC06C4BAC0F}" type="pres">
      <dgm:prSet presAssocID="{E6E5F342-5CA1-42B8-B862-84FBC43A8D17}" presName="tx2" presStyleLbl="revTx" presStyleIdx="3" presStyleCnt="5" custScaleX="908223" custScaleY="78424" custLinFactNeighborX="78936" custLinFactNeighborY="361"/>
      <dgm:spPr/>
    </dgm:pt>
    <dgm:pt modelId="{1DC47030-DC19-4A35-9A93-0F38409A7F04}" type="pres">
      <dgm:prSet presAssocID="{E6E5F342-5CA1-42B8-B862-84FBC43A8D17}" presName="vert2" presStyleCnt="0"/>
      <dgm:spPr/>
    </dgm:pt>
    <dgm:pt modelId="{17A0A2AB-C3A3-4C07-BFDE-153847FD2603}" type="pres">
      <dgm:prSet presAssocID="{E6E5F342-5CA1-42B8-B862-84FBC43A8D17}" presName="thinLine2b" presStyleLbl="callout" presStyleIdx="2" presStyleCnt="4" custLinFactX="200000" custLinFactY="-42589" custLinFactNeighborX="228084" custLinFactNeighborY="-100000"/>
      <dgm:spPr/>
    </dgm:pt>
    <dgm:pt modelId="{E9556FC9-E4B9-4305-B4C5-FE605502DB67}" type="pres">
      <dgm:prSet presAssocID="{E6E5F342-5CA1-42B8-B862-84FBC43A8D17}" presName="vertSpace2b" presStyleCnt="0"/>
      <dgm:spPr/>
    </dgm:pt>
    <dgm:pt modelId="{6BEAD880-EEC4-45CF-8046-7183A6A490BE}" type="pres">
      <dgm:prSet presAssocID="{92E8DAEA-A63E-43F4-93D8-C45DB3867CDF}" presName="horz2" presStyleCnt="0"/>
      <dgm:spPr/>
    </dgm:pt>
    <dgm:pt modelId="{167283C5-7F04-471B-BD06-B8DC493636F9}" type="pres">
      <dgm:prSet presAssocID="{92E8DAEA-A63E-43F4-93D8-C45DB3867CDF}" presName="horzSpace2" presStyleCnt="0"/>
      <dgm:spPr/>
    </dgm:pt>
    <dgm:pt modelId="{3E19B2A4-30AE-4455-80C0-A222125A1081}" type="pres">
      <dgm:prSet presAssocID="{92E8DAEA-A63E-43F4-93D8-C45DB3867CDF}" presName="tx2" presStyleLbl="revTx" presStyleIdx="4" presStyleCnt="5" custScaleX="1037974" custScaleY="118937" custLinFactNeighborX="33731" custLinFactNeighborY="-4029"/>
      <dgm:spPr/>
    </dgm:pt>
    <dgm:pt modelId="{93538312-949E-408B-B58E-A796B7212039}" type="pres">
      <dgm:prSet presAssocID="{92E8DAEA-A63E-43F4-93D8-C45DB3867CDF}" presName="vert2" presStyleCnt="0"/>
      <dgm:spPr/>
    </dgm:pt>
    <dgm:pt modelId="{BE9FB78C-6BB7-466C-9775-CD588F2E0BD9}" type="pres">
      <dgm:prSet presAssocID="{92E8DAEA-A63E-43F4-93D8-C45DB3867CDF}" presName="thinLine2b" presStyleLbl="callout" presStyleIdx="3" presStyleCnt="4" custLinFactX="200000" custLinFactY="-97370" custLinFactNeighborX="248586" custLinFactNeighborY="-100000"/>
      <dgm:spPr/>
    </dgm:pt>
    <dgm:pt modelId="{4451F92C-CF44-4DA2-B450-7901C01EB38E}" type="pres">
      <dgm:prSet presAssocID="{92E8DAEA-A63E-43F4-93D8-C45DB3867CDF}" presName="vertSpace2b" presStyleCnt="0"/>
      <dgm:spPr/>
    </dgm:pt>
  </dgm:ptLst>
  <dgm:cxnLst>
    <dgm:cxn modelId="{04AB152E-A919-4034-983E-D5958F514CED}" type="presOf" srcId="{92E8DAEA-A63E-43F4-93D8-C45DB3867CDF}" destId="{3E19B2A4-30AE-4455-80C0-A222125A1081}" srcOrd="0" destOrd="0" presId="urn:microsoft.com/office/officeart/2008/layout/LinedList"/>
    <dgm:cxn modelId="{DB9D6034-E6EC-40A0-BFD3-A71FDB8B932B}" srcId="{AFD78990-7BCE-40C7-A463-AAA8E9B6880C}" destId="{B418D044-AD96-44F2-AB5E-52421D8F8D40}" srcOrd="0" destOrd="0" parTransId="{21C0F79B-78C5-410B-A16D-138DEDB56264}" sibTransId="{9039B9A4-FFD5-459E-B24F-416C7ED0F976}"/>
    <dgm:cxn modelId="{E22AFC5F-6991-4F0F-B161-3CF15CCBAA84}" srcId="{613F9D58-A497-4B73-98EE-C8D04CEC52FC}" destId="{AFD78990-7BCE-40C7-A463-AAA8E9B6880C}" srcOrd="0" destOrd="0" parTransId="{14C7454E-EADE-469D-82DA-4DA814FE398E}" sibTransId="{EA421B96-78B4-4CD1-9E84-09EDD10AE52B}"/>
    <dgm:cxn modelId="{FD65D844-0A60-4E5D-BD4B-1F5CCB442E06}" type="presOf" srcId="{E6E5F342-5CA1-42B8-B862-84FBC43A8D17}" destId="{EE087108-A1F4-44DC-9954-BAC06C4BAC0F}" srcOrd="0" destOrd="0" presId="urn:microsoft.com/office/officeart/2008/layout/LinedList"/>
    <dgm:cxn modelId="{79DD346F-6958-4B29-8285-BC706C1F3235}" srcId="{AFD78990-7BCE-40C7-A463-AAA8E9B6880C}" destId="{92E8DAEA-A63E-43F4-93D8-C45DB3867CDF}" srcOrd="3" destOrd="0" parTransId="{1F344AEC-06CD-4C0A-9A5D-97EA46B9488C}" sibTransId="{BBB46705-2C59-4054-8D67-C97A3F101964}"/>
    <dgm:cxn modelId="{D6C9C675-506B-416E-AA9A-A5844AE64A6D}" type="presOf" srcId="{D558983C-2D8B-4A7F-AC58-A087CE415F5B}" destId="{452DCAF6-6EEE-4300-B902-B38A322BD2DE}" srcOrd="0" destOrd="0" presId="urn:microsoft.com/office/officeart/2008/layout/LinedList"/>
    <dgm:cxn modelId="{99B20656-63F8-4F17-8AFD-95B16F8B9C03}" srcId="{AFD78990-7BCE-40C7-A463-AAA8E9B6880C}" destId="{D558983C-2D8B-4A7F-AC58-A087CE415F5B}" srcOrd="1" destOrd="0" parTransId="{3228C6EF-EFB3-4BBC-9412-B196EF00D361}" sibTransId="{139A582D-AC44-4881-8F55-E7821E94C712}"/>
    <dgm:cxn modelId="{EB139B89-3814-470B-8165-A20F563E4F0A}" type="presOf" srcId="{B418D044-AD96-44F2-AB5E-52421D8F8D40}" destId="{B163C70D-126B-4B30-9F4A-D603D635B772}" srcOrd="0" destOrd="0" presId="urn:microsoft.com/office/officeart/2008/layout/LinedList"/>
    <dgm:cxn modelId="{6D797098-B32E-4138-A214-EE131FF438EB}" srcId="{AFD78990-7BCE-40C7-A463-AAA8E9B6880C}" destId="{E6E5F342-5CA1-42B8-B862-84FBC43A8D17}" srcOrd="2" destOrd="0" parTransId="{A1A75EC5-C1E5-4FA8-932A-9779F8D3A160}" sibTransId="{2A3EDD9A-F3E4-4363-AEC1-0A33F6E737C8}"/>
    <dgm:cxn modelId="{1E5DB6AB-E63C-44BC-894E-2FCCFB536F8E}" type="presOf" srcId="{613F9D58-A497-4B73-98EE-C8D04CEC52FC}" destId="{6095D48B-72FD-4FCA-811E-D260C11C67EF}" srcOrd="0" destOrd="0" presId="urn:microsoft.com/office/officeart/2008/layout/LinedList"/>
    <dgm:cxn modelId="{D70B12EA-6706-40B2-808E-112EE940DF94}" type="presOf" srcId="{AFD78990-7BCE-40C7-A463-AAA8E9B6880C}" destId="{45A0CA8C-1284-40DE-BAA4-BBB643BD00ED}" srcOrd="0" destOrd="0" presId="urn:microsoft.com/office/officeart/2008/layout/LinedList"/>
    <dgm:cxn modelId="{9BA7442E-1E51-4FC0-8886-AD6274BAFDE7}" type="presParOf" srcId="{6095D48B-72FD-4FCA-811E-D260C11C67EF}" destId="{B633C40D-7428-47AD-8B44-DC3B33363BE9}" srcOrd="0" destOrd="0" presId="urn:microsoft.com/office/officeart/2008/layout/LinedList"/>
    <dgm:cxn modelId="{17CF5CB3-45D1-4737-89A4-69E185B8A506}" type="presParOf" srcId="{6095D48B-72FD-4FCA-811E-D260C11C67EF}" destId="{E0A5BA2C-5209-4F4E-9138-975325D0EC9B}" srcOrd="1" destOrd="0" presId="urn:microsoft.com/office/officeart/2008/layout/LinedList"/>
    <dgm:cxn modelId="{D74ADA3E-4D51-48A0-9266-B91F3FA05B61}" type="presParOf" srcId="{E0A5BA2C-5209-4F4E-9138-975325D0EC9B}" destId="{45A0CA8C-1284-40DE-BAA4-BBB643BD00ED}" srcOrd="0" destOrd="0" presId="urn:microsoft.com/office/officeart/2008/layout/LinedList"/>
    <dgm:cxn modelId="{2CCC51FD-F273-4C8D-A6D3-C7B3204CF1F2}" type="presParOf" srcId="{E0A5BA2C-5209-4F4E-9138-975325D0EC9B}" destId="{A1A9A001-CC00-447F-BFF8-90E18B172F6C}" srcOrd="1" destOrd="0" presId="urn:microsoft.com/office/officeart/2008/layout/LinedList"/>
    <dgm:cxn modelId="{737B4B77-B73F-435B-BDD7-EB0712C8763D}" type="presParOf" srcId="{A1A9A001-CC00-447F-BFF8-90E18B172F6C}" destId="{FD337012-801F-4258-BB9F-434C0E641E61}" srcOrd="0" destOrd="0" presId="urn:microsoft.com/office/officeart/2008/layout/LinedList"/>
    <dgm:cxn modelId="{5FCC1279-8E97-417C-8362-A2DE45942AF0}" type="presParOf" srcId="{A1A9A001-CC00-447F-BFF8-90E18B172F6C}" destId="{6F1C35C6-352F-4ED4-AF51-D8B14F62C96F}" srcOrd="1" destOrd="0" presId="urn:microsoft.com/office/officeart/2008/layout/LinedList"/>
    <dgm:cxn modelId="{16B56A1D-9E27-4E94-BE7D-0FDFB3678975}" type="presParOf" srcId="{6F1C35C6-352F-4ED4-AF51-D8B14F62C96F}" destId="{6510E3BD-99D5-4A10-B261-40049A6A7A33}" srcOrd="0" destOrd="0" presId="urn:microsoft.com/office/officeart/2008/layout/LinedList"/>
    <dgm:cxn modelId="{AF430675-09E8-4BBD-99F2-EB5577326672}" type="presParOf" srcId="{6F1C35C6-352F-4ED4-AF51-D8B14F62C96F}" destId="{B163C70D-126B-4B30-9F4A-D603D635B772}" srcOrd="1" destOrd="0" presId="urn:microsoft.com/office/officeart/2008/layout/LinedList"/>
    <dgm:cxn modelId="{35138145-DF5B-4822-AEDB-3603B59C363A}" type="presParOf" srcId="{6F1C35C6-352F-4ED4-AF51-D8B14F62C96F}" destId="{A5CE2E31-7D0E-41FE-A378-DE745F5543BE}" srcOrd="2" destOrd="0" presId="urn:microsoft.com/office/officeart/2008/layout/LinedList"/>
    <dgm:cxn modelId="{1381E4A4-D8B1-41B0-BA7D-A0A4835FC68E}" type="presParOf" srcId="{A1A9A001-CC00-447F-BFF8-90E18B172F6C}" destId="{90566EAC-63F8-444F-A64F-EE5411AFEBE7}" srcOrd="2" destOrd="0" presId="urn:microsoft.com/office/officeart/2008/layout/LinedList"/>
    <dgm:cxn modelId="{3F51D911-F70C-4FEB-A3F3-BB76615EC1CE}" type="presParOf" srcId="{A1A9A001-CC00-447F-BFF8-90E18B172F6C}" destId="{CC185676-A4B8-494A-9CE0-58A83E696902}" srcOrd="3" destOrd="0" presId="urn:microsoft.com/office/officeart/2008/layout/LinedList"/>
    <dgm:cxn modelId="{6A369EA3-6854-4FA3-AC88-CDC993292F0E}" type="presParOf" srcId="{A1A9A001-CC00-447F-BFF8-90E18B172F6C}" destId="{A92C1DDF-552D-40CF-85C0-32407AEE3D32}" srcOrd="4" destOrd="0" presId="urn:microsoft.com/office/officeart/2008/layout/LinedList"/>
    <dgm:cxn modelId="{E95AA1BB-2AC2-45FC-9EF2-2BDF937FEDD2}" type="presParOf" srcId="{A92C1DDF-552D-40CF-85C0-32407AEE3D32}" destId="{99FCDF25-786B-4C4A-89F3-F6BB0CBD691F}" srcOrd="0" destOrd="0" presId="urn:microsoft.com/office/officeart/2008/layout/LinedList"/>
    <dgm:cxn modelId="{D8A09BC6-0E9B-4B59-B74B-A335BB847D85}" type="presParOf" srcId="{A92C1DDF-552D-40CF-85C0-32407AEE3D32}" destId="{452DCAF6-6EEE-4300-B902-B38A322BD2DE}" srcOrd="1" destOrd="0" presId="urn:microsoft.com/office/officeart/2008/layout/LinedList"/>
    <dgm:cxn modelId="{B6A90703-93F6-4216-84F9-9137ABA63724}" type="presParOf" srcId="{A92C1DDF-552D-40CF-85C0-32407AEE3D32}" destId="{E594DEA5-4190-4807-B8A1-C5A7924DD3B2}" srcOrd="2" destOrd="0" presId="urn:microsoft.com/office/officeart/2008/layout/LinedList"/>
    <dgm:cxn modelId="{F1D042C9-7114-4B00-A5F6-F408A3461212}" type="presParOf" srcId="{A1A9A001-CC00-447F-BFF8-90E18B172F6C}" destId="{473DDE1E-2172-4EAA-AE93-B0768C0E925B}" srcOrd="5" destOrd="0" presId="urn:microsoft.com/office/officeart/2008/layout/LinedList"/>
    <dgm:cxn modelId="{90623DC5-77DA-4F0A-87D4-F384142C1CDF}" type="presParOf" srcId="{A1A9A001-CC00-447F-BFF8-90E18B172F6C}" destId="{3B87A86C-6443-4C4F-9617-726EBD798B5F}" srcOrd="6" destOrd="0" presId="urn:microsoft.com/office/officeart/2008/layout/LinedList"/>
    <dgm:cxn modelId="{7428B521-41C1-4CDF-AB7C-1D27CC24297F}" type="presParOf" srcId="{A1A9A001-CC00-447F-BFF8-90E18B172F6C}" destId="{6512846F-E8CE-4C39-BFE0-A81EFA3FE080}" srcOrd="7" destOrd="0" presId="urn:microsoft.com/office/officeart/2008/layout/LinedList"/>
    <dgm:cxn modelId="{44D29EE0-F2A2-4D95-86B1-A15AD6CC9417}" type="presParOf" srcId="{6512846F-E8CE-4C39-BFE0-A81EFA3FE080}" destId="{81F22BB0-F705-4330-A63A-0FFE59970D4E}" srcOrd="0" destOrd="0" presId="urn:microsoft.com/office/officeart/2008/layout/LinedList"/>
    <dgm:cxn modelId="{142F9CDA-447B-4F5D-89FC-3989F1B9FCD2}" type="presParOf" srcId="{6512846F-E8CE-4C39-BFE0-A81EFA3FE080}" destId="{EE087108-A1F4-44DC-9954-BAC06C4BAC0F}" srcOrd="1" destOrd="0" presId="urn:microsoft.com/office/officeart/2008/layout/LinedList"/>
    <dgm:cxn modelId="{AB50C6CA-2244-47BD-B1C8-2B98C3762704}" type="presParOf" srcId="{6512846F-E8CE-4C39-BFE0-A81EFA3FE080}" destId="{1DC47030-DC19-4A35-9A93-0F38409A7F04}" srcOrd="2" destOrd="0" presId="urn:microsoft.com/office/officeart/2008/layout/LinedList"/>
    <dgm:cxn modelId="{E9A256A5-FEC2-449F-9B38-327E50715EA7}" type="presParOf" srcId="{A1A9A001-CC00-447F-BFF8-90E18B172F6C}" destId="{17A0A2AB-C3A3-4C07-BFDE-153847FD2603}" srcOrd="8" destOrd="0" presId="urn:microsoft.com/office/officeart/2008/layout/LinedList"/>
    <dgm:cxn modelId="{56F08510-52E1-4D44-A2DF-F55EA055DDA1}" type="presParOf" srcId="{A1A9A001-CC00-447F-BFF8-90E18B172F6C}" destId="{E9556FC9-E4B9-4305-B4C5-FE605502DB67}" srcOrd="9" destOrd="0" presId="urn:microsoft.com/office/officeart/2008/layout/LinedList"/>
    <dgm:cxn modelId="{77133762-27CA-4AB6-A797-D82F8927A377}" type="presParOf" srcId="{A1A9A001-CC00-447F-BFF8-90E18B172F6C}" destId="{6BEAD880-EEC4-45CF-8046-7183A6A490BE}" srcOrd="10" destOrd="0" presId="urn:microsoft.com/office/officeart/2008/layout/LinedList"/>
    <dgm:cxn modelId="{E9142E6D-9F7D-44CD-993B-CC7B06E75C20}" type="presParOf" srcId="{6BEAD880-EEC4-45CF-8046-7183A6A490BE}" destId="{167283C5-7F04-471B-BD06-B8DC493636F9}" srcOrd="0" destOrd="0" presId="urn:microsoft.com/office/officeart/2008/layout/LinedList"/>
    <dgm:cxn modelId="{A0A4274A-B150-4024-A0CB-FCB6D11BE862}" type="presParOf" srcId="{6BEAD880-EEC4-45CF-8046-7183A6A490BE}" destId="{3E19B2A4-30AE-4455-80C0-A222125A1081}" srcOrd="1" destOrd="0" presId="urn:microsoft.com/office/officeart/2008/layout/LinedList"/>
    <dgm:cxn modelId="{AA1910F7-3EA4-4BF5-90BA-CF1D20726B23}" type="presParOf" srcId="{6BEAD880-EEC4-45CF-8046-7183A6A490BE}" destId="{93538312-949E-408B-B58E-A796B7212039}" srcOrd="2" destOrd="0" presId="urn:microsoft.com/office/officeart/2008/layout/LinedList"/>
    <dgm:cxn modelId="{B180BECD-46B3-4D05-8AD2-63796834B662}" type="presParOf" srcId="{A1A9A001-CC00-447F-BFF8-90E18B172F6C}" destId="{BE9FB78C-6BB7-466C-9775-CD588F2E0BD9}" srcOrd="11" destOrd="0" presId="urn:microsoft.com/office/officeart/2008/layout/LinedList"/>
    <dgm:cxn modelId="{9B492D93-2E66-431D-A52D-18D4A44F54EF}" type="presParOf" srcId="{A1A9A001-CC00-447F-BFF8-90E18B172F6C}" destId="{4451F92C-CF44-4DA2-B450-7901C01EB38E}"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3D459A3-1480-454B-93CD-9134979156AE}"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l-GR"/>
        </a:p>
      </dgm:t>
    </dgm:pt>
    <dgm:pt modelId="{AB7A0562-D3DF-4F83-BC42-D363FBCF9A94}">
      <dgm:prSet phldrT="[Κείμενο]" custT="1"/>
      <dgm:spPr/>
      <dgm:t>
        <a:bodyPr/>
        <a:lstStyle/>
        <a:p>
          <a:pPr algn="ctr"/>
          <a:r>
            <a:rPr lang="el-GR" sz="1400" b="1" dirty="0">
              <a:latin typeface="Book Antiqua" panose="02040602050305030304" pitchFamily="18" charset="0"/>
            </a:rPr>
            <a:t>Το λογισμικό </a:t>
          </a:r>
          <a:r>
            <a:rPr lang="en-US" sz="1400" b="1" dirty="0">
              <a:latin typeface="Book Antiqua" panose="02040602050305030304" pitchFamily="18" charset="0"/>
            </a:rPr>
            <a:t>Book Creator</a:t>
          </a:r>
          <a:endParaRPr lang="el-GR" sz="1400" b="1" dirty="0">
            <a:latin typeface="Book Antiqua" panose="02040602050305030304" pitchFamily="18" charset="0"/>
          </a:endParaRPr>
        </a:p>
      </dgm:t>
    </dgm:pt>
    <dgm:pt modelId="{A20EE852-8874-4E28-981A-D649D86C0C53}" type="parTrans" cxnId="{EA141EAD-FA46-4288-B040-5175BC473AF9}">
      <dgm:prSet/>
      <dgm:spPr/>
      <dgm:t>
        <a:bodyPr/>
        <a:lstStyle/>
        <a:p>
          <a:endParaRPr lang="el-GR"/>
        </a:p>
      </dgm:t>
    </dgm:pt>
    <dgm:pt modelId="{0A3459A7-8A24-402A-9BDD-F41F5F1D495A}" type="sibTrans" cxnId="{EA141EAD-FA46-4288-B040-5175BC473AF9}">
      <dgm:prSet/>
      <dgm:spPr/>
      <dgm:t>
        <a:bodyPr/>
        <a:lstStyle/>
        <a:p>
          <a:endParaRPr lang="el-GR"/>
        </a:p>
      </dgm:t>
    </dgm:pt>
    <dgm:pt modelId="{868AD194-0A92-48FF-A551-FB28396D08B0}">
      <dgm:prSet phldrT="[Κείμενο]" custT="1"/>
      <dgm:spPr/>
      <dgm:t>
        <a:bodyPr/>
        <a:lstStyle/>
        <a:p>
          <a:pPr algn="ctr"/>
          <a:r>
            <a:rPr lang="el-GR" sz="1400" b="1" dirty="0">
              <a:latin typeface="Book Antiqua" panose="02040602050305030304" pitchFamily="18" charset="0"/>
            </a:rPr>
            <a:t>Το εργαλείο </a:t>
          </a:r>
          <a:r>
            <a:rPr lang="en-US" sz="1400" b="1" dirty="0">
              <a:latin typeface="Book Antiqua" panose="02040602050305030304" pitchFamily="18" charset="0"/>
            </a:rPr>
            <a:t>H5P </a:t>
          </a:r>
          <a:endParaRPr lang="el-GR" sz="1400" b="1" dirty="0">
            <a:latin typeface="Book Antiqua" panose="02040602050305030304" pitchFamily="18" charset="0"/>
          </a:endParaRPr>
        </a:p>
      </dgm:t>
    </dgm:pt>
    <dgm:pt modelId="{A66F8E37-522E-44FE-B885-875D1D79B110}" type="parTrans" cxnId="{C4A2ACE8-B333-4A85-A4E1-077592A7B5EA}">
      <dgm:prSet/>
      <dgm:spPr/>
      <dgm:t>
        <a:bodyPr/>
        <a:lstStyle/>
        <a:p>
          <a:endParaRPr lang="el-GR"/>
        </a:p>
      </dgm:t>
    </dgm:pt>
    <dgm:pt modelId="{125A5F29-D5EE-4EC6-95A1-FA47FE62E8AF}" type="sibTrans" cxnId="{C4A2ACE8-B333-4A85-A4E1-077592A7B5EA}">
      <dgm:prSet/>
      <dgm:spPr/>
      <dgm:t>
        <a:bodyPr/>
        <a:lstStyle/>
        <a:p>
          <a:endParaRPr lang="el-GR"/>
        </a:p>
      </dgm:t>
    </dgm:pt>
    <dgm:pt modelId="{8C3ACD24-180D-4ABD-8A8B-4437893442CE}">
      <dgm:prSet phldrT="[Κείμενο]" custT="1"/>
      <dgm:spPr/>
      <dgm:t>
        <a:bodyPr/>
        <a:lstStyle/>
        <a:p>
          <a:pPr algn="ctr"/>
          <a:r>
            <a:rPr lang="el-GR" sz="1400" b="1" dirty="0">
              <a:latin typeface="Book Antiqua" panose="02040602050305030304" pitchFamily="18" charset="0"/>
            </a:rPr>
            <a:t>Το λογισμικό </a:t>
          </a:r>
          <a:r>
            <a:rPr lang="en-US" sz="1400" b="1" dirty="0">
              <a:latin typeface="Book Antiqua" panose="02040602050305030304" pitchFamily="18" charset="0"/>
            </a:rPr>
            <a:t>WordPress </a:t>
          </a:r>
          <a:endParaRPr lang="el-GR" sz="1400" b="1" dirty="0">
            <a:latin typeface="Book Antiqua" panose="02040602050305030304" pitchFamily="18" charset="0"/>
          </a:endParaRPr>
        </a:p>
      </dgm:t>
    </dgm:pt>
    <dgm:pt modelId="{72B13F98-6A12-424A-9875-20BA7C1AF634}" type="parTrans" cxnId="{7B988723-BD14-4553-ABEF-E4EEEE675ABB}">
      <dgm:prSet/>
      <dgm:spPr/>
      <dgm:t>
        <a:bodyPr/>
        <a:lstStyle/>
        <a:p>
          <a:endParaRPr lang="el-GR"/>
        </a:p>
      </dgm:t>
    </dgm:pt>
    <dgm:pt modelId="{0B47845F-3221-4C3C-B59C-1F7855B500D0}" type="sibTrans" cxnId="{7B988723-BD14-4553-ABEF-E4EEEE675ABB}">
      <dgm:prSet/>
      <dgm:spPr/>
      <dgm:t>
        <a:bodyPr/>
        <a:lstStyle/>
        <a:p>
          <a:endParaRPr lang="el-GR"/>
        </a:p>
      </dgm:t>
    </dgm:pt>
    <dgm:pt modelId="{A14A1469-395A-45C5-B9B2-4548F15E3CC9}">
      <dgm:prSet phldrT="[Κείμενο]" custT="1"/>
      <dgm:spPr/>
      <dgm:t>
        <a:bodyPr/>
        <a:lstStyle/>
        <a:p>
          <a:pPr algn="ctr"/>
          <a:r>
            <a:rPr lang="el-GR" sz="1400" b="1" dirty="0">
              <a:latin typeface="Book Antiqua" panose="02040602050305030304" pitchFamily="18" charset="0"/>
            </a:rPr>
            <a:t>Η πλατφόρμα </a:t>
          </a:r>
          <a:r>
            <a:rPr lang="en-US" sz="1400" b="1" dirty="0">
              <a:latin typeface="Book Antiqua" panose="02040602050305030304" pitchFamily="18" charset="0"/>
            </a:rPr>
            <a:t>Chamilo</a:t>
          </a:r>
          <a:endParaRPr lang="el-GR" sz="1400" b="1" dirty="0">
            <a:latin typeface="Book Antiqua" panose="02040602050305030304" pitchFamily="18" charset="0"/>
          </a:endParaRPr>
        </a:p>
        <a:p>
          <a:pPr algn="ctr"/>
          <a:r>
            <a:rPr lang="el-GR" sz="1400" b="1" dirty="0">
              <a:solidFill>
                <a:srgbClr val="B83C47"/>
              </a:solidFill>
              <a:latin typeface="Book Antiqua" panose="02040602050305030304" pitchFamily="18" charset="0"/>
              <a:hlinkClick xmlns:r="http://schemas.openxmlformats.org/officeDocument/2006/relationships" r:id="rId1">
                <a:extLst>
                  <a:ext uri="{A12FA001-AC4F-418D-AE19-62706E023703}">
                    <ahyp:hlinkClr xmlns:ahyp="http://schemas.microsoft.com/office/drawing/2018/hyperlinkcolor" val="tx"/>
                  </a:ext>
                </a:extLst>
              </a:hlinkClick>
            </a:rPr>
            <a:t>Το ΕΥ «Η Αλφαβήτα δίχως ρο»</a:t>
          </a:r>
          <a:endParaRPr lang="el-GR" sz="1400" b="1" dirty="0">
            <a:solidFill>
              <a:srgbClr val="B83C47"/>
            </a:solidFill>
            <a:latin typeface="Book Antiqua" panose="02040602050305030304" pitchFamily="18" charset="0"/>
          </a:endParaRPr>
        </a:p>
      </dgm:t>
    </dgm:pt>
    <dgm:pt modelId="{FC35C187-1B68-41BE-A692-10C2C68F6ACD}" type="parTrans" cxnId="{511E908E-EE14-44D2-8C73-D7C2B915B2CC}">
      <dgm:prSet/>
      <dgm:spPr/>
      <dgm:t>
        <a:bodyPr/>
        <a:lstStyle/>
        <a:p>
          <a:endParaRPr lang="el-GR"/>
        </a:p>
      </dgm:t>
    </dgm:pt>
    <dgm:pt modelId="{5BF307BB-AF21-44B0-BF2B-754C9D6CD7DB}" type="sibTrans" cxnId="{511E908E-EE14-44D2-8C73-D7C2B915B2CC}">
      <dgm:prSet/>
      <dgm:spPr/>
      <dgm:t>
        <a:bodyPr/>
        <a:lstStyle/>
        <a:p>
          <a:endParaRPr lang="el-GR"/>
        </a:p>
      </dgm:t>
    </dgm:pt>
    <dgm:pt modelId="{F1F5130B-CF7F-44CE-A889-77C09341ABF9}" type="pres">
      <dgm:prSet presAssocID="{53D459A3-1480-454B-93CD-9134979156AE}" presName="Name0" presStyleCnt="0">
        <dgm:presLayoutVars>
          <dgm:dir/>
          <dgm:resizeHandles val="exact"/>
        </dgm:presLayoutVars>
      </dgm:prSet>
      <dgm:spPr/>
    </dgm:pt>
    <dgm:pt modelId="{4CCE7BCC-A94F-4B1F-99E7-A0CD044E2238}" type="pres">
      <dgm:prSet presAssocID="{AB7A0562-D3DF-4F83-BC42-D363FBCF9A94}" presName="composite" presStyleCnt="0"/>
      <dgm:spPr/>
    </dgm:pt>
    <dgm:pt modelId="{4922AD90-6533-41DC-AD41-1E1AE317CD4B}" type="pres">
      <dgm:prSet presAssocID="{AB7A0562-D3DF-4F83-BC42-D363FBCF9A94}" presName="rect1" presStyleLbl="trAlignAcc1" presStyleIdx="0" presStyleCnt="4" custScaleX="114462" custScaleY="35140" custLinFactNeighborX="-4827" custLinFactNeighborY="-2845">
        <dgm:presLayoutVars>
          <dgm:bulletEnabled val="1"/>
        </dgm:presLayoutVars>
      </dgm:prSet>
      <dgm:spPr/>
    </dgm:pt>
    <dgm:pt modelId="{F47BBC14-48FC-4560-A9AE-C2453B4ED943}" type="pres">
      <dgm:prSet presAssocID="{AB7A0562-D3DF-4F83-BC42-D363FBCF9A94}" presName="rect2" presStyleLbl="fgImgPlace1" presStyleIdx="0" presStyleCnt="4" custScaleX="68365" custScaleY="49977" custLinFactNeighborX="-68772" custLinFactNeighborY="6735"/>
      <dgm:spPr>
        <a:blipFill>
          <a:blip xmlns:r="http://schemas.openxmlformats.org/officeDocument/2006/relationships" r:embed="rId2">
            <a:extLst>
              <a:ext uri="{28A0092B-C50C-407E-A947-70E740481C1C}">
                <a14:useLocalDpi xmlns:a14="http://schemas.microsoft.com/office/drawing/2010/main" val="0"/>
              </a:ext>
            </a:extLst>
          </a:blip>
          <a:srcRect/>
          <a:stretch>
            <a:fillRect l="-9000" r="-9000"/>
          </a:stretch>
        </a:blipFill>
      </dgm:spPr>
    </dgm:pt>
    <dgm:pt modelId="{BAEBEC46-5954-48C2-88E3-CE7A47C047F4}" type="pres">
      <dgm:prSet presAssocID="{0A3459A7-8A24-402A-9BDD-F41F5F1D495A}" presName="sibTrans" presStyleCnt="0"/>
      <dgm:spPr/>
    </dgm:pt>
    <dgm:pt modelId="{0CBCBD74-FBE1-44A7-B16B-6FE1DD523C8E}" type="pres">
      <dgm:prSet presAssocID="{868AD194-0A92-48FF-A551-FB28396D08B0}" presName="composite" presStyleCnt="0"/>
      <dgm:spPr/>
    </dgm:pt>
    <dgm:pt modelId="{3D4E7F83-A097-48D0-9679-611EAC65245B}" type="pres">
      <dgm:prSet presAssocID="{868AD194-0A92-48FF-A551-FB28396D08B0}" presName="rect1" presStyleLbl="trAlignAcc1" presStyleIdx="1" presStyleCnt="4" custScaleX="114383" custScaleY="31579" custLinFactNeighborX="-5647" custLinFactNeighborY="-15861">
        <dgm:presLayoutVars>
          <dgm:bulletEnabled val="1"/>
        </dgm:presLayoutVars>
      </dgm:prSet>
      <dgm:spPr/>
    </dgm:pt>
    <dgm:pt modelId="{03AAEF0B-A61E-4E86-9174-51AC0E37B71F}" type="pres">
      <dgm:prSet presAssocID="{868AD194-0A92-48FF-A551-FB28396D08B0}" presName="rect2" presStyleLbl="fgImgPlace1" presStyleIdx="1" presStyleCnt="4" custScaleX="49420" custScaleY="51177" custLinFactNeighborX="-72652" custLinFactNeighborY="-264"/>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91959EFA-7D4C-4C77-9F4E-D26B177F7829}" type="pres">
      <dgm:prSet presAssocID="{125A5F29-D5EE-4EC6-95A1-FA47FE62E8AF}" presName="sibTrans" presStyleCnt="0"/>
      <dgm:spPr/>
    </dgm:pt>
    <dgm:pt modelId="{626B8F8E-88F8-48A8-B73E-8E5925B2A663}" type="pres">
      <dgm:prSet presAssocID="{8C3ACD24-180D-4ABD-8A8B-4437893442CE}" presName="composite" presStyleCnt="0"/>
      <dgm:spPr/>
    </dgm:pt>
    <dgm:pt modelId="{7B7DD308-8FB0-43CE-883B-9EE8362BA440}" type="pres">
      <dgm:prSet presAssocID="{8C3ACD24-180D-4ABD-8A8B-4437893442CE}" presName="rect1" presStyleLbl="trAlignAcc1" presStyleIdx="2" presStyleCnt="4" custScaleX="113969" custScaleY="28488" custLinFactNeighborX="-4953" custLinFactNeighborY="-15524">
        <dgm:presLayoutVars>
          <dgm:bulletEnabled val="1"/>
        </dgm:presLayoutVars>
      </dgm:prSet>
      <dgm:spPr/>
    </dgm:pt>
    <dgm:pt modelId="{850DFAB4-9FD9-4840-9EC1-64301BF046F8}" type="pres">
      <dgm:prSet presAssocID="{8C3ACD24-180D-4ABD-8A8B-4437893442CE}" presName="rect2" presStyleLbl="fgImgPlace1" presStyleIdx="2" presStyleCnt="4" custScaleX="52236" custScaleY="38443" custLinFactX="-44933" custLinFactNeighborX="-100000" custLinFactNeighborY="-3968"/>
      <dgm:spPr>
        <a:blipFill>
          <a:blip xmlns:r="http://schemas.openxmlformats.org/officeDocument/2006/relationships" r:embed="rId4">
            <a:extLst>
              <a:ext uri="{28A0092B-C50C-407E-A947-70E740481C1C}">
                <a14:useLocalDpi xmlns:a14="http://schemas.microsoft.com/office/drawing/2010/main" val="0"/>
              </a:ext>
            </a:extLst>
          </a:blip>
          <a:srcRect/>
          <a:stretch>
            <a:fillRect l="-22000" r="-22000"/>
          </a:stretch>
        </a:blipFill>
      </dgm:spPr>
    </dgm:pt>
    <dgm:pt modelId="{BAEDCE91-1F99-4D85-A36C-8E6FBE4D8A13}" type="pres">
      <dgm:prSet presAssocID="{0B47845F-3221-4C3C-B59C-1F7855B500D0}" presName="sibTrans" presStyleCnt="0"/>
      <dgm:spPr/>
    </dgm:pt>
    <dgm:pt modelId="{F01667BD-E851-4DD8-90B8-CFCCD038219D}" type="pres">
      <dgm:prSet presAssocID="{A14A1469-395A-45C5-B9B2-4548F15E3CC9}" presName="composite" presStyleCnt="0"/>
      <dgm:spPr/>
    </dgm:pt>
    <dgm:pt modelId="{0F379CCA-0178-474B-BC4F-0F889976E2E5}" type="pres">
      <dgm:prSet presAssocID="{A14A1469-395A-45C5-B9B2-4548F15E3CC9}" presName="rect1" presStyleLbl="trAlignAcc1" presStyleIdx="3" presStyleCnt="4" custScaleX="111863" custScaleY="31902" custLinFactNeighborX="-3925" custLinFactNeighborY="-15865">
        <dgm:presLayoutVars>
          <dgm:bulletEnabled val="1"/>
        </dgm:presLayoutVars>
      </dgm:prSet>
      <dgm:spPr/>
    </dgm:pt>
    <dgm:pt modelId="{3B2FC754-2CE8-4C1A-B3B3-5F3718C0A140}" type="pres">
      <dgm:prSet presAssocID="{A14A1469-395A-45C5-B9B2-4548F15E3CC9}" presName="rect2" presStyleLbl="fgImgPlace1" presStyleIdx="3" presStyleCnt="4" custScaleX="64750" custScaleY="46645" custLinFactNeighborX="-65533" custLinFactNeighborY="-2653"/>
      <dgm:spPr>
        <a:blipFill>
          <a:blip xmlns:r="http://schemas.openxmlformats.org/officeDocument/2006/relationships" r:embed="rId5">
            <a:extLst>
              <a:ext uri="{28A0092B-C50C-407E-A947-70E740481C1C}">
                <a14:useLocalDpi xmlns:a14="http://schemas.microsoft.com/office/drawing/2010/main" val="0"/>
              </a:ext>
            </a:extLst>
          </a:blip>
          <a:srcRect/>
          <a:stretch>
            <a:fillRect l="-13000" r="-13000"/>
          </a:stretch>
        </a:blipFill>
      </dgm:spPr>
    </dgm:pt>
  </dgm:ptLst>
  <dgm:cxnLst>
    <dgm:cxn modelId="{E343240B-4E18-41F3-910D-649C7808C836}" type="presOf" srcId="{A14A1469-395A-45C5-B9B2-4548F15E3CC9}" destId="{0F379CCA-0178-474B-BC4F-0F889976E2E5}" srcOrd="0" destOrd="0" presId="urn:microsoft.com/office/officeart/2008/layout/PictureStrips"/>
    <dgm:cxn modelId="{7B988723-BD14-4553-ABEF-E4EEEE675ABB}" srcId="{53D459A3-1480-454B-93CD-9134979156AE}" destId="{8C3ACD24-180D-4ABD-8A8B-4437893442CE}" srcOrd="2" destOrd="0" parTransId="{72B13F98-6A12-424A-9875-20BA7C1AF634}" sibTransId="{0B47845F-3221-4C3C-B59C-1F7855B500D0}"/>
    <dgm:cxn modelId="{AD0A5829-3A09-4B6B-910D-649E5F078A5B}" type="presOf" srcId="{53D459A3-1480-454B-93CD-9134979156AE}" destId="{F1F5130B-CF7F-44CE-A889-77C09341ABF9}" srcOrd="0" destOrd="0" presId="urn:microsoft.com/office/officeart/2008/layout/PictureStrips"/>
    <dgm:cxn modelId="{8F9FCB7D-BA0B-471F-A2F8-29D3C575512B}" type="presOf" srcId="{8C3ACD24-180D-4ABD-8A8B-4437893442CE}" destId="{7B7DD308-8FB0-43CE-883B-9EE8362BA440}" srcOrd="0" destOrd="0" presId="urn:microsoft.com/office/officeart/2008/layout/PictureStrips"/>
    <dgm:cxn modelId="{511E908E-EE14-44D2-8C73-D7C2B915B2CC}" srcId="{53D459A3-1480-454B-93CD-9134979156AE}" destId="{A14A1469-395A-45C5-B9B2-4548F15E3CC9}" srcOrd="3" destOrd="0" parTransId="{FC35C187-1B68-41BE-A692-10C2C68F6ACD}" sibTransId="{5BF307BB-AF21-44B0-BF2B-754C9D6CD7DB}"/>
    <dgm:cxn modelId="{EA141EAD-FA46-4288-B040-5175BC473AF9}" srcId="{53D459A3-1480-454B-93CD-9134979156AE}" destId="{AB7A0562-D3DF-4F83-BC42-D363FBCF9A94}" srcOrd="0" destOrd="0" parTransId="{A20EE852-8874-4E28-981A-D649D86C0C53}" sibTransId="{0A3459A7-8A24-402A-9BDD-F41F5F1D495A}"/>
    <dgm:cxn modelId="{9A8816C7-9E96-49F5-A9D4-951288A3B235}" type="presOf" srcId="{868AD194-0A92-48FF-A551-FB28396D08B0}" destId="{3D4E7F83-A097-48D0-9679-611EAC65245B}" srcOrd="0" destOrd="0" presId="urn:microsoft.com/office/officeart/2008/layout/PictureStrips"/>
    <dgm:cxn modelId="{64F3AACE-48B0-49F4-AAF7-A91ABB08F701}" type="presOf" srcId="{AB7A0562-D3DF-4F83-BC42-D363FBCF9A94}" destId="{4922AD90-6533-41DC-AD41-1E1AE317CD4B}" srcOrd="0" destOrd="0" presId="urn:microsoft.com/office/officeart/2008/layout/PictureStrips"/>
    <dgm:cxn modelId="{C4A2ACE8-B333-4A85-A4E1-077592A7B5EA}" srcId="{53D459A3-1480-454B-93CD-9134979156AE}" destId="{868AD194-0A92-48FF-A551-FB28396D08B0}" srcOrd="1" destOrd="0" parTransId="{A66F8E37-522E-44FE-B885-875D1D79B110}" sibTransId="{125A5F29-D5EE-4EC6-95A1-FA47FE62E8AF}"/>
    <dgm:cxn modelId="{6288F0BE-9492-42C3-A6DB-6A359054BE21}" type="presParOf" srcId="{F1F5130B-CF7F-44CE-A889-77C09341ABF9}" destId="{4CCE7BCC-A94F-4B1F-99E7-A0CD044E2238}" srcOrd="0" destOrd="0" presId="urn:microsoft.com/office/officeart/2008/layout/PictureStrips"/>
    <dgm:cxn modelId="{CDA064D9-5E5A-43F2-AA58-ACD50FE09078}" type="presParOf" srcId="{4CCE7BCC-A94F-4B1F-99E7-A0CD044E2238}" destId="{4922AD90-6533-41DC-AD41-1E1AE317CD4B}" srcOrd="0" destOrd="0" presId="urn:microsoft.com/office/officeart/2008/layout/PictureStrips"/>
    <dgm:cxn modelId="{758FE95D-B873-48D1-9D87-FF9AEB23BC10}" type="presParOf" srcId="{4CCE7BCC-A94F-4B1F-99E7-A0CD044E2238}" destId="{F47BBC14-48FC-4560-A9AE-C2453B4ED943}" srcOrd="1" destOrd="0" presId="urn:microsoft.com/office/officeart/2008/layout/PictureStrips"/>
    <dgm:cxn modelId="{31AFEBB9-CEB7-4279-8E26-6EBABE677E02}" type="presParOf" srcId="{F1F5130B-CF7F-44CE-A889-77C09341ABF9}" destId="{BAEBEC46-5954-48C2-88E3-CE7A47C047F4}" srcOrd="1" destOrd="0" presId="urn:microsoft.com/office/officeart/2008/layout/PictureStrips"/>
    <dgm:cxn modelId="{9A8A679A-A24B-4853-999A-3A3A833BD608}" type="presParOf" srcId="{F1F5130B-CF7F-44CE-A889-77C09341ABF9}" destId="{0CBCBD74-FBE1-44A7-B16B-6FE1DD523C8E}" srcOrd="2" destOrd="0" presId="urn:microsoft.com/office/officeart/2008/layout/PictureStrips"/>
    <dgm:cxn modelId="{11A84AAD-6900-4DF7-AFD7-9BECAE84AE17}" type="presParOf" srcId="{0CBCBD74-FBE1-44A7-B16B-6FE1DD523C8E}" destId="{3D4E7F83-A097-48D0-9679-611EAC65245B}" srcOrd="0" destOrd="0" presId="urn:microsoft.com/office/officeart/2008/layout/PictureStrips"/>
    <dgm:cxn modelId="{9661E463-DC95-46C5-8768-BA1620F4F608}" type="presParOf" srcId="{0CBCBD74-FBE1-44A7-B16B-6FE1DD523C8E}" destId="{03AAEF0B-A61E-4E86-9174-51AC0E37B71F}" srcOrd="1" destOrd="0" presId="urn:microsoft.com/office/officeart/2008/layout/PictureStrips"/>
    <dgm:cxn modelId="{789FD228-7CBC-47C0-981A-85659A904F86}" type="presParOf" srcId="{F1F5130B-CF7F-44CE-A889-77C09341ABF9}" destId="{91959EFA-7D4C-4C77-9F4E-D26B177F7829}" srcOrd="3" destOrd="0" presId="urn:microsoft.com/office/officeart/2008/layout/PictureStrips"/>
    <dgm:cxn modelId="{1E91796D-650C-4380-A982-5F1B4B00F78A}" type="presParOf" srcId="{F1F5130B-CF7F-44CE-A889-77C09341ABF9}" destId="{626B8F8E-88F8-48A8-B73E-8E5925B2A663}" srcOrd="4" destOrd="0" presId="urn:microsoft.com/office/officeart/2008/layout/PictureStrips"/>
    <dgm:cxn modelId="{D663E1F5-8DA2-41AD-BEEE-F0972D351E9E}" type="presParOf" srcId="{626B8F8E-88F8-48A8-B73E-8E5925B2A663}" destId="{7B7DD308-8FB0-43CE-883B-9EE8362BA440}" srcOrd="0" destOrd="0" presId="urn:microsoft.com/office/officeart/2008/layout/PictureStrips"/>
    <dgm:cxn modelId="{6968B106-91A4-475A-9D10-D6D6F12F11AD}" type="presParOf" srcId="{626B8F8E-88F8-48A8-B73E-8E5925B2A663}" destId="{850DFAB4-9FD9-4840-9EC1-64301BF046F8}" srcOrd="1" destOrd="0" presId="urn:microsoft.com/office/officeart/2008/layout/PictureStrips"/>
    <dgm:cxn modelId="{D8DF878F-F70F-49E6-BBD3-E1B4CD713589}" type="presParOf" srcId="{F1F5130B-CF7F-44CE-A889-77C09341ABF9}" destId="{BAEDCE91-1F99-4D85-A36C-8E6FBE4D8A13}" srcOrd="5" destOrd="0" presId="urn:microsoft.com/office/officeart/2008/layout/PictureStrips"/>
    <dgm:cxn modelId="{58B93768-9340-48EC-A8A7-85B49E7EB4D8}" type="presParOf" srcId="{F1F5130B-CF7F-44CE-A889-77C09341ABF9}" destId="{F01667BD-E851-4DD8-90B8-CFCCD038219D}" srcOrd="6" destOrd="0" presId="urn:microsoft.com/office/officeart/2008/layout/PictureStrips"/>
    <dgm:cxn modelId="{F427BD90-29A7-40ED-B46B-567DC3D12492}" type="presParOf" srcId="{F01667BD-E851-4DD8-90B8-CFCCD038219D}" destId="{0F379CCA-0178-474B-BC4F-0F889976E2E5}" srcOrd="0" destOrd="0" presId="urn:microsoft.com/office/officeart/2008/layout/PictureStrips"/>
    <dgm:cxn modelId="{491CD4FA-6F3A-4CEF-84EA-3AE07B65D61F}" type="presParOf" srcId="{F01667BD-E851-4DD8-90B8-CFCCD038219D}" destId="{3B2FC754-2CE8-4C1A-B3B3-5F3718C0A140}"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071B4-BDB8-46D4-B1DD-2225C590509B}">
      <dsp:nvSpPr>
        <dsp:cNvPr id="0" name=""/>
        <dsp:cNvSpPr/>
      </dsp:nvSpPr>
      <dsp:spPr>
        <a:xfrm rot="5400000">
          <a:off x="3420474" y="-973363"/>
          <a:ext cx="2177069" cy="46680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l-GR" sz="1600" kern="1200" dirty="0">
              <a:solidFill>
                <a:srgbClr val="865147"/>
              </a:solidFill>
              <a:latin typeface="Book Antiqua" panose="02040602050305030304" pitchFamily="18" charset="0"/>
            </a:rPr>
            <a:t>Το εκπαιδευτικό υλικό διέπεται από τις αρχές και τη μεθοδολογία της εξ </a:t>
          </a:r>
        </a:p>
        <a:p>
          <a:pPr marL="171450" lvl="1" indent="-171450" algn="just" defTabSz="711200">
            <a:lnSpc>
              <a:spcPct val="90000"/>
            </a:lnSpc>
            <a:spcBef>
              <a:spcPct val="0"/>
            </a:spcBef>
            <a:spcAft>
              <a:spcPct val="15000"/>
            </a:spcAft>
            <a:buChar char="•"/>
          </a:pPr>
          <a:r>
            <a:rPr lang="el-GR" sz="1600" kern="1200" dirty="0">
              <a:solidFill>
                <a:srgbClr val="865147"/>
              </a:solidFill>
              <a:latin typeface="Book Antiqua" panose="02040602050305030304" pitchFamily="18" charset="0"/>
            </a:rPr>
            <a:t>αποστάσεως εκπαίδευσης; </a:t>
          </a:r>
        </a:p>
        <a:p>
          <a:pPr marL="171450" lvl="1" indent="-171450" algn="just" defTabSz="711200">
            <a:lnSpc>
              <a:spcPct val="90000"/>
            </a:lnSpc>
            <a:spcBef>
              <a:spcPct val="0"/>
            </a:spcBef>
            <a:spcAft>
              <a:spcPct val="15000"/>
            </a:spcAft>
            <a:buChar char="•"/>
          </a:pPr>
          <a:r>
            <a:rPr lang="el-GR" sz="1600" kern="1200" dirty="0">
              <a:latin typeface="Book Antiqua" panose="02040602050305030304" pitchFamily="18" charset="0"/>
            </a:rPr>
            <a:t> </a:t>
          </a:r>
          <a:r>
            <a:rPr lang="el-GR" sz="1600" kern="1200" dirty="0">
              <a:solidFill>
                <a:srgbClr val="865147"/>
              </a:solidFill>
              <a:latin typeface="Book Antiqua" panose="02040602050305030304" pitchFamily="18" charset="0"/>
            </a:rPr>
            <a:t>Το εκπαιδευτικό υλικό έχει δημιουργηθεί σύμφωνα με τις αρχές της πολυμεσικής μάθησης; </a:t>
          </a:r>
        </a:p>
      </dsp:txBody>
      <dsp:txXfrm rot="-5400000">
        <a:off x="2174977" y="378410"/>
        <a:ext cx="4561788" cy="1964517"/>
      </dsp:txXfrm>
    </dsp:sp>
    <dsp:sp modelId="{7BA37FC9-2781-47D9-8CF7-65D665A7FEFD}">
      <dsp:nvSpPr>
        <dsp:cNvPr id="0" name=""/>
        <dsp:cNvSpPr/>
      </dsp:nvSpPr>
      <dsp:spPr>
        <a:xfrm>
          <a:off x="21306" y="398117"/>
          <a:ext cx="2153670" cy="19251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 sz="3200" u="none" kern="1200" dirty="0">
              <a:solidFill>
                <a:schemeClr val="bg1"/>
              </a:solidFill>
              <a:effectLst>
                <a:outerShdw blurRad="38100" dist="38100" dir="2700000" algn="tl">
                  <a:srgbClr val="000000">
                    <a:alpha val="43137"/>
                  </a:srgbClr>
                </a:outerShdw>
              </a:effectLst>
              <a:latin typeface="Dancing Script"/>
              <a:ea typeface="Dancing Script"/>
              <a:cs typeface="Dancing Script"/>
              <a:sym typeface="Dancing Script"/>
            </a:rPr>
            <a:t>1</a:t>
          </a:r>
          <a:r>
            <a:rPr lang="el-GR" sz="3200" kern="1200" baseline="30000" dirty="0">
              <a:effectLst>
                <a:outerShdw blurRad="38100" dist="38100" dir="2700000" algn="tl">
                  <a:srgbClr val="000000">
                    <a:alpha val="43137"/>
                  </a:srgbClr>
                </a:outerShdw>
              </a:effectLst>
              <a:latin typeface="Book Antiqua" panose="02040602050305030304" pitchFamily="18" charset="0"/>
            </a:rPr>
            <a:t>ης</a:t>
          </a:r>
          <a:r>
            <a:rPr lang="el-GR" sz="3200" kern="1200" dirty="0">
              <a:effectLst>
                <a:outerShdw blurRad="38100" dist="38100" dir="2700000" algn="tl">
                  <a:srgbClr val="000000">
                    <a:alpha val="43137"/>
                  </a:srgbClr>
                </a:outerShdw>
              </a:effectLst>
              <a:latin typeface="Book Antiqua" panose="02040602050305030304" pitchFamily="18" charset="0"/>
            </a:rPr>
            <a:t> Έρευνας</a:t>
          </a:r>
        </a:p>
      </dsp:txBody>
      <dsp:txXfrm>
        <a:off x="115282" y="492093"/>
        <a:ext cx="1965718" cy="17371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E84A6-1BA4-4D75-8CB6-51EE88591255}">
      <dsp:nvSpPr>
        <dsp:cNvPr id="0" name=""/>
        <dsp:cNvSpPr/>
      </dsp:nvSpPr>
      <dsp:spPr>
        <a:xfrm>
          <a:off x="3047999" y="533"/>
          <a:ext cx="4572000" cy="67244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ctr" defTabSz="577850">
            <a:lnSpc>
              <a:spcPct val="150000"/>
            </a:lnSpc>
            <a:spcBef>
              <a:spcPct val="0"/>
            </a:spcBef>
            <a:spcAft>
              <a:spcPct val="15000"/>
            </a:spcAft>
            <a:buNone/>
          </a:pPr>
          <a:r>
            <a:rPr lang="el-GR" sz="1300" b="0" kern="1200" dirty="0">
              <a:latin typeface="Book Antiqua" panose="02040602050305030304" pitchFamily="18" charset="0"/>
            </a:rPr>
            <a:t>Ποιοτική έρευνα</a:t>
          </a:r>
          <a:endParaRPr lang="el-GR" sz="1300" kern="1200" dirty="0"/>
        </a:p>
      </dsp:txBody>
      <dsp:txXfrm>
        <a:off x="3047999" y="84589"/>
        <a:ext cx="4319832" cy="504335"/>
      </dsp:txXfrm>
    </dsp:sp>
    <dsp:sp modelId="{095A84CB-B03B-4DB8-8CD8-2682156F392D}">
      <dsp:nvSpPr>
        <dsp:cNvPr id="0" name=""/>
        <dsp:cNvSpPr/>
      </dsp:nvSpPr>
      <dsp:spPr>
        <a:xfrm>
          <a:off x="0" y="533"/>
          <a:ext cx="3048000" cy="6724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l-GR" sz="1400" b="0" i="1" u="sng" kern="1200" dirty="0">
              <a:effectLst>
                <a:outerShdw blurRad="38100" dist="38100" dir="2700000" algn="tl">
                  <a:srgbClr val="000000">
                    <a:alpha val="43137"/>
                  </a:srgbClr>
                </a:outerShdw>
              </a:effectLst>
              <a:latin typeface="Book Antiqua" panose="02040602050305030304" pitchFamily="18" charset="0"/>
            </a:rPr>
            <a:t>Είδος:</a:t>
          </a:r>
          <a:endParaRPr lang="el-GR" sz="1400" kern="1200" dirty="0">
            <a:effectLst>
              <a:outerShdw blurRad="38100" dist="38100" dir="2700000" algn="tl">
                <a:srgbClr val="000000">
                  <a:alpha val="43137"/>
                </a:srgbClr>
              </a:outerShdw>
            </a:effectLst>
          </a:endParaRPr>
        </a:p>
      </dsp:txBody>
      <dsp:txXfrm>
        <a:off x="32826" y="33359"/>
        <a:ext cx="2982348" cy="606795"/>
      </dsp:txXfrm>
    </dsp:sp>
    <dsp:sp modelId="{85921BD6-D85E-4173-82F8-C57E755385DA}">
      <dsp:nvSpPr>
        <dsp:cNvPr id="0" name=""/>
        <dsp:cNvSpPr/>
      </dsp:nvSpPr>
      <dsp:spPr>
        <a:xfrm>
          <a:off x="3047999" y="740225"/>
          <a:ext cx="4572000" cy="67244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ctr" defTabSz="577850">
            <a:lnSpc>
              <a:spcPct val="150000"/>
            </a:lnSpc>
            <a:spcBef>
              <a:spcPct val="0"/>
            </a:spcBef>
            <a:spcAft>
              <a:spcPct val="15000"/>
            </a:spcAft>
            <a:buNone/>
          </a:pPr>
          <a:r>
            <a:rPr lang="el-GR" sz="1300" kern="1200" dirty="0">
              <a:solidFill>
                <a:schemeClr val="tx1"/>
              </a:solidFill>
              <a:latin typeface="Book Antiqua" panose="02040602050305030304" pitchFamily="18" charset="0"/>
            </a:rPr>
            <a:t>Σκόπιμη δειγματοληψία</a:t>
          </a:r>
          <a:r>
            <a:rPr lang="el-GR" sz="1300" i="1" u="sng" kern="1200" dirty="0">
              <a:solidFill>
                <a:schemeClr val="tx1"/>
              </a:solidFill>
              <a:latin typeface="Book Antiqua" panose="02040602050305030304" pitchFamily="18" charset="0"/>
            </a:rPr>
            <a:t> </a:t>
          </a:r>
          <a:endParaRPr lang="el-GR" sz="1300" kern="1200" dirty="0">
            <a:solidFill>
              <a:schemeClr val="tx1"/>
            </a:solidFill>
          </a:endParaRPr>
        </a:p>
      </dsp:txBody>
      <dsp:txXfrm>
        <a:off x="3047999" y="824281"/>
        <a:ext cx="4319832" cy="504335"/>
      </dsp:txXfrm>
    </dsp:sp>
    <dsp:sp modelId="{9797ADA5-9AA1-4A8C-86CA-6000810F1280}">
      <dsp:nvSpPr>
        <dsp:cNvPr id="0" name=""/>
        <dsp:cNvSpPr/>
      </dsp:nvSpPr>
      <dsp:spPr>
        <a:xfrm>
          <a:off x="0" y="740225"/>
          <a:ext cx="3048000" cy="6724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l-GR" sz="1400" i="1" u="sng" kern="1200" dirty="0">
              <a:effectLst>
                <a:outerShdw blurRad="38100" dist="38100" dir="2700000" algn="tl">
                  <a:srgbClr val="000000">
                    <a:alpha val="43137"/>
                  </a:srgbClr>
                </a:outerShdw>
              </a:effectLst>
              <a:latin typeface="Book Antiqua" panose="02040602050305030304" pitchFamily="18" charset="0"/>
            </a:rPr>
            <a:t>Η μέθοδος δειγματοληψίας</a:t>
          </a:r>
          <a:endParaRPr lang="el-GR" sz="1400" kern="1200" dirty="0">
            <a:effectLst>
              <a:outerShdw blurRad="38100" dist="38100" dir="2700000" algn="tl">
                <a:srgbClr val="000000">
                  <a:alpha val="43137"/>
                </a:srgbClr>
              </a:outerShdw>
            </a:effectLst>
          </a:endParaRPr>
        </a:p>
      </dsp:txBody>
      <dsp:txXfrm>
        <a:off x="32826" y="773051"/>
        <a:ext cx="2982348" cy="606795"/>
      </dsp:txXfrm>
    </dsp:sp>
    <dsp:sp modelId="{3FEB1BE7-0094-467A-87C1-B6E5FE014A05}">
      <dsp:nvSpPr>
        <dsp:cNvPr id="0" name=""/>
        <dsp:cNvSpPr/>
      </dsp:nvSpPr>
      <dsp:spPr>
        <a:xfrm>
          <a:off x="3047999" y="1479918"/>
          <a:ext cx="4572000" cy="67244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ctr" defTabSz="577850">
            <a:lnSpc>
              <a:spcPct val="90000"/>
            </a:lnSpc>
            <a:spcBef>
              <a:spcPct val="0"/>
            </a:spcBef>
            <a:spcAft>
              <a:spcPct val="15000"/>
            </a:spcAft>
            <a:buNone/>
          </a:pPr>
          <a:r>
            <a:rPr lang="el-GR" sz="1300" kern="1200" dirty="0">
              <a:latin typeface="Book Antiqua" panose="02040602050305030304" pitchFamily="18" charset="0"/>
            </a:rPr>
            <a:t>3 εκπαιδευτικοί </a:t>
          </a:r>
          <a:endParaRPr lang="el-GR" sz="1300" kern="1200" dirty="0"/>
        </a:p>
        <a:p>
          <a:pPr marL="114300" lvl="1" indent="-114300" algn="ctr" defTabSz="577850">
            <a:lnSpc>
              <a:spcPct val="90000"/>
            </a:lnSpc>
            <a:spcBef>
              <a:spcPct val="0"/>
            </a:spcBef>
            <a:spcAft>
              <a:spcPct val="15000"/>
            </a:spcAft>
            <a:buNone/>
          </a:pPr>
          <a:r>
            <a:rPr lang="el-GR" sz="1300" kern="1200" dirty="0">
              <a:latin typeface="Book Antiqua" panose="02040602050305030304" pitchFamily="18" charset="0"/>
            </a:rPr>
            <a:t>μία Πρωτοβάθμιας και δύο Δευτεροβάθμιας Εκπαίδευσης</a:t>
          </a:r>
        </a:p>
      </dsp:txBody>
      <dsp:txXfrm>
        <a:off x="3047999" y="1563974"/>
        <a:ext cx="4319832" cy="504335"/>
      </dsp:txXfrm>
    </dsp:sp>
    <dsp:sp modelId="{ACE93797-BC5B-4E5F-818B-61F4E2B44B50}">
      <dsp:nvSpPr>
        <dsp:cNvPr id="0" name=""/>
        <dsp:cNvSpPr/>
      </dsp:nvSpPr>
      <dsp:spPr>
        <a:xfrm>
          <a:off x="0" y="1479918"/>
          <a:ext cx="3048000" cy="6724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l-GR" sz="1400" i="1" u="sng" kern="1200" dirty="0">
              <a:effectLst>
                <a:outerShdw blurRad="38100" dist="38100" dir="2700000" algn="tl">
                  <a:srgbClr val="000000">
                    <a:alpha val="43137"/>
                  </a:srgbClr>
                </a:outerShdw>
              </a:effectLst>
              <a:latin typeface="Book Antiqua" panose="02040602050305030304" pitchFamily="18" charset="0"/>
            </a:rPr>
            <a:t>Το δείγμα</a:t>
          </a:r>
          <a:endParaRPr lang="el-GR" sz="1400" kern="1200" dirty="0">
            <a:effectLst>
              <a:outerShdw blurRad="38100" dist="38100" dir="2700000" algn="tl">
                <a:srgbClr val="000000">
                  <a:alpha val="43137"/>
                </a:srgbClr>
              </a:outerShdw>
            </a:effectLst>
          </a:endParaRPr>
        </a:p>
      </dsp:txBody>
      <dsp:txXfrm>
        <a:off x="32826" y="1512744"/>
        <a:ext cx="2982348" cy="606795"/>
      </dsp:txXfrm>
    </dsp:sp>
    <dsp:sp modelId="{A251089C-2921-4435-A8F4-C3690621F05C}">
      <dsp:nvSpPr>
        <dsp:cNvPr id="0" name=""/>
        <dsp:cNvSpPr/>
      </dsp:nvSpPr>
      <dsp:spPr>
        <a:xfrm>
          <a:off x="3047999" y="2168813"/>
          <a:ext cx="4572000" cy="67244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ctr" defTabSz="577850">
            <a:lnSpc>
              <a:spcPct val="150000"/>
            </a:lnSpc>
            <a:spcBef>
              <a:spcPct val="0"/>
            </a:spcBef>
            <a:spcAft>
              <a:spcPct val="15000"/>
            </a:spcAft>
            <a:buNone/>
          </a:pPr>
          <a:r>
            <a:rPr lang="el-GR" sz="1300" i="0" u="none" kern="1200" dirty="0">
              <a:latin typeface="Book Antiqua" panose="02040602050305030304" pitchFamily="18" charset="0"/>
            </a:rPr>
            <a:t>Ποιοτική ανάλυση περιεχομένου</a:t>
          </a:r>
          <a:endParaRPr lang="el-GR" sz="1300" kern="1200" dirty="0"/>
        </a:p>
        <a:p>
          <a:pPr marL="57150" lvl="1" indent="-57150" algn="ctr" defTabSz="400050">
            <a:lnSpc>
              <a:spcPct val="150000"/>
            </a:lnSpc>
            <a:spcBef>
              <a:spcPct val="0"/>
            </a:spcBef>
            <a:spcAft>
              <a:spcPct val="15000"/>
            </a:spcAft>
            <a:buNone/>
          </a:pPr>
          <a:r>
            <a:rPr lang="el-GR" sz="900" kern="1200" dirty="0"/>
            <a:t>για την κατανόηση και την ερμηνεία των στάσεων και των απόψεων κάθε συγγραφέως, μέσα από τεκμήρια γραπτής λεκτικής επικοινωνίας (Τζανή, 2005)</a:t>
          </a:r>
          <a:endParaRPr lang="el-GR" sz="1300" kern="1200" dirty="0"/>
        </a:p>
      </dsp:txBody>
      <dsp:txXfrm>
        <a:off x="3047999" y="2252869"/>
        <a:ext cx="4319832" cy="504335"/>
      </dsp:txXfrm>
    </dsp:sp>
    <dsp:sp modelId="{83CFD82F-F75B-42E2-BDE8-2D0CD47647E0}">
      <dsp:nvSpPr>
        <dsp:cNvPr id="0" name=""/>
        <dsp:cNvSpPr/>
      </dsp:nvSpPr>
      <dsp:spPr>
        <a:xfrm>
          <a:off x="0" y="2219610"/>
          <a:ext cx="3048000" cy="6724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l-GR" sz="1400" i="1" u="sng" kern="1200" dirty="0">
              <a:effectLst>
                <a:outerShdw blurRad="38100" dist="38100" dir="2700000" algn="tl">
                  <a:srgbClr val="000000">
                    <a:alpha val="43137"/>
                  </a:srgbClr>
                </a:outerShdw>
              </a:effectLst>
              <a:latin typeface="Book Antiqua" panose="02040602050305030304" pitchFamily="18" charset="0"/>
            </a:rPr>
            <a:t>Μέθοδος έρευνας</a:t>
          </a:r>
          <a:endParaRPr lang="el-GR" sz="1400" kern="1200" dirty="0">
            <a:effectLst>
              <a:outerShdw blurRad="38100" dist="38100" dir="2700000" algn="tl">
                <a:srgbClr val="000000">
                  <a:alpha val="43137"/>
                </a:srgbClr>
              </a:outerShdw>
            </a:effectLst>
          </a:endParaRPr>
        </a:p>
      </dsp:txBody>
      <dsp:txXfrm>
        <a:off x="32826" y="2252436"/>
        <a:ext cx="2982348" cy="606795"/>
      </dsp:txXfrm>
    </dsp:sp>
    <dsp:sp modelId="{A52CB5D5-F2B5-4D72-9450-B2692551EF13}">
      <dsp:nvSpPr>
        <dsp:cNvPr id="0" name=""/>
        <dsp:cNvSpPr/>
      </dsp:nvSpPr>
      <dsp:spPr>
        <a:xfrm>
          <a:off x="3047999" y="2959302"/>
          <a:ext cx="4572000" cy="67244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ctr" defTabSz="577850">
            <a:lnSpc>
              <a:spcPct val="90000"/>
            </a:lnSpc>
            <a:spcBef>
              <a:spcPct val="0"/>
            </a:spcBef>
            <a:spcAft>
              <a:spcPct val="15000"/>
            </a:spcAft>
            <a:buNone/>
          </a:pPr>
          <a:r>
            <a:rPr lang="el-GR" sz="1300" i="0" u="none" kern="1200" dirty="0">
              <a:latin typeface="Book Antiqua" panose="02040602050305030304" pitchFamily="18" charset="0"/>
            </a:rPr>
            <a:t>Ερωτηματολόγιο  ανοικτών ερωτήσεων</a:t>
          </a:r>
          <a:endParaRPr lang="el-GR" sz="1300" kern="1200" dirty="0"/>
        </a:p>
        <a:p>
          <a:pPr marL="114300" lvl="1" indent="-114300" algn="ctr" defTabSz="533400">
            <a:lnSpc>
              <a:spcPct val="90000"/>
            </a:lnSpc>
            <a:spcBef>
              <a:spcPct val="0"/>
            </a:spcBef>
            <a:spcAft>
              <a:spcPct val="15000"/>
            </a:spcAft>
            <a:buNone/>
          </a:pPr>
          <a:r>
            <a:rPr lang="el-GR" sz="1200" i="0" u="none" kern="1200" dirty="0">
              <a:latin typeface="Book Antiqua" panose="02040602050305030304" pitchFamily="18" charset="0"/>
            </a:rPr>
            <a:t>για τη συλλογή των ποιοτικών ερευνητικών δεδομένων</a:t>
          </a:r>
          <a:endParaRPr lang="el-GR" sz="1200" kern="1200" dirty="0"/>
        </a:p>
        <a:p>
          <a:pPr marL="114300" lvl="1" indent="-114300" algn="ctr" defTabSz="533400">
            <a:lnSpc>
              <a:spcPct val="90000"/>
            </a:lnSpc>
            <a:spcBef>
              <a:spcPct val="0"/>
            </a:spcBef>
            <a:spcAft>
              <a:spcPct val="15000"/>
            </a:spcAft>
            <a:buNone/>
          </a:pPr>
          <a:r>
            <a:rPr lang="el-GR" sz="1200" i="0" u="none" kern="1200" dirty="0">
              <a:latin typeface="Book Antiqua" panose="02040602050305030304" pitchFamily="18" charset="0"/>
            </a:rPr>
            <a:t> </a:t>
          </a:r>
          <a:endParaRPr lang="el-GR" sz="1200" kern="1200" dirty="0"/>
        </a:p>
      </dsp:txBody>
      <dsp:txXfrm>
        <a:off x="3047999" y="3043358"/>
        <a:ext cx="4319832" cy="504335"/>
      </dsp:txXfrm>
    </dsp:sp>
    <dsp:sp modelId="{C2FB9BB5-924C-428F-88E4-28D42ECEA94C}">
      <dsp:nvSpPr>
        <dsp:cNvPr id="0" name=""/>
        <dsp:cNvSpPr/>
      </dsp:nvSpPr>
      <dsp:spPr>
        <a:xfrm>
          <a:off x="0" y="2959302"/>
          <a:ext cx="3048000" cy="6724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l-GR" sz="1400" i="1" u="sng" kern="1200" dirty="0">
              <a:effectLst>
                <a:outerShdw blurRad="38100" dist="38100" dir="2700000" algn="tl">
                  <a:srgbClr val="000000">
                    <a:alpha val="43137"/>
                  </a:srgbClr>
                </a:outerShdw>
              </a:effectLst>
              <a:latin typeface="Book Antiqua" panose="02040602050305030304" pitchFamily="18" charset="0"/>
            </a:rPr>
            <a:t>Μέσο συλλογής δεδομένων</a:t>
          </a:r>
        </a:p>
      </dsp:txBody>
      <dsp:txXfrm>
        <a:off x="32826" y="2992128"/>
        <a:ext cx="2982348" cy="606795"/>
      </dsp:txXfrm>
    </dsp:sp>
    <dsp:sp modelId="{D15C35C1-32EC-4962-B05A-1B657A7A2F3B}">
      <dsp:nvSpPr>
        <dsp:cNvPr id="0" name=""/>
        <dsp:cNvSpPr/>
      </dsp:nvSpPr>
      <dsp:spPr>
        <a:xfrm>
          <a:off x="3047999" y="3698994"/>
          <a:ext cx="4572000" cy="67244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ctr" defTabSz="622300">
            <a:lnSpc>
              <a:spcPct val="150000"/>
            </a:lnSpc>
            <a:spcBef>
              <a:spcPct val="0"/>
            </a:spcBef>
            <a:spcAft>
              <a:spcPct val="15000"/>
            </a:spcAft>
            <a:buFontTx/>
            <a:buNone/>
          </a:pPr>
          <a:r>
            <a:rPr lang="el-GR" sz="1400" i="0" u="none" kern="1200" dirty="0">
              <a:latin typeface="Book Antiqua" panose="02040602050305030304" pitchFamily="18" charset="0"/>
            </a:rPr>
            <a:t>Ιούνιος 2023</a:t>
          </a:r>
          <a:endParaRPr lang="el-GR" sz="1400" kern="1200" dirty="0"/>
        </a:p>
      </dsp:txBody>
      <dsp:txXfrm>
        <a:off x="3047999" y="3783050"/>
        <a:ext cx="4319832" cy="504335"/>
      </dsp:txXfrm>
    </dsp:sp>
    <dsp:sp modelId="{BAAE52AD-1BEF-4230-A37D-9BEB27470B2B}">
      <dsp:nvSpPr>
        <dsp:cNvPr id="0" name=""/>
        <dsp:cNvSpPr/>
      </dsp:nvSpPr>
      <dsp:spPr>
        <a:xfrm>
          <a:off x="0" y="3698994"/>
          <a:ext cx="3048000" cy="6724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l-GR" sz="1400" i="1" u="sng" kern="1200" dirty="0">
              <a:effectLst>
                <a:outerShdw blurRad="38100" dist="38100" dir="2700000" algn="tl">
                  <a:srgbClr val="000000">
                    <a:alpha val="43137"/>
                  </a:srgbClr>
                </a:outerShdw>
              </a:effectLst>
              <a:latin typeface="Book Antiqua" panose="02040602050305030304" pitchFamily="18" charset="0"/>
            </a:rPr>
            <a:t>Χρονική περίοδος διεξαγωγής</a:t>
          </a:r>
        </a:p>
      </dsp:txBody>
      <dsp:txXfrm>
        <a:off x="32826" y="3731820"/>
        <a:ext cx="2982348" cy="60679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E84A6-1BA4-4D75-8CB6-51EE88591255}">
      <dsp:nvSpPr>
        <dsp:cNvPr id="0" name=""/>
        <dsp:cNvSpPr/>
      </dsp:nvSpPr>
      <dsp:spPr>
        <a:xfrm>
          <a:off x="3047999" y="533"/>
          <a:ext cx="4572000" cy="67244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ctr" defTabSz="577850">
            <a:lnSpc>
              <a:spcPct val="150000"/>
            </a:lnSpc>
            <a:spcBef>
              <a:spcPct val="0"/>
            </a:spcBef>
            <a:spcAft>
              <a:spcPct val="15000"/>
            </a:spcAft>
            <a:buNone/>
          </a:pPr>
          <a:r>
            <a:rPr lang="el-GR" sz="1300" b="0" kern="1200" dirty="0">
              <a:latin typeface="Book Antiqua" panose="02040602050305030304" pitchFamily="18" charset="0"/>
            </a:rPr>
            <a:t>Ποιοτική έρευνα</a:t>
          </a:r>
          <a:endParaRPr lang="el-GR" sz="1300" kern="1200" dirty="0"/>
        </a:p>
      </dsp:txBody>
      <dsp:txXfrm>
        <a:off x="3047999" y="84589"/>
        <a:ext cx="4319832" cy="504335"/>
      </dsp:txXfrm>
    </dsp:sp>
    <dsp:sp modelId="{095A84CB-B03B-4DB8-8CD8-2682156F392D}">
      <dsp:nvSpPr>
        <dsp:cNvPr id="0" name=""/>
        <dsp:cNvSpPr/>
      </dsp:nvSpPr>
      <dsp:spPr>
        <a:xfrm>
          <a:off x="0" y="533"/>
          <a:ext cx="3048000" cy="6724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l-GR" sz="1400" b="0" i="1" u="sng" kern="1200" dirty="0">
              <a:effectLst>
                <a:outerShdw blurRad="38100" dist="38100" dir="2700000" algn="tl">
                  <a:srgbClr val="000000">
                    <a:alpha val="43137"/>
                  </a:srgbClr>
                </a:outerShdw>
              </a:effectLst>
              <a:latin typeface="Book Antiqua" panose="02040602050305030304" pitchFamily="18" charset="0"/>
            </a:rPr>
            <a:t>Είδος:</a:t>
          </a:r>
          <a:endParaRPr lang="el-GR" sz="1400" kern="1200" dirty="0">
            <a:effectLst>
              <a:outerShdw blurRad="38100" dist="38100" dir="2700000" algn="tl">
                <a:srgbClr val="000000">
                  <a:alpha val="43137"/>
                </a:srgbClr>
              </a:outerShdw>
            </a:effectLst>
          </a:endParaRPr>
        </a:p>
      </dsp:txBody>
      <dsp:txXfrm>
        <a:off x="32826" y="33359"/>
        <a:ext cx="2982348" cy="606795"/>
      </dsp:txXfrm>
    </dsp:sp>
    <dsp:sp modelId="{85921BD6-D85E-4173-82F8-C57E755385DA}">
      <dsp:nvSpPr>
        <dsp:cNvPr id="0" name=""/>
        <dsp:cNvSpPr/>
      </dsp:nvSpPr>
      <dsp:spPr>
        <a:xfrm>
          <a:off x="3047999" y="740225"/>
          <a:ext cx="4572000" cy="67244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ctr" defTabSz="577850">
            <a:lnSpc>
              <a:spcPct val="150000"/>
            </a:lnSpc>
            <a:spcBef>
              <a:spcPct val="0"/>
            </a:spcBef>
            <a:spcAft>
              <a:spcPct val="15000"/>
            </a:spcAft>
            <a:buNone/>
          </a:pPr>
          <a:r>
            <a:rPr lang="el-GR" sz="1300" kern="1200" dirty="0">
              <a:solidFill>
                <a:schemeClr val="tx1"/>
              </a:solidFill>
              <a:latin typeface="Book Antiqua" panose="02040602050305030304" pitchFamily="18" charset="0"/>
            </a:rPr>
            <a:t>Σκόπιμη δειγματοληψία</a:t>
          </a:r>
          <a:r>
            <a:rPr lang="el-GR" sz="1300" i="1" u="sng" kern="1200" dirty="0">
              <a:solidFill>
                <a:schemeClr val="tx1"/>
              </a:solidFill>
              <a:latin typeface="Book Antiqua" panose="02040602050305030304" pitchFamily="18" charset="0"/>
            </a:rPr>
            <a:t> </a:t>
          </a:r>
          <a:endParaRPr lang="el-GR" sz="1300" kern="1200" dirty="0">
            <a:solidFill>
              <a:schemeClr val="tx1"/>
            </a:solidFill>
          </a:endParaRPr>
        </a:p>
      </dsp:txBody>
      <dsp:txXfrm>
        <a:off x="3047999" y="824281"/>
        <a:ext cx="4319832" cy="504335"/>
      </dsp:txXfrm>
    </dsp:sp>
    <dsp:sp modelId="{9797ADA5-9AA1-4A8C-86CA-6000810F1280}">
      <dsp:nvSpPr>
        <dsp:cNvPr id="0" name=""/>
        <dsp:cNvSpPr/>
      </dsp:nvSpPr>
      <dsp:spPr>
        <a:xfrm>
          <a:off x="0" y="740225"/>
          <a:ext cx="3048000" cy="6724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l-GR" sz="1400" i="1" u="sng" kern="1200" dirty="0">
              <a:effectLst>
                <a:outerShdw blurRad="38100" dist="38100" dir="2700000" algn="tl">
                  <a:srgbClr val="000000">
                    <a:alpha val="43137"/>
                  </a:srgbClr>
                </a:outerShdw>
              </a:effectLst>
              <a:latin typeface="Book Antiqua" panose="02040602050305030304" pitchFamily="18" charset="0"/>
            </a:rPr>
            <a:t>Η μέθοδος δειγματοληψίας</a:t>
          </a:r>
          <a:endParaRPr lang="el-GR" sz="1400" kern="1200" dirty="0">
            <a:effectLst>
              <a:outerShdw blurRad="38100" dist="38100" dir="2700000" algn="tl">
                <a:srgbClr val="000000">
                  <a:alpha val="43137"/>
                </a:srgbClr>
              </a:outerShdw>
            </a:effectLst>
          </a:endParaRPr>
        </a:p>
      </dsp:txBody>
      <dsp:txXfrm>
        <a:off x="32826" y="773051"/>
        <a:ext cx="2982348" cy="606795"/>
      </dsp:txXfrm>
    </dsp:sp>
    <dsp:sp modelId="{3FEB1BE7-0094-467A-87C1-B6E5FE014A05}">
      <dsp:nvSpPr>
        <dsp:cNvPr id="0" name=""/>
        <dsp:cNvSpPr/>
      </dsp:nvSpPr>
      <dsp:spPr>
        <a:xfrm>
          <a:off x="3047999" y="1479918"/>
          <a:ext cx="4572000" cy="67244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ctr" defTabSz="577850">
            <a:lnSpc>
              <a:spcPct val="150000"/>
            </a:lnSpc>
            <a:spcBef>
              <a:spcPct val="0"/>
            </a:spcBef>
            <a:spcAft>
              <a:spcPct val="15000"/>
            </a:spcAft>
            <a:buNone/>
          </a:pPr>
          <a:r>
            <a:rPr lang="en-US" sz="1300" kern="1200" dirty="0">
              <a:latin typeface="Book Antiqua" panose="02040602050305030304" pitchFamily="18" charset="0"/>
            </a:rPr>
            <a:t>5</a:t>
          </a:r>
          <a:r>
            <a:rPr lang="el-GR" sz="1300" kern="1200" dirty="0">
              <a:latin typeface="Book Antiqua" panose="02040602050305030304" pitchFamily="18" charset="0"/>
            </a:rPr>
            <a:t> εκπαιδευτικοί Πρωτοβάθμιας Εκπαίδευσης</a:t>
          </a:r>
          <a:endParaRPr lang="el-GR" sz="1300" kern="1200" dirty="0"/>
        </a:p>
      </dsp:txBody>
      <dsp:txXfrm>
        <a:off x="3047999" y="1563974"/>
        <a:ext cx="4319832" cy="504335"/>
      </dsp:txXfrm>
    </dsp:sp>
    <dsp:sp modelId="{ACE93797-BC5B-4E5F-818B-61F4E2B44B50}">
      <dsp:nvSpPr>
        <dsp:cNvPr id="0" name=""/>
        <dsp:cNvSpPr/>
      </dsp:nvSpPr>
      <dsp:spPr>
        <a:xfrm>
          <a:off x="0" y="1479918"/>
          <a:ext cx="3048000" cy="6724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l-GR" sz="1400" i="1" u="sng" kern="1200" dirty="0">
              <a:effectLst>
                <a:outerShdw blurRad="38100" dist="38100" dir="2700000" algn="tl">
                  <a:srgbClr val="000000">
                    <a:alpha val="43137"/>
                  </a:srgbClr>
                </a:outerShdw>
              </a:effectLst>
              <a:latin typeface="Book Antiqua" panose="02040602050305030304" pitchFamily="18" charset="0"/>
            </a:rPr>
            <a:t>Το δείγμα</a:t>
          </a:r>
          <a:endParaRPr lang="el-GR" sz="1400" kern="1200" dirty="0">
            <a:effectLst>
              <a:outerShdw blurRad="38100" dist="38100" dir="2700000" algn="tl">
                <a:srgbClr val="000000">
                  <a:alpha val="43137"/>
                </a:srgbClr>
              </a:outerShdw>
            </a:effectLst>
          </a:endParaRPr>
        </a:p>
      </dsp:txBody>
      <dsp:txXfrm>
        <a:off x="32826" y="1512744"/>
        <a:ext cx="2982348" cy="606795"/>
      </dsp:txXfrm>
    </dsp:sp>
    <dsp:sp modelId="{A251089C-2921-4435-A8F4-C3690621F05C}">
      <dsp:nvSpPr>
        <dsp:cNvPr id="0" name=""/>
        <dsp:cNvSpPr/>
      </dsp:nvSpPr>
      <dsp:spPr>
        <a:xfrm>
          <a:off x="3047999" y="2168813"/>
          <a:ext cx="4572000" cy="67244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ctr" defTabSz="577850">
            <a:lnSpc>
              <a:spcPct val="150000"/>
            </a:lnSpc>
            <a:spcBef>
              <a:spcPct val="0"/>
            </a:spcBef>
            <a:spcAft>
              <a:spcPct val="15000"/>
            </a:spcAft>
            <a:buNone/>
          </a:pPr>
          <a:r>
            <a:rPr lang="el-GR" sz="1300" i="0" u="none" kern="1200" dirty="0">
              <a:latin typeface="Book Antiqua" panose="02040602050305030304" pitchFamily="18" charset="0"/>
            </a:rPr>
            <a:t>Ποιοτική ανάλυση περιεχομένου</a:t>
          </a:r>
          <a:endParaRPr lang="el-GR" sz="1300" kern="1200" dirty="0"/>
        </a:p>
        <a:p>
          <a:pPr marL="57150" lvl="1" indent="-57150" algn="ctr" defTabSz="400050">
            <a:lnSpc>
              <a:spcPct val="150000"/>
            </a:lnSpc>
            <a:spcBef>
              <a:spcPct val="0"/>
            </a:spcBef>
            <a:spcAft>
              <a:spcPct val="15000"/>
            </a:spcAft>
            <a:buNone/>
          </a:pPr>
          <a:r>
            <a:rPr lang="el-GR" sz="900" kern="1200" dirty="0"/>
            <a:t>για την κατανόηση και την ερμηνεία των στάσεων και των απόψεων κάθε συγγραφέως, μέσα από τεκμήρια γραπτής λεκτικής επικοινωνίας (Τζανή, 2005)</a:t>
          </a:r>
          <a:endParaRPr lang="el-GR" sz="1300" kern="1200" dirty="0"/>
        </a:p>
      </dsp:txBody>
      <dsp:txXfrm>
        <a:off x="3047999" y="2252869"/>
        <a:ext cx="4319832" cy="504335"/>
      </dsp:txXfrm>
    </dsp:sp>
    <dsp:sp modelId="{83CFD82F-F75B-42E2-BDE8-2D0CD47647E0}">
      <dsp:nvSpPr>
        <dsp:cNvPr id="0" name=""/>
        <dsp:cNvSpPr/>
      </dsp:nvSpPr>
      <dsp:spPr>
        <a:xfrm>
          <a:off x="0" y="2219610"/>
          <a:ext cx="3048000" cy="6724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l-GR" sz="1400" i="1" u="sng" kern="1200" dirty="0">
              <a:effectLst>
                <a:outerShdw blurRad="38100" dist="38100" dir="2700000" algn="tl">
                  <a:srgbClr val="000000">
                    <a:alpha val="43137"/>
                  </a:srgbClr>
                </a:outerShdw>
              </a:effectLst>
              <a:latin typeface="Book Antiqua" panose="02040602050305030304" pitchFamily="18" charset="0"/>
            </a:rPr>
            <a:t>Μέθοδος έρευνας</a:t>
          </a:r>
          <a:endParaRPr lang="el-GR" sz="1400" kern="1200" dirty="0">
            <a:effectLst>
              <a:outerShdw blurRad="38100" dist="38100" dir="2700000" algn="tl">
                <a:srgbClr val="000000">
                  <a:alpha val="43137"/>
                </a:srgbClr>
              </a:outerShdw>
            </a:effectLst>
          </a:endParaRPr>
        </a:p>
      </dsp:txBody>
      <dsp:txXfrm>
        <a:off x="32826" y="2252436"/>
        <a:ext cx="2982348" cy="606795"/>
      </dsp:txXfrm>
    </dsp:sp>
    <dsp:sp modelId="{A52CB5D5-F2B5-4D72-9450-B2692551EF13}">
      <dsp:nvSpPr>
        <dsp:cNvPr id="0" name=""/>
        <dsp:cNvSpPr/>
      </dsp:nvSpPr>
      <dsp:spPr>
        <a:xfrm>
          <a:off x="3047999" y="2959302"/>
          <a:ext cx="4572000" cy="67244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ctr" defTabSz="577850">
            <a:lnSpc>
              <a:spcPct val="90000"/>
            </a:lnSpc>
            <a:spcBef>
              <a:spcPct val="0"/>
            </a:spcBef>
            <a:spcAft>
              <a:spcPct val="15000"/>
            </a:spcAft>
            <a:buNone/>
          </a:pPr>
          <a:r>
            <a:rPr lang="el-GR" sz="1300" i="0" u="none" kern="1200" dirty="0">
              <a:latin typeface="Book Antiqua" panose="02040602050305030304" pitchFamily="18" charset="0"/>
            </a:rPr>
            <a:t>Ερωτηματολόγιο  ανοικτών ερωτήσεων</a:t>
          </a:r>
          <a:endParaRPr lang="el-GR" sz="1300" kern="1200" dirty="0"/>
        </a:p>
        <a:p>
          <a:pPr marL="114300" lvl="1" indent="-114300" algn="ctr" defTabSz="533400">
            <a:lnSpc>
              <a:spcPct val="90000"/>
            </a:lnSpc>
            <a:spcBef>
              <a:spcPct val="0"/>
            </a:spcBef>
            <a:spcAft>
              <a:spcPct val="15000"/>
            </a:spcAft>
            <a:buNone/>
          </a:pPr>
          <a:r>
            <a:rPr lang="el-GR" sz="1200" i="0" u="none" kern="1200" dirty="0">
              <a:latin typeface="Book Antiqua" panose="02040602050305030304" pitchFamily="18" charset="0"/>
            </a:rPr>
            <a:t>για τη συλλογή των ποιοτικών ερευνητικών δεδομένων</a:t>
          </a:r>
          <a:endParaRPr lang="el-GR" sz="1200" kern="1200" dirty="0"/>
        </a:p>
        <a:p>
          <a:pPr marL="114300" lvl="1" indent="-114300" algn="ctr" defTabSz="533400">
            <a:lnSpc>
              <a:spcPct val="90000"/>
            </a:lnSpc>
            <a:spcBef>
              <a:spcPct val="0"/>
            </a:spcBef>
            <a:spcAft>
              <a:spcPct val="15000"/>
            </a:spcAft>
            <a:buNone/>
          </a:pPr>
          <a:r>
            <a:rPr lang="el-GR" sz="1200" i="0" u="none" kern="1200" dirty="0">
              <a:latin typeface="Book Antiqua" panose="02040602050305030304" pitchFamily="18" charset="0"/>
            </a:rPr>
            <a:t> </a:t>
          </a:r>
          <a:endParaRPr lang="el-GR" sz="1200" kern="1200" dirty="0"/>
        </a:p>
      </dsp:txBody>
      <dsp:txXfrm>
        <a:off x="3047999" y="3043358"/>
        <a:ext cx="4319832" cy="504335"/>
      </dsp:txXfrm>
    </dsp:sp>
    <dsp:sp modelId="{C2FB9BB5-924C-428F-88E4-28D42ECEA94C}">
      <dsp:nvSpPr>
        <dsp:cNvPr id="0" name=""/>
        <dsp:cNvSpPr/>
      </dsp:nvSpPr>
      <dsp:spPr>
        <a:xfrm>
          <a:off x="0" y="2959302"/>
          <a:ext cx="3048000" cy="6724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l-GR" sz="1400" i="1" u="sng" kern="1200" dirty="0">
              <a:effectLst>
                <a:outerShdw blurRad="38100" dist="38100" dir="2700000" algn="tl">
                  <a:srgbClr val="000000">
                    <a:alpha val="43137"/>
                  </a:srgbClr>
                </a:outerShdw>
              </a:effectLst>
              <a:latin typeface="Book Antiqua" panose="02040602050305030304" pitchFamily="18" charset="0"/>
            </a:rPr>
            <a:t>Μέσο συλλογής δεδομένων</a:t>
          </a:r>
        </a:p>
      </dsp:txBody>
      <dsp:txXfrm>
        <a:off x="32826" y="2992128"/>
        <a:ext cx="2982348" cy="606795"/>
      </dsp:txXfrm>
    </dsp:sp>
    <dsp:sp modelId="{D15C35C1-32EC-4962-B05A-1B657A7A2F3B}">
      <dsp:nvSpPr>
        <dsp:cNvPr id="0" name=""/>
        <dsp:cNvSpPr/>
      </dsp:nvSpPr>
      <dsp:spPr>
        <a:xfrm>
          <a:off x="3047999" y="3698994"/>
          <a:ext cx="4572000" cy="67244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ctr" defTabSz="622300">
            <a:lnSpc>
              <a:spcPct val="150000"/>
            </a:lnSpc>
            <a:spcBef>
              <a:spcPct val="0"/>
            </a:spcBef>
            <a:spcAft>
              <a:spcPct val="15000"/>
            </a:spcAft>
            <a:buFontTx/>
            <a:buNone/>
          </a:pPr>
          <a:r>
            <a:rPr lang="el-GR" sz="1400" i="0" u="none" kern="1200" dirty="0">
              <a:latin typeface="Book Antiqua" panose="02040602050305030304" pitchFamily="18" charset="0"/>
            </a:rPr>
            <a:t>Ιούνιος 2023</a:t>
          </a:r>
          <a:endParaRPr lang="el-GR" sz="1400" kern="1200" dirty="0"/>
        </a:p>
      </dsp:txBody>
      <dsp:txXfrm>
        <a:off x="3047999" y="3783050"/>
        <a:ext cx="4319832" cy="504335"/>
      </dsp:txXfrm>
    </dsp:sp>
    <dsp:sp modelId="{BAAE52AD-1BEF-4230-A37D-9BEB27470B2B}">
      <dsp:nvSpPr>
        <dsp:cNvPr id="0" name=""/>
        <dsp:cNvSpPr/>
      </dsp:nvSpPr>
      <dsp:spPr>
        <a:xfrm>
          <a:off x="0" y="3698994"/>
          <a:ext cx="3048000" cy="6724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l-GR" sz="1400" i="1" u="sng" kern="1200" dirty="0">
              <a:effectLst>
                <a:outerShdw blurRad="38100" dist="38100" dir="2700000" algn="tl">
                  <a:srgbClr val="000000">
                    <a:alpha val="43137"/>
                  </a:srgbClr>
                </a:outerShdw>
              </a:effectLst>
              <a:latin typeface="Book Antiqua" panose="02040602050305030304" pitchFamily="18" charset="0"/>
            </a:rPr>
            <a:t>Χρονική περίοδος διεξαγωγής</a:t>
          </a:r>
        </a:p>
      </dsp:txBody>
      <dsp:txXfrm>
        <a:off x="32826" y="3731820"/>
        <a:ext cx="2982348" cy="60679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C751A-0C2E-4951-A910-D36FDEC09957}">
      <dsp:nvSpPr>
        <dsp:cNvPr id="0" name=""/>
        <dsp:cNvSpPr/>
      </dsp:nvSpPr>
      <dsp:spPr>
        <a:xfrm>
          <a:off x="1194526" y="137883"/>
          <a:ext cx="1463040" cy="81280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l-GR" sz="1600" kern="1200" dirty="0">
              <a:latin typeface="Book Antiqua" panose="02040602050305030304" pitchFamily="18" charset="0"/>
            </a:rPr>
            <a:t>Δυνατά στοιχεία του ΕΥ </a:t>
          </a:r>
        </a:p>
      </dsp:txBody>
      <dsp:txXfrm>
        <a:off x="1218332" y="161689"/>
        <a:ext cx="1415428" cy="765188"/>
      </dsp:txXfrm>
    </dsp:sp>
    <dsp:sp modelId="{08ADAFEE-95A1-4157-934A-2957F9686A52}">
      <dsp:nvSpPr>
        <dsp:cNvPr id="0" name=""/>
        <dsp:cNvSpPr/>
      </dsp:nvSpPr>
      <dsp:spPr>
        <a:xfrm>
          <a:off x="3460211" y="152400"/>
          <a:ext cx="1463040" cy="81280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latin typeface="Book Antiqua" panose="02040602050305030304" pitchFamily="18" charset="0"/>
            </a:rPr>
            <a:t>Προτάσεις βελτίωσης του ΕΥ </a:t>
          </a:r>
        </a:p>
      </dsp:txBody>
      <dsp:txXfrm>
        <a:off x="3484017" y="176206"/>
        <a:ext cx="1415428" cy="765188"/>
      </dsp:txXfrm>
    </dsp:sp>
    <dsp:sp modelId="{BCE2ECAF-0F3C-4F7A-AD1E-C7D36353948D}">
      <dsp:nvSpPr>
        <dsp:cNvPr id="0" name=""/>
        <dsp:cNvSpPr/>
      </dsp:nvSpPr>
      <dsp:spPr>
        <a:xfrm>
          <a:off x="2917371" y="3454400"/>
          <a:ext cx="609600" cy="609600"/>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484513-477A-40E8-9339-65D996E9A359}">
      <dsp:nvSpPr>
        <dsp:cNvPr id="0" name=""/>
        <dsp:cNvSpPr/>
      </dsp:nvSpPr>
      <dsp:spPr>
        <a:xfrm rot="21360000">
          <a:off x="1392812" y="3193179"/>
          <a:ext cx="3658717" cy="25584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0970EF-9154-42D1-BF2E-EA26281E9567}">
      <dsp:nvSpPr>
        <dsp:cNvPr id="0" name=""/>
        <dsp:cNvSpPr/>
      </dsp:nvSpPr>
      <dsp:spPr>
        <a:xfrm rot="21360000">
          <a:off x="1394994" y="2553510"/>
          <a:ext cx="1459793" cy="6801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ok Antiqua" panose="02040602050305030304" pitchFamily="18" charset="0"/>
            </a:rPr>
            <a:t>e-book</a:t>
          </a:r>
          <a:endParaRPr lang="el-GR" sz="1100" kern="1200" dirty="0">
            <a:latin typeface="Book Antiqua" panose="02040602050305030304" pitchFamily="18" charset="0"/>
          </a:endParaRPr>
        </a:p>
      </dsp:txBody>
      <dsp:txXfrm>
        <a:off x="1428194" y="2586710"/>
        <a:ext cx="1393393" cy="613714"/>
      </dsp:txXfrm>
    </dsp:sp>
    <dsp:sp modelId="{4885B76F-7775-4185-A1FF-CB712C30C9F9}">
      <dsp:nvSpPr>
        <dsp:cNvPr id="0" name=""/>
        <dsp:cNvSpPr/>
      </dsp:nvSpPr>
      <dsp:spPr>
        <a:xfrm rot="21360000">
          <a:off x="1342162" y="1821990"/>
          <a:ext cx="1459793" cy="6801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kern="1200" dirty="0">
              <a:latin typeface="Book Antiqua" panose="02040602050305030304" pitchFamily="18" charset="0"/>
            </a:rPr>
            <a:t>Εύκολο στη χρήση </a:t>
          </a:r>
        </a:p>
        <a:p>
          <a:pPr marL="0" lvl="0" indent="0" algn="ctr" defTabSz="488950">
            <a:lnSpc>
              <a:spcPct val="90000"/>
            </a:lnSpc>
            <a:spcBef>
              <a:spcPct val="0"/>
            </a:spcBef>
            <a:spcAft>
              <a:spcPct val="35000"/>
            </a:spcAft>
            <a:buNone/>
          </a:pPr>
          <a:r>
            <a:rPr lang="el-GR" sz="1100" kern="1200" dirty="0">
              <a:latin typeface="Book Antiqua" panose="02040602050305030304" pitchFamily="18" charset="0"/>
            </a:rPr>
            <a:t>του από τους μαθητές</a:t>
          </a:r>
        </a:p>
      </dsp:txBody>
      <dsp:txXfrm>
        <a:off x="1375362" y="1855190"/>
        <a:ext cx="1393393" cy="613714"/>
      </dsp:txXfrm>
    </dsp:sp>
    <dsp:sp modelId="{ACBE8E5A-FEFA-4D8F-A6CA-1B0085BD2965}">
      <dsp:nvSpPr>
        <dsp:cNvPr id="0" name=""/>
        <dsp:cNvSpPr/>
      </dsp:nvSpPr>
      <dsp:spPr>
        <a:xfrm rot="21360000">
          <a:off x="1289330" y="1106726"/>
          <a:ext cx="1459793" cy="6801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kern="1200" dirty="0">
              <a:latin typeface="Book Antiqua" panose="02040602050305030304" pitchFamily="18" charset="0"/>
            </a:rPr>
            <a:t>Διαδραστικό ΕΥ</a:t>
          </a:r>
        </a:p>
      </dsp:txBody>
      <dsp:txXfrm>
        <a:off x="1322530" y="1139926"/>
        <a:ext cx="1393393" cy="613714"/>
      </dsp:txXfrm>
    </dsp:sp>
    <dsp:sp modelId="{9DCC85BC-C651-42CB-A16C-28F0EACA75A0}">
      <dsp:nvSpPr>
        <dsp:cNvPr id="0" name=""/>
        <dsp:cNvSpPr/>
      </dsp:nvSpPr>
      <dsp:spPr>
        <a:xfrm rot="21360000">
          <a:off x="3506319" y="2074266"/>
          <a:ext cx="1437588" cy="9976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kern="1200" dirty="0">
              <a:latin typeface="Book Antiqua" panose="02040602050305030304" pitchFamily="18" charset="0"/>
            </a:rPr>
            <a:t>Θα μπορούσε ίσως να βελτιωθεί μεγαλώνοντας λίγο τα εικονίδια των δραστηριοτήτων. </a:t>
          </a:r>
        </a:p>
      </dsp:txBody>
      <dsp:txXfrm>
        <a:off x="3555021" y="2122968"/>
        <a:ext cx="1340184" cy="90025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C751A-0C2E-4951-A910-D36FDEC09957}">
      <dsp:nvSpPr>
        <dsp:cNvPr id="0" name=""/>
        <dsp:cNvSpPr/>
      </dsp:nvSpPr>
      <dsp:spPr>
        <a:xfrm>
          <a:off x="1345373" y="144157"/>
          <a:ext cx="1529615" cy="84978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l-GR" sz="1600" kern="1200" dirty="0">
              <a:effectLst/>
              <a:latin typeface="Book Antiqua" panose="02040602050305030304" pitchFamily="18" charset="0"/>
            </a:rPr>
            <a:t>Δυνατά στοιχεία του ΕΥ </a:t>
          </a:r>
        </a:p>
      </dsp:txBody>
      <dsp:txXfrm>
        <a:off x="1370262" y="169046"/>
        <a:ext cx="1479837" cy="800008"/>
      </dsp:txXfrm>
    </dsp:sp>
    <dsp:sp modelId="{08ADAFEE-95A1-4157-934A-2957F9686A52}">
      <dsp:nvSpPr>
        <dsp:cNvPr id="0" name=""/>
        <dsp:cNvSpPr/>
      </dsp:nvSpPr>
      <dsp:spPr>
        <a:xfrm>
          <a:off x="3714157" y="159334"/>
          <a:ext cx="1529615" cy="84978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latin typeface="Book Antiqua" panose="02040602050305030304" pitchFamily="18" charset="0"/>
            </a:rPr>
            <a:t>Προτάσεις βελτίωσης του ΕΥ </a:t>
          </a:r>
        </a:p>
      </dsp:txBody>
      <dsp:txXfrm>
        <a:off x="3739046" y="184223"/>
        <a:ext cx="1479837" cy="800008"/>
      </dsp:txXfrm>
    </dsp:sp>
    <dsp:sp modelId="{BCE2ECAF-0F3C-4F7A-AD1E-C7D36353948D}">
      <dsp:nvSpPr>
        <dsp:cNvPr id="0" name=""/>
        <dsp:cNvSpPr/>
      </dsp:nvSpPr>
      <dsp:spPr>
        <a:xfrm>
          <a:off x="3146616" y="3611592"/>
          <a:ext cx="637339" cy="637339"/>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EEF0C0-FF9D-473C-AB50-6684BEFEF7D8}">
      <dsp:nvSpPr>
        <dsp:cNvPr id="0" name=""/>
        <dsp:cNvSpPr/>
      </dsp:nvSpPr>
      <dsp:spPr>
        <a:xfrm rot="21360000">
          <a:off x="1552682" y="3338484"/>
          <a:ext cx="3825206" cy="26748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396A2C-6113-4842-8DCD-843DF5AE6997}">
      <dsp:nvSpPr>
        <dsp:cNvPr id="0" name=""/>
        <dsp:cNvSpPr/>
      </dsp:nvSpPr>
      <dsp:spPr>
        <a:xfrm rot="21360000">
          <a:off x="1559079" y="2856601"/>
          <a:ext cx="1517989" cy="5242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l-GR" sz="1000" kern="1200" dirty="0">
              <a:latin typeface="Book Antiqua" panose="02040602050305030304" pitchFamily="18" charset="0"/>
            </a:rPr>
            <a:t>Αλληλεπίδραση του υλικού με τον μαθητή</a:t>
          </a:r>
        </a:p>
      </dsp:txBody>
      <dsp:txXfrm>
        <a:off x="1584670" y="2882192"/>
        <a:ext cx="1466807" cy="473047"/>
      </dsp:txXfrm>
    </dsp:sp>
    <dsp:sp modelId="{7B0578A1-A6BD-4B3F-A603-86952FB43B5B}">
      <dsp:nvSpPr>
        <dsp:cNvPr id="0" name=""/>
        <dsp:cNvSpPr/>
      </dsp:nvSpPr>
      <dsp:spPr>
        <a:xfrm rot="21360000">
          <a:off x="1516590" y="2295742"/>
          <a:ext cx="1517989" cy="5242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l-GR" sz="1000" kern="1200" dirty="0">
              <a:latin typeface="Book Antiqua" panose="02040602050305030304" pitchFamily="18" charset="0"/>
            </a:rPr>
            <a:t>Πρωτότυπο για τα δεδομένα της εκπαίδευσης</a:t>
          </a:r>
        </a:p>
      </dsp:txBody>
      <dsp:txXfrm>
        <a:off x="1542181" y="2321333"/>
        <a:ext cx="1466807" cy="473047"/>
      </dsp:txXfrm>
    </dsp:sp>
    <dsp:sp modelId="{C054DD53-42EE-4702-A6EA-1758D0A8C593}">
      <dsp:nvSpPr>
        <dsp:cNvPr id="0" name=""/>
        <dsp:cNvSpPr/>
      </dsp:nvSpPr>
      <dsp:spPr>
        <a:xfrm rot="21360000">
          <a:off x="1474100" y="1734883"/>
          <a:ext cx="1517989" cy="5242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l-GR" sz="1000" kern="1200" dirty="0">
              <a:latin typeface="Book Antiqua" panose="02040602050305030304" pitchFamily="18" charset="0"/>
            </a:rPr>
            <a:t>Ποικιλομορφία δραστηριοτήτων, Διαδραστικό ΕΥ</a:t>
          </a:r>
        </a:p>
      </dsp:txBody>
      <dsp:txXfrm>
        <a:off x="1499691" y="1760474"/>
        <a:ext cx="1466807" cy="473047"/>
      </dsp:txXfrm>
    </dsp:sp>
    <dsp:sp modelId="{2A9378A2-1778-4BA8-9F16-7FA44DCAC524}">
      <dsp:nvSpPr>
        <dsp:cNvPr id="0" name=""/>
        <dsp:cNvSpPr/>
      </dsp:nvSpPr>
      <dsp:spPr>
        <a:xfrm rot="21360000">
          <a:off x="1431611" y="1174024"/>
          <a:ext cx="1517989" cy="5242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kern="1200" dirty="0">
              <a:latin typeface="Book Antiqua" panose="02040602050305030304" pitchFamily="18" charset="0"/>
            </a:rPr>
            <a:t>Αφήγηση μαθήματος</a:t>
          </a:r>
          <a:endParaRPr lang="el-GR" sz="1000" kern="1200" dirty="0">
            <a:latin typeface="Book Antiqua" panose="02040602050305030304" pitchFamily="18" charset="0"/>
          </a:endParaRPr>
        </a:p>
      </dsp:txBody>
      <dsp:txXfrm>
        <a:off x="1457202" y="1199615"/>
        <a:ext cx="1466807" cy="473047"/>
      </dsp:txXfrm>
    </dsp:sp>
    <dsp:sp modelId="{22652DA6-CD52-424F-A169-35EB246341E1}">
      <dsp:nvSpPr>
        <dsp:cNvPr id="0" name=""/>
        <dsp:cNvSpPr/>
      </dsp:nvSpPr>
      <dsp:spPr>
        <a:xfrm rot="21360000">
          <a:off x="3768524" y="2703639"/>
          <a:ext cx="1517989" cy="5242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kern="1200" dirty="0">
              <a:latin typeface="Book Antiqua" panose="02040602050305030304" pitchFamily="18" charset="0"/>
            </a:rPr>
            <a:t>Η σύνοψη κάθε ενότητας ίσως είναι αργή</a:t>
          </a:r>
        </a:p>
      </dsp:txBody>
      <dsp:txXfrm>
        <a:off x="3794115" y="2729230"/>
        <a:ext cx="1466807" cy="473047"/>
      </dsp:txXfrm>
    </dsp:sp>
    <dsp:sp modelId="{575F4A10-5440-4B9B-95D6-28720CBBF02E}">
      <dsp:nvSpPr>
        <dsp:cNvPr id="0" name=""/>
        <dsp:cNvSpPr/>
      </dsp:nvSpPr>
      <dsp:spPr>
        <a:xfrm rot="21360000">
          <a:off x="3726034" y="2142780"/>
          <a:ext cx="1517989" cy="5242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kern="1200" dirty="0">
              <a:latin typeface="Book Antiqua" panose="02040602050305030304" pitchFamily="18" charset="0"/>
            </a:rPr>
            <a:t> Ίσως η εξοικείωση των μικρών μαθητών με υπολογιστές</a:t>
          </a:r>
        </a:p>
      </dsp:txBody>
      <dsp:txXfrm>
        <a:off x="3751625" y="2168371"/>
        <a:ext cx="1466807" cy="473047"/>
      </dsp:txXfrm>
    </dsp:sp>
    <dsp:sp modelId="{FADC03E1-275E-42E5-BB56-801D9080A2F6}">
      <dsp:nvSpPr>
        <dsp:cNvPr id="0" name=""/>
        <dsp:cNvSpPr/>
      </dsp:nvSpPr>
      <dsp:spPr>
        <a:xfrm rot="21360000">
          <a:off x="3676459" y="1374063"/>
          <a:ext cx="1503129" cy="7367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kern="1200" dirty="0">
              <a:latin typeface="Book Antiqua" panose="02040602050305030304" pitchFamily="18" charset="0"/>
            </a:rPr>
            <a:t>Περισσότερη ανατροφοδότηση με κάποιο σύστημα επιβράβευσης</a:t>
          </a:r>
        </a:p>
      </dsp:txBody>
      <dsp:txXfrm>
        <a:off x="3712424" y="1410028"/>
        <a:ext cx="1431199" cy="66481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81C9B-81E5-497E-9B40-75084283D50F}">
      <dsp:nvSpPr>
        <dsp:cNvPr id="0" name=""/>
        <dsp:cNvSpPr/>
      </dsp:nvSpPr>
      <dsp:spPr>
        <a:xfrm>
          <a:off x="3170693" y="1781"/>
          <a:ext cx="4750236" cy="208506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l-GR" sz="1100" kern="1200" dirty="0">
              <a:latin typeface="Book Antiqua" panose="02040602050305030304" pitchFamily="18" charset="0"/>
            </a:rPr>
            <a:t> </a:t>
          </a:r>
          <a:r>
            <a:rPr lang="el-GR" sz="1200" b="1" i="1" kern="1200" dirty="0">
              <a:latin typeface="Book Antiqua" panose="02040602050305030304" pitchFamily="18" charset="0"/>
            </a:rPr>
            <a:t>Το ΕΥ έχει δημιουργηθεί, με βάση τις  αρχές και τη μεθοδολογία της ΕξΑΕ.</a:t>
          </a:r>
          <a:r>
            <a:rPr lang="el-GR" sz="1200" kern="1200" dirty="0">
              <a:latin typeface="Book Antiqua" panose="02040602050305030304" pitchFamily="18" charset="0"/>
            </a:rPr>
            <a:t>  Σύμφωνα με: βασικές   αρχές Αναστασιάδη &amp; Σπαντιδάκη (2007), </a:t>
          </a:r>
          <a:r>
            <a:rPr lang="el-GR" sz="1200" kern="1200" dirty="0" err="1">
              <a:latin typeface="Book Antiqua" panose="02040602050305030304" pitchFamily="18" charset="0"/>
            </a:rPr>
            <a:t>Σπανακά</a:t>
          </a:r>
          <a:r>
            <a:rPr lang="el-GR" sz="1200" kern="1200" dirty="0">
              <a:latin typeface="Book Antiqua" panose="02040602050305030304" pitchFamily="18" charset="0"/>
            </a:rPr>
            <a:t> &amp; Λιοναράκης (2017), </a:t>
          </a:r>
          <a:r>
            <a:rPr lang="el-GR" sz="1200" b="0" i="0" kern="1200" dirty="0">
              <a:latin typeface="Book Antiqua" panose="02040602050305030304" pitchFamily="18" charset="0"/>
            </a:rPr>
            <a:t>τυπολογία των West &amp; Λιοναράκη (2001) &amp; Μανούσου, Χαρτοφύλακα, Ιωακειμίδου, Παπαδημητρίου &amp; Καραγιάννη (2020β)</a:t>
          </a:r>
        </a:p>
        <a:p>
          <a:pPr marL="114300" lvl="1" indent="-114300" algn="l" defTabSz="533400">
            <a:lnSpc>
              <a:spcPct val="90000"/>
            </a:lnSpc>
            <a:spcBef>
              <a:spcPct val="0"/>
            </a:spcBef>
            <a:spcAft>
              <a:spcPct val="15000"/>
            </a:spcAft>
            <a:buChar char="•"/>
          </a:pPr>
          <a:r>
            <a:rPr lang="el-GR" sz="1200" kern="1200" dirty="0">
              <a:latin typeface="Book Antiqua" panose="02040602050305030304" pitchFamily="18" charset="0"/>
            </a:rPr>
            <a:t> </a:t>
          </a:r>
          <a:r>
            <a:rPr lang="el-GR" sz="1200" b="1" i="1" kern="1200" dirty="0">
              <a:latin typeface="Book Antiqua" panose="02040602050305030304" pitchFamily="18" charset="0"/>
            </a:rPr>
            <a:t>Για τη δημιουργία του ΕΥ λήφθηκαν υπόψη οι αρχές της πολυμεσικής μάθησης. </a:t>
          </a:r>
          <a:endParaRPr lang="el-GR" sz="1200" b="0" i="0" kern="1200" dirty="0">
            <a:latin typeface="Book Antiqua" panose="02040602050305030304" pitchFamily="18" charset="0"/>
          </a:endParaRPr>
        </a:p>
      </dsp:txBody>
      <dsp:txXfrm>
        <a:off x="3170693" y="262414"/>
        <a:ext cx="3968338" cy="1563796"/>
      </dsp:txXfrm>
    </dsp:sp>
    <dsp:sp modelId="{001B33C1-DAFD-4CD6-BBAE-374ACF32F86F}">
      <dsp:nvSpPr>
        <dsp:cNvPr id="0" name=""/>
        <dsp:cNvSpPr/>
      </dsp:nvSpPr>
      <dsp:spPr>
        <a:xfrm>
          <a:off x="3869" y="155955"/>
          <a:ext cx="3166824" cy="17767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 sz="2800" b="1" kern="1200" dirty="0">
              <a:solidFill>
                <a:schemeClr val="bg1"/>
              </a:solidFill>
              <a:effectLst>
                <a:outerShdw blurRad="38100" dist="38100" dir="2700000" algn="tl">
                  <a:srgbClr val="000000">
                    <a:alpha val="43137"/>
                  </a:srgbClr>
                </a:outerShdw>
              </a:effectLst>
              <a:latin typeface="Dancing Script"/>
              <a:ea typeface="Dancing Script"/>
              <a:cs typeface="Dancing Script"/>
              <a:sym typeface="Dancing Script"/>
            </a:rPr>
            <a:t>1</a:t>
          </a:r>
          <a:r>
            <a:rPr lang="el-GR" sz="2800" b="1" i="1" u="sng" kern="1200" baseline="30000" dirty="0">
              <a:effectLst>
                <a:outerShdw blurRad="38100" dist="38100" dir="2700000" algn="tl">
                  <a:srgbClr val="000000">
                    <a:alpha val="43137"/>
                  </a:srgbClr>
                </a:outerShdw>
              </a:effectLst>
              <a:latin typeface="Book Antiqua" panose="02040602050305030304" pitchFamily="18" charset="0"/>
            </a:rPr>
            <a:t>ης</a:t>
          </a:r>
          <a:r>
            <a:rPr lang="el-GR" sz="2800" b="1" i="1" u="sng" kern="1200" dirty="0">
              <a:effectLst>
                <a:outerShdw blurRad="38100" dist="38100" dir="2700000" algn="tl">
                  <a:srgbClr val="000000">
                    <a:alpha val="43137"/>
                  </a:srgbClr>
                </a:outerShdw>
              </a:effectLst>
              <a:latin typeface="Book Antiqua" panose="02040602050305030304" pitchFamily="18" charset="0"/>
            </a:rPr>
            <a:t> έρευνας</a:t>
          </a:r>
        </a:p>
      </dsp:txBody>
      <dsp:txXfrm>
        <a:off x="90601" y="242687"/>
        <a:ext cx="2993360" cy="1603249"/>
      </dsp:txXfrm>
    </dsp:sp>
    <dsp:sp modelId="{D1EFB81B-81D1-44E5-BCB1-3454A00BAC37}">
      <dsp:nvSpPr>
        <dsp:cNvPr id="0" name=""/>
        <dsp:cNvSpPr/>
      </dsp:nvSpPr>
      <dsp:spPr>
        <a:xfrm>
          <a:off x="3169919" y="2264515"/>
          <a:ext cx="4754880" cy="177671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150000"/>
            </a:lnSpc>
            <a:spcBef>
              <a:spcPct val="0"/>
            </a:spcBef>
            <a:spcAft>
              <a:spcPct val="15000"/>
            </a:spcAft>
            <a:buChar char="•"/>
          </a:pPr>
          <a:r>
            <a:rPr lang="el-GR" sz="1300" b="1" i="1" kern="1200" dirty="0">
              <a:latin typeface="Book Antiqua" panose="02040602050305030304" pitchFamily="18" charset="0"/>
            </a:rPr>
            <a:t>Το ΕΥ κρίνεται εύχρηστο</a:t>
          </a:r>
        </a:p>
        <a:p>
          <a:pPr marL="114300" lvl="1" indent="-114300" algn="l" defTabSz="577850">
            <a:lnSpc>
              <a:spcPct val="90000"/>
            </a:lnSpc>
            <a:spcBef>
              <a:spcPct val="0"/>
            </a:spcBef>
            <a:spcAft>
              <a:spcPct val="15000"/>
            </a:spcAft>
            <a:buChar char="•"/>
          </a:pPr>
          <a:r>
            <a:rPr lang="el-GR" sz="1300" b="1" i="1" kern="1200" dirty="0">
              <a:latin typeface="Book Antiqua" panose="02040602050305030304" pitchFamily="18" charset="0"/>
            </a:rPr>
            <a:t>Είναι κατάλληλο να χρησιμοποιηθεί στην εκπαιδευτική πράξη, ως συμπληρωματικό</a:t>
          </a:r>
        </a:p>
        <a:p>
          <a:pPr marL="114300" lvl="1" indent="-114300" algn="l" defTabSz="577850">
            <a:lnSpc>
              <a:spcPct val="90000"/>
            </a:lnSpc>
            <a:spcBef>
              <a:spcPct val="0"/>
            </a:spcBef>
            <a:spcAft>
              <a:spcPct val="15000"/>
            </a:spcAft>
            <a:buChar char="•"/>
          </a:pPr>
          <a:r>
            <a:rPr lang="el-GR" sz="1300" b="1" i="1" kern="1200" dirty="0">
              <a:latin typeface="Book Antiqua" panose="02040602050305030304" pitchFamily="18" charset="0"/>
            </a:rPr>
            <a:t>Το διδακτικό του περιεχόμενο θεωρείται πλήρες και επαρκές </a:t>
          </a:r>
        </a:p>
      </dsp:txBody>
      <dsp:txXfrm>
        <a:off x="3169919" y="2486604"/>
        <a:ext cx="4088613" cy="1332535"/>
      </dsp:txXfrm>
    </dsp:sp>
    <dsp:sp modelId="{D8DA02C0-A942-4351-AA26-471635B2093D}">
      <dsp:nvSpPr>
        <dsp:cNvPr id="0" name=""/>
        <dsp:cNvSpPr/>
      </dsp:nvSpPr>
      <dsp:spPr>
        <a:xfrm>
          <a:off x="0" y="2264515"/>
          <a:ext cx="3169920" cy="17767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b="0" u="sng" kern="1200" dirty="0">
              <a:solidFill>
                <a:schemeClr val="bg1"/>
              </a:solidFill>
              <a:effectLst>
                <a:outerShdw blurRad="38100" dist="38100" dir="2700000" algn="tl">
                  <a:srgbClr val="000000">
                    <a:alpha val="43137"/>
                  </a:srgbClr>
                </a:outerShdw>
              </a:effectLst>
              <a:latin typeface="Dancing Script" panose="020B0604020202020204" charset="0"/>
            </a:rPr>
            <a:t>2</a:t>
          </a:r>
          <a:r>
            <a:rPr lang="el-GR" sz="2800" b="1" i="1" u="sng" kern="1200" baseline="30000" dirty="0">
              <a:effectLst>
                <a:outerShdw blurRad="38100" dist="38100" dir="2700000" algn="tl">
                  <a:srgbClr val="000000">
                    <a:alpha val="43137"/>
                  </a:srgbClr>
                </a:outerShdw>
              </a:effectLst>
              <a:latin typeface="Book Antiqua" panose="02040602050305030304" pitchFamily="18" charset="0"/>
            </a:rPr>
            <a:t>ης</a:t>
          </a:r>
          <a:r>
            <a:rPr lang="el-GR" sz="2800" b="1" i="1" u="sng" kern="1200" dirty="0">
              <a:effectLst>
                <a:outerShdw blurRad="38100" dist="38100" dir="2700000" algn="tl">
                  <a:srgbClr val="000000">
                    <a:alpha val="43137"/>
                  </a:srgbClr>
                </a:outerShdw>
              </a:effectLst>
              <a:latin typeface="Book Antiqua" panose="02040602050305030304" pitchFamily="18" charset="0"/>
            </a:rPr>
            <a:t> έρευνας</a:t>
          </a:r>
        </a:p>
      </dsp:txBody>
      <dsp:txXfrm>
        <a:off x="86732" y="2351247"/>
        <a:ext cx="2996456" cy="160324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56C42-7080-463D-B495-CDAA3F7027A6}">
      <dsp:nvSpPr>
        <dsp:cNvPr id="0" name=""/>
        <dsp:cNvSpPr/>
      </dsp:nvSpPr>
      <dsp:spPr>
        <a:xfrm>
          <a:off x="0" y="0"/>
          <a:ext cx="659891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7BE59E-08FA-4F8B-942E-701619B0E677}">
      <dsp:nvSpPr>
        <dsp:cNvPr id="0" name=""/>
        <dsp:cNvSpPr/>
      </dsp:nvSpPr>
      <dsp:spPr>
        <a:xfrm>
          <a:off x="0" y="0"/>
          <a:ext cx="2034539" cy="4080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ctr" defTabSz="1111250">
            <a:lnSpc>
              <a:spcPct val="90000"/>
            </a:lnSpc>
            <a:spcBef>
              <a:spcPct val="0"/>
            </a:spcBef>
            <a:spcAft>
              <a:spcPct val="35000"/>
            </a:spcAft>
            <a:buNone/>
          </a:pPr>
          <a:endParaRPr lang="el-GR" sz="2500" b="1" i="1" u="sng" kern="1200" dirty="0">
            <a:solidFill>
              <a:srgbClr val="B83C47"/>
            </a:solidFill>
            <a:effectLst>
              <a:outerShdw blurRad="38100" dist="38100" dir="2700000" algn="tl">
                <a:srgbClr val="000000">
                  <a:alpha val="43137"/>
                </a:srgbClr>
              </a:outerShdw>
            </a:effectLst>
            <a:latin typeface="Book Antiqua" panose="02040602050305030304" pitchFamily="18" charset="0"/>
          </a:endParaRPr>
        </a:p>
        <a:p>
          <a:pPr marL="0" lvl="0" indent="0" algn="ctr" defTabSz="1111250">
            <a:lnSpc>
              <a:spcPct val="90000"/>
            </a:lnSpc>
            <a:spcBef>
              <a:spcPct val="0"/>
            </a:spcBef>
            <a:spcAft>
              <a:spcPct val="35000"/>
            </a:spcAft>
            <a:buNone/>
          </a:pPr>
          <a:endParaRPr lang="el-GR" sz="2500" b="1" i="1" u="sng" kern="1200" dirty="0">
            <a:solidFill>
              <a:srgbClr val="B83C47"/>
            </a:solidFill>
            <a:effectLst>
              <a:outerShdw blurRad="38100" dist="38100" dir="2700000" algn="tl">
                <a:srgbClr val="000000">
                  <a:alpha val="43137"/>
                </a:srgbClr>
              </a:outerShdw>
            </a:effectLst>
            <a:latin typeface="Book Antiqua" panose="02040602050305030304" pitchFamily="18" charset="0"/>
          </a:endParaRPr>
        </a:p>
        <a:p>
          <a:pPr marL="0" lvl="0" indent="0" algn="ctr" defTabSz="1111250">
            <a:lnSpc>
              <a:spcPct val="90000"/>
            </a:lnSpc>
            <a:spcBef>
              <a:spcPct val="0"/>
            </a:spcBef>
            <a:spcAft>
              <a:spcPct val="35000"/>
            </a:spcAft>
            <a:buNone/>
          </a:pPr>
          <a:endParaRPr lang="el-GR" sz="2500" b="1" i="1" u="sng" kern="1200" dirty="0">
            <a:solidFill>
              <a:srgbClr val="B83C47"/>
            </a:solidFill>
            <a:effectLst>
              <a:outerShdw blurRad="38100" dist="38100" dir="2700000" algn="tl">
                <a:srgbClr val="000000">
                  <a:alpha val="43137"/>
                </a:srgbClr>
              </a:outerShdw>
            </a:effectLst>
            <a:latin typeface="Book Antiqua" panose="02040602050305030304" pitchFamily="18" charset="0"/>
          </a:endParaRPr>
        </a:p>
        <a:p>
          <a:pPr marL="0" lvl="0" indent="0" algn="ctr" defTabSz="1111250">
            <a:lnSpc>
              <a:spcPct val="90000"/>
            </a:lnSpc>
            <a:spcBef>
              <a:spcPct val="0"/>
            </a:spcBef>
            <a:spcAft>
              <a:spcPct val="35000"/>
            </a:spcAft>
            <a:buNone/>
          </a:pPr>
          <a:r>
            <a:rPr lang="el-GR" sz="2500" b="1" i="1" u="sng" kern="1200" dirty="0">
              <a:solidFill>
                <a:srgbClr val="B83C47"/>
              </a:solidFill>
              <a:effectLst>
                <a:outerShdw blurRad="38100" dist="38100" dir="2700000" algn="tl">
                  <a:srgbClr val="000000">
                    <a:alpha val="43137"/>
                  </a:srgbClr>
                </a:outerShdw>
              </a:effectLst>
              <a:latin typeface="Book Antiqua" panose="02040602050305030304" pitchFamily="18" charset="0"/>
            </a:rPr>
            <a:t>Περιορισμοί</a:t>
          </a:r>
          <a:r>
            <a:rPr lang="el-GR" sz="2500" b="1" i="1" u="sng" kern="1200" dirty="0">
              <a:effectLst>
                <a:outerShdw blurRad="38100" dist="38100" dir="2700000" algn="tl">
                  <a:srgbClr val="000000">
                    <a:alpha val="43137"/>
                  </a:srgbClr>
                </a:outerShdw>
              </a:effectLst>
              <a:latin typeface="Book Antiqua" panose="02040602050305030304" pitchFamily="18" charset="0"/>
            </a:rPr>
            <a:t> </a:t>
          </a:r>
          <a:r>
            <a:rPr lang="el-GR" sz="2500" b="1" i="1" u="sng" kern="1200" dirty="0">
              <a:solidFill>
                <a:srgbClr val="B83C47"/>
              </a:solidFill>
              <a:effectLst>
                <a:outerShdw blurRad="38100" dist="38100" dir="2700000" algn="tl">
                  <a:srgbClr val="000000">
                    <a:alpha val="43137"/>
                  </a:srgbClr>
                </a:outerShdw>
              </a:effectLst>
              <a:latin typeface="Book Antiqua" panose="02040602050305030304" pitchFamily="18" charset="0"/>
            </a:rPr>
            <a:t>Έρευνας</a:t>
          </a:r>
        </a:p>
      </dsp:txBody>
      <dsp:txXfrm>
        <a:off x="0" y="0"/>
        <a:ext cx="2034539" cy="4080510"/>
      </dsp:txXfrm>
    </dsp:sp>
    <dsp:sp modelId="{EBF5B219-A75E-4AC3-B374-D6B2F20E4B3B}">
      <dsp:nvSpPr>
        <dsp:cNvPr id="0" name=""/>
        <dsp:cNvSpPr/>
      </dsp:nvSpPr>
      <dsp:spPr>
        <a:xfrm>
          <a:off x="2119989" y="47967"/>
          <a:ext cx="4471927" cy="959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 sz="1400" b="1" kern="1200" dirty="0">
              <a:solidFill>
                <a:srgbClr val="B83C47"/>
              </a:solidFill>
              <a:latin typeface="Dancing Script"/>
              <a:ea typeface="Dancing Script"/>
              <a:cs typeface="Dancing Script"/>
              <a:sym typeface="Dancing Script"/>
            </a:rPr>
            <a:t>1</a:t>
          </a:r>
          <a:r>
            <a:rPr lang="el-GR" sz="1400" b="1" kern="1200" dirty="0">
              <a:solidFill>
                <a:schemeClr val="dk1"/>
              </a:solidFill>
              <a:latin typeface="Dancing Script"/>
              <a:ea typeface="Dancing Script"/>
              <a:cs typeface="Dancing Script"/>
              <a:sym typeface="Dancing Script"/>
            </a:rPr>
            <a:t>. </a:t>
          </a:r>
          <a:r>
            <a:rPr lang="el-GR" sz="1400" kern="1200" dirty="0">
              <a:latin typeface="Book Antiqua" panose="02040602050305030304" pitchFamily="18" charset="0"/>
            </a:rPr>
            <a:t>Το Ε.Υ δεν αποτέλεσε μέσο που χρησιμοποιήθηκε στο πλαίσιο μιας εκπαιδευτικής παρέμβασης</a:t>
          </a:r>
        </a:p>
      </dsp:txBody>
      <dsp:txXfrm>
        <a:off x="2119989" y="47967"/>
        <a:ext cx="4471927" cy="959358"/>
      </dsp:txXfrm>
    </dsp:sp>
    <dsp:sp modelId="{2B0D60B8-1F43-4046-AF99-76AC72AAE334}">
      <dsp:nvSpPr>
        <dsp:cNvPr id="0" name=""/>
        <dsp:cNvSpPr/>
      </dsp:nvSpPr>
      <dsp:spPr>
        <a:xfrm>
          <a:off x="2034539" y="1007326"/>
          <a:ext cx="455737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99326B-216A-4C40-8400-D42804B70484}">
      <dsp:nvSpPr>
        <dsp:cNvPr id="0" name=""/>
        <dsp:cNvSpPr/>
      </dsp:nvSpPr>
      <dsp:spPr>
        <a:xfrm>
          <a:off x="2119989" y="1055294"/>
          <a:ext cx="4471927" cy="959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 sz="1400" b="1" kern="1200" dirty="0">
              <a:solidFill>
                <a:srgbClr val="B83C47"/>
              </a:solidFill>
              <a:latin typeface="Dancing Script"/>
              <a:ea typeface="Dancing Script"/>
              <a:cs typeface="Dancing Script"/>
              <a:sym typeface="Dancing Script"/>
            </a:rPr>
            <a:t>2</a:t>
          </a:r>
          <a:r>
            <a:rPr lang="el-GR" sz="1400" b="1" kern="1200" dirty="0">
              <a:solidFill>
                <a:schemeClr val="dk1"/>
              </a:solidFill>
              <a:latin typeface="Dancing Script"/>
              <a:ea typeface="Dancing Script"/>
              <a:cs typeface="Dancing Script"/>
              <a:sym typeface="Dancing Script"/>
            </a:rPr>
            <a:t>. </a:t>
          </a:r>
          <a:r>
            <a:rPr lang="el-GR" sz="1400" kern="1200" dirty="0">
              <a:latin typeface="Book Antiqua" panose="02040602050305030304" pitchFamily="18" charset="0"/>
            </a:rPr>
            <a:t>Τα άτομα που αξιολόγησαν το ΕΥ ήταν γυναίκες</a:t>
          </a:r>
        </a:p>
      </dsp:txBody>
      <dsp:txXfrm>
        <a:off x="2119989" y="1055294"/>
        <a:ext cx="4471927" cy="959358"/>
      </dsp:txXfrm>
    </dsp:sp>
    <dsp:sp modelId="{4A32CAFE-B744-47C1-91D4-B0E02E756B7E}">
      <dsp:nvSpPr>
        <dsp:cNvPr id="0" name=""/>
        <dsp:cNvSpPr/>
      </dsp:nvSpPr>
      <dsp:spPr>
        <a:xfrm>
          <a:off x="2034539" y="2014652"/>
          <a:ext cx="455737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6A748B-92F9-4856-9798-FFBF2321D6AD}">
      <dsp:nvSpPr>
        <dsp:cNvPr id="0" name=""/>
        <dsp:cNvSpPr/>
      </dsp:nvSpPr>
      <dsp:spPr>
        <a:xfrm>
          <a:off x="2119989" y="2062620"/>
          <a:ext cx="4471927" cy="959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 sz="1400" b="1" kern="1200" dirty="0">
              <a:solidFill>
                <a:srgbClr val="B83C47"/>
              </a:solidFill>
              <a:latin typeface="Dancing Script"/>
              <a:ea typeface="Dancing Script"/>
              <a:cs typeface="Dancing Script"/>
              <a:sym typeface="Dancing Script"/>
            </a:rPr>
            <a:t>3</a:t>
          </a:r>
          <a:r>
            <a:rPr lang="el-GR" sz="1400" b="1" kern="1200" dirty="0">
              <a:solidFill>
                <a:schemeClr val="dk1"/>
              </a:solidFill>
              <a:latin typeface="Dancing Script"/>
              <a:ea typeface="Dancing Script"/>
              <a:cs typeface="Dancing Script"/>
              <a:sym typeface="Dancing Script"/>
            </a:rPr>
            <a:t>. </a:t>
          </a:r>
          <a:r>
            <a:rPr lang="el-GR" sz="1400" kern="1200" dirty="0">
              <a:latin typeface="Book Antiqua" panose="02040602050305030304" pitchFamily="18" charset="0"/>
            </a:rPr>
            <a:t>Το δείγμα ήταν αποτέλεσμα σκόπιμης δειγματοληψίας, η οποία δεν ενδείκνυται για γενίκευση ευρημάτων</a:t>
          </a:r>
        </a:p>
      </dsp:txBody>
      <dsp:txXfrm>
        <a:off x="2119989" y="2062620"/>
        <a:ext cx="4471927" cy="959358"/>
      </dsp:txXfrm>
    </dsp:sp>
    <dsp:sp modelId="{5502B013-F44B-4BBD-AB7C-E51952F79D0A}">
      <dsp:nvSpPr>
        <dsp:cNvPr id="0" name=""/>
        <dsp:cNvSpPr/>
      </dsp:nvSpPr>
      <dsp:spPr>
        <a:xfrm>
          <a:off x="2034539" y="3021978"/>
          <a:ext cx="455737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DCFE0C-8DCF-495F-9E61-714305ADA400}">
      <dsp:nvSpPr>
        <dsp:cNvPr id="0" name=""/>
        <dsp:cNvSpPr/>
      </dsp:nvSpPr>
      <dsp:spPr>
        <a:xfrm>
          <a:off x="2119989" y="3069946"/>
          <a:ext cx="4471927" cy="959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kern="1200" dirty="0">
              <a:solidFill>
                <a:srgbClr val="B83C47"/>
              </a:solidFill>
              <a:latin typeface="Book Antiqua" panose="02040602050305030304" pitchFamily="18" charset="0"/>
            </a:rPr>
            <a:t>4</a:t>
          </a:r>
          <a:r>
            <a:rPr lang="el-GR" sz="1400" kern="1200" dirty="0">
              <a:latin typeface="Book Antiqua" panose="02040602050305030304" pitchFamily="18" charset="0"/>
            </a:rPr>
            <a:t>. Η εφαρμογή διαμορφωτικής αξιολόγησης, αφού ο στόχος της είναι η βελτίωση του υλικού και όχι η ανάδειξη ευρημάτων</a:t>
          </a:r>
        </a:p>
      </dsp:txBody>
      <dsp:txXfrm>
        <a:off x="2119989" y="3069946"/>
        <a:ext cx="4471927" cy="959358"/>
      </dsp:txXfrm>
    </dsp:sp>
    <dsp:sp modelId="{9F9AB0D9-9C83-4A6F-BADF-79F39D3D5162}">
      <dsp:nvSpPr>
        <dsp:cNvPr id="0" name=""/>
        <dsp:cNvSpPr/>
      </dsp:nvSpPr>
      <dsp:spPr>
        <a:xfrm>
          <a:off x="2034539" y="4029304"/>
          <a:ext cx="455737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56C42-7080-463D-B495-CDAA3F7027A6}">
      <dsp:nvSpPr>
        <dsp:cNvPr id="0" name=""/>
        <dsp:cNvSpPr/>
      </dsp:nvSpPr>
      <dsp:spPr>
        <a:xfrm>
          <a:off x="0" y="1984"/>
          <a:ext cx="6096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7BE59E-08FA-4F8B-942E-701619B0E677}">
      <dsp:nvSpPr>
        <dsp:cNvPr id="0" name=""/>
        <dsp:cNvSpPr/>
      </dsp:nvSpPr>
      <dsp:spPr>
        <a:xfrm>
          <a:off x="0" y="1984"/>
          <a:ext cx="1879482" cy="4060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endParaRPr lang="el-GR" sz="2200" b="1" i="1" u="sng" kern="1200" dirty="0">
            <a:solidFill>
              <a:srgbClr val="B83C47"/>
            </a:solidFill>
            <a:effectLst>
              <a:outerShdw blurRad="38100" dist="38100" dir="2700000" algn="tl">
                <a:srgbClr val="000000">
                  <a:alpha val="43137"/>
                </a:srgbClr>
              </a:outerShdw>
            </a:effectLst>
            <a:latin typeface="Book Antiqua" panose="02040602050305030304" pitchFamily="18" charset="0"/>
          </a:endParaRPr>
        </a:p>
        <a:p>
          <a:pPr marL="0" lvl="0" indent="0" algn="ctr" defTabSz="977900">
            <a:lnSpc>
              <a:spcPct val="90000"/>
            </a:lnSpc>
            <a:spcBef>
              <a:spcPct val="0"/>
            </a:spcBef>
            <a:spcAft>
              <a:spcPct val="35000"/>
            </a:spcAft>
            <a:buNone/>
          </a:pPr>
          <a:endParaRPr lang="el-GR" sz="2200" b="1" i="1" u="sng" kern="1200" dirty="0">
            <a:solidFill>
              <a:srgbClr val="B83C47"/>
            </a:solidFill>
            <a:effectLst>
              <a:outerShdw blurRad="38100" dist="38100" dir="2700000" algn="tl">
                <a:srgbClr val="000000">
                  <a:alpha val="43137"/>
                </a:srgbClr>
              </a:outerShdw>
            </a:effectLst>
            <a:latin typeface="Book Antiqua" panose="02040602050305030304" pitchFamily="18" charset="0"/>
          </a:endParaRPr>
        </a:p>
        <a:p>
          <a:pPr marL="0" lvl="0" indent="0" algn="ctr" defTabSz="977900">
            <a:lnSpc>
              <a:spcPct val="90000"/>
            </a:lnSpc>
            <a:spcBef>
              <a:spcPct val="0"/>
            </a:spcBef>
            <a:spcAft>
              <a:spcPct val="35000"/>
            </a:spcAft>
            <a:buNone/>
          </a:pPr>
          <a:r>
            <a:rPr lang="el-GR" sz="2200" b="1" i="1" u="sng" kern="1200" dirty="0">
              <a:solidFill>
                <a:srgbClr val="B83C47"/>
              </a:solidFill>
              <a:effectLst>
                <a:outerShdw blurRad="38100" dist="38100" dir="2700000" algn="tl">
                  <a:srgbClr val="000000">
                    <a:alpha val="43137"/>
                  </a:srgbClr>
                </a:outerShdw>
              </a:effectLst>
              <a:latin typeface="Book Antiqua" panose="02040602050305030304" pitchFamily="18" charset="0"/>
            </a:rPr>
            <a:t>Μελλοντικές προτάσεις για περαιτέρω έρευνα </a:t>
          </a:r>
        </a:p>
        <a:p>
          <a:pPr marL="0" lvl="0" indent="0" algn="ctr" defTabSz="977900">
            <a:lnSpc>
              <a:spcPct val="90000"/>
            </a:lnSpc>
            <a:spcBef>
              <a:spcPct val="0"/>
            </a:spcBef>
            <a:spcAft>
              <a:spcPct val="35000"/>
            </a:spcAft>
            <a:buNone/>
          </a:pPr>
          <a:endParaRPr lang="el-GR" sz="2200" b="1" i="1" u="sng" kern="1200" dirty="0">
            <a:solidFill>
              <a:srgbClr val="B83C47"/>
            </a:solidFill>
            <a:effectLst>
              <a:outerShdw blurRad="38100" dist="38100" dir="2700000" algn="tl">
                <a:srgbClr val="000000">
                  <a:alpha val="43137"/>
                </a:srgbClr>
              </a:outerShdw>
            </a:effectLst>
            <a:latin typeface="Book Antiqua" panose="02040602050305030304" pitchFamily="18" charset="0"/>
          </a:endParaRPr>
        </a:p>
        <a:p>
          <a:pPr marL="0" lvl="0" indent="0" algn="ctr" defTabSz="977900">
            <a:lnSpc>
              <a:spcPct val="90000"/>
            </a:lnSpc>
            <a:spcBef>
              <a:spcPct val="0"/>
            </a:spcBef>
            <a:spcAft>
              <a:spcPct val="35000"/>
            </a:spcAft>
            <a:buNone/>
          </a:pPr>
          <a:endParaRPr lang="el-GR" sz="2200" b="1" i="1" u="sng" kern="1200" dirty="0">
            <a:solidFill>
              <a:srgbClr val="B83C47"/>
            </a:solidFill>
            <a:effectLst>
              <a:outerShdw blurRad="38100" dist="38100" dir="2700000" algn="tl">
                <a:srgbClr val="000000">
                  <a:alpha val="43137"/>
                </a:srgbClr>
              </a:outerShdw>
            </a:effectLst>
            <a:latin typeface="Book Antiqua" panose="02040602050305030304" pitchFamily="18" charset="0"/>
          </a:endParaRPr>
        </a:p>
      </dsp:txBody>
      <dsp:txXfrm>
        <a:off x="0" y="1984"/>
        <a:ext cx="1879482" cy="4060031"/>
      </dsp:txXfrm>
    </dsp:sp>
    <dsp:sp modelId="{EBF5B219-A75E-4AC3-B374-D6B2F20E4B3B}">
      <dsp:nvSpPr>
        <dsp:cNvPr id="0" name=""/>
        <dsp:cNvSpPr/>
      </dsp:nvSpPr>
      <dsp:spPr>
        <a:xfrm>
          <a:off x="1958420" y="65422"/>
          <a:ext cx="4131111" cy="126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 sz="1400" b="1" kern="1200" dirty="0">
              <a:solidFill>
                <a:srgbClr val="B83C47"/>
              </a:solidFill>
              <a:latin typeface="Dancing Script"/>
              <a:ea typeface="Dancing Script"/>
              <a:cs typeface="Dancing Script"/>
              <a:sym typeface="Dancing Script"/>
            </a:rPr>
            <a:t>1</a:t>
          </a:r>
          <a:r>
            <a:rPr lang="el-GR" sz="1400" b="1" kern="1200" dirty="0">
              <a:solidFill>
                <a:schemeClr val="dk1"/>
              </a:solidFill>
              <a:latin typeface="Dancing Script"/>
              <a:ea typeface="Dancing Script"/>
              <a:cs typeface="Dancing Script"/>
              <a:sym typeface="Dancing Script"/>
            </a:rPr>
            <a:t>. </a:t>
          </a:r>
          <a:r>
            <a:rPr lang="el-GR" sz="1400" b="0" kern="1200" dirty="0">
              <a:solidFill>
                <a:schemeClr val="dk1"/>
              </a:solidFill>
              <a:latin typeface="Book Antiqua" panose="02040602050305030304" pitchFamily="18" charset="0"/>
              <a:sym typeface="Dancing Script"/>
            </a:rPr>
            <a:t>Η εφαρμογή του ΕΥ, στο πλαίσιο μιας διδακτικής παρέμβασης, καθώς και η αποτίμησή του από τους μαθητές</a:t>
          </a:r>
          <a:endParaRPr lang="el-GR" sz="1400" b="0" kern="1200" dirty="0">
            <a:latin typeface="Book Antiqua" panose="02040602050305030304" pitchFamily="18" charset="0"/>
          </a:endParaRPr>
        </a:p>
      </dsp:txBody>
      <dsp:txXfrm>
        <a:off x="1958420" y="65422"/>
        <a:ext cx="4131111" cy="1268759"/>
      </dsp:txXfrm>
    </dsp:sp>
    <dsp:sp modelId="{2B0D60B8-1F43-4046-AF99-76AC72AAE334}">
      <dsp:nvSpPr>
        <dsp:cNvPr id="0" name=""/>
        <dsp:cNvSpPr/>
      </dsp:nvSpPr>
      <dsp:spPr>
        <a:xfrm>
          <a:off x="1879482" y="1334182"/>
          <a:ext cx="421004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99326B-216A-4C40-8400-D42804B70484}">
      <dsp:nvSpPr>
        <dsp:cNvPr id="0" name=""/>
        <dsp:cNvSpPr/>
      </dsp:nvSpPr>
      <dsp:spPr>
        <a:xfrm>
          <a:off x="1958420" y="1397620"/>
          <a:ext cx="4131111" cy="126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 sz="1400" b="1" kern="1200" dirty="0">
              <a:solidFill>
                <a:srgbClr val="B83C47"/>
              </a:solidFill>
              <a:latin typeface="Dancing Script"/>
              <a:ea typeface="Dancing Script"/>
              <a:cs typeface="Dancing Script"/>
              <a:sym typeface="Dancing Script"/>
            </a:rPr>
            <a:t>2</a:t>
          </a:r>
          <a:r>
            <a:rPr lang="el-GR" sz="1400" b="1" kern="1200" dirty="0">
              <a:solidFill>
                <a:schemeClr val="dk1"/>
              </a:solidFill>
              <a:latin typeface="Dancing Script"/>
              <a:ea typeface="Dancing Script"/>
              <a:cs typeface="Dancing Script"/>
              <a:sym typeface="Dancing Script"/>
            </a:rPr>
            <a:t>. </a:t>
          </a:r>
          <a:r>
            <a:rPr lang="el-GR" sz="1400" b="0" kern="1200" dirty="0">
              <a:solidFill>
                <a:schemeClr val="dk1"/>
              </a:solidFill>
              <a:latin typeface="Book Antiqua" panose="02040602050305030304" pitchFamily="18" charset="0"/>
              <a:sym typeface="Dancing Script"/>
            </a:rPr>
            <a:t>Πραγματοποίηση έρευνας, η οποία θα παρουσίαζε και θα σύγκρινε τα μαθησιακά αποτελέσματα, που θα προκύπτανε από τη διδασκαλία του συγκεκριμένου λογοτεχνικού κειμένου, σε δύο ομάδες μαθητών (μία πειραματική ομάδα και μία ομάδα ελέγχου)</a:t>
          </a:r>
          <a:endParaRPr lang="el-GR" sz="1400" b="0" kern="1200" dirty="0">
            <a:latin typeface="Book Antiqua" panose="02040602050305030304" pitchFamily="18" charset="0"/>
          </a:endParaRPr>
        </a:p>
      </dsp:txBody>
      <dsp:txXfrm>
        <a:off x="1958420" y="1397620"/>
        <a:ext cx="4131111" cy="1268759"/>
      </dsp:txXfrm>
    </dsp:sp>
    <dsp:sp modelId="{4A32CAFE-B744-47C1-91D4-B0E02E756B7E}">
      <dsp:nvSpPr>
        <dsp:cNvPr id="0" name=""/>
        <dsp:cNvSpPr/>
      </dsp:nvSpPr>
      <dsp:spPr>
        <a:xfrm>
          <a:off x="1879482" y="2666379"/>
          <a:ext cx="421004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6A748B-92F9-4856-9798-FFBF2321D6AD}">
      <dsp:nvSpPr>
        <dsp:cNvPr id="0" name=""/>
        <dsp:cNvSpPr/>
      </dsp:nvSpPr>
      <dsp:spPr>
        <a:xfrm>
          <a:off x="1958420" y="2729817"/>
          <a:ext cx="4131111" cy="126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 sz="1400" b="1" kern="1200" dirty="0">
              <a:solidFill>
                <a:srgbClr val="B83C47"/>
              </a:solidFill>
              <a:latin typeface="Dancing Script"/>
              <a:ea typeface="Dancing Script"/>
              <a:cs typeface="Dancing Script"/>
              <a:sym typeface="Dancing Script"/>
            </a:rPr>
            <a:t>3</a:t>
          </a:r>
          <a:r>
            <a:rPr lang="el-GR" sz="1400" b="1" kern="1200" dirty="0">
              <a:solidFill>
                <a:schemeClr val="dk1"/>
              </a:solidFill>
              <a:latin typeface="Dancing Script"/>
              <a:ea typeface="Dancing Script"/>
              <a:cs typeface="Dancing Script"/>
              <a:sym typeface="Dancing Script"/>
            </a:rPr>
            <a:t>. </a:t>
          </a:r>
          <a:r>
            <a:rPr lang="el-GR" sz="1400" b="0" kern="1200" dirty="0">
              <a:solidFill>
                <a:schemeClr val="dk1"/>
              </a:solidFill>
              <a:latin typeface="Book Antiqua" panose="02040602050305030304" pitchFamily="18" charset="0"/>
              <a:sym typeface="Dancing Script"/>
            </a:rPr>
            <a:t>Η αξιολόγηση της συμβολής της Ψηφιακής Αφήγησης στην καλλιέργεια της ενσυναίσθησης στους μαθητές της Πρωτοβάθμιας Εκπαίδευσης</a:t>
          </a:r>
          <a:r>
            <a:rPr lang="el-GR" sz="1400" b="1" kern="1200" dirty="0">
              <a:solidFill>
                <a:schemeClr val="dk1"/>
              </a:solidFill>
              <a:sym typeface="Dancing Script"/>
            </a:rPr>
            <a:t>. </a:t>
          </a:r>
          <a:endParaRPr lang="el-GR" sz="1400" kern="1200" dirty="0">
            <a:latin typeface="Book Antiqua" panose="02040602050305030304" pitchFamily="18" charset="0"/>
          </a:endParaRPr>
        </a:p>
      </dsp:txBody>
      <dsp:txXfrm>
        <a:off x="1958420" y="2729817"/>
        <a:ext cx="4131111" cy="1268759"/>
      </dsp:txXfrm>
    </dsp:sp>
    <dsp:sp modelId="{5502B013-F44B-4BBD-AB7C-E51952F79D0A}">
      <dsp:nvSpPr>
        <dsp:cNvPr id="0" name=""/>
        <dsp:cNvSpPr/>
      </dsp:nvSpPr>
      <dsp:spPr>
        <a:xfrm>
          <a:off x="1879482" y="3998577"/>
          <a:ext cx="421004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071B4-BDB8-46D4-B1DD-2225C590509B}">
      <dsp:nvSpPr>
        <dsp:cNvPr id="0" name=""/>
        <dsp:cNvSpPr/>
      </dsp:nvSpPr>
      <dsp:spPr>
        <a:xfrm rot="5400000">
          <a:off x="3075368" y="-724078"/>
          <a:ext cx="3873487" cy="553809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66750">
            <a:lnSpc>
              <a:spcPct val="90000"/>
            </a:lnSpc>
            <a:spcBef>
              <a:spcPct val="0"/>
            </a:spcBef>
            <a:spcAft>
              <a:spcPct val="15000"/>
            </a:spcAft>
            <a:buChar char="•"/>
          </a:pPr>
          <a:r>
            <a:rPr lang="el-GR" sz="1500" kern="1200" dirty="0">
              <a:solidFill>
                <a:srgbClr val="865147"/>
              </a:solidFill>
              <a:latin typeface="Book Antiqua" panose="02040602050305030304" pitchFamily="18" charset="0"/>
            </a:rPr>
            <a:t> </a:t>
          </a:r>
          <a:r>
            <a:rPr lang="el-GR" sz="1400" kern="1200" dirty="0">
              <a:solidFill>
                <a:srgbClr val="865147"/>
              </a:solidFill>
              <a:latin typeface="Book Antiqua" panose="02040602050305030304" pitchFamily="18" charset="0"/>
            </a:rPr>
            <a:t>Ποιες είναι οι αντιλήψεις των εκπαιδευτικών Πρωτοβάθμιας Εκπαίδευσης για το αν είναι εύχρηστο το συγκεκριμένο συμπληρωματικό εξ αποστάσεως εκπαιδευτικό υλικό με την αξιοποίηση της ψηφιακής αφήγησης στη διδασκαλία λογοτεχνικού κειμένου; </a:t>
          </a:r>
        </a:p>
        <a:p>
          <a:pPr marL="114300" lvl="1" indent="-114300" algn="just" defTabSz="622300">
            <a:lnSpc>
              <a:spcPct val="90000"/>
            </a:lnSpc>
            <a:spcBef>
              <a:spcPct val="0"/>
            </a:spcBef>
            <a:spcAft>
              <a:spcPct val="15000"/>
            </a:spcAft>
            <a:buChar char="•"/>
          </a:pPr>
          <a:endParaRPr lang="el-GR" sz="1400" kern="1200" dirty="0">
            <a:solidFill>
              <a:srgbClr val="865147"/>
            </a:solidFill>
            <a:latin typeface="Book Antiqua" panose="02040602050305030304" pitchFamily="18" charset="0"/>
          </a:endParaRPr>
        </a:p>
        <a:p>
          <a:pPr marL="114300" lvl="1" indent="-114300" algn="just" defTabSz="622300">
            <a:lnSpc>
              <a:spcPct val="90000"/>
            </a:lnSpc>
            <a:spcBef>
              <a:spcPct val="0"/>
            </a:spcBef>
            <a:spcAft>
              <a:spcPct val="15000"/>
            </a:spcAft>
            <a:buChar char="•"/>
          </a:pPr>
          <a:r>
            <a:rPr lang="el-GR" sz="1400" kern="1200" dirty="0">
              <a:solidFill>
                <a:srgbClr val="865147"/>
              </a:solidFill>
              <a:latin typeface="Book Antiqua" panose="02040602050305030304" pitchFamily="18" charset="0"/>
            </a:rPr>
            <a:t> Ποιες είναι οι θέσεις των εκπαιδευτικών Πρωτοβάθμιας Εκπαίδευσης για το αν το συγκεκριμένο εκπαιδευτικό υλικό μπορεί να χρησιμοποιηθεί συμπληρωματικά για τη διδασκαλία του συγκεκριμένου λογοτεχνικού κειμένου; </a:t>
          </a:r>
        </a:p>
        <a:p>
          <a:pPr marL="114300" lvl="1" indent="-114300" algn="just" defTabSz="622300">
            <a:lnSpc>
              <a:spcPct val="90000"/>
            </a:lnSpc>
            <a:spcBef>
              <a:spcPct val="0"/>
            </a:spcBef>
            <a:spcAft>
              <a:spcPct val="15000"/>
            </a:spcAft>
            <a:buChar char="•"/>
          </a:pPr>
          <a:endParaRPr lang="el-GR" sz="1400" kern="1200" dirty="0">
            <a:solidFill>
              <a:srgbClr val="865147"/>
            </a:solidFill>
            <a:latin typeface="Book Antiqua" panose="02040602050305030304" pitchFamily="18" charset="0"/>
          </a:endParaRPr>
        </a:p>
        <a:p>
          <a:pPr marL="114300" lvl="1" indent="-114300" algn="just" defTabSz="622300">
            <a:lnSpc>
              <a:spcPct val="90000"/>
            </a:lnSpc>
            <a:spcBef>
              <a:spcPct val="0"/>
            </a:spcBef>
            <a:spcAft>
              <a:spcPct val="15000"/>
            </a:spcAft>
            <a:buChar char="•"/>
          </a:pPr>
          <a:r>
            <a:rPr lang="el-GR" sz="1400" kern="1200" dirty="0">
              <a:solidFill>
                <a:srgbClr val="865147"/>
              </a:solidFill>
              <a:latin typeface="Book Antiqua" panose="02040602050305030304" pitchFamily="18" charset="0"/>
            </a:rPr>
            <a:t> Ποιες είναι οι απόψεις των εκπαιδευτικών Πρωτοβάθμιας Εκπαίδευσης για το διδακτικό περιεχόμενο του εκπαιδευτικού υλικού με τη χρήση της ψηφιακής αφήγησης στη διδασκαλία του λογοτεχνικού κειμένου; </a:t>
          </a:r>
        </a:p>
      </dsp:txBody>
      <dsp:txXfrm rot="-5400000">
        <a:off x="2243062" y="297316"/>
        <a:ext cx="5349011" cy="3495311"/>
      </dsp:txXfrm>
    </dsp:sp>
    <dsp:sp modelId="{7BA37FC9-2781-47D9-8CF7-65D665A7FEFD}">
      <dsp:nvSpPr>
        <dsp:cNvPr id="0" name=""/>
        <dsp:cNvSpPr/>
      </dsp:nvSpPr>
      <dsp:spPr>
        <a:xfrm>
          <a:off x="0" y="526902"/>
          <a:ext cx="2247297" cy="29318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b="0" u="none" kern="1200" dirty="0">
              <a:effectLst>
                <a:outerShdw blurRad="38100" dist="38100" dir="2700000" algn="tl">
                  <a:srgbClr val="000000">
                    <a:alpha val="43137"/>
                  </a:srgbClr>
                </a:outerShdw>
              </a:effectLst>
              <a:latin typeface="Dancing Script" panose="020B0604020202020204" charset="0"/>
            </a:rPr>
            <a:t>2</a:t>
          </a:r>
          <a:r>
            <a:rPr lang="el-GR" sz="3200" kern="1200" baseline="30000" dirty="0">
              <a:effectLst>
                <a:outerShdw blurRad="38100" dist="38100" dir="2700000" algn="tl">
                  <a:srgbClr val="000000">
                    <a:alpha val="43137"/>
                  </a:srgbClr>
                </a:outerShdw>
              </a:effectLst>
              <a:latin typeface="Book Antiqua" panose="02040602050305030304" pitchFamily="18" charset="0"/>
            </a:rPr>
            <a:t>ης</a:t>
          </a:r>
          <a:r>
            <a:rPr lang="el-GR" sz="3200" kern="1200" dirty="0">
              <a:effectLst>
                <a:outerShdw blurRad="38100" dist="38100" dir="2700000" algn="tl">
                  <a:srgbClr val="000000">
                    <a:alpha val="43137"/>
                  </a:srgbClr>
                </a:outerShdw>
              </a:effectLst>
              <a:latin typeface="Book Antiqua" panose="02040602050305030304" pitchFamily="18" charset="0"/>
            </a:rPr>
            <a:t> Έρευνας</a:t>
          </a:r>
        </a:p>
      </dsp:txBody>
      <dsp:txXfrm>
        <a:off x="109704" y="636606"/>
        <a:ext cx="2027889" cy="2712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E5B1E-8392-4A77-91E3-3D6FFD7991BB}">
      <dsp:nvSpPr>
        <dsp:cNvPr id="0" name=""/>
        <dsp:cNvSpPr/>
      </dsp:nvSpPr>
      <dsp:spPr>
        <a:xfrm rot="10800000">
          <a:off x="1082160" y="1007"/>
          <a:ext cx="3465068" cy="922215"/>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671" tIns="68580" rIns="128016" bIns="68580" numCol="1" spcCol="1270" anchor="ctr" anchorCtr="0">
          <a:noAutofit/>
        </a:bodyPr>
        <a:lstStyle/>
        <a:p>
          <a:pPr marL="0" lvl="0" indent="0" algn="ctr" defTabSz="800100">
            <a:lnSpc>
              <a:spcPct val="90000"/>
            </a:lnSpc>
            <a:spcBef>
              <a:spcPct val="0"/>
            </a:spcBef>
            <a:spcAft>
              <a:spcPct val="35000"/>
            </a:spcAft>
            <a:buNone/>
          </a:pPr>
          <a:r>
            <a:rPr lang="el-GR" sz="1800" i="1" kern="1200" dirty="0">
              <a:effectLst>
                <a:outerShdw blurRad="38100" dist="38100" dir="2700000" algn="tl">
                  <a:srgbClr val="000000">
                    <a:alpha val="43137"/>
                  </a:srgbClr>
                </a:outerShdw>
              </a:effectLst>
              <a:latin typeface="Book Antiqua" panose="02040602050305030304" pitchFamily="18" charset="0"/>
            </a:rPr>
            <a:t>Θεωρητικό πλαίσιο</a:t>
          </a:r>
        </a:p>
      </dsp:txBody>
      <dsp:txXfrm rot="10800000">
        <a:off x="1312714" y="1007"/>
        <a:ext cx="3234514" cy="922215"/>
      </dsp:txXfrm>
    </dsp:sp>
    <dsp:sp modelId="{D03F2C8E-3BBE-42CF-B9EC-B6985451C2CA}">
      <dsp:nvSpPr>
        <dsp:cNvPr id="0" name=""/>
        <dsp:cNvSpPr/>
      </dsp:nvSpPr>
      <dsp:spPr>
        <a:xfrm>
          <a:off x="456990" y="50806"/>
          <a:ext cx="837518" cy="881859"/>
        </a:xfrm>
        <a:prstGeom prst="ellipse">
          <a:avLst/>
        </a:prstGeom>
        <a:blipFill>
          <a:blip xmlns:r="http://schemas.openxmlformats.org/officeDocument/2006/relationships" r:embed="rId1"/>
          <a:srcRect/>
          <a:stretch>
            <a:fillRect t="-2000" b="-2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489BD5E9-5D57-47B9-80B9-B21B158AE4D6}">
      <dsp:nvSpPr>
        <dsp:cNvPr id="0" name=""/>
        <dsp:cNvSpPr/>
      </dsp:nvSpPr>
      <dsp:spPr>
        <a:xfrm rot="10800000">
          <a:off x="1098146" y="1198510"/>
          <a:ext cx="3465068" cy="922215"/>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671" tIns="68580" rIns="128016" bIns="68580" numCol="1" spcCol="1270" anchor="ctr" anchorCtr="0">
          <a:noAutofit/>
        </a:bodyPr>
        <a:lstStyle/>
        <a:p>
          <a:pPr marL="0" lvl="0" indent="0" algn="ctr" defTabSz="800100">
            <a:lnSpc>
              <a:spcPct val="90000"/>
            </a:lnSpc>
            <a:spcBef>
              <a:spcPct val="0"/>
            </a:spcBef>
            <a:spcAft>
              <a:spcPct val="35000"/>
            </a:spcAft>
            <a:buNone/>
          </a:pPr>
          <a:r>
            <a:rPr lang="el-GR" sz="1800" i="1" kern="1200" dirty="0">
              <a:effectLst>
                <a:outerShdw blurRad="38100" dist="38100" dir="2700000" algn="tl">
                  <a:srgbClr val="000000">
                    <a:alpha val="43137"/>
                  </a:srgbClr>
                </a:outerShdw>
              </a:effectLst>
              <a:latin typeface="Book Antiqua" panose="02040602050305030304" pitchFamily="18" charset="0"/>
            </a:rPr>
            <a:t>Σχεδιασμός του ΕΥ</a:t>
          </a:r>
        </a:p>
      </dsp:txBody>
      <dsp:txXfrm rot="10800000">
        <a:off x="1328700" y="1198510"/>
        <a:ext cx="3234514" cy="922215"/>
      </dsp:txXfrm>
    </dsp:sp>
    <dsp:sp modelId="{52F4559C-2D85-4FCA-855B-583DB60AE0F1}">
      <dsp:nvSpPr>
        <dsp:cNvPr id="0" name=""/>
        <dsp:cNvSpPr/>
      </dsp:nvSpPr>
      <dsp:spPr>
        <a:xfrm>
          <a:off x="400675" y="1250938"/>
          <a:ext cx="901465" cy="875403"/>
        </a:xfrm>
        <a:prstGeom prst="ellipse">
          <a:avLst/>
        </a:prstGeom>
        <a:blipFill>
          <a:blip xmlns:r="http://schemas.openxmlformats.org/officeDocument/2006/relationships" r:embed="rId2"/>
          <a:srcRect/>
          <a:stretch>
            <a:fillRect t="-17000" b="-17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E8CB18F-A851-463B-AEFA-C25A9E0DDE24}">
      <dsp:nvSpPr>
        <dsp:cNvPr id="0" name=""/>
        <dsp:cNvSpPr/>
      </dsp:nvSpPr>
      <dsp:spPr>
        <a:xfrm rot="10800000">
          <a:off x="1076880" y="2396013"/>
          <a:ext cx="3465068" cy="922215"/>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671" tIns="68580" rIns="128016" bIns="68580" numCol="1" spcCol="1270" anchor="ctr" anchorCtr="0">
          <a:noAutofit/>
        </a:bodyPr>
        <a:lstStyle/>
        <a:p>
          <a:pPr marL="0" lvl="0" indent="0" algn="ctr" defTabSz="800100">
            <a:lnSpc>
              <a:spcPct val="90000"/>
            </a:lnSpc>
            <a:spcBef>
              <a:spcPct val="0"/>
            </a:spcBef>
            <a:spcAft>
              <a:spcPct val="35000"/>
            </a:spcAft>
            <a:buNone/>
          </a:pPr>
          <a:r>
            <a:rPr lang="el-GR" sz="1800" i="1" kern="1200" dirty="0">
              <a:effectLst>
                <a:outerShdw blurRad="38100" dist="38100" dir="2700000" algn="tl">
                  <a:srgbClr val="000000">
                    <a:alpha val="43137"/>
                  </a:srgbClr>
                </a:outerShdw>
              </a:effectLst>
              <a:latin typeface="Book Antiqua" panose="02040602050305030304" pitchFamily="18" charset="0"/>
            </a:rPr>
            <a:t>Έρευνα – Αποτίμηση ΕΥ</a:t>
          </a:r>
        </a:p>
      </dsp:txBody>
      <dsp:txXfrm rot="10800000">
        <a:off x="1307434" y="2396013"/>
        <a:ext cx="3234514" cy="922215"/>
      </dsp:txXfrm>
    </dsp:sp>
    <dsp:sp modelId="{3976591E-913D-4498-BBCE-513E6673484B}">
      <dsp:nvSpPr>
        <dsp:cNvPr id="0" name=""/>
        <dsp:cNvSpPr/>
      </dsp:nvSpPr>
      <dsp:spPr>
        <a:xfrm>
          <a:off x="400168" y="2426755"/>
          <a:ext cx="816400" cy="831699"/>
        </a:xfrm>
        <a:prstGeom prst="ellipse">
          <a:avLst/>
        </a:prstGeom>
        <a:blipFill>
          <a:blip xmlns:r="http://schemas.openxmlformats.org/officeDocument/2006/relationships" r:embed="rId3"/>
          <a:srcRect/>
          <a:stretch>
            <a:fillRect t="-1000" b="-1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89944-96E8-4F2A-BA8D-C930AD1DBF03}">
      <dsp:nvSpPr>
        <dsp:cNvPr id="0" name=""/>
        <dsp:cNvSpPr/>
      </dsp:nvSpPr>
      <dsp:spPr>
        <a:xfrm rot="5400000">
          <a:off x="4415647" y="-1722256"/>
          <a:ext cx="913184" cy="458563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77850">
            <a:lnSpc>
              <a:spcPct val="90000"/>
            </a:lnSpc>
            <a:spcBef>
              <a:spcPct val="0"/>
            </a:spcBef>
            <a:spcAft>
              <a:spcPct val="15000"/>
            </a:spcAft>
            <a:buChar char="•"/>
          </a:pPr>
          <a:r>
            <a:rPr lang="el-GR" sz="1300" kern="1200" dirty="0">
              <a:latin typeface="Book Antiqua" panose="02040602050305030304" pitchFamily="18" charset="0"/>
            </a:rPr>
            <a:t>Η εκπαίδευση που διδάσκει κι ενεργοποιεί το μαθητή πώς </a:t>
          </a:r>
          <a:r>
            <a:rPr lang="el-GR" sz="1300" b="1" kern="1200" dirty="0">
              <a:solidFill>
                <a:srgbClr val="B83C47"/>
              </a:solidFill>
              <a:latin typeface="Book Antiqua" panose="02040602050305030304" pitchFamily="18" charset="0"/>
            </a:rPr>
            <a:t>να μαθαίνει μόνος του </a:t>
          </a:r>
          <a:r>
            <a:rPr lang="el-GR" sz="1300" kern="1200" dirty="0">
              <a:latin typeface="Book Antiqua" panose="02040602050305030304" pitchFamily="18" charset="0"/>
            </a:rPr>
            <a:t>και πώς να λειτουργεί αυτόνομα προς μια </a:t>
          </a:r>
          <a:r>
            <a:rPr lang="el-GR" sz="1300" kern="1200" dirty="0" err="1">
              <a:latin typeface="Book Antiqua" panose="02040602050305030304" pitchFamily="18" charset="0"/>
            </a:rPr>
            <a:t>ευρετική</a:t>
          </a:r>
          <a:r>
            <a:rPr lang="el-GR" sz="1300" kern="1200" dirty="0">
              <a:latin typeface="Book Antiqua" panose="02040602050305030304" pitchFamily="18" charset="0"/>
            </a:rPr>
            <a:t> πορεία αυτομάθησης (Λιοναράκης, 2001). </a:t>
          </a:r>
        </a:p>
      </dsp:txBody>
      <dsp:txXfrm rot="-5400000">
        <a:off x="2579421" y="158548"/>
        <a:ext cx="4541059" cy="824028"/>
      </dsp:txXfrm>
    </dsp:sp>
    <dsp:sp modelId="{A3E86B4D-F45F-4285-AEC9-733F5FC6CD67}">
      <dsp:nvSpPr>
        <dsp:cNvPr id="0" name=""/>
        <dsp:cNvSpPr/>
      </dsp:nvSpPr>
      <dsp:spPr>
        <a:xfrm>
          <a:off x="0" y="960"/>
          <a:ext cx="2579420" cy="11392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l-GR" sz="1600" kern="1200" dirty="0">
              <a:effectLst>
                <a:outerShdw blurRad="38100" dist="38100" dir="2700000" algn="tl">
                  <a:srgbClr val="000000">
                    <a:alpha val="43137"/>
                  </a:srgbClr>
                </a:outerShdw>
              </a:effectLst>
              <a:latin typeface="Book Antiqua" panose="02040602050305030304" pitchFamily="18" charset="0"/>
            </a:rPr>
            <a:t>Εξ αποστάσεως Εκπαίδευση</a:t>
          </a:r>
        </a:p>
      </dsp:txBody>
      <dsp:txXfrm>
        <a:off x="55611" y="56571"/>
        <a:ext cx="2468198" cy="1027980"/>
      </dsp:txXfrm>
    </dsp:sp>
    <dsp:sp modelId="{87DF2460-08D0-4AB7-B4BE-E18AA76BB125}">
      <dsp:nvSpPr>
        <dsp:cNvPr id="0" name=""/>
        <dsp:cNvSpPr/>
      </dsp:nvSpPr>
      <dsp:spPr>
        <a:xfrm rot="5400000">
          <a:off x="4270853" y="-496828"/>
          <a:ext cx="1193255" cy="458115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77850">
            <a:lnSpc>
              <a:spcPct val="90000"/>
            </a:lnSpc>
            <a:spcBef>
              <a:spcPct val="0"/>
            </a:spcBef>
            <a:spcAft>
              <a:spcPct val="15000"/>
            </a:spcAft>
            <a:buChar char="•"/>
          </a:pPr>
          <a:r>
            <a:rPr lang="el-GR" sz="1300" kern="1200" dirty="0">
              <a:latin typeface="Book Antiqua" panose="02040602050305030304" pitchFamily="18" charset="0"/>
            </a:rPr>
            <a:t>Η εκπαίδευση σε </a:t>
          </a:r>
          <a:r>
            <a:rPr lang="el-GR" sz="1300" b="1" kern="1200" dirty="0">
              <a:solidFill>
                <a:srgbClr val="B83C47"/>
              </a:solidFill>
              <a:latin typeface="Book Antiqua" panose="02040602050305030304" pitchFamily="18" charset="0"/>
            </a:rPr>
            <a:t>επίπεδο Πρωτοβάθμιας </a:t>
          </a:r>
          <a:r>
            <a:rPr lang="el-GR" sz="1300" kern="1200" dirty="0">
              <a:latin typeface="Book Antiqua" panose="02040602050305030304" pitchFamily="18" charset="0"/>
            </a:rPr>
            <a:t>και </a:t>
          </a:r>
          <a:r>
            <a:rPr lang="el-GR" sz="1300" b="1" kern="1200" dirty="0">
              <a:solidFill>
                <a:srgbClr val="B83C47"/>
              </a:solidFill>
              <a:latin typeface="Book Antiqua" panose="02040602050305030304" pitchFamily="18" charset="0"/>
            </a:rPr>
            <a:t>Δευτεροβάθμιας </a:t>
          </a:r>
          <a:r>
            <a:rPr lang="el-GR" sz="1300" kern="1200" dirty="0">
              <a:latin typeface="Book Antiqua" panose="02040602050305030304" pitchFamily="18" charset="0"/>
            </a:rPr>
            <a:t>εκπαίδευσης, η οποία παρέχεται εξ αποστάσεως και απευθύνεται σε άτομα σχολικής ηλικίας καθώς και σε ενηλίκους (</a:t>
          </a:r>
          <a:r>
            <a:rPr lang="el-GR" sz="1300" kern="1200" dirty="0" err="1">
              <a:latin typeface="Book Antiqua" panose="02040602050305030304" pitchFamily="18" charset="0"/>
            </a:rPr>
            <a:t>Βασάλα</a:t>
          </a:r>
          <a:r>
            <a:rPr lang="el-GR" sz="1300" kern="1200" dirty="0">
              <a:latin typeface="Book Antiqua" panose="02040602050305030304" pitchFamily="18" charset="0"/>
            </a:rPr>
            <a:t>, 2005). </a:t>
          </a:r>
        </a:p>
      </dsp:txBody>
      <dsp:txXfrm rot="-5400000">
        <a:off x="2576902" y="1255373"/>
        <a:ext cx="4522908" cy="1076755"/>
      </dsp:txXfrm>
    </dsp:sp>
    <dsp:sp modelId="{55CA0E05-2F5D-423A-B4C2-90E76D02B321}">
      <dsp:nvSpPr>
        <dsp:cNvPr id="0" name=""/>
        <dsp:cNvSpPr/>
      </dsp:nvSpPr>
      <dsp:spPr>
        <a:xfrm>
          <a:off x="21760" y="1255284"/>
          <a:ext cx="2576901" cy="11392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l-GR" sz="1600" kern="1200" dirty="0">
              <a:effectLst>
                <a:outerShdw blurRad="38100" dist="38100" dir="2700000" algn="tl">
                  <a:srgbClr val="000000">
                    <a:alpha val="43137"/>
                  </a:srgbClr>
                </a:outerShdw>
              </a:effectLst>
              <a:latin typeface="Book Antiqua" panose="02040602050305030304" pitchFamily="18" charset="0"/>
            </a:rPr>
            <a:t>Εξ αποστάσεως σχολική Εκπαίδευση</a:t>
          </a:r>
        </a:p>
      </dsp:txBody>
      <dsp:txXfrm>
        <a:off x="77371" y="1310895"/>
        <a:ext cx="2465679" cy="1027980"/>
      </dsp:txXfrm>
    </dsp:sp>
    <dsp:sp modelId="{6406D6A9-88CD-4B36-9CB1-4A3E8922CEAB}">
      <dsp:nvSpPr>
        <dsp:cNvPr id="0" name=""/>
        <dsp:cNvSpPr/>
      </dsp:nvSpPr>
      <dsp:spPr>
        <a:xfrm rot="5400000">
          <a:off x="4015515" y="1016683"/>
          <a:ext cx="1717926" cy="458115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77850">
            <a:lnSpc>
              <a:spcPct val="90000"/>
            </a:lnSpc>
            <a:spcBef>
              <a:spcPct val="0"/>
            </a:spcBef>
            <a:spcAft>
              <a:spcPct val="15000"/>
            </a:spcAft>
            <a:buChar char="•"/>
          </a:pPr>
          <a:r>
            <a:rPr lang="el-GR" sz="1300" kern="1200" dirty="0">
              <a:latin typeface="Book Antiqua" panose="02040602050305030304" pitchFamily="18" charset="0"/>
            </a:rPr>
            <a:t>Η </a:t>
          </a:r>
          <a:r>
            <a:rPr lang="el-GR" sz="1300" b="1" kern="1200" dirty="0">
              <a:solidFill>
                <a:srgbClr val="B83C47"/>
              </a:solidFill>
              <a:latin typeface="Book Antiqua" panose="02040602050305030304" pitchFamily="18" charset="0"/>
            </a:rPr>
            <a:t>αυτοδύναμη</a:t>
          </a:r>
          <a:r>
            <a:rPr lang="el-GR" sz="1300" kern="1200" dirty="0">
              <a:latin typeface="Book Antiqua" panose="02040602050305030304" pitchFamily="18" charset="0"/>
            </a:rPr>
            <a:t> σχολική ΕξΑΕ, αφορά ολοκληρωμένα προγράμματα εκπαίδευσης</a:t>
          </a:r>
        </a:p>
        <a:p>
          <a:pPr marL="114300" lvl="1" indent="-114300" algn="just" defTabSz="577850">
            <a:lnSpc>
              <a:spcPct val="90000"/>
            </a:lnSpc>
            <a:spcBef>
              <a:spcPct val="0"/>
            </a:spcBef>
            <a:spcAft>
              <a:spcPct val="15000"/>
            </a:spcAft>
            <a:buChar char="•"/>
          </a:pPr>
          <a:r>
            <a:rPr lang="el-GR" sz="1300" kern="1200" dirty="0">
              <a:latin typeface="Book Antiqua" panose="02040602050305030304" pitchFamily="18" charset="0"/>
            </a:rPr>
            <a:t>Η </a:t>
          </a:r>
          <a:r>
            <a:rPr lang="el-GR" sz="1300" b="1" kern="1200" dirty="0">
              <a:solidFill>
                <a:srgbClr val="B83C47"/>
              </a:solidFill>
              <a:latin typeface="Book Antiqua" panose="02040602050305030304" pitchFamily="18" charset="0"/>
            </a:rPr>
            <a:t>συμπληρωματική</a:t>
          </a:r>
          <a:r>
            <a:rPr lang="el-GR" sz="1300" kern="1200" dirty="0">
              <a:latin typeface="Book Antiqua" panose="02040602050305030304" pitchFamily="18" charset="0"/>
            </a:rPr>
            <a:t> σχολική ΕξΑΕ, λειτουργεί με τις μεθόδους της αυτόνομης αλλά και συμπληρωματικά με το παραδοσιακό σχολείο</a:t>
          </a:r>
        </a:p>
        <a:p>
          <a:pPr marL="114300" lvl="1" indent="-114300" algn="just" defTabSz="577850">
            <a:lnSpc>
              <a:spcPct val="90000"/>
            </a:lnSpc>
            <a:spcBef>
              <a:spcPct val="0"/>
            </a:spcBef>
            <a:spcAft>
              <a:spcPct val="15000"/>
            </a:spcAft>
            <a:buChar char="•"/>
          </a:pPr>
          <a:r>
            <a:rPr lang="el-GR" sz="1300" kern="1200" dirty="0">
              <a:latin typeface="Book Antiqua" panose="02040602050305030304" pitchFamily="18" charset="0"/>
            </a:rPr>
            <a:t>Η </a:t>
          </a:r>
          <a:r>
            <a:rPr lang="el-GR" sz="1300" b="1" kern="1200" dirty="0">
              <a:solidFill>
                <a:srgbClr val="B83C47"/>
              </a:solidFill>
              <a:latin typeface="Book Antiqua" panose="02040602050305030304" pitchFamily="18" charset="0"/>
            </a:rPr>
            <a:t>συνδυαστική ή μεικτή </a:t>
          </a:r>
          <a:r>
            <a:rPr lang="el-GR" sz="1300" kern="1200" dirty="0">
              <a:latin typeface="Book Antiqua" panose="02040602050305030304" pitchFamily="18" charset="0"/>
            </a:rPr>
            <a:t>ΕξΑΕ, συνδυάζει την εξ αποστάσεως εκπαίδευση με δια ζώσης συναντήσεις (</a:t>
          </a:r>
          <a:r>
            <a:rPr lang="el-GR" sz="1300" kern="1200" dirty="0" err="1">
              <a:latin typeface="Book Antiqua" panose="02040602050305030304" pitchFamily="18" charset="0"/>
            </a:rPr>
            <a:t>Μίμινου</a:t>
          </a:r>
          <a:r>
            <a:rPr lang="el-GR" sz="1300" kern="1200" dirty="0">
              <a:latin typeface="Book Antiqua" panose="02040602050305030304" pitchFamily="18" charset="0"/>
            </a:rPr>
            <a:t> &amp; </a:t>
          </a:r>
          <a:r>
            <a:rPr lang="el-GR" sz="1300" kern="1200" dirty="0" err="1">
              <a:latin typeface="Book Antiqua" panose="02040602050305030304" pitchFamily="18" charset="0"/>
            </a:rPr>
            <a:t>Σπανάκα</a:t>
          </a:r>
          <a:r>
            <a:rPr lang="el-GR" sz="1300" kern="1200" dirty="0">
              <a:latin typeface="Book Antiqua" panose="02040602050305030304" pitchFamily="18" charset="0"/>
            </a:rPr>
            <a:t>, 2013)</a:t>
          </a:r>
        </a:p>
      </dsp:txBody>
      <dsp:txXfrm rot="-5400000">
        <a:off x="2583899" y="2532161"/>
        <a:ext cx="4497296" cy="1550202"/>
      </dsp:txXfrm>
    </dsp:sp>
    <dsp:sp modelId="{5A968A10-B540-423F-86A8-1037DA328817}">
      <dsp:nvSpPr>
        <dsp:cNvPr id="0" name=""/>
        <dsp:cNvSpPr/>
      </dsp:nvSpPr>
      <dsp:spPr>
        <a:xfrm>
          <a:off x="0" y="2736700"/>
          <a:ext cx="2576901" cy="11392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l-GR" sz="1600" kern="1200" dirty="0">
              <a:effectLst>
                <a:outerShdw blurRad="38100" dist="38100" dir="2700000" algn="tl">
                  <a:srgbClr val="000000">
                    <a:alpha val="43137"/>
                  </a:srgbClr>
                </a:outerShdw>
              </a:effectLst>
              <a:latin typeface="Book Antiqua" panose="02040602050305030304" pitchFamily="18" charset="0"/>
            </a:rPr>
            <a:t>Μορφές Σχολικής ΕξΑΕ</a:t>
          </a:r>
        </a:p>
      </dsp:txBody>
      <dsp:txXfrm>
        <a:off x="55611" y="2792311"/>
        <a:ext cx="2465679" cy="10279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89944-96E8-4F2A-BA8D-C930AD1DBF03}">
      <dsp:nvSpPr>
        <dsp:cNvPr id="0" name=""/>
        <dsp:cNvSpPr/>
      </dsp:nvSpPr>
      <dsp:spPr>
        <a:xfrm rot="5400000">
          <a:off x="4342020" y="-1760037"/>
          <a:ext cx="1057918" cy="458115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el-GR" sz="1200" kern="1200" dirty="0">
              <a:latin typeface="Book Antiqua" panose="02040602050305030304" pitchFamily="18" charset="0"/>
            </a:rPr>
            <a:t>Ο Holmberg (1995) αναφέρεται στην αναγκαιότητα ενός </a:t>
          </a:r>
          <a:r>
            <a:rPr lang="el-GR" sz="1200" b="1" kern="1200" dirty="0">
              <a:solidFill>
                <a:srgbClr val="B83C47"/>
              </a:solidFill>
              <a:latin typeface="Book Antiqua" panose="02040602050305030304" pitchFamily="18" charset="0"/>
            </a:rPr>
            <a:t>αλληλεπιδραστικού </a:t>
          </a:r>
          <a:r>
            <a:rPr lang="el-GR" sz="1200" kern="1200" dirty="0">
              <a:latin typeface="Book Antiqua" panose="02040602050305030304" pitchFamily="18" charset="0"/>
            </a:rPr>
            <a:t>εκπαιδευτικού υλικού.</a:t>
          </a:r>
        </a:p>
        <a:p>
          <a:pPr marL="114300" lvl="1" indent="-114300" algn="just" defTabSz="533400">
            <a:lnSpc>
              <a:spcPct val="90000"/>
            </a:lnSpc>
            <a:spcBef>
              <a:spcPct val="0"/>
            </a:spcBef>
            <a:spcAft>
              <a:spcPct val="15000"/>
            </a:spcAft>
            <a:buChar char="•"/>
          </a:pPr>
          <a:r>
            <a:rPr lang="el-GR" sz="1200" kern="1200" dirty="0">
              <a:latin typeface="Book Antiqua" panose="02040602050305030304" pitchFamily="18" charset="0"/>
            </a:rPr>
            <a:t> Το ΕΥ είναι ότι αυτό που αποτελεί </a:t>
          </a:r>
          <a:r>
            <a:rPr lang="el-GR" sz="1200" b="1" kern="1200" dirty="0">
              <a:solidFill>
                <a:srgbClr val="B83C47"/>
              </a:solidFill>
              <a:latin typeface="Book Antiqua" panose="02040602050305030304" pitchFamily="18" charset="0"/>
            </a:rPr>
            <a:t>τον κύριο μοχλό </a:t>
          </a:r>
          <a:r>
            <a:rPr lang="el-GR" sz="1200" kern="1200" dirty="0">
              <a:latin typeface="Book Antiqua" panose="02040602050305030304" pitchFamily="18" charset="0"/>
            </a:rPr>
            <a:t>της διαδικασίας της διδασκαλίας (Λιοναράκης, 2001).</a:t>
          </a:r>
        </a:p>
      </dsp:txBody>
      <dsp:txXfrm rot="-5400000">
        <a:off x="2580401" y="53225"/>
        <a:ext cx="4529515" cy="954632"/>
      </dsp:txXfrm>
    </dsp:sp>
    <dsp:sp modelId="{A3E86B4D-F45F-4285-AEC9-733F5FC6CD67}">
      <dsp:nvSpPr>
        <dsp:cNvPr id="0" name=""/>
        <dsp:cNvSpPr/>
      </dsp:nvSpPr>
      <dsp:spPr>
        <a:xfrm>
          <a:off x="3498" y="79946"/>
          <a:ext cx="2576901" cy="9011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l-GR" sz="1600" b="0" kern="1200" dirty="0">
              <a:solidFill>
                <a:schemeClr val="bg1"/>
              </a:solidFill>
              <a:effectLst>
                <a:outerShdw blurRad="38100" dist="38100" dir="2700000" algn="tl">
                  <a:srgbClr val="000000">
                    <a:alpha val="43137"/>
                  </a:srgbClr>
                </a:outerShdw>
              </a:effectLst>
              <a:latin typeface="Book Antiqua" panose="02040602050305030304" pitchFamily="18" charset="0"/>
            </a:rPr>
            <a:t>Το ΕΥ στην ΕξΑΕ</a:t>
          </a:r>
        </a:p>
      </dsp:txBody>
      <dsp:txXfrm>
        <a:off x="47490" y="123938"/>
        <a:ext cx="2488917" cy="813206"/>
      </dsp:txXfrm>
    </dsp:sp>
    <dsp:sp modelId="{87DF2460-08D0-4AB7-B4BE-E18AA76BB125}">
      <dsp:nvSpPr>
        <dsp:cNvPr id="0" name=""/>
        <dsp:cNvSpPr/>
      </dsp:nvSpPr>
      <dsp:spPr>
        <a:xfrm rot="5400000">
          <a:off x="4265069" y="-580108"/>
          <a:ext cx="1211820" cy="458115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en-US" sz="1200" kern="1200" dirty="0">
              <a:latin typeface="Book Antiqua" panose="02040602050305030304" pitchFamily="18" charset="0"/>
            </a:rPr>
            <a:t>H</a:t>
          </a:r>
          <a:r>
            <a:rPr lang="el-GR" sz="1200" kern="1200" dirty="0">
              <a:latin typeface="Book Antiqua" panose="02040602050305030304" pitchFamily="18" charset="0"/>
            </a:rPr>
            <a:t> λογοτεχνία αποτελεί </a:t>
          </a:r>
          <a:r>
            <a:rPr lang="el-GR" sz="1200" b="1" kern="1200" dirty="0">
              <a:solidFill>
                <a:srgbClr val="B83C47"/>
              </a:solidFill>
              <a:latin typeface="Book Antiqua" panose="02040602050305030304" pitchFamily="18" charset="0"/>
            </a:rPr>
            <a:t>διακριτό γνωστικό αντικείμενο </a:t>
          </a:r>
          <a:r>
            <a:rPr lang="el-GR" sz="1200" kern="1200" dirty="0">
              <a:latin typeface="Book Antiqua" panose="02040602050305030304" pitchFamily="18" charset="0"/>
            </a:rPr>
            <a:t>των Ανθρωπιστικών Επιστημών και κατατάσσεται στο Πρόγραμμα Σπουδών της Πρωτοβάθμιας Εκπαίδευσης. </a:t>
          </a:r>
        </a:p>
        <a:p>
          <a:pPr marL="114300" lvl="1" indent="-114300" algn="just" defTabSz="533400">
            <a:lnSpc>
              <a:spcPct val="90000"/>
            </a:lnSpc>
            <a:spcBef>
              <a:spcPct val="0"/>
            </a:spcBef>
            <a:spcAft>
              <a:spcPct val="15000"/>
            </a:spcAft>
            <a:buChar char="•"/>
          </a:pPr>
          <a:r>
            <a:rPr lang="el-GR" sz="1200" kern="1200" dirty="0">
              <a:latin typeface="Book Antiqua" panose="02040602050305030304" pitchFamily="18" charset="0"/>
            </a:rPr>
            <a:t>Επίκαιρο το ζήτημα της διδακτικής της λογοτεχνίας και της εισαγωγής της στην Πρωτοβάθμια</a:t>
          </a:r>
          <a:r>
            <a:rPr lang="en-US" sz="1200" kern="1200" dirty="0">
              <a:latin typeface="Book Antiqua" panose="02040602050305030304" pitchFamily="18" charset="0"/>
            </a:rPr>
            <a:t> </a:t>
          </a:r>
          <a:r>
            <a:rPr lang="el-GR" sz="1200" kern="1200" dirty="0">
              <a:latin typeface="Book Antiqua" panose="02040602050305030304" pitchFamily="18" charset="0"/>
            </a:rPr>
            <a:t>ως </a:t>
          </a:r>
          <a:r>
            <a:rPr lang="el-GR" sz="1200" b="1" kern="1200" dirty="0">
              <a:solidFill>
                <a:srgbClr val="B83C47"/>
              </a:solidFill>
              <a:latin typeface="Book Antiqua" panose="02040602050305030304" pitchFamily="18" charset="0"/>
            </a:rPr>
            <a:t>αυτόνομο</a:t>
          </a:r>
          <a:r>
            <a:rPr lang="el-GR" sz="1200" kern="1200" dirty="0">
              <a:latin typeface="Book Antiqua" panose="02040602050305030304" pitchFamily="18" charset="0"/>
            </a:rPr>
            <a:t> γνωστικό αντικείμενο (Μιχαηλίδης, 2018)</a:t>
          </a:r>
        </a:p>
      </dsp:txBody>
      <dsp:txXfrm rot="-5400000">
        <a:off x="2580400" y="1163717"/>
        <a:ext cx="4522002" cy="1093508"/>
      </dsp:txXfrm>
    </dsp:sp>
    <dsp:sp modelId="{55CA0E05-2F5D-423A-B4C2-90E76D02B321}">
      <dsp:nvSpPr>
        <dsp:cNvPr id="0" name=""/>
        <dsp:cNvSpPr/>
      </dsp:nvSpPr>
      <dsp:spPr>
        <a:xfrm>
          <a:off x="3498" y="1259875"/>
          <a:ext cx="2576901" cy="9011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l-GR" sz="1600" kern="1200" dirty="0">
              <a:effectLst>
                <a:outerShdw blurRad="38100" dist="38100" dir="2700000" algn="tl">
                  <a:srgbClr val="000000">
                    <a:alpha val="43137"/>
                  </a:srgbClr>
                </a:outerShdw>
              </a:effectLst>
              <a:latin typeface="Book Antiqua" panose="02040602050305030304" pitchFamily="18" charset="0"/>
            </a:rPr>
            <a:t>Η λογοτεχνία στην Πρωτοβάθμια Εκπαίδευση </a:t>
          </a:r>
        </a:p>
      </dsp:txBody>
      <dsp:txXfrm>
        <a:off x="47490" y="1303867"/>
        <a:ext cx="2488917" cy="813206"/>
      </dsp:txXfrm>
    </dsp:sp>
    <dsp:sp modelId="{6406D6A9-88CD-4B36-9CB1-4A3E8922CEAB}">
      <dsp:nvSpPr>
        <dsp:cNvPr id="0" name=""/>
        <dsp:cNvSpPr/>
      </dsp:nvSpPr>
      <dsp:spPr>
        <a:xfrm rot="5400000">
          <a:off x="3972877" y="974045"/>
          <a:ext cx="1803202" cy="458115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en-GB" sz="1200" kern="1200" dirty="0">
              <a:latin typeface="Book Antiqua" panose="02040602050305030304" pitchFamily="18" charset="0"/>
            </a:rPr>
            <a:t>H </a:t>
          </a:r>
          <a:r>
            <a:rPr lang="el-GR" sz="1200" b="1" kern="1200" dirty="0">
              <a:solidFill>
                <a:srgbClr val="B83C47"/>
              </a:solidFill>
              <a:latin typeface="Book Antiqua" panose="02040602050305030304" pitchFamily="18" charset="0"/>
            </a:rPr>
            <a:t>ενεργητική εμπλοκή των μαθητών </a:t>
          </a:r>
          <a:r>
            <a:rPr lang="el-GR" sz="1200" kern="1200" dirty="0">
              <a:latin typeface="Book Antiqua" panose="02040602050305030304" pitchFamily="18" charset="0"/>
            </a:rPr>
            <a:t>στην διαδικασία διδασκαλίας της λογοτεχνίας, </a:t>
          </a:r>
          <a:r>
            <a:rPr lang="en-GB" sz="1200" kern="1200" dirty="0">
              <a:latin typeface="Book Antiqua" panose="02040602050305030304" pitchFamily="18" charset="0"/>
            </a:rPr>
            <a:t>(</a:t>
          </a:r>
          <a:r>
            <a:rPr lang="el-GR" sz="1200" kern="1200" dirty="0" err="1">
              <a:latin typeface="Book Antiqua" panose="02040602050305030304" pitchFamily="18" charset="0"/>
            </a:rPr>
            <a:t>Γκουτσιουκώστα</a:t>
          </a:r>
          <a:r>
            <a:rPr lang="el-GR" sz="1200" kern="1200" dirty="0">
              <a:latin typeface="Book Antiqua" panose="02040602050305030304" pitchFamily="18" charset="0"/>
            </a:rPr>
            <a:t>, 2015) Από παθητικοί χρήστες μετατρέπονται σε </a:t>
          </a:r>
          <a:r>
            <a:rPr lang="el-GR" sz="1200" b="1" kern="1200" dirty="0">
              <a:solidFill>
                <a:srgbClr val="B83C47"/>
              </a:solidFill>
              <a:latin typeface="Book Antiqua" panose="02040602050305030304" pitchFamily="18" charset="0"/>
            </a:rPr>
            <a:t>δημιουργικοί παραγωγοί πολιτισμού</a:t>
          </a:r>
          <a:r>
            <a:rPr lang="el-GR" sz="1200" kern="1200" dirty="0">
              <a:latin typeface="Book Antiqua" panose="02040602050305030304" pitchFamily="18" charset="0"/>
            </a:rPr>
            <a:t> (Αποστολίδου 2012)</a:t>
          </a:r>
        </a:p>
        <a:p>
          <a:pPr marL="114300" lvl="1" indent="-114300" algn="just" defTabSz="533400">
            <a:lnSpc>
              <a:spcPct val="90000"/>
            </a:lnSpc>
            <a:spcBef>
              <a:spcPct val="0"/>
            </a:spcBef>
            <a:spcAft>
              <a:spcPct val="15000"/>
            </a:spcAft>
            <a:buChar char="•"/>
          </a:pPr>
          <a:r>
            <a:rPr lang="el-GR" sz="1200" kern="1200" dirty="0">
              <a:latin typeface="Book Antiqua" panose="02040602050305030304" pitchFamily="18" charset="0"/>
            </a:rPr>
            <a:t>Μέσα από τις ψηφιακές αφηγήσεις</a:t>
          </a:r>
          <a:r>
            <a:rPr lang="en-GB" sz="1200" kern="1200" dirty="0">
              <a:latin typeface="Book Antiqua" panose="02040602050305030304" pitchFamily="18" charset="0"/>
            </a:rPr>
            <a:t> </a:t>
          </a:r>
          <a:r>
            <a:rPr lang="el-GR" sz="1200" kern="1200" dirty="0">
              <a:latin typeface="Book Antiqua" panose="02040602050305030304" pitchFamily="18" charset="0"/>
            </a:rPr>
            <a:t>οι μαθητές μπορούν να </a:t>
          </a:r>
          <a:r>
            <a:rPr lang="el-GR" sz="1200" b="1" kern="1200" dirty="0">
              <a:solidFill>
                <a:srgbClr val="B83C47"/>
              </a:solidFill>
              <a:latin typeface="Book Antiqua" panose="02040602050305030304" pitchFamily="18" charset="0"/>
            </a:rPr>
            <a:t>επεξεργάζονται τα κείμενα</a:t>
          </a:r>
          <a:r>
            <a:rPr lang="el-GR" sz="1200" b="1" kern="1200" dirty="0">
              <a:latin typeface="Book Antiqua" panose="02040602050305030304" pitchFamily="18" charset="0"/>
            </a:rPr>
            <a:t>, </a:t>
          </a:r>
          <a:r>
            <a:rPr lang="el-GR" sz="1200" b="0" kern="1200" dirty="0">
              <a:latin typeface="Book Antiqua" panose="02040602050305030304" pitchFamily="18" charset="0"/>
            </a:rPr>
            <a:t>να </a:t>
          </a:r>
          <a:r>
            <a:rPr lang="el-GR" sz="1200" b="1" kern="1200" dirty="0">
              <a:solidFill>
                <a:srgbClr val="B83C47"/>
              </a:solidFill>
              <a:latin typeface="Book Antiqua" panose="02040602050305030304" pitchFamily="18" charset="0"/>
            </a:rPr>
            <a:t>παράγουν αυθόρμητο προσωπικό λόγο</a:t>
          </a:r>
          <a:r>
            <a:rPr lang="el-GR" sz="1200" b="1" kern="1200" dirty="0">
              <a:latin typeface="Book Antiqua" panose="02040602050305030304" pitchFamily="18" charset="0"/>
            </a:rPr>
            <a:t>,  </a:t>
          </a:r>
          <a:r>
            <a:rPr lang="el-GR" sz="1200" b="0" kern="1200" dirty="0">
              <a:latin typeface="Book Antiqua" panose="02040602050305030304" pitchFamily="18" charset="0"/>
            </a:rPr>
            <a:t>να </a:t>
          </a:r>
          <a:r>
            <a:rPr lang="el-GR" sz="1200" b="1" kern="1200" dirty="0">
              <a:solidFill>
                <a:srgbClr val="B83C47"/>
              </a:solidFill>
              <a:latin typeface="Book Antiqua" panose="02040602050305030304" pitchFamily="18" charset="0"/>
            </a:rPr>
            <a:t>καλλιεργούν παραδοσιακούς </a:t>
          </a:r>
          <a:r>
            <a:rPr lang="el-GR" sz="1200" b="1" kern="1200" dirty="0" err="1">
              <a:solidFill>
                <a:srgbClr val="B83C47"/>
              </a:solidFill>
              <a:latin typeface="Book Antiqua" panose="02040602050305030304" pitchFamily="18" charset="0"/>
            </a:rPr>
            <a:t>γραμματισμούς</a:t>
          </a:r>
          <a:r>
            <a:rPr lang="el-GR" sz="1200" b="1" kern="1200" dirty="0">
              <a:latin typeface="Book Antiqua" panose="02040602050305030304" pitchFamily="18" charset="0"/>
            </a:rPr>
            <a:t> </a:t>
          </a:r>
          <a:r>
            <a:rPr lang="el-GR" sz="1200" b="0" kern="1200" dirty="0">
              <a:latin typeface="Book Antiqua" panose="02040602050305030304" pitchFamily="18" charset="0"/>
            </a:rPr>
            <a:t>αλλά και </a:t>
          </a:r>
          <a:r>
            <a:rPr lang="el-GR" sz="1200" b="1" kern="1200" dirty="0">
              <a:solidFill>
                <a:srgbClr val="B83C47"/>
              </a:solidFill>
              <a:latin typeface="Book Antiqua" panose="02040602050305030304" pitchFamily="18" charset="0"/>
            </a:rPr>
            <a:t>άλλους </a:t>
          </a:r>
          <a:r>
            <a:rPr lang="el-GR" sz="1200" b="1" kern="1200" dirty="0" err="1">
              <a:solidFill>
                <a:srgbClr val="B83C47"/>
              </a:solidFill>
              <a:latin typeface="Book Antiqua" panose="02040602050305030304" pitchFamily="18" charset="0"/>
            </a:rPr>
            <a:t>γραμματισμούς</a:t>
          </a:r>
          <a:r>
            <a:rPr lang="el-GR" sz="1200" b="1" kern="1200" dirty="0">
              <a:solidFill>
                <a:srgbClr val="B83C47"/>
              </a:solidFill>
              <a:latin typeface="Book Antiqua" panose="02040602050305030304" pitchFamily="18" charset="0"/>
            </a:rPr>
            <a:t> </a:t>
          </a:r>
          <a:r>
            <a:rPr lang="el-GR" sz="1200" b="1" kern="1200" dirty="0" err="1">
              <a:solidFill>
                <a:srgbClr val="B83C47"/>
              </a:solidFill>
              <a:latin typeface="Book Antiqua" panose="02040602050305030304" pitchFamily="18" charset="0"/>
            </a:rPr>
            <a:t>πολυγραμματισμούς</a:t>
          </a:r>
          <a:r>
            <a:rPr lang="el-GR" sz="1200" b="0" kern="1200" dirty="0">
              <a:solidFill>
                <a:srgbClr val="B83C47"/>
              </a:solidFill>
              <a:latin typeface="Book Antiqua" panose="02040602050305030304" pitchFamily="18" charset="0"/>
            </a:rPr>
            <a:t>.</a:t>
          </a:r>
        </a:p>
      </dsp:txBody>
      <dsp:txXfrm rot="-5400000">
        <a:off x="2583900" y="2451048"/>
        <a:ext cx="4493133" cy="1627152"/>
      </dsp:txXfrm>
    </dsp:sp>
    <dsp:sp modelId="{5A968A10-B540-423F-86A8-1037DA328817}">
      <dsp:nvSpPr>
        <dsp:cNvPr id="0" name=""/>
        <dsp:cNvSpPr/>
      </dsp:nvSpPr>
      <dsp:spPr>
        <a:xfrm>
          <a:off x="3498" y="2709512"/>
          <a:ext cx="2576901" cy="11070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l-GR" sz="1600" kern="1200" dirty="0">
              <a:effectLst>
                <a:outerShdw blurRad="38100" dist="38100" dir="2700000" algn="tl">
                  <a:srgbClr val="000000">
                    <a:alpha val="43137"/>
                  </a:srgbClr>
                </a:outerShdw>
              </a:effectLst>
              <a:latin typeface="Book Antiqua" panose="02040602050305030304" pitchFamily="18" charset="0"/>
            </a:rPr>
            <a:t>Χρήση της Ψηφιακής Αφήγησης στη διδακτική της Λογοτεχνίας</a:t>
          </a:r>
        </a:p>
      </dsp:txBody>
      <dsp:txXfrm>
        <a:off x="57540" y="2763554"/>
        <a:ext cx="2468817" cy="9989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9666F-70E4-4484-B636-B66AC5FCFB30}">
      <dsp:nvSpPr>
        <dsp:cNvPr id="0" name=""/>
        <dsp:cNvSpPr/>
      </dsp:nvSpPr>
      <dsp:spPr>
        <a:xfrm>
          <a:off x="0" y="0"/>
          <a:ext cx="7266216" cy="123828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775A50-676F-4D82-AD42-A6E3C3196FA5}">
      <dsp:nvSpPr>
        <dsp:cNvPr id="0" name=""/>
        <dsp:cNvSpPr/>
      </dsp:nvSpPr>
      <dsp:spPr>
        <a:xfrm>
          <a:off x="943209" y="118736"/>
          <a:ext cx="1046602" cy="103857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DBACD9-33C0-490E-B381-6D8CC34B1815}">
      <dsp:nvSpPr>
        <dsp:cNvPr id="0" name=""/>
        <dsp:cNvSpPr/>
      </dsp:nvSpPr>
      <dsp:spPr>
        <a:xfrm rot="10800000">
          <a:off x="255548" y="1298698"/>
          <a:ext cx="2479263" cy="2687746"/>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l-GR" sz="1200" kern="1200" dirty="0">
              <a:solidFill>
                <a:schemeClr val="bg1"/>
              </a:solidFill>
              <a:latin typeface="Book Antiqua" panose="02040602050305030304" pitchFamily="18" charset="0"/>
            </a:rPr>
            <a:t>Το εκπαιδευτικό ψηφιακό υλικό «</a:t>
          </a:r>
          <a:r>
            <a:rPr lang="el-GR" sz="1200" b="1" kern="1200" dirty="0">
              <a:solidFill>
                <a:schemeClr val="bg1"/>
              </a:solidFill>
              <a:latin typeface="Book Antiqua" panose="02040602050305030304" pitchFamily="18" charset="0"/>
            </a:rPr>
            <a:t>Η Αλφαβήτα δίχως ρο</a:t>
          </a:r>
          <a:r>
            <a:rPr lang="el-GR" sz="1200" kern="1200" dirty="0">
              <a:solidFill>
                <a:schemeClr val="bg1"/>
              </a:solidFill>
              <a:latin typeface="Book Antiqua" panose="02040602050305030304" pitchFamily="18" charset="0"/>
            </a:rPr>
            <a:t>» εντάσσεται στην 3η θεματική ενότητα με τίτλο «Κοινωνική Ζωή» του Ανθολόγιου Λογοτεχνικών Κειμένων και χωρίζεται σε δύο διδακτικές ενότητες: </a:t>
          </a:r>
        </a:p>
        <a:p>
          <a:pPr marL="0" lvl="0" indent="0" algn="ctr" defTabSz="533400">
            <a:lnSpc>
              <a:spcPct val="90000"/>
            </a:lnSpc>
            <a:spcBef>
              <a:spcPct val="0"/>
            </a:spcBef>
            <a:spcAft>
              <a:spcPct val="35000"/>
            </a:spcAft>
            <a:buNone/>
          </a:pPr>
          <a:r>
            <a:rPr lang="el-GR" sz="1200" kern="1200" dirty="0">
              <a:solidFill>
                <a:schemeClr val="bg1"/>
              </a:solidFill>
              <a:latin typeface="Book Antiqua" panose="02040602050305030304" pitchFamily="18" charset="0"/>
            </a:rPr>
            <a:t>1. «Η Αλφαβήτα δίχως ρο», Ψηφιακή αφήγηση, επεξεργασία και κατανόηση κειμένου </a:t>
          </a:r>
        </a:p>
        <a:p>
          <a:pPr marL="0" lvl="0" indent="0" algn="ctr" defTabSz="533400">
            <a:lnSpc>
              <a:spcPct val="90000"/>
            </a:lnSpc>
            <a:spcBef>
              <a:spcPct val="0"/>
            </a:spcBef>
            <a:spcAft>
              <a:spcPct val="35000"/>
            </a:spcAft>
            <a:buNone/>
          </a:pPr>
          <a:r>
            <a:rPr lang="el-GR" sz="1200" kern="1200" dirty="0">
              <a:solidFill>
                <a:schemeClr val="bg1"/>
              </a:solidFill>
              <a:latin typeface="Book Antiqua" panose="02040602050305030304" pitchFamily="18" charset="0"/>
            </a:rPr>
            <a:t>2. Δραστηριότητες για τα Συναισθήματα </a:t>
          </a:r>
          <a:endParaRPr lang="el-GR" sz="1200" kern="1200" dirty="0">
            <a:solidFill>
              <a:schemeClr val="bg1"/>
            </a:solidFill>
          </a:endParaRPr>
        </a:p>
      </dsp:txBody>
      <dsp:txXfrm rot="10800000">
        <a:off x="331794" y="1298698"/>
        <a:ext cx="2326771" cy="2611500"/>
      </dsp:txXfrm>
    </dsp:sp>
    <dsp:sp modelId="{B2E5853C-7514-481D-BD6F-23B746CE0F39}">
      <dsp:nvSpPr>
        <dsp:cNvPr id="0" name=""/>
        <dsp:cNvSpPr/>
      </dsp:nvSpPr>
      <dsp:spPr>
        <a:xfrm>
          <a:off x="3278029" y="175302"/>
          <a:ext cx="1113844" cy="96961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0FF16C-C517-484F-95EB-6F980B7CC72E}">
      <dsp:nvSpPr>
        <dsp:cNvPr id="0" name=""/>
        <dsp:cNvSpPr/>
      </dsp:nvSpPr>
      <dsp:spPr>
        <a:xfrm rot="10800000">
          <a:off x="2933178" y="1298929"/>
          <a:ext cx="1783028" cy="241528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l-GR" sz="1200" kern="1200" dirty="0">
              <a:latin typeface="Book Antiqua" panose="02040602050305030304" pitchFamily="18" charset="0"/>
            </a:rPr>
            <a:t>Οι διδακτικοί στόχοι του ΕΥ βασίζονται στην ταξινομία του </a:t>
          </a:r>
          <a:r>
            <a:rPr lang="en-GB" sz="1200" kern="1200" dirty="0">
              <a:latin typeface="Book Antiqua" panose="02040602050305030304" pitchFamily="18" charset="0"/>
            </a:rPr>
            <a:t>Bloom</a:t>
          </a:r>
          <a:r>
            <a:rPr lang="el-GR" sz="1200" kern="1200" dirty="0">
              <a:latin typeface="Book Antiqua" panose="02040602050305030304" pitchFamily="18" charset="0"/>
            </a:rPr>
            <a:t> (1956) και διακρίνονται σε τρία επίπεδα:</a:t>
          </a:r>
        </a:p>
        <a:p>
          <a:pPr marL="0" lvl="0" indent="0" algn="ctr" defTabSz="533400">
            <a:lnSpc>
              <a:spcPct val="90000"/>
            </a:lnSpc>
            <a:spcBef>
              <a:spcPct val="0"/>
            </a:spcBef>
            <a:spcAft>
              <a:spcPct val="35000"/>
            </a:spcAft>
            <a:buNone/>
          </a:pPr>
          <a:r>
            <a:rPr lang="el-GR" sz="1200" kern="1200" dirty="0">
              <a:latin typeface="Book Antiqua" panose="02040602050305030304" pitchFamily="18" charset="0"/>
            </a:rPr>
            <a:t>1. Γνώσεων</a:t>
          </a:r>
        </a:p>
        <a:p>
          <a:pPr marL="0" lvl="0" indent="0" algn="ctr" defTabSz="533400">
            <a:lnSpc>
              <a:spcPct val="90000"/>
            </a:lnSpc>
            <a:spcBef>
              <a:spcPct val="0"/>
            </a:spcBef>
            <a:spcAft>
              <a:spcPct val="35000"/>
            </a:spcAft>
            <a:buNone/>
          </a:pPr>
          <a:r>
            <a:rPr lang="el-GR" sz="1200" kern="1200" dirty="0">
              <a:latin typeface="Book Antiqua" panose="02040602050305030304" pitchFamily="18" charset="0"/>
            </a:rPr>
            <a:t>2. Δεξιοτήτων </a:t>
          </a:r>
        </a:p>
        <a:p>
          <a:pPr marL="0" lvl="0" indent="0" algn="ctr" defTabSz="533400">
            <a:lnSpc>
              <a:spcPct val="90000"/>
            </a:lnSpc>
            <a:spcBef>
              <a:spcPct val="0"/>
            </a:spcBef>
            <a:spcAft>
              <a:spcPct val="35000"/>
            </a:spcAft>
            <a:buNone/>
          </a:pPr>
          <a:r>
            <a:rPr lang="el-GR" sz="1200" kern="1200" dirty="0">
              <a:latin typeface="Book Antiqua" panose="02040602050305030304" pitchFamily="18" charset="0"/>
            </a:rPr>
            <a:t>3. Στάσεων</a:t>
          </a:r>
        </a:p>
      </dsp:txBody>
      <dsp:txXfrm rot="10800000">
        <a:off x="2988012" y="1298929"/>
        <a:ext cx="1673360" cy="2360455"/>
      </dsp:txXfrm>
    </dsp:sp>
    <dsp:sp modelId="{FCE38D8F-22A6-4614-8CF1-E14F649C6C69}">
      <dsp:nvSpPr>
        <dsp:cNvPr id="0" name=""/>
        <dsp:cNvSpPr/>
      </dsp:nvSpPr>
      <dsp:spPr>
        <a:xfrm>
          <a:off x="5453903" y="227877"/>
          <a:ext cx="1087245" cy="872835"/>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2A93E7-F8E5-464D-8D68-7D9093F16616}">
      <dsp:nvSpPr>
        <dsp:cNvPr id="0" name=""/>
        <dsp:cNvSpPr/>
      </dsp:nvSpPr>
      <dsp:spPr>
        <a:xfrm rot="10800000">
          <a:off x="4954905" y="1287275"/>
          <a:ext cx="2125300" cy="2664192"/>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l-GR" sz="1200" kern="1200" dirty="0">
              <a:latin typeface="Book Antiqua" panose="02040602050305030304" pitchFamily="18" charset="0"/>
            </a:rPr>
            <a:t>Για τη δημιουργία του στηριχτήκαμε στα επτά στάδια της ψηφιακής αφήγησης </a:t>
          </a:r>
          <a:r>
            <a:rPr lang="en-US" sz="1200" kern="1200" dirty="0">
              <a:latin typeface="Book Antiqua" panose="02040602050305030304" pitchFamily="18" charset="0"/>
            </a:rPr>
            <a:t> </a:t>
          </a:r>
          <a:r>
            <a:rPr lang="el-GR" sz="1200" kern="1200" dirty="0">
              <a:latin typeface="Book Antiqua" panose="02040602050305030304" pitchFamily="18" charset="0"/>
            </a:rPr>
            <a:t>(</a:t>
          </a:r>
          <a:r>
            <a:rPr lang="en-US" sz="1200" kern="1200" dirty="0">
              <a:latin typeface="Book Antiqua" panose="02040602050305030304" pitchFamily="18" charset="0"/>
            </a:rPr>
            <a:t>Robin, 2006</a:t>
          </a:r>
          <a:r>
            <a:rPr lang="el-GR" sz="1200" kern="1200" dirty="0">
              <a:latin typeface="Book Antiqua" panose="02040602050305030304" pitchFamily="18" charset="0"/>
            </a:rPr>
            <a:t>)</a:t>
          </a:r>
        </a:p>
        <a:p>
          <a:pPr marL="0" lvl="0" indent="0" algn="ctr" defTabSz="533400">
            <a:lnSpc>
              <a:spcPct val="90000"/>
            </a:lnSpc>
            <a:spcBef>
              <a:spcPct val="0"/>
            </a:spcBef>
            <a:spcAft>
              <a:spcPct val="35000"/>
            </a:spcAft>
            <a:buNone/>
          </a:pPr>
          <a:r>
            <a:rPr lang="el-GR" sz="1200" kern="1200" dirty="0">
              <a:latin typeface="Book Antiqua" panose="02040602050305030304" pitchFamily="18" charset="0"/>
            </a:rPr>
            <a:t>1. Οπτική γωνία</a:t>
          </a:r>
        </a:p>
        <a:p>
          <a:pPr marL="0" lvl="0" indent="0" algn="ctr" defTabSz="533400">
            <a:lnSpc>
              <a:spcPct val="90000"/>
            </a:lnSpc>
            <a:spcBef>
              <a:spcPct val="0"/>
            </a:spcBef>
            <a:spcAft>
              <a:spcPct val="35000"/>
            </a:spcAft>
            <a:buNone/>
          </a:pPr>
          <a:r>
            <a:rPr lang="el-GR" sz="1200" kern="1200" dirty="0">
              <a:latin typeface="Book Antiqua" panose="02040602050305030304" pitchFamily="18" charset="0"/>
            </a:rPr>
            <a:t>2. Δραματικό ερώτημα</a:t>
          </a:r>
        </a:p>
        <a:p>
          <a:pPr marL="0" lvl="0" indent="0" algn="ctr" defTabSz="533400">
            <a:lnSpc>
              <a:spcPct val="90000"/>
            </a:lnSpc>
            <a:spcBef>
              <a:spcPct val="0"/>
            </a:spcBef>
            <a:spcAft>
              <a:spcPct val="35000"/>
            </a:spcAft>
            <a:buNone/>
          </a:pPr>
          <a:r>
            <a:rPr lang="el-GR" sz="1200" kern="1200" dirty="0">
              <a:latin typeface="Book Antiqua" panose="02040602050305030304" pitchFamily="18" charset="0"/>
            </a:rPr>
            <a:t>3. Συναισθηματικό περιεχόμενο</a:t>
          </a:r>
        </a:p>
        <a:p>
          <a:pPr marL="0" lvl="0" indent="0" algn="ctr" defTabSz="533400">
            <a:lnSpc>
              <a:spcPct val="90000"/>
            </a:lnSpc>
            <a:spcBef>
              <a:spcPct val="0"/>
            </a:spcBef>
            <a:spcAft>
              <a:spcPct val="35000"/>
            </a:spcAft>
            <a:buNone/>
          </a:pPr>
          <a:r>
            <a:rPr lang="el-GR" sz="1200" kern="1200" dirty="0">
              <a:latin typeface="Book Antiqua" panose="02040602050305030304" pitchFamily="18" charset="0"/>
            </a:rPr>
            <a:t>4. Το δώρο της φωνής</a:t>
          </a:r>
        </a:p>
        <a:p>
          <a:pPr marL="0" lvl="0" indent="0" algn="ctr" defTabSz="533400">
            <a:lnSpc>
              <a:spcPct val="90000"/>
            </a:lnSpc>
            <a:spcBef>
              <a:spcPct val="0"/>
            </a:spcBef>
            <a:spcAft>
              <a:spcPct val="35000"/>
            </a:spcAft>
            <a:buNone/>
          </a:pPr>
          <a:r>
            <a:rPr lang="el-GR" sz="1200" kern="1200" dirty="0">
              <a:latin typeface="Book Antiqua" panose="02040602050305030304" pitchFamily="18" charset="0"/>
            </a:rPr>
            <a:t>5. Η δύναμη της μουσική</a:t>
          </a:r>
        </a:p>
        <a:p>
          <a:pPr marL="0" lvl="0" indent="0" algn="ctr" defTabSz="533400">
            <a:lnSpc>
              <a:spcPct val="90000"/>
            </a:lnSpc>
            <a:spcBef>
              <a:spcPct val="0"/>
            </a:spcBef>
            <a:spcAft>
              <a:spcPct val="35000"/>
            </a:spcAft>
            <a:buNone/>
          </a:pPr>
          <a:r>
            <a:rPr lang="el-GR" sz="1200" kern="1200" dirty="0">
              <a:latin typeface="Book Antiqua" panose="02040602050305030304" pitchFamily="18" charset="0"/>
            </a:rPr>
            <a:t>6. Οικονομία</a:t>
          </a:r>
        </a:p>
        <a:p>
          <a:pPr marL="0" lvl="0" indent="0" algn="ctr" defTabSz="533400">
            <a:lnSpc>
              <a:spcPct val="90000"/>
            </a:lnSpc>
            <a:spcBef>
              <a:spcPct val="0"/>
            </a:spcBef>
            <a:spcAft>
              <a:spcPct val="35000"/>
            </a:spcAft>
            <a:buNone/>
          </a:pPr>
          <a:r>
            <a:rPr lang="el-GR" sz="1200" kern="1200" dirty="0">
              <a:latin typeface="Book Antiqua" panose="02040602050305030304" pitchFamily="18" charset="0"/>
            </a:rPr>
            <a:t>7. Ρυθμός</a:t>
          </a:r>
        </a:p>
      </dsp:txBody>
      <dsp:txXfrm rot="10800000">
        <a:off x="5020265" y="1287275"/>
        <a:ext cx="1994580" cy="25988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856CF-54C0-4C66-865E-920208223391}">
      <dsp:nvSpPr>
        <dsp:cNvPr id="0" name=""/>
        <dsp:cNvSpPr/>
      </dsp:nvSpPr>
      <dsp:spPr>
        <a:xfrm>
          <a:off x="0" y="0"/>
          <a:ext cx="1553765" cy="40779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kern="1200" dirty="0">
              <a:solidFill>
                <a:schemeClr val="bg1"/>
              </a:solidFill>
              <a:latin typeface="Book Antiqua" panose="02040602050305030304" pitchFamily="18" charset="0"/>
            </a:rPr>
            <a:t>Οπτική Γωνία </a:t>
          </a:r>
          <a:endParaRPr lang="el-GR" sz="1400" kern="1200" dirty="0">
            <a:solidFill>
              <a:schemeClr val="bg1"/>
            </a:solidFill>
          </a:endParaRPr>
        </a:p>
      </dsp:txBody>
      <dsp:txXfrm>
        <a:off x="0" y="1631188"/>
        <a:ext cx="1553765" cy="1631188"/>
      </dsp:txXfrm>
    </dsp:sp>
    <dsp:sp modelId="{5B9B5D74-DEAF-4B87-AE55-9A99CDC31F85}">
      <dsp:nvSpPr>
        <dsp:cNvPr id="0" name=""/>
        <dsp:cNvSpPr/>
      </dsp:nvSpPr>
      <dsp:spPr>
        <a:xfrm>
          <a:off x="97900" y="244678"/>
          <a:ext cx="1357964" cy="1357964"/>
        </a:xfrm>
        <a:prstGeom prst="ellipse">
          <a:avLst/>
        </a:prstGeom>
        <a:blipFill rotWithShape="1">
          <a:blip xmlns:r="http://schemas.openxmlformats.org/officeDocument/2006/relationships" r:embed="rId1"/>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51CF02-75D6-48E6-8AED-D0E6F40DD54F}">
      <dsp:nvSpPr>
        <dsp:cNvPr id="0" name=""/>
        <dsp:cNvSpPr/>
      </dsp:nvSpPr>
      <dsp:spPr>
        <a:xfrm>
          <a:off x="1600378" y="0"/>
          <a:ext cx="1553765" cy="40779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kern="1200" dirty="0">
              <a:solidFill>
                <a:schemeClr val="bg1"/>
              </a:solidFill>
              <a:latin typeface="Book Antiqua" panose="02040602050305030304" pitchFamily="18" charset="0"/>
            </a:rPr>
            <a:t>Δραματικό Ερώτημα</a:t>
          </a:r>
          <a:endParaRPr lang="el-GR" sz="1400" kern="1200" dirty="0">
            <a:solidFill>
              <a:schemeClr val="bg1"/>
            </a:solidFill>
          </a:endParaRPr>
        </a:p>
      </dsp:txBody>
      <dsp:txXfrm>
        <a:off x="1600378" y="1631188"/>
        <a:ext cx="1553765" cy="1631188"/>
      </dsp:txXfrm>
    </dsp:sp>
    <dsp:sp modelId="{E77D569D-C669-4618-8439-F84A922648E8}">
      <dsp:nvSpPr>
        <dsp:cNvPr id="0" name=""/>
        <dsp:cNvSpPr/>
      </dsp:nvSpPr>
      <dsp:spPr>
        <a:xfrm>
          <a:off x="1698279" y="244678"/>
          <a:ext cx="1357964" cy="135796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15070F-2D83-4443-AEDE-C4CF06B10F78}">
      <dsp:nvSpPr>
        <dsp:cNvPr id="0" name=""/>
        <dsp:cNvSpPr/>
      </dsp:nvSpPr>
      <dsp:spPr>
        <a:xfrm>
          <a:off x="3200757" y="0"/>
          <a:ext cx="1553765" cy="40779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kern="1200" dirty="0">
              <a:solidFill>
                <a:schemeClr val="bg1"/>
              </a:solidFill>
              <a:latin typeface="Book Antiqua" panose="02040602050305030304" pitchFamily="18" charset="0"/>
            </a:rPr>
            <a:t>Συναισθηματικό περιεχόμενο </a:t>
          </a:r>
          <a:endParaRPr lang="el-GR" sz="1400" kern="1200" dirty="0">
            <a:solidFill>
              <a:schemeClr val="bg1"/>
            </a:solidFill>
          </a:endParaRPr>
        </a:p>
      </dsp:txBody>
      <dsp:txXfrm>
        <a:off x="3200757" y="1631188"/>
        <a:ext cx="1553765" cy="1631188"/>
      </dsp:txXfrm>
    </dsp:sp>
    <dsp:sp modelId="{316BDA75-61C6-4213-9B3D-87592D82061B}">
      <dsp:nvSpPr>
        <dsp:cNvPr id="0" name=""/>
        <dsp:cNvSpPr/>
      </dsp:nvSpPr>
      <dsp:spPr>
        <a:xfrm>
          <a:off x="3298657" y="244678"/>
          <a:ext cx="1357964" cy="1357964"/>
        </a:xfrm>
        <a:prstGeom prst="ellipse">
          <a:avLst/>
        </a:prstGeom>
        <a:blipFill rotWithShape="1">
          <a:blip xmlns:r="http://schemas.openxmlformats.org/officeDocument/2006/relationships" r:embed="rId3"/>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24D704-FA7C-4ED9-902D-0CB327586B10}">
      <dsp:nvSpPr>
        <dsp:cNvPr id="0" name=""/>
        <dsp:cNvSpPr/>
      </dsp:nvSpPr>
      <dsp:spPr>
        <a:xfrm>
          <a:off x="4801135" y="0"/>
          <a:ext cx="1553765" cy="40779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kern="1200" dirty="0">
              <a:solidFill>
                <a:schemeClr val="bg1"/>
              </a:solidFill>
              <a:latin typeface="Book Antiqua" panose="02040602050305030304" pitchFamily="18" charset="0"/>
            </a:rPr>
            <a:t>Η δύναμη της μουσικής</a:t>
          </a:r>
          <a:endParaRPr lang="el-GR" sz="1400" kern="1200" dirty="0">
            <a:solidFill>
              <a:schemeClr val="bg1"/>
            </a:solidFill>
          </a:endParaRPr>
        </a:p>
      </dsp:txBody>
      <dsp:txXfrm>
        <a:off x="4801135" y="1631188"/>
        <a:ext cx="1553765" cy="1631188"/>
      </dsp:txXfrm>
    </dsp:sp>
    <dsp:sp modelId="{6FD6BB9A-25C9-4905-BCDD-A1935A08E0AF}">
      <dsp:nvSpPr>
        <dsp:cNvPr id="0" name=""/>
        <dsp:cNvSpPr/>
      </dsp:nvSpPr>
      <dsp:spPr>
        <a:xfrm>
          <a:off x="4899036" y="244678"/>
          <a:ext cx="1357964" cy="1357964"/>
        </a:xfrm>
        <a:prstGeom prst="ellipse">
          <a:avLst/>
        </a:prstGeom>
        <a:blipFill rotWithShape="1">
          <a:blip xmlns:r="http://schemas.openxmlformats.org/officeDocument/2006/relationships" r:embed="rId4"/>
          <a:srcRect/>
          <a:stretch>
            <a:fillRect l="-85000" r="-8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5453C4-4497-4389-9FA7-65CFDFA14136}">
      <dsp:nvSpPr>
        <dsp:cNvPr id="0" name=""/>
        <dsp:cNvSpPr/>
      </dsp:nvSpPr>
      <dsp:spPr>
        <a:xfrm>
          <a:off x="6401514" y="0"/>
          <a:ext cx="1553765" cy="40779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kern="1200" dirty="0">
              <a:solidFill>
                <a:schemeClr val="bg1"/>
              </a:solidFill>
              <a:latin typeface="Book Antiqua" panose="02040602050305030304" pitchFamily="18" charset="0"/>
            </a:rPr>
            <a:t>Οικονομία</a:t>
          </a:r>
          <a:r>
            <a:rPr lang="el-GR" sz="1400" kern="1200" dirty="0">
              <a:solidFill>
                <a:schemeClr val="bg1"/>
              </a:solidFill>
            </a:rPr>
            <a:t> </a:t>
          </a:r>
        </a:p>
      </dsp:txBody>
      <dsp:txXfrm>
        <a:off x="6401514" y="1631188"/>
        <a:ext cx="1553765" cy="1631188"/>
      </dsp:txXfrm>
    </dsp:sp>
    <dsp:sp modelId="{1ADAB34F-B3CC-45BB-B6FF-45CBC2C45FF4}">
      <dsp:nvSpPr>
        <dsp:cNvPr id="0" name=""/>
        <dsp:cNvSpPr/>
      </dsp:nvSpPr>
      <dsp:spPr>
        <a:xfrm>
          <a:off x="6503475" y="214191"/>
          <a:ext cx="1357964" cy="1357964"/>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CA8AD4-B243-4D36-A83D-FBBEBF25CC49}">
      <dsp:nvSpPr>
        <dsp:cNvPr id="0" name=""/>
        <dsp:cNvSpPr/>
      </dsp:nvSpPr>
      <dsp:spPr>
        <a:xfrm>
          <a:off x="318211" y="3262375"/>
          <a:ext cx="7318857" cy="611695"/>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33C40D-7428-47AD-8B44-DC3B33363BE9}">
      <dsp:nvSpPr>
        <dsp:cNvPr id="0" name=""/>
        <dsp:cNvSpPr/>
      </dsp:nvSpPr>
      <dsp:spPr>
        <a:xfrm>
          <a:off x="0" y="1927"/>
          <a:ext cx="7932058" cy="0"/>
        </a:xfrm>
        <a:prstGeom prst="lin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45A0CA8C-1284-40DE-BAA4-BBB643BD00ED}">
      <dsp:nvSpPr>
        <dsp:cNvPr id="0" name=""/>
        <dsp:cNvSpPr/>
      </dsp:nvSpPr>
      <dsp:spPr>
        <a:xfrm>
          <a:off x="0" y="1927"/>
          <a:ext cx="859543" cy="3944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l-GR" sz="1800" b="1" kern="1200" dirty="0">
              <a:solidFill>
                <a:srgbClr val="865147"/>
              </a:solidFill>
              <a:latin typeface="Book Antiqua" panose="02040602050305030304" pitchFamily="18" charset="0"/>
            </a:rPr>
            <a:t>Βασικές Αρχές Σχεδιασμού</a:t>
          </a:r>
          <a:r>
            <a:rPr lang="el-GR" sz="2000" kern="1200" dirty="0">
              <a:solidFill>
                <a:srgbClr val="865147"/>
              </a:solidFill>
              <a:latin typeface="Book Antiqua" panose="02040602050305030304" pitchFamily="18" charset="0"/>
            </a:rPr>
            <a:t> </a:t>
          </a:r>
        </a:p>
        <a:p>
          <a:pPr marL="0" lvl="0" indent="0" algn="ctr" defTabSz="800100">
            <a:lnSpc>
              <a:spcPct val="90000"/>
            </a:lnSpc>
            <a:spcBef>
              <a:spcPct val="0"/>
            </a:spcBef>
            <a:spcAft>
              <a:spcPct val="35000"/>
            </a:spcAft>
            <a:buNone/>
          </a:pPr>
          <a:r>
            <a:rPr lang="el-GR" sz="1800" b="1" kern="1200" dirty="0">
              <a:solidFill>
                <a:srgbClr val="865147"/>
              </a:solidFill>
              <a:latin typeface="Book Antiqua" panose="02040602050305030304" pitchFamily="18" charset="0"/>
            </a:rPr>
            <a:t>Εκπαιδευτικού  Υλικού</a:t>
          </a:r>
        </a:p>
      </dsp:txBody>
      <dsp:txXfrm>
        <a:off x="0" y="1927"/>
        <a:ext cx="859543" cy="3944030"/>
      </dsp:txXfrm>
    </dsp:sp>
    <dsp:sp modelId="{B163C70D-126B-4B30-9F4A-D603D635B772}">
      <dsp:nvSpPr>
        <dsp:cNvPr id="0" name=""/>
        <dsp:cNvSpPr/>
      </dsp:nvSpPr>
      <dsp:spPr>
        <a:xfrm>
          <a:off x="1357688" y="80570"/>
          <a:ext cx="6574369" cy="1238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ctr" defTabSz="577850">
            <a:lnSpc>
              <a:spcPct val="90000"/>
            </a:lnSpc>
            <a:spcBef>
              <a:spcPct val="0"/>
            </a:spcBef>
            <a:spcAft>
              <a:spcPct val="35000"/>
            </a:spcAft>
            <a:buNone/>
          </a:pPr>
          <a:r>
            <a:rPr lang="el-GR" sz="1300" b="1" kern="1200" dirty="0">
              <a:latin typeface="Book Antiqua" panose="02040602050305030304" pitchFamily="18" charset="0"/>
            </a:rPr>
            <a:t>Χαρακτηριστικά Εξ Αποστάσεως Εκπαίδευσης (ΕξΑΕ)</a:t>
          </a:r>
        </a:p>
        <a:p>
          <a:pPr marL="0" lvl="0" indent="0" algn="just" defTabSz="577850">
            <a:lnSpc>
              <a:spcPct val="100000"/>
            </a:lnSpc>
            <a:spcBef>
              <a:spcPct val="0"/>
            </a:spcBef>
            <a:spcAft>
              <a:spcPct val="35000"/>
            </a:spcAft>
            <a:buFont typeface="+mj-lt"/>
            <a:buNone/>
          </a:pPr>
          <a:r>
            <a:rPr lang="el-GR" sz="1200" kern="1200" dirty="0">
              <a:latin typeface="Book Antiqua" panose="02040602050305030304" pitchFamily="18" charset="0"/>
            </a:rPr>
            <a:t>Βασικές αρχές της ΕξΑΕ </a:t>
          </a:r>
          <a:r>
            <a:rPr lang="el-GR" sz="1200" kern="1200" dirty="0" err="1">
              <a:latin typeface="Book Antiqua" panose="02040602050305030304" pitchFamily="18" charset="0"/>
            </a:rPr>
            <a:t>Σπανακά</a:t>
          </a:r>
          <a:r>
            <a:rPr lang="el-GR" sz="1200" kern="1200" dirty="0">
              <a:latin typeface="Book Antiqua" panose="02040602050305030304" pitchFamily="18" charset="0"/>
            </a:rPr>
            <a:t> &amp; Λιοναράκη (2017) </a:t>
          </a:r>
        </a:p>
        <a:p>
          <a:pPr marL="0" lvl="0" indent="0" algn="just" defTabSz="577850">
            <a:lnSpc>
              <a:spcPct val="100000"/>
            </a:lnSpc>
            <a:spcBef>
              <a:spcPct val="0"/>
            </a:spcBef>
            <a:spcAft>
              <a:spcPct val="35000"/>
            </a:spcAft>
            <a:buNone/>
          </a:pPr>
          <a:r>
            <a:rPr lang="el-GR" sz="1200" kern="1200" dirty="0">
              <a:latin typeface="Book Antiqua" panose="02040602050305030304" pitchFamily="18" charset="0"/>
            </a:rPr>
            <a:t>Αρχές σχεδιασμού διαδραστικού - πολυμορφικού εκπαιδευτικού υλικού (Σπαντιδάκης &amp; Αναστασιάδης, 2007) </a:t>
          </a:r>
        </a:p>
        <a:p>
          <a:pPr marL="0" lvl="0" indent="0" algn="just" defTabSz="577850">
            <a:lnSpc>
              <a:spcPct val="100000"/>
            </a:lnSpc>
            <a:spcBef>
              <a:spcPct val="0"/>
            </a:spcBef>
            <a:spcAft>
              <a:spcPct val="35000"/>
            </a:spcAft>
            <a:buNone/>
          </a:pPr>
          <a:r>
            <a:rPr lang="el-GR" sz="1200" kern="1200" dirty="0">
              <a:latin typeface="Book Antiqua" panose="02040602050305030304" pitchFamily="18" charset="0"/>
            </a:rPr>
            <a:t>Τυπολογία των West &amp; Λιοναράκη (2001)</a:t>
          </a:r>
        </a:p>
      </dsp:txBody>
      <dsp:txXfrm>
        <a:off x="1357688" y="80570"/>
        <a:ext cx="6574369" cy="1238872"/>
      </dsp:txXfrm>
    </dsp:sp>
    <dsp:sp modelId="{90566EAC-63F8-444F-A64F-EE5411AFEBE7}">
      <dsp:nvSpPr>
        <dsp:cNvPr id="0" name=""/>
        <dsp:cNvSpPr/>
      </dsp:nvSpPr>
      <dsp:spPr>
        <a:xfrm>
          <a:off x="3806640" y="1376841"/>
          <a:ext cx="69250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452DCAF6-6EEE-4300-B902-B38A322BD2DE}">
      <dsp:nvSpPr>
        <dsp:cNvPr id="0" name=""/>
        <dsp:cNvSpPr/>
      </dsp:nvSpPr>
      <dsp:spPr>
        <a:xfrm>
          <a:off x="1358440" y="1378420"/>
          <a:ext cx="6493791" cy="713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ctr" defTabSz="577850">
            <a:lnSpc>
              <a:spcPct val="90000"/>
            </a:lnSpc>
            <a:spcBef>
              <a:spcPct val="0"/>
            </a:spcBef>
            <a:spcAft>
              <a:spcPct val="35000"/>
            </a:spcAft>
            <a:buNone/>
          </a:pPr>
          <a:r>
            <a:rPr lang="el-GR" sz="1300" b="1" kern="1200" dirty="0">
              <a:latin typeface="Book Antiqua" panose="02040602050305030304" pitchFamily="18" charset="0"/>
            </a:rPr>
            <a:t>Χαρακτηριστικά Πρωτοβάθμιας εκπαίδευσης</a:t>
          </a:r>
        </a:p>
        <a:p>
          <a:pPr marL="0" lvl="0" indent="0" algn="just" defTabSz="577850">
            <a:lnSpc>
              <a:spcPct val="90000"/>
            </a:lnSpc>
            <a:spcBef>
              <a:spcPct val="0"/>
            </a:spcBef>
            <a:spcAft>
              <a:spcPct val="35000"/>
            </a:spcAft>
            <a:buNone/>
          </a:pPr>
          <a:r>
            <a:rPr lang="el-GR" sz="1200" b="0" kern="1200" dirty="0">
              <a:latin typeface="Book Antiqua" panose="02040602050305030304" pitchFamily="18" charset="0"/>
            </a:rPr>
            <a:t>Καλλιέργεια της φιλαναγνωσίας, ανακαλυπτική μάθηση και καλλιέργεια δεξιοτήτων</a:t>
          </a:r>
          <a:r>
            <a:rPr lang="el-GR" sz="1300" b="0" kern="1200" dirty="0">
              <a:latin typeface="Book Antiqua" panose="02040602050305030304" pitchFamily="18" charset="0"/>
            </a:rPr>
            <a:t>.  </a:t>
          </a:r>
        </a:p>
      </dsp:txBody>
      <dsp:txXfrm>
        <a:off x="1358440" y="1378420"/>
        <a:ext cx="6493791" cy="713727"/>
      </dsp:txXfrm>
    </dsp:sp>
    <dsp:sp modelId="{473DDE1E-2172-4EAA-AE93-B0768C0E925B}">
      <dsp:nvSpPr>
        <dsp:cNvPr id="0" name=""/>
        <dsp:cNvSpPr/>
      </dsp:nvSpPr>
      <dsp:spPr>
        <a:xfrm>
          <a:off x="3796710" y="1989807"/>
          <a:ext cx="69250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EE087108-A1F4-44DC-9954-BAC06C4BAC0F}">
      <dsp:nvSpPr>
        <dsp:cNvPr id="0" name=""/>
        <dsp:cNvSpPr/>
      </dsp:nvSpPr>
      <dsp:spPr>
        <a:xfrm>
          <a:off x="1408914" y="2092085"/>
          <a:ext cx="6171569" cy="702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l-GR" sz="1400" b="1" kern="1200" dirty="0">
              <a:latin typeface="Book Antiqua" panose="02040602050305030304" pitchFamily="18" charset="0"/>
            </a:rPr>
            <a:t>Χαρακτηριστικά Νεοελληνικής Λογοτεχνίας</a:t>
          </a:r>
        </a:p>
        <a:p>
          <a:pPr marL="0" lvl="0" indent="0" algn="just" defTabSz="622300">
            <a:lnSpc>
              <a:spcPct val="90000"/>
            </a:lnSpc>
            <a:spcBef>
              <a:spcPct val="0"/>
            </a:spcBef>
            <a:spcAft>
              <a:spcPct val="35000"/>
            </a:spcAft>
            <a:buNone/>
          </a:pPr>
          <a:r>
            <a:rPr lang="el-GR" sz="1200" b="0" kern="1200" dirty="0">
              <a:latin typeface="Book Antiqua" panose="02040602050305030304" pitchFamily="18" charset="0"/>
            </a:rPr>
            <a:t>Φιλαναγνωστική στάση, ανακάλυψη ενδιαφερόντων και αισθητική ικανοποίηση</a:t>
          </a:r>
        </a:p>
      </dsp:txBody>
      <dsp:txXfrm>
        <a:off x="1408914" y="2092085"/>
        <a:ext cx="6171569" cy="702283"/>
      </dsp:txXfrm>
    </dsp:sp>
    <dsp:sp modelId="{17A0A2AB-C3A3-4C07-BFDE-153847FD2603}">
      <dsp:nvSpPr>
        <dsp:cNvPr id="0" name=""/>
        <dsp:cNvSpPr/>
      </dsp:nvSpPr>
      <dsp:spPr>
        <a:xfrm>
          <a:off x="3824050" y="2731028"/>
          <a:ext cx="69250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3E19B2A4-30AE-4455-80C0-A222125A1081}">
      <dsp:nvSpPr>
        <dsp:cNvPr id="0" name=""/>
        <dsp:cNvSpPr/>
      </dsp:nvSpPr>
      <dsp:spPr>
        <a:xfrm>
          <a:off x="878802" y="2799830"/>
          <a:ext cx="7053255" cy="1065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ctr" defTabSz="577850">
            <a:lnSpc>
              <a:spcPct val="90000"/>
            </a:lnSpc>
            <a:spcBef>
              <a:spcPct val="0"/>
            </a:spcBef>
            <a:spcAft>
              <a:spcPct val="35000"/>
            </a:spcAft>
            <a:buNone/>
          </a:pPr>
          <a:r>
            <a:rPr lang="el-GR" sz="1300" b="1" kern="1200" dirty="0">
              <a:latin typeface="Book Antiqua" panose="02040602050305030304" pitchFamily="18" charset="0"/>
            </a:rPr>
            <a:t>Χαρακτηριστικά ψηφιακού λογισμικού</a:t>
          </a:r>
        </a:p>
        <a:p>
          <a:pPr marL="0" lvl="0" indent="0" algn="ctr" defTabSz="577850">
            <a:lnSpc>
              <a:spcPct val="90000"/>
            </a:lnSpc>
            <a:spcBef>
              <a:spcPct val="0"/>
            </a:spcBef>
            <a:spcAft>
              <a:spcPct val="35000"/>
            </a:spcAft>
            <a:buNone/>
          </a:pPr>
          <a:r>
            <a:rPr lang="el-GR" sz="1200" b="0" kern="1200" dirty="0">
              <a:latin typeface="Book Antiqua" panose="02040602050305030304" pitchFamily="18" charset="0"/>
            </a:rPr>
            <a:t>Λειτουργικότητα</a:t>
          </a:r>
        </a:p>
        <a:p>
          <a:pPr marL="0" lvl="0" indent="0" algn="ctr" defTabSz="577850">
            <a:lnSpc>
              <a:spcPct val="90000"/>
            </a:lnSpc>
            <a:spcBef>
              <a:spcPct val="0"/>
            </a:spcBef>
            <a:spcAft>
              <a:spcPct val="35000"/>
            </a:spcAft>
            <a:buNone/>
          </a:pPr>
          <a:r>
            <a:rPr lang="el-GR" sz="1200" b="0" kern="1200" dirty="0">
              <a:latin typeface="Book Antiqua" panose="02040602050305030304" pitchFamily="18" charset="0"/>
            </a:rPr>
            <a:t>Συμβατότητα</a:t>
          </a:r>
        </a:p>
        <a:p>
          <a:pPr marL="0" lvl="0" indent="0" algn="ctr" defTabSz="577850">
            <a:lnSpc>
              <a:spcPct val="90000"/>
            </a:lnSpc>
            <a:spcBef>
              <a:spcPct val="0"/>
            </a:spcBef>
            <a:spcAft>
              <a:spcPct val="35000"/>
            </a:spcAft>
            <a:buNone/>
          </a:pPr>
          <a:r>
            <a:rPr lang="el-GR" sz="1200" b="0" kern="1200" dirty="0">
              <a:latin typeface="Book Antiqua" panose="02040602050305030304" pitchFamily="18" charset="0"/>
            </a:rPr>
            <a:t>Υποστήριξη</a:t>
          </a:r>
        </a:p>
        <a:p>
          <a:pPr marL="0" lvl="0" indent="0" algn="ctr" defTabSz="577850">
            <a:lnSpc>
              <a:spcPct val="90000"/>
            </a:lnSpc>
            <a:spcBef>
              <a:spcPct val="0"/>
            </a:spcBef>
            <a:spcAft>
              <a:spcPct val="35000"/>
            </a:spcAft>
            <a:buNone/>
          </a:pPr>
          <a:r>
            <a:rPr lang="el-GR" sz="1300" b="1" kern="1200" dirty="0">
              <a:latin typeface="Book Antiqua" panose="02040602050305030304" pitchFamily="18" charset="0"/>
            </a:rPr>
            <a:t> </a:t>
          </a:r>
        </a:p>
      </dsp:txBody>
      <dsp:txXfrm>
        <a:off x="878802" y="2799830"/>
        <a:ext cx="7053255" cy="1065075"/>
      </dsp:txXfrm>
    </dsp:sp>
    <dsp:sp modelId="{BE9FB78C-6BB7-466C-9775-CD588F2E0BD9}">
      <dsp:nvSpPr>
        <dsp:cNvPr id="0" name=""/>
        <dsp:cNvSpPr/>
      </dsp:nvSpPr>
      <dsp:spPr>
        <a:xfrm>
          <a:off x="3966027" y="3821157"/>
          <a:ext cx="69250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2AD90-6533-41DC-AD41-1E1AE317CD4B}">
      <dsp:nvSpPr>
        <dsp:cNvPr id="0" name=""/>
        <dsp:cNvSpPr/>
      </dsp:nvSpPr>
      <dsp:spPr>
        <a:xfrm>
          <a:off x="122042" y="500343"/>
          <a:ext cx="5396740" cy="51775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7982"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latin typeface="Book Antiqua" panose="02040602050305030304" pitchFamily="18" charset="0"/>
            </a:rPr>
            <a:t>Το λογισμικό </a:t>
          </a:r>
          <a:r>
            <a:rPr lang="en-US" sz="1400" b="1" kern="1200" dirty="0">
              <a:latin typeface="Book Antiqua" panose="02040602050305030304" pitchFamily="18" charset="0"/>
            </a:rPr>
            <a:t>Book Creator</a:t>
          </a:r>
          <a:endParaRPr lang="el-GR" sz="1400" b="1" kern="1200" dirty="0">
            <a:latin typeface="Book Antiqua" panose="02040602050305030304" pitchFamily="18" charset="0"/>
          </a:endParaRPr>
        </a:p>
      </dsp:txBody>
      <dsp:txXfrm>
        <a:off x="122042" y="500343"/>
        <a:ext cx="5396740" cy="517752"/>
      </dsp:txXfrm>
    </dsp:sp>
    <dsp:sp modelId="{F47BBC14-48FC-4560-A9AE-C2453B4ED943}">
      <dsp:nvSpPr>
        <dsp:cNvPr id="0" name=""/>
        <dsp:cNvSpPr/>
      </dsp:nvSpPr>
      <dsp:spPr>
        <a:xfrm>
          <a:off x="0" y="342754"/>
          <a:ext cx="705102" cy="77317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4E7F83-A097-48D0-9679-611EAC65245B}">
      <dsp:nvSpPr>
        <dsp:cNvPr id="0" name=""/>
        <dsp:cNvSpPr/>
      </dsp:nvSpPr>
      <dsp:spPr>
        <a:xfrm>
          <a:off x="85243" y="1334159"/>
          <a:ext cx="5393015" cy="46528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7982"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latin typeface="Book Antiqua" panose="02040602050305030304" pitchFamily="18" charset="0"/>
            </a:rPr>
            <a:t>Το εργαλείο </a:t>
          </a:r>
          <a:r>
            <a:rPr lang="en-US" sz="1400" b="1" kern="1200" dirty="0">
              <a:latin typeface="Book Antiqua" panose="02040602050305030304" pitchFamily="18" charset="0"/>
            </a:rPr>
            <a:t>H5P </a:t>
          </a:r>
          <a:endParaRPr lang="el-GR" sz="1400" b="1" kern="1200" dirty="0">
            <a:latin typeface="Book Antiqua" panose="02040602050305030304" pitchFamily="18" charset="0"/>
          </a:endParaRPr>
        </a:p>
      </dsp:txBody>
      <dsp:txXfrm>
        <a:off x="85243" y="1334159"/>
        <a:ext cx="5393015" cy="465284"/>
      </dsp:txXfrm>
    </dsp:sp>
    <dsp:sp modelId="{03AAEF0B-A61E-4E86-9174-51AC0E37B71F}">
      <dsp:nvSpPr>
        <dsp:cNvPr id="0" name=""/>
        <dsp:cNvSpPr/>
      </dsp:nvSpPr>
      <dsp:spPr>
        <a:xfrm>
          <a:off x="5627" y="1224552"/>
          <a:ext cx="509707" cy="79174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7DD308-8FB0-43CE-883B-9EE8362BA440}">
      <dsp:nvSpPr>
        <dsp:cNvPr id="0" name=""/>
        <dsp:cNvSpPr/>
      </dsp:nvSpPr>
      <dsp:spPr>
        <a:xfrm>
          <a:off x="127724" y="2236519"/>
          <a:ext cx="5373495" cy="41974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7982"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latin typeface="Book Antiqua" panose="02040602050305030304" pitchFamily="18" charset="0"/>
            </a:rPr>
            <a:t>Το λογισμικό </a:t>
          </a:r>
          <a:r>
            <a:rPr lang="en-US" sz="1400" b="1" kern="1200" dirty="0">
              <a:latin typeface="Book Antiqua" panose="02040602050305030304" pitchFamily="18" charset="0"/>
            </a:rPr>
            <a:t>WordPress </a:t>
          </a:r>
          <a:endParaRPr lang="el-GR" sz="1400" b="1" kern="1200" dirty="0">
            <a:latin typeface="Book Antiqua" panose="02040602050305030304" pitchFamily="18" charset="0"/>
          </a:endParaRPr>
        </a:p>
      </dsp:txBody>
      <dsp:txXfrm>
        <a:off x="127724" y="2236519"/>
        <a:ext cx="5373495" cy="419741"/>
      </dsp:txXfrm>
    </dsp:sp>
    <dsp:sp modelId="{850DFAB4-9FD9-4840-9EC1-64301BF046F8}">
      <dsp:nvSpPr>
        <dsp:cNvPr id="0" name=""/>
        <dsp:cNvSpPr/>
      </dsp:nvSpPr>
      <dsp:spPr>
        <a:xfrm>
          <a:off x="0" y="2140374"/>
          <a:ext cx="538751" cy="59473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2000" r="-2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379CCA-0178-474B-BC4F-0F889976E2E5}">
      <dsp:nvSpPr>
        <dsp:cNvPr id="0" name=""/>
        <dsp:cNvSpPr/>
      </dsp:nvSpPr>
      <dsp:spPr>
        <a:xfrm>
          <a:off x="225840" y="3121641"/>
          <a:ext cx="5274200" cy="47004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7982"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latin typeface="Book Antiqua" panose="02040602050305030304" pitchFamily="18" charset="0"/>
            </a:rPr>
            <a:t>Η πλατφόρμα </a:t>
          </a:r>
          <a:r>
            <a:rPr lang="en-US" sz="1400" b="1" kern="1200" dirty="0">
              <a:latin typeface="Book Antiqua" panose="02040602050305030304" pitchFamily="18" charset="0"/>
            </a:rPr>
            <a:t>Chamilo</a:t>
          </a:r>
          <a:endParaRPr lang="el-GR" sz="1400" b="1" kern="1200" dirty="0">
            <a:latin typeface="Book Antiqua" panose="02040602050305030304" pitchFamily="18" charset="0"/>
          </a:endParaRPr>
        </a:p>
        <a:p>
          <a:pPr marL="0" lvl="0" indent="0" algn="ctr" defTabSz="622300">
            <a:lnSpc>
              <a:spcPct val="90000"/>
            </a:lnSpc>
            <a:spcBef>
              <a:spcPct val="0"/>
            </a:spcBef>
            <a:spcAft>
              <a:spcPct val="35000"/>
            </a:spcAft>
            <a:buNone/>
          </a:pPr>
          <a:r>
            <a:rPr lang="el-GR" sz="1400" b="1" kern="1200" dirty="0">
              <a:solidFill>
                <a:srgbClr val="B83C47"/>
              </a:solidFill>
              <a:latin typeface="Book Antiqua" panose="02040602050305030304" pitchFamily="18" charset="0"/>
              <a:hlinkClick xmlns:r="http://schemas.openxmlformats.org/officeDocument/2006/relationships" r:id="rId4">
                <a:extLst>
                  <a:ext uri="{A12FA001-AC4F-418D-AE19-62706E023703}">
                    <ahyp:hlinkClr xmlns:ahyp="http://schemas.microsoft.com/office/drawing/2018/hyperlinkcolor" val="tx"/>
                  </a:ext>
                </a:extLst>
              </a:hlinkClick>
            </a:rPr>
            <a:t>Το ΕΥ «Η Αλφαβήτα δίχως ρο»</a:t>
          </a:r>
          <a:endParaRPr lang="el-GR" sz="1400" b="1" kern="1200" dirty="0">
            <a:solidFill>
              <a:srgbClr val="B83C47"/>
            </a:solidFill>
            <a:latin typeface="Book Antiqua" panose="02040602050305030304" pitchFamily="18" charset="0"/>
          </a:endParaRPr>
        </a:p>
      </dsp:txBody>
      <dsp:txXfrm>
        <a:off x="225840" y="3121641"/>
        <a:ext cx="5274200" cy="470043"/>
      </dsp:txXfrm>
    </dsp:sp>
    <dsp:sp modelId="{3B2FC754-2CE8-4C1A-B3B3-5F3718C0A140}">
      <dsp:nvSpPr>
        <dsp:cNvPr id="0" name=""/>
        <dsp:cNvSpPr/>
      </dsp:nvSpPr>
      <dsp:spPr>
        <a:xfrm>
          <a:off x="0" y="3012570"/>
          <a:ext cx="667817" cy="721630"/>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3000" r="-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94980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08111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3900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334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1987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1871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7446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3" name="Google Shape;713;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93810b596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193810b59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85004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53723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6572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5376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7088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9550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7187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65211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4622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5316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7"/>
        <p:cNvGrpSpPr/>
        <p:nvPr/>
      </p:nvGrpSpPr>
      <p:grpSpPr>
        <a:xfrm>
          <a:off x="0" y="0"/>
          <a:ext cx="0" cy="0"/>
          <a:chOff x="0" y="0"/>
          <a:chExt cx="0" cy="0"/>
        </a:xfrm>
      </p:grpSpPr>
      <p:sp>
        <p:nvSpPr>
          <p:cNvPr id="1438" name="Google Shape;1438;g19bfff2fec7_0_8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9" name="Google Shape;1439;g19bfff2fec7_0_8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06"/>
        <p:cNvGrpSpPr/>
        <p:nvPr/>
      </p:nvGrpSpPr>
      <p:grpSpPr>
        <a:xfrm>
          <a:off x="0" y="0"/>
          <a:ext cx="0" cy="0"/>
          <a:chOff x="0" y="0"/>
          <a:chExt cx="0" cy="0"/>
        </a:xfrm>
      </p:grpSpPr>
      <p:sp>
        <p:nvSpPr>
          <p:cNvPr id="13107" name="Google Shape;13107;g197da75e946_0_27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08" name="Google Shape;13108;g197da75e946_0_27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4472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19bfff2fec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19bfff2fec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61000"/>
          </a:blip>
          <a:srcRect r="388"/>
          <a:stretch/>
        </p:blipFill>
        <p:spPr>
          <a:xfrm flipH="1">
            <a:off x="-17825" y="0"/>
            <a:ext cx="9179650" cy="5143500"/>
          </a:xfrm>
          <a:prstGeom prst="rect">
            <a:avLst/>
          </a:prstGeom>
          <a:noFill/>
          <a:ln>
            <a:noFill/>
          </a:ln>
        </p:spPr>
      </p:pic>
      <p:sp>
        <p:nvSpPr>
          <p:cNvPr id="10" name="Google Shape;10;p2"/>
          <p:cNvSpPr txBox="1">
            <a:spLocks noGrp="1"/>
          </p:cNvSpPr>
          <p:nvPr>
            <p:ph type="ctrTitle"/>
          </p:nvPr>
        </p:nvSpPr>
        <p:spPr>
          <a:xfrm>
            <a:off x="917775" y="673725"/>
            <a:ext cx="6105900" cy="18333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rgbClr val="191919"/>
              </a:buClr>
              <a:buSzPts val="5200"/>
              <a:buNone/>
              <a:defRPr sz="5200">
                <a:solidFill>
                  <a:srgbClr val="78604F"/>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917775" y="2647425"/>
            <a:ext cx="61059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2" name="Google Shape;12;p2"/>
          <p:cNvPicPr preferRelativeResize="0"/>
          <p:nvPr/>
        </p:nvPicPr>
        <p:blipFill>
          <a:blip r:embed="rId3">
            <a:alphaModFix/>
          </a:blip>
          <a:stretch>
            <a:fillRect/>
          </a:stretch>
        </p:blipFill>
        <p:spPr>
          <a:xfrm rot="9667446">
            <a:off x="3290750" y="4439865"/>
            <a:ext cx="666924" cy="1037839"/>
          </a:xfrm>
          <a:prstGeom prst="rect">
            <a:avLst/>
          </a:prstGeom>
          <a:noFill/>
          <a:ln>
            <a:noFill/>
          </a:ln>
        </p:spPr>
      </p:pic>
      <p:pic>
        <p:nvPicPr>
          <p:cNvPr id="13" name="Google Shape;13;p2"/>
          <p:cNvPicPr preferRelativeResize="0"/>
          <p:nvPr/>
        </p:nvPicPr>
        <p:blipFill>
          <a:blip r:embed="rId3">
            <a:alphaModFix/>
          </a:blip>
          <a:stretch>
            <a:fillRect/>
          </a:stretch>
        </p:blipFill>
        <p:spPr>
          <a:xfrm rot="-7482937" flipH="1">
            <a:off x="-302900" y="2838015"/>
            <a:ext cx="666924" cy="1037840"/>
          </a:xfrm>
          <a:prstGeom prst="rect">
            <a:avLst/>
          </a:prstGeom>
          <a:noFill/>
          <a:ln>
            <a:noFill/>
          </a:ln>
        </p:spPr>
      </p:pic>
      <p:pic>
        <p:nvPicPr>
          <p:cNvPr id="14" name="Google Shape;14;p2"/>
          <p:cNvPicPr preferRelativeResize="0"/>
          <p:nvPr/>
        </p:nvPicPr>
        <p:blipFill>
          <a:blip r:embed="rId4">
            <a:alphaModFix/>
          </a:blip>
          <a:stretch>
            <a:fillRect/>
          </a:stretch>
        </p:blipFill>
        <p:spPr>
          <a:xfrm>
            <a:off x="96586" y="-128805"/>
            <a:ext cx="478571" cy="1037839"/>
          </a:xfrm>
          <a:prstGeom prst="rect">
            <a:avLst/>
          </a:prstGeom>
          <a:noFill/>
          <a:ln>
            <a:noFill/>
          </a:ln>
        </p:spPr>
      </p:pic>
      <p:pic>
        <p:nvPicPr>
          <p:cNvPr id="15" name="Google Shape;15;p2"/>
          <p:cNvPicPr preferRelativeResize="0"/>
          <p:nvPr/>
        </p:nvPicPr>
        <p:blipFill rotWithShape="1">
          <a:blip r:embed="rId5">
            <a:alphaModFix amt="43000"/>
          </a:blip>
          <a:srcRect r="53345"/>
          <a:stretch/>
        </p:blipFill>
        <p:spPr>
          <a:xfrm rot="7827821">
            <a:off x="91964" y="4318077"/>
            <a:ext cx="901767" cy="657818"/>
          </a:xfrm>
          <a:prstGeom prst="rect">
            <a:avLst/>
          </a:prstGeom>
          <a:noFill/>
          <a:ln>
            <a:noFill/>
          </a:ln>
        </p:spPr>
      </p:pic>
      <p:pic>
        <p:nvPicPr>
          <p:cNvPr id="16" name="Google Shape;16;p2"/>
          <p:cNvPicPr preferRelativeResize="0"/>
          <p:nvPr/>
        </p:nvPicPr>
        <p:blipFill>
          <a:blip r:embed="rId3">
            <a:alphaModFix/>
          </a:blip>
          <a:stretch>
            <a:fillRect/>
          </a:stretch>
        </p:blipFill>
        <p:spPr>
          <a:xfrm>
            <a:off x="8087226" y="-649676"/>
            <a:ext cx="1178098" cy="1833300"/>
          </a:xfrm>
          <a:prstGeom prst="rect">
            <a:avLst/>
          </a:prstGeom>
          <a:noFill/>
          <a:ln>
            <a:noFill/>
          </a:ln>
        </p:spPr>
      </p:pic>
      <p:pic>
        <p:nvPicPr>
          <p:cNvPr id="17" name="Google Shape;17;p2"/>
          <p:cNvPicPr preferRelativeResize="0"/>
          <p:nvPr/>
        </p:nvPicPr>
        <p:blipFill rotWithShape="1">
          <a:blip r:embed="rId5">
            <a:alphaModFix amt="43000"/>
          </a:blip>
          <a:srcRect r="53345"/>
          <a:stretch/>
        </p:blipFill>
        <p:spPr>
          <a:xfrm rot="7827814">
            <a:off x="569316" y="-340879"/>
            <a:ext cx="896664" cy="654092"/>
          </a:xfrm>
          <a:prstGeom prst="rect">
            <a:avLst/>
          </a:prstGeom>
          <a:noFill/>
          <a:ln>
            <a:noFill/>
          </a:ln>
        </p:spPr>
      </p:pic>
      <p:pic>
        <p:nvPicPr>
          <p:cNvPr id="18" name="Google Shape;18;p2"/>
          <p:cNvPicPr preferRelativeResize="0"/>
          <p:nvPr/>
        </p:nvPicPr>
        <p:blipFill>
          <a:blip r:embed="rId6">
            <a:alphaModFix amt="43000"/>
          </a:blip>
          <a:stretch>
            <a:fillRect/>
          </a:stretch>
        </p:blipFill>
        <p:spPr>
          <a:xfrm rot="7808788">
            <a:off x="-57428" y="1024049"/>
            <a:ext cx="586472" cy="570573"/>
          </a:xfrm>
          <a:prstGeom prst="rect">
            <a:avLst/>
          </a:prstGeom>
          <a:noFill/>
          <a:ln>
            <a:noFill/>
          </a:ln>
        </p:spPr>
      </p:pic>
      <p:pic>
        <p:nvPicPr>
          <p:cNvPr id="19" name="Google Shape;19;p2"/>
          <p:cNvPicPr preferRelativeResize="0"/>
          <p:nvPr/>
        </p:nvPicPr>
        <p:blipFill>
          <a:blip r:embed="rId7">
            <a:alphaModFix amt="43000"/>
          </a:blip>
          <a:stretch>
            <a:fillRect/>
          </a:stretch>
        </p:blipFill>
        <p:spPr>
          <a:xfrm>
            <a:off x="87627" y="3918572"/>
            <a:ext cx="296370" cy="298550"/>
          </a:xfrm>
          <a:prstGeom prst="rect">
            <a:avLst/>
          </a:prstGeom>
          <a:noFill/>
          <a:ln>
            <a:noFill/>
          </a:ln>
        </p:spPr>
      </p:pic>
      <p:pic>
        <p:nvPicPr>
          <p:cNvPr id="20" name="Google Shape;20;p2"/>
          <p:cNvPicPr preferRelativeResize="0"/>
          <p:nvPr/>
        </p:nvPicPr>
        <p:blipFill>
          <a:blip r:embed="rId5">
            <a:alphaModFix amt="43000"/>
          </a:blip>
          <a:stretch>
            <a:fillRect/>
          </a:stretch>
        </p:blipFill>
        <p:spPr>
          <a:xfrm flipH="1">
            <a:off x="5801943" y="-76826"/>
            <a:ext cx="1178102" cy="40092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4">
    <p:spTree>
      <p:nvGrpSpPr>
        <p:cNvPr id="1" name="Shape 165"/>
        <p:cNvGrpSpPr/>
        <p:nvPr/>
      </p:nvGrpSpPr>
      <p:grpSpPr>
        <a:xfrm>
          <a:off x="0" y="0"/>
          <a:ext cx="0" cy="0"/>
          <a:chOff x="0" y="0"/>
          <a:chExt cx="0" cy="0"/>
        </a:xfrm>
      </p:grpSpPr>
      <p:pic>
        <p:nvPicPr>
          <p:cNvPr id="166" name="Google Shape;166;p15"/>
          <p:cNvPicPr preferRelativeResize="0"/>
          <p:nvPr/>
        </p:nvPicPr>
        <p:blipFill rotWithShape="1">
          <a:blip r:embed="rId2">
            <a:alphaModFix amt="61000"/>
          </a:blip>
          <a:srcRect r="388"/>
          <a:stretch/>
        </p:blipFill>
        <p:spPr>
          <a:xfrm flipH="1">
            <a:off x="-17825" y="0"/>
            <a:ext cx="9179650" cy="5143500"/>
          </a:xfrm>
          <a:prstGeom prst="rect">
            <a:avLst/>
          </a:prstGeom>
          <a:noFill/>
          <a:ln>
            <a:noFill/>
          </a:ln>
        </p:spPr>
      </p:pic>
      <p:sp>
        <p:nvSpPr>
          <p:cNvPr id="167" name="Google Shape;167;p15"/>
          <p:cNvSpPr txBox="1">
            <a:spLocks noGrp="1"/>
          </p:cNvSpPr>
          <p:nvPr>
            <p:ph type="title"/>
          </p:nvPr>
        </p:nvSpPr>
        <p:spPr>
          <a:xfrm>
            <a:off x="720000" y="448056"/>
            <a:ext cx="7708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168" name="Google Shape;168;p15"/>
          <p:cNvSpPr txBox="1">
            <a:spLocks noGrp="1"/>
          </p:cNvSpPr>
          <p:nvPr>
            <p:ph type="subTitle" idx="1"/>
          </p:nvPr>
        </p:nvSpPr>
        <p:spPr>
          <a:xfrm>
            <a:off x="717750" y="3929000"/>
            <a:ext cx="7708500" cy="67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169" name="Google Shape;169;p15"/>
          <p:cNvPicPr preferRelativeResize="0"/>
          <p:nvPr/>
        </p:nvPicPr>
        <p:blipFill>
          <a:blip r:embed="rId3">
            <a:alphaModFix/>
          </a:blip>
          <a:stretch>
            <a:fillRect/>
          </a:stretch>
        </p:blipFill>
        <p:spPr>
          <a:xfrm>
            <a:off x="98436" y="-142530"/>
            <a:ext cx="478571" cy="1037839"/>
          </a:xfrm>
          <a:prstGeom prst="rect">
            <a:avLst/>
          </a:prstGeom>
          <a:noFill/>
          <a:ln>
            <a:noFill/>
          </a:ln>
        </p:spPr>
      </p:pic>
      <p:pic>
        <p:nvPicPr>
          <p:cNvPr id="170" name="Google Shape;170;p15"/>
          <p:cNvPicPr preferRelativeResize="0"/>
          <p:nvPr/>
        </p:nvPicPr>
        <p:blipFill>
          <a:blip r:embed="rId4">
            <a:alphaModFix/>
          </a:blip>
          <a:stretch>
            <a:fillRect/>
          </a:stretch>
        </p:blipFill>
        <p:spPr>
          <a:xfrm rot="-9574493">
            <a:off x="4250" y="4287440"/>
            <a:ext cx="666924" cy="1037839"/>
          </a:xfrm>
          <a:prstGeom prst="rect">
            <a:avLst/>
          </a:prstGeom>
          <a:noFill/>
          <a:ln>
            <a:noFill/>
          </a:ln>
        </p:spPr>
      </p:pic>
      <p:pic>
        <p:nvPicPr>
          <p:cNvPr id="171" name="Google Shape;171;p15"/>
          <p:cNvPicPr preferRelativeResize="0"/>
          <p:nvPr/>
        </p:nvPicPr>
        <p:blipFill>
          <a:blip r:embed="rId3">
            <a:alphaModFix/>
          </a:blip>
          <a:stretch>
            <a:fillRect/>
          </a:stretch>
        </p:blipFill>
        <p:spPr>
          <a:xfrm flipH="1">
            <a:off x="8494143" y="-142530"/>
            <a:ext cx="478571" cy="1037839"/>
          </a:xfrm>
          <a:prstGeom prst="rect">
            <a:avLst/>
          </a:prstGeom>
          <a:noFill/>
          <a:ln>
            <a:noFill/>
          </a:ln>
        </p:spPr>
      </p:pic>
      <p:pic>
        <p:nvPicPr>
          <p:cNvPr id="172" name="Google Shape;172;p15"/>
          <p:cNvPicPr preferRelativeResize="0"/>
          <p:nvPr/>
        </p:nvPicPr>
        <p:blipFill>
          <a:blip r:embed="rId4">
            <a:alphaModFix/>
          </a:blip>
          <a:stretch>
            <a:fillRect/>
          </a:stretch>
        </p:blipFill>
        <p:spPr>
          <a:xfrm rot="9574493" flipH="1">
            <a:off x="8461700" y="4396540"/>
            <a:ext cx="666924" cy="1037839"/>
          </a:xfrm>
          <a:prstGeom prst="rect">
            <a:avLst/>
          </a:prstGeom>
          <a:noFill/>
          <a:ln>
            <a:noFill/>
          </a:ln>
        </p:spPr>
      </p:pic>
      <p:pic>
        <p:nvPicPr>
          <p:cNvPr id="173" name="Google Shape;173;p15"/>
          <p:cNvPicPr preferRelativeResize="0"/>
          <p:nvPr/>
        </p:nvPicPr>
        <p:blipFill rotWithShape="1">
          <a:blip r:embed="rId5">
            <a:alphaModFix amt="43000"/>
          </a:blip>
          <a:srcRect r="53345"/>
          <a:stretch/>
        </p:blipFill>
        <p:spPr>
          <a:xfrm rot="7827821">
            <a:off x="3952889" y="-268098"/>
            <a:ext cx="901767" cy="657818"/>
          </a:xfrm>
          <a:prstGeom prst="rect">
            <a:avLst/>
          </a:prstGeom>
          <a:noFill/>
          <a:ln>
            <a:noFill/>
          </a:ln>
        </p:spPr>
      </p:pic>
      <p:pic>
        <p:nvPicPr>
          <p:cNvPr id="174" name="Google Shape;174;p15"/>
          <p:cNvPicPr preferRelativeResize="0"/>
          <p:nvPr/>
        </p:nvPicPr>
        <p:blipFill rotWithShape="1">
          <a:blip r:embed="rId5">
            <a:alphaModFix amt="43000"/>
          </a:blip>
          <a:srcRect r="53345"/>
          <a:stretch/>
        </p:blipFill>
        <p:spPr>
          <a:xfrm rot="7827814">
            <a:off x="8285104" y="2071196"/>
            <a:ext cx="896664" cy="654092"/>
          </a:xfrm>
          <a:prstGeom prst="rect">
            <a:avLst/>
          </a:prstGeom>
          <a:noFill/>
          <a:ln>
            <a:noFill/>
          </a:ln>
        </p:spPr>
      </p:pic>
      <p:pic>
        <p:nvPicPr>
          <p:cNvPr id="175" name="Google Shape;175;p15"/>
          <p:cNvPicPr preferRelativeResize="0"/>
          <p:nvPr/>
        </p:nvPicPr>
        <p:blipFill>
          <a:blip r:embed="rId6">
            <a:alphaModFix amt="43000"/>
          </a:blip>
          <a:stretch>
            <a:fillRect/>
          </a:stretch>
        </p:blipFill>
        <p:spPr>
          <a:xfrm rot="7808788">
            <a:off x="371397" y="2264211"/>
            <a:ext cx="586472" cy="570573"/>
          </a:xfrm>
          <a:prstGeom prst="rect">
            <a:avLst/>
          </a:prstGeom>
          <a:noFill/>
          <a:ln>
            <a:noFill/>
          </a:ln>
        </p:spPr>
      </p:pic>
      <p:pic>
        <p:nvPicPr>
          <p:cNvPr id="176" name="Google Shape;176;p15"/>
          <p:cNvPicPr preferRelativeResize="0"/>
          <p:nvPr/>
        </p:nvPicPr>
        <p:blipFill>
          <a:blip r:embed="rId5">
            <a:alphaModFix amt="43000"/>
          </a:blip>
          <a:stretch>
            <a:fillRect/>
          </a:stretch>
        </p:blipFill>
        <p:spPr>
          <a:xfrm flipH="1">
            <a:off x="3731893" y="4834974"/>
            <a:ext cx="1178102" cy="40092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4">
  <p:cSld name="CUSTOM_4_4">
    <p:spTree>
      <p:nvGrpSpPr>
        <p:cNvPr id="1" name="Shape 216"/>
        <p:cNvGrpSpPr/>
        <p:nvPr/>
      </p:nvGrpSpPr>
      <p:grpSpPr>
        <a:xfrm>
          <a:off x="0" y="0"/>
          <a:ext cx="0" cy="0"/>
          <a:chOff x="0" y="0"/>
          <a:chExt cx="0" cy="0"/>
        </a:xfrm>
      </p:grpSpPr>
      <p:pic>
        <p:nvPicPr>
          <p:cNvPr id="217" name="Google Shape;217;p19"/>
          <p:cNvPicPr preferRelativeResize="0"/>
          <p:nvPr/>
        </p:nvPicPr>
        <p:blipFill rotWithShape="1">
          <a:blip r:embed="rId2">
            <a:alphaModFix amt="61000"/>
          </a:blip>
          <a:srcRect r="388"/>
          <a:stretch/>
        </p:blipFill>
        <p:spPr>
          <a:xfrm flipH="1">
            <a:off x="-17825" y="0"/>
            <a:ext cx="9179650" cy="5143500"/>
          </a:xfrm>
          <a:prstGeom prst="rect">
            <a:avLst/>
          </a:prstGeom>
          <a:noFill/>
          <a:ln>
            <a:noFill/>
          </a:ln>
        </p:spPr>
      </p:pic>
      <p:sp>
        <p:nvSpPr>
          <p:cNvPr id="218" name="Google Shape;218;p19"/>
          <p:cNvSpPr txBox="1">
            <a:spLocks noGrp="1"/>
          </p:cNvSpPr>
          <p:nvPr>
            <p:ph type="title"/>
          </p:nvPr>
        </p:nvSpPr>
        <p:spPr>
          <a:xfrm>
            <a:off x="720000" y="448056"/>
            <a:ext cx="7708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219" name="Google Shape;219;p19"/>
          <p:cNvSpPr txBox="1">
            <a:spLocks noGrp="1"/>
          </p:cNvSpPr>
          <p:nvPr>
            <p:ph type="subTitle" idx="1"/>
          </p:nvPr>
        </p:nvSpPr>
        <p:spPr>
          <a:xfrm>
            <a:off x="717750" y="1161288"/>
            <a:ext cx="2979300" cy="305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600"/>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pic>
        <p:nvPicPr>
          <p:cNvPr id="220" name="Google Shape;220;p19"/>
          <p:cNvPicPr preferRelativeResize="0"/>
          <p:nvPr/>
        </p:nvPicPr>
        <p:blipFill>
          <a:blip r:embed="rId3">
            <a:alphaModFix/>
          </a:blip>
          <a:stretch>
            <a:fillRect/>
          </a:stretch>
        </p:blipFill>
        <p:spPr>
          <a:xfrm rot="-9340336">
            <a:off x="56833" y="3898558"/>
            <a:ext cx="1027467" cy="1598917"/>
          </a:xfrm>
          <a:prstGeom prst="rect">
            <a:avLst/>
          </a:prstGeom>
          <a:noFill/>
          <a:ln>
            <a:noFill/>
          </a:ln>
        </p:spPr>
      </p:pic>
      <p:pic>
        <p:nvPicPr>
          <p:cNvPr id="221" name="Google Shape;221;p19"/>
          <p:cNvPicPr preferRelativeResize="0"/>
          <p:nvPr/>
        </p:nvPicPr>
        <p:blipFill>
          <a:blip r:embed="rId4">
            <a:alphaModFix/>
          </a:blip>
          <a:stretch>
            <a:fillRect/>
          </a:stretch>
        </p:blipFill>
        <p:spPr>
          <a:xfrm flipH="1">
            <a:off x="8430786" y="-17080"/>
            <a:ext cx="478571" cy="1037839"/>
          </a:xfrm>
          <a:prstGeom prst="rect">
            <a:avLst/>
          </a:prstGeom>
          <a:noFill/>
          <a:ln>
            <a:noFill/>
          </a:ln>
        </p:spPr>
      </p:pic>
      <p:pic>
        <p:nvPicPr>
          <p:cNvPr id="222" name="Google Shape;222;p19"/>
          <p:cNvPicPr preferRelativeResize="0"/>
          <p:nvPr/>
        </p:nvPicPr>
        <p:blipFill>
          <a:blip r:embed="rId3">
            <a:alphaModFix/>
          </a:blip>
          <a:stretch>
            <a:fillRect/>
          </a:stretch>
        </p:blipFill>
        <p:spPr>
          <a:xfrm>
            <a:off x="53075" y="-120786"/>
            <a:ext cx="666924" cy="1037839"/>
          </a:xfrm>
          <a:prstGeom prst="rect">
            <a:avLst/>
          </a:prstGeom>
          <a:noFill/>
          <a:ln>
            <a:noFill/>
          </a:ln>
        </p:spPr>
      </p:pic>
      <p:pic>
        <p:nvPicPr>
          <p:cNvPr id="223" name="Google Shape;223;p19"/>
          <p:cNvPicPr preferRelativeResize="0"/>
          <p:nvPr/>
        </p:nvPicPr>
        <p:blipFill rotWithShape="1">
          <a:blip r:embed="rId5">
            <a:alphaModFix amt="43000"/>
          </a:blip>
          <a:srcRect r="53345"/>
          <a:stretch/>
        </p:blipFill>
        <p:spPr>
          <a:xfrm rot="7827821">
            <a:off x="8594364" y="4624002"/>
            <a:ext cx="901767" cy="657818"/>
          </a:xfrm>
          <a:prstGeom prst="rect">
            <a:avLst/>
          </a:prstGeom>
          <a:noFill/>
          <a:ln>
            <a:noFill/>
          </a:ln>
        </p:spPr>
      </p:pic>
      <p:pic>
        <p:nvPicPr>
          <p:cNvPr id="224" name="Google Shape;224;p19"/>
          <p:cNvPicPr preferRelativeResize="0"/>
          <p:nvPr/>
        </p:nvPicPr>
        <p:blipFill rotWithShape="1">
          <a:blip r:embed="rId5">
            <a:alphaModFix amt="43000"/>
          </a:blip>
          <a:srcRect r="53345"/>
          <a:stretch/>
        </p:blipFill>
        <p:spPr>
          <a:xfrm rot="7827814">
            <a:off x="1793066" y="4830296"/>
            <a:ext cx="896664" cy="654092"/>
          </a:xfrm>
          <a:prstGeom prst="rect">
            <a:avLst/>
          </a:prstGeom>
          <a:noFill/>
          <a:ln>
            <a:noFill/>
          </a:ln>
        </p:spPr>
      </p:pic>
      <p:pic>
        <p:nvPicPr>
          <p:cNvPr id="225" name="Google Shape;225;p19"/>
          <p:cNvPicPr preferRelativeResize="0"/>
          <p:nvPr/>
        </p:nvPicPr>
        <p:blipFill>
          <a:blip r:embed="rId6">
            <a:alphaModFix amt="43000"/>
          </a:blip>
          <a:stretch>
            <a:fillRect/>
          </a:stretch>
        </p:blipFill>
        <p:spPr>
          <a:xfrm rot="7808788">
            <a:off x="6768697" y="-153876"/>
            <a:ext cx="586472" cy="570573"/>
          </a:xfrm>
          <a:prstGeom prst="rect">
            <a:avLst/>
          </a:prstGeom>
          <a:noFill/>
          <a:ln>
            <a:noFill/>
          </a:ln>
        </p:spPr>
      </p:pic>
      <p:pic>
        <p:nvPicPr>
          <p:cNvPr id="226" name="Google Shape;226;p19"/>
          <p:cNvPicPr preferRelativeResize="0"/>
          <p:nvPr/>
        </p:nvPicPr>
        <p:blipFill>
          <a:blip r:embed="rId5">
            <a:alphaModFix amt="43000"/>
          </a:blip>
          <a:stretch>
            <a:fillRect/>
          </a:stretch>
        </p:blipFill>
        <p:spPr>
          <a:xfrm flipH="1">
            <a:off x="5993143" y="4872374"/>
            <a:ext cx="1178102" cy="40092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227"/>
        <p:cNvGrpSpPr/>
        <p:nvPr/>
      </p:nvGrpSpPr>
      <p:grpSpPr>
        <a:xfrm>
          <a:off x="0" y="0"/>
          <a:ext cx="0" cy="0"/>
          <a:chOff x="0" y="0"/>
          <a:chExt cx="0" cy="0"/>
        </a:xfrm>
      </p:grpSpPr>
      <p:pic>
        <p:nvPicPr>
          <p:cNvPr id="228" name="Google Shape;228;p20"/>
          <p:cNvPicPr preferRelativeResize="0"/>
          <p:nvPr/>
        </p:nvPicPr>
        <p:blipFill rotWithShape="1">
          <a:blip r:embed="rId2">
            <a:alphaModFix amt="61000"/>
          </a:blip>
          <a:srcRect r="388"/>
          <a:stretch/>
        </p:blipFill>
        <p:spPr>
          <a:xfrm flipH="1">
            <a:off x="-17825" y="0"/>
            <a:ext cx="9179650" cy="5143500"/>
          </a:xfrm>
          <a:prstGeom prst="rect">
            <a:avLst/>
          </a:prstGeom>
          <a:noFill/>
          <a:ln>
            <a:noFill/>
          </a:ln>
        </p:spPr>
      </p:pic>
      <p:sp>
        <p:nvSpPr>
          <p:cNvPr id="229" name="Google Shape;229;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230" name="Google Shape;230;p20"/>
          <p:cNvSpPr txBox="1">
            <a:spLocks noGrp="1"/>
          </p:cNvSpPr>
          <p:nvPr>
            <p:ph type="subTitle" idx="1"/>
          </p:nvPr>
        </p:nvSpPr>
        <p:spPr>
          <a:xfrm>
            <a:off x="4923399" y="2933642"/>
            <a:ext cx="2816400" cy="96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1" name="Google Shape;231;p20"/>
          <p:cNvSpPr txBox="1">
            <a:spLocks noGrp="1"/>
          </p:cNvSpPr>
          <p:nvPr>
            <p:ph type="subTitle" idx="2"/>
          </p:nvPr>
        </p:nvSpPr>
        <p:spPr>
          <a:xfrm>
            <a:off x="1404200" y="2933642"/>
            <a:ext cx="2817000" cy="96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2" name="Google Shape;232;p20"/>
          <p:cNvSpPr txBox="1">
            <a:spLocks noGrp="1"/>
          </p:cNvSpPr>
          <p:nvPr>
            <p:ph type="subTitle" idx="3"/>
          </p:nvPr>
        </p:nvSpPr>
        <p:spPr>
          <a:xfrm>
            <a:off x="1404200" y="2476442"/>
            <a:ext cx="28170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000" b="1">
                <a:solidFill>
                  <a:schemeClr val="dk1"/>
                </a:solidFill>
                <a:latin typeface="Dancing Script"/>
                <a:ea typeface="Dancing Script"/>
                <a:cs typeface="Dancing Script"/>
                <a:sym typeface="Dancing Scrip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33" name="Google Shape;233;p20"/>
          <p:cNvSpPr txBox="1">
            <a:spLocks noGrp="1"/>
          </p:cNvSpPr>
          <p:nvPr>
            <p:ph type="subTitle" idx="4"/>
          </p:nvPr>
        </p:nvSpPr>
        <p:spPr>
          <a:xfrm>
            <a:off x="4923401" y="2476442"/>
            <a:ext cx="28164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000" b="1">
                <a:solidFill>
                  <a:schemeClr val="dk1"/>
                </a:solidFill>
                <a:latin typeface="Dancing Script"/>
                <a:ea typeface="Dancing Script"/>
                <a:cs typeface="Dancing Script"/>
                <a:sym typeface="Dancing Scrip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pic>
        <p:nvPicPr>
          <p:cNvPr id="234" name="Google Shape;234;p20"/>
          <p:cNvPicPr preferRelativeResize="0"/>
          <p:nvPr/>
        </p:nvPicPr>
        <p:blipFill>
          <a:blip r:embed="rId3">
            <a:alphaModFix/>
          </a:blip>
          <a:stretch>
            <a:fillRect/>
          </a:stretch>
        </p:blipFill>
        <p:spPr>
          <a:xfrm>
            <a:off x="344577" y="-68087"/>
            <a:ext cx="737289" cy="1598916"/>
          </a:xfrm>
          <a:prstGeom prst="rect">
            <a:avLst/>
          </a:prstGeom>
          <a:noFill/>
          <a:ln>
            <a:noFill/>
          </a:ln>
        </p:spPr>
      </p:pic>
      <p:pic>
        <p:nvPicPr>
          <p:cNvPr id="235" name="Google Shape;235;p20"/>
          <p:cNvPicPr preferRelativeResize="0"/>
          <p:nvPr/>
        </p:nvPicPr>
        <p:blipFill>
          <a:blip r:embed="rId4">
            <a:alphaModFix/>
          </a:blip>
          <a:stretch>
            <a:fillRect/>
          </a:stretch>
        </p:blipFill>
        <p:spPr>
          <a:xfrm rot="9956351" flipH="1">
            <a:off x="7937707" y="3732859"/>
            <a:ext cx="1027467" cy="1598916"/>
          </a:xfrm>
          <a:prstGeom prst="rect">
            <a:avLst/>
          </a:prstGeom>
          <a:noFill/>
          <a:ln>
            <a:noFill/>
          </a:ln>
        </p:spPr>
      </p:pic>
      <p:pic>
        <p:nvPicPr>
          <p:cNvPr id="236" name="Google Shape;236;p20"/>
          <p:cNvPicPr preferRelativeResize="0"/>
          <p:nvPr/>
        </p:nvPicPr>
        <p:blipFill rotWithShape="1">
          <a:blip r:embed="rId5">
            <a:alphaModFix amt="43000"/>
          </a:blip>
          <a:srcRect r="53345"/>
          <a:stretch/>
        </p:blipFill>
        <p:spPr>
          <a:xfrm rot="7827814">
            <a:off x="6337566" y="4444733"/>
            <a:ext cx="896664" cy="654092"/>
          </a:xfrm>
          <a:prstGeom prst="rect">
            <a:avLst/>
          </a:prstGeom>
          <a:noFill/>
          <a:ln>
            <a:noFill/>
          </a:ln>
        </p:spPr>
      </p:pic>
      <p:pic>
        <p:nvPicPr>
          <p:cNvPr id="237" name="Google Shape;237;p20"/>
          <p:cNvPicPr preferRelativeResize="0"/>
          <p:nvPr/>
        </p:nvPicPr>
        <p:blipFill>
          <a:blip r:embed="rId6">
            <a:alphaModFix amt="43000"/>
          </a:blip>
          <a:stretch>
            <a:fillRect/>
          </a:stretch>
        </p:blipFill>
        <p:spPr>
          <a:xfrm rot="7808788">
            <a:off x="8137535" y="254211"/>
            <a:ext cx="586472" cy="570573"/>
          </a:xfrm>
          <a:prstGeom prst="rect">
            <a:avLst/>
          </a:prstGeom>
          <a:noFill/>
          <a:ln>
            <a:noFill/>
          </a:ln>
        </p:spPr>
      </p:pic>
      <p:pic>
        <p:nvPicPr>
          <p:cNvPr id="238" name="Google Shape;238;p20"/>
          <p:cNvPicPr preferRelativeResize="0"/>
          <p:nvPr/>
        </p:nvPicPr>
        <p:blipFill>
          <a:blip r:embed="rId5">
            <a:alphaModFix amt="43000"/>
          </a:blip>
          <a:stretch>
            <a:fillRect/>
          </a:stretch>
        </p:blipFill>
        <p:spPr>
          <a:xfrm flipH="1">
            <a:off x="785005" y="4375249"/>
            <a:ext cx="1178102" cy="400923"/>
          </a:xfrm>
          <a:prstGeom prst="rect">
            <a:avLst/>
          </a:prstGeom>
          <a:noFill/>
          <a:ln>
            <a:noFill/>
          </a:ln>
        </p:spPr>
      </p:pic>
      <p:pic>
        <p:nvPicPr>
          <p:cNvPr id="239" name="Google Shape;239;p20"/>
          <p:cNvPicPr preferRelativeResize="0"/>
          <p:nvPr/>
        </p:nvPicPr>
        <p:blipFill>
          <a:blip r:embed="rId3">
            <a:alphaModFix/>
          </a:blip>
          <a:stretch>
            <a:fillRect/>
          </a:stretch>
        </p:blipFill>
        <p:spPr>
          <a:xfrm rot="-8826363">
            <a:off x="4201361" y="4252857"/>
            <a:ext cx="478571" cy="103784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48"/>
        <p:cNvGrpSpPr/>
        <p:nvPr/>
      </p:nvGrpSpPr>
      <p:grpSpPr>
        <a:xfrm>
          <a:off x="0" y="0"/>
          <a:ext cx="0" cy="0"/>
          <a:chOff x="0" y="0"/>
          <a:chExt cx="0" cy="0"/>
        </a:xfrm>
      </p:grpSpPr>
      <p:pic>
        <p:nvPicPr>
          <p:cNvPr id="249" name="Google Shape;249;p22"/>
          <p:cNvPicPr preferRelativeResize="0"/>
          <p:nvPr/>
        </p:nvPicPr>
        <p:blipFill rotWithShape="1">
          <a:blip r:embed="rId2">
            <a:alphaModFix amt="61000"/>
          </a:blip>
          <a:srcRect r="388"/>
          <a:stretch/>
        </p:blipFill>
        <p:spPr>
          <a:xfrm flipH="1">
            <a:off x="-17825" y="0"/>
            <a:ext cx="9179650" cy="5143500"/>
          </a:xfrm>
          <a:prstGeom prst="rect">
            <a:avLst/>
          </a:prstGeom>
          <a:noFill/>
          <a:ln>
            <a:noFill/>
          </a:ln>
        </p:spPr>
      </p:pic>
      <p:sp>
        <p:nvSpPr>
          <p:cNvPr id="250" name="Google Shape;250;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251" name="Google Shape;251;p22"/>
          <p:cNvSpPr txBox="1">
            <a:spLocks noGrp="1"/>
          </p:cNvSpPr>
          <p:nvPr>
            <p:ph type="subTitle" idx="1"/>
          </p:nvPr>
        </p:nvSpPr>
        <p:spPr>
          <a:xfrm>
            <a:off x="845225" y="2921996"/>
            <a:ext cx="22677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52" name="Google Shape;252;p22"/>
          <p:cNvSpPr txBox="1">
            <a:spLocks noGrp="1"/>
          </p:cNvSpPr>
          <p:nvPr>
            <p:ph type="subTitle" idx="2"/>
          </p:nvPr>
        </p:nvSpPr>
        <p:spPr>
          <a:xfrm>
            <a:off x="3438150" y="2918732"/>
            <a:ext cx="22677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53" name="Google Shape;253;p22"/>
          <p:cNvSpPr txBox="1">
            <a:spLocks noGrp="1"/>
          </p:cNvSpPr>
          <p:nvPr>
            <p:ph type="subTitle" idx="3"/>
          </p:nvPr>
        </p:nvSpPr>
        <p:spPr>
          <a:xfrm>
            <a:off x="6031075" y="2918730"/>
            <a:ext cx="22659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54" name="Google Shape;254;p22"/>
          <p:cNvSpPr txBox="1">
            <a:spLocks noGrp="1"/>
          </p:cNvSpPr>
          <p:nvPr>
            <p:ph type="subTitle" idx="4"/>
          </p:nvPr>
        </p:nvSpPr>
        <p:spPr>
          <a:xfrm>
            <a:off x="845225" y="2492606"/>
            <a:ext cx="22677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000" b="1">
                <a:solidFill>
                  <a:schemeClr val="dk1"/>
                </a:solidFill>
                <a:latin typeface="Dancing Script"/>
                <a:ea typeface="Dancing Script"/>
                <a:cs typeface="Dancing Script"/>
                <a:sym typeface="Dancing Scrip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55" name="Google Shape;255;p22"/>
          <p:cNvSpPr txBox="1">
            <a:spLocks noGrp="1"/>
          </p:cNvSpPr>
          <p:nvPr>
            <p:ph type="subTitle" idx="5"/>
          </p:nvPr>
        </p:nvSpPr>
        <p:spPr>
          <a:xfrm>
            <a:off x="3438150" y="2491965"/>
            <a:ext cx="22677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000" b="1">
                <a:solidFill>
                  <a:schemeClr val="dk1"/>
                </a:solidFill>
                <a:latin typeface="Dancing Script"/>
                <a:ea typeface="Dancing Script"/>
                <a:cs typeface="Dancing Script"/>
                <a:sym typeface="Dancing Scrip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56" name="Google Shape;256;p22"/>
          <p:cNvSpPr txBox="1">
            <a:spLocks noGrp="1"/>
          </p:cNvSpPr>
          <p:nvPr>
            <p:ph type="subTitle" idx="6"/>
          </p:nvPr>
        </p:nvSpPr>
        <p:spPr>
          <a:xfrm>
            <a:off x="6031075" y="2491964"/>
            <a:ext cx="22659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000" b="1">
                <a:solidFill>
                  <a:schemeClr val="dk1"/>
                </a:solidFill>
                <a:latin typeface="Dancing Script"/>
                <a:ea typeface="Dancing Script"/>
                <a:cs typeface="Dancing Script"/>
                <a:sym typeface="Dancing Scrip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pic>
        <p:nvPicPr>
          <p:cNvPr id="257" name="Google Shape;257;p22"/>
          <p:cNvPicPr preferRelativeResize="0"/>
          <p:nvPr/>
        </p:nvPicPr>
        <p:blipFill>
          <a:blip r:embed="rId3">
            <a:alphaModFix/>
          </a:blip>
          <a:stretch>
            <a:fillRect/>
          </a:stretch>
        </p:blipFill>
        <p:spPr>
          <a:xfrm>
            <a:off x="263948" y="-103418"/>
            <a:ext cx="478571" cy="1037839"/>
          </a:xfrm>
          <a:prstGeom prst="rect">
            <a:avLst/>
          </a:prstGeom>
          <a:noFill/>
          <a:ln>
            <a:noFill/>
          </a:ln>
        </p:spPr>
      </p:pic>
      <p:pic>
        <p:nvPicPr>
          <p:cNvPr id="258" name="Google Shape;258;p22"/>
          <p:cNvPicPr preferRelativeResize="0"/>
          <p:nvPr/>
        </p:nvPicPr>
        <p:blipFill>
          <a:blip r:embed="rId3">
            <a:alphaModFix/>
          </a:blip>
          <a:stretch>
            <a:fillRect/>
          </a:stretch>
        </p:blipFill>
        <p:spPr>
          <a:xfrm rot="4490505">
            <a:off x="8111139" y="-346600"/>
            <a:ext cx="737289" cy="1598915"/>
          </a:xfrm>
          <a:prstGeom prst="rect">
            <a:avLst/>
          </a:prstGeom>
          <a:noFill/>
          <a:ln>
            <a:noFill/>
          </a:ln>
        </p:spPr>
      </p:pic>
      <p:pic>
        <p:nvPicPr>
          <p:cNvPr id="259" name="Google Shape;259;p22"/>
          <p:cNvPicPr preferRelativeResize="0"/>
          <p:nvPr/>
        </p:nvPicPr>
        <p:blipFill>
          <a:blip r:embed="rId4">
            <a:alphaModFix/>
          </a:blip>
          <a:stretch>
            <a:fillRect/>
          </a:stretch>
        </p:blipFill>
        <p:spPr>
          <a:xfrm rot="-6432642">
            <a:off x="231007" y="3966811"/>
            <a:ext cx="1027467" cy="1598913"/>
          </a:xfrm>
          <a:prstGeom prst="rect">
            <a:avLst/>
          </a:prstGeom>
          <a:noFill/>
          <a:ln>
            <a:noFill/>
          </a:ln>
        </p:spPr>
      </p:pic>
      <p:pic>
        <p:nvPicPr>
          <p:cNvPr id="260" name="Google Shape;260;p22"/>
          <p:cNvPicPr preferRelativeResize="0"/>
          <p:nvPr/>
        </p:nvPicPr>
        <p:blipFill>
          <a:blip r:embed="rId4">
            <a:alphaModFix/>
          </a:blip>
          <a:stretch>
            <a:fillRect/>
          </a:stretch>
        </p:blipFill>
        <p:spPr>
          <a:xfrm rot="-9987397">
            <a:off x="8146326" y="4293940"/>
            <a:ext cx="666923" cy="1037839"/>
          </a:xfrm>
          <a:prstGeom prst="rect">
            <a:avLst/>
          </a:prstGeom>
          <a:noFill/>
          <a:ln>
            <a:noFill/>
          </a:ln>
        </p:spPr>
      </p:pic>
      <p:pic>
        <p:nvPicPr>
          <p:cNvPr id="261" name="Google Shape;261;p22"/>
          <p:cNvPicPr preferRelativeResize="0"/>
          <p:nvPr/>
        </p:nvPicPr>
        <p:blipFill rotWithShape="1">
          <a:blip r:embed="rId5">
            <a:alphaModFix amt="43000"/>
          </a:blip>
          <a:srcRect r="53345"/>
          <a:stretch/>
        </p:blipFill>
        <p:spPr>
          <a:xfrm rot="7827814">
            <a:off x="-365134" y="1988771"/>
            <a:ext cx="896664" cy="654092"/>
          </a:xfrm>
          <a:prstGeom prst="rect">
            <a:avLst/>
          </a:prstGeom>
          <a:noFill/>
          <a:ln>
            <a:noFill/>
          </a:ln>
        </p:spPr>
      </p:pic>
      <p:pic>
        <p:nvPicPr>
          <p:cNvPr id="262" name="Google Shape;262;p22"/>
          <p:cNvPicPr preferRelativeResize="0"/>
          <p:nvPr/>
        </p:nvPicPr>
        <p:blipFill>
          <a:blip r:embed="rId6">
            <a:alphaModFix amt="43000"/>
          </a:blip>
          <a:stretch>
            <a:fillRect/>
          </a:stretch>
        </p:blipFill>
        <p:spPr>
          <a:xfrm rot="7808788">
            <a:off x="8380522" y="2063124"/>
            <a:ext cx="586472" cy="570573"/>
          </a:xfrm>
          <a:prstGeom prst="rect">
            <a:avLst/>
          </a:prstGeom>
          <a:noFill/>
          <a:ln>
            <a:noFill/>
          </a:ln>
        </p:spPr>
      </p:pic>
      <p:pic>
        <p:nvPicPr>
          <p:cNvPr id="263" name="Google Shape;263;p22"/>
          <p:cNvPicPr preferRelativeResize="0"/>
          <p:nvPr/>
        </p:nvPicPr>
        <p:blipFill>
          <a:blip r:embed="rId5">
            <a:alphaModFix amt="43000"/>
          </a:blip>
          <a:stretch>
            <a:fillRect/>
          </a:stretch>
        </p:blipFill>
        <p:spPr>
          <a:xfrm flipH="1">
            <a:off x="4370643" y="4488524"/>
            <a:ext cx="1178102" cy="40092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318"/>
        <p:cNvGrpSpPr/>
        <p:nvPr/>
      </p:nvGrpSpPr>
      <p:grpSpPr>
        <a:xfrm>
          <a:off x="0" y="0"/>
          <a:ext cx="0" cy="0"/>
          <a:chOff x="0" y="0"/>
          <a:chExt cx="0" cy="0"/>
        </a:xfrm>
      </p:grpSpPr>
      <p:pic>
        <p:nvPicPr>
          <p:cNvPr id="319" name="Google Shape;319;p26"/>
          <p:cNvPicPr preferRelativeResize="0"/>
          <p:nvPr/>
        </p:nvPicPr>
        <p:blipFill rotWithShape="1">
          <a:blip r:embed="rId2">
            <a:alphaModFix amt="61000"/>
          </a:blip>
          <a:srcRect r="388"/>
          <a:stretch/>
        </p:blipFill>
        <p:spPr>
          <a:xfrm flipH="1">
            <a:off x="-17825" y="0"/>
            <a:ext cx="9179650" cy="5143500"/>
          </a:xfrm>
          <a:prstGeom prst="rect">
            <a:avLst/>
          </a:prstGeom>
          <a:noFill/>
          <a:ln>
            <a:noFill/>
          </a:ln>
        </p:spPr>
      </p:pic>
      <p:sp>
        <p:nvSpPr>
          <p:cNvPr id="320" name="Google Shape;320;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321" name="Google Shape;321;p26"/>
          <p:cNvSpPr txBox="1">
            <a:spLocks noGrp="1"/>
          </p:cNvSpPr>
          <p:nvPr>
            <p:ph type="subTitle" idx="1"/>
          </p:nvPr>
        </p:nvSpPr>
        <p:spPr>
          <a:xfrm>
            <a:off x="982850" y="2005760"/>
            <a:ext cx="2112300" cy="62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22" name="Google Shape;322;p26"/>
          <p:cNvSpPr txBox="1">
            <a:spLocks noGrp="1"/>
          </p:cNvSpPr>
          <p:nvPr>
            <p:ph type="subTitle" idx="2"/>
          </p:nvPr>
        </p:nvSpPr>
        <p:spPr>
          <a:xfrm>
            <a:off x="3515846" y="2005760"/>
            <a:ext cx="2112300" cy="62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23" name="Google Shape;323;p26"/>
          <p:cNvSpPr txBox="1">
            <a:spLocks noGrp="1"/>
          </p:cNvSpPr>
          <p:nvPr>
            <p:ph type="subTitle" idx="3"/>
          </p:nvPr>
        </p:nvSpPr>
        <p:spPr>
          <a:xfrm>
            <a:off x="982850" y="3514528"/>
            <a:ext cx="2112300" cy="62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24" name="Google Shape;324;p26"/>
          <p:cNvSpPr txBox="1">
            <a:spLocks noGrp="1"/>
          </p:cNvSpPr>
          <p:nvPr>
            <p:ph type="subTitle" idx="4"/>
          </p:nvPr>
        </p:nvSpPr>
        <p:spPr>
          <a:xfrm>
            <a:off x="3515846" y="3514528"/>
            <a:ext cx="2112300" cy="62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25" name="Google Shape;325;p26"/>
          <p:cNvSpPr txBox="1">
            <a:spLocks noGrp="1"/>
          </p:cNvSpPr>
          <p:nvPr>
            <p:ph type="subTitle" idx="5"/>
          </p:nvPr>
        </p:nvSpPr>
        <p:spPr>
          <a:xfrm>
            <a:off x="6048848" y="2005752"/>
            <a:ext cx="2114400" cy="62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26" name="Google Shape;326;p26"/>
          <p:cNvSpPr txBox="1">
            <a:spLocks noGrp="1"/>
          </p:cNvSpPr>
          <p:nvPr>
            <p:ph type="subTitle" idx="6"/>
          </p:nvPr>
        </p:nvSpPr>
        <p:spPr>
          <a:xfrm>
            <a:off x="6048848" y="3514526"/>
            <a:ext cx="2114400" cy="62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27" name="Google Shape;327;p26"/>
          <p:cNvSpPr txBox="1">
            <a:spLocks noGrp="1"/>
          </p:cNvSpPr>
          <p:nvPr>
            <p:ph type="subTitle" idx="7"/>
          </p:nvPr>
        </p:nvSpPr>
        <p:spPr>
          <a:xfrm>
            <a:off x="986998" y="1555308"/>
            <a:ext cx="2103900" cy="620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000" b="1">
                <a:solidFill>
                  <a:schemeClr val="dk1"/>
                </a:solidFill>
                <a:latin typeface="Dancing Script"/>
                <a:ea typeface="Dancing Script"/>
                <a:cs typeface="Dancing Script"/>
                <a:sym typeface="Dancing Scrip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28" name="Google Shape;328;p26"/>
          <p:cNvSpPr txBox="1">
            <a:spLocks noGrp="1"/>
          </p:cNvSpPr>
          <p:nvPr>
            <p:ph type="subTitle" idx="8"/>
          </p:nvPr>
        </p:nvSpPr>
        <p:spPr>
          <a:xfrm>
            <a:off x="3519996" y="1555308"/>
            <a:ext cx="2103900" cy="620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000" b="1">
                <a:solidFill>
                  <a:schemeClr val="dk1"/>
                </a:solidFill>
                <a:latin typeface="Dancing Script"/>
                <a:ea typeface="Dancing Script"/>
                <a:cs typeface="Dancing Script"/>
                <a:sym typeface="Dancing Scrip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29" name="Google Shape;329;p26"/>
          <p:cNvSpPr txBox="1">
            <a:spLocks noGrp="1"/>
          </p:cNvSpPr>
          <p:nvPr>
            <p:ph type="subTitle" idx="9"/>
          </p:nvPr>
        </p:nvSpPr>
        <p:spPr>
          <a:xfrm>
            <a:off x="6053005" y="1555300"/>
            <a:ext cx="2106000" cy="620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000" b="1">
                <a:solidFill>
                  <a:schemeClr val="dk1"/>
                </a:solidFill>
                <a:latin typeface="Dancing Script"/>
                <a:ea typeface="Dancing Script"/>
                <a:cs typeface="Dancing Script"/>
                <a:sym typeface="Dancing Scrip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30" name="Google Shape;330;p26"/>
          <p:cNvSpPr txBox="1">
            <a:spLocks noGrp="1"/>
          </p:cNvSpPr>
          <p:nvPr>
            <p:ph type="subTitle" idx="13"/>
          </p:nvPr>
        </p:nvSpPr>
        <p:spPr>
          <a:xfrm>
            <a:off x="986998" y="3063000"/>
            <a:ext cx="2103900" cy="620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000" b="1">
                <a:solidFill>
                  <a:schemeClr val="dk1"/>
                </a:solidFill>
                <a:latin typeface="Dancing Script"/>
                <a:ea typeface="Dancing Script"/>
                <a:cs typeface="Dancing Script"/>
                <a:sym typeface="Dancing Scrip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31" name="Google Shape;331;p26"/>
          <p:cNvSpPr txBox="1">
            <a:spLocks noGrp="1"/>
          </p:cNvSpPr>
          <p:nvPr>
            <p:ph type="subTitle" idx="14"/>
          </p:nvPr>
        </p:nvSpPr>
        <p:spPr>
          <a:xfrm>
            <a:off x="3519996" y="3063000"/>
            <a:ext cx="2103900" cy="620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000" b="1">
                <a:solidFill>
                  <a:schemeClr val="dk1"/>
                </a:solidFill>
                <a:latin typeface="Dancing Script"/>
                <a:ea typeface="Dancing Script"/>
                <a:cs typeface="Dancing Script"/>
                <a:sym typeface="Dancing Scrip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32" name="Google Shape;332;p26"/>
          <p:cNvSpPr txBox="1">
            <a:spLocks noGrp="1"/>
          </p:cNvSpPr>
          <p:nvPr>
            <p:ph type="subTitle" idx="15"/>
          </p:nvPr>
        </p:nvSpPr>
        <p:spPr>
          <a:xfrm>
            <a:off x="6053005" y="3062997"/>
            <a:ext cx="2106000" cy="620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000" b="1">
                <a:solidFill>
                  <a:schemeClr val="dk1"/>
                </a:solidFill>
                <a:latin typeface="Dancing Script"/>
                <a:ea typeface="Dancing Script"/>
                <a:cs typeface="Dancing Script"/>
                <a:sym typeface="Dancing Scrip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pic>
        <p:nvPicPr>
          <p:cNvPr id="333" name="Google Shape;333;p26"/>
          <p:cNvPicPr preferRelativeResize="0"/>
          <p:nvPr/>
        </p:nvPicPr>
        <p:blipFill>
          <a:blip r:embed="rId3">
            <a:alphaModFix/>
          </a:blip>
          <a:stretch>
            <a:fillRect/>
          </a:stretch>
        </p:blipFill>
        <p:spPr>
          <a:xfrm rot="-10123500">
            <a:off x="82632" y="4153483"/>
            <a:ext cx="1027468" cy="1598916"/>
          </a:xfrm>
          <a:prstGeom prst="rect">
            <a:avLst/>
          </a:prstGeom>
          <a:noFill/>
          <a:ln>
            <a:noFill/>
          </a:ln>
        </p:spPr>
      </p:pic>
      <p:pic>
        <p:nvPicPr>
          <p:cNvPr id="334" name="Google Shape;334;p26"/>
          <p:cNvPicPr preferRelativeResize="0"/>
          <p:nvPr/>
        </p:nvPicPr>
        <p:blipFill>
          <a:blip r:embed="rId4">
            <a:alphaModFix/>
          </a:blip>
          <a:stretch>
            <a:fillRect/>
          </a:stretch>
        </p:blipFill>
        <p:spPr>
          <a:xfrm rot="2700000">
            <a:off x="8340461" y="-176780"/>
            <a:ext cx="478571" cy="1037839"/>
          </a:xfrm>
          <a:prstGeom prst="rect">
            <a:avLst/>
          </a:prstGeom>
          <a:noFill/>
          <a:ln>
            <a:noFill/>
          </a:ln>
        </p:spPr>
      </p:pic>
      <p:pic>
        <p:nvPicPr>
          <p:cNvPr id="335" name="Google Shape;335;p26"/>
          <p:cNvPicPr preferRelativeResize="0"/>
          <p:nvPr/>
        </p:nvPicPr>
        <p:blipFill rotWithShape="1">
          <a:blip r:embed="rId5">
            <a:alphaModFix amt="43000"/>
          </a:blip>
          <a:srcRect r="53345"/>
          <a:stretch/>
        </p:blipFill>
        <p:spPr>
          <a:xfrm rot="7827821">
            <a:off x="6752389" y="-345898"/>
            <a:ext cx="901767" cy="657818"/>
          </a:xfrm>
          <a:prstGeom prst="rect">
            <a:avLst/>
          </a:prstGeom>
          <a:noFill/>
          <a:ln>
            <a:noFill/>
          </a:ln>
        </p:spPr>
      </p:pic>
      <p:pic>
        <p:nvPicPr>
          <p:cNvPr id="336" name="Google Shape;336;p26"/>
          <p:cNvPicPr preferRelativeResize="0"/>
          <p:nvPr/>
        </p:nvPicPr>
        <p:blipFill rotWithShape="1">
          <a:blip r:embed="rId5">
            <a:alphaModFix amt="43000"/>
          </a:blip>
          <a:srcRect r="53345"/>
          <a:stretch/>
        </p:blipFill>
        <p:spPr>
          <a:xfrm rot="7827814">
            <a:off x="8389741" y="4509421"/>
            <a:ext cx="896664" cy="654092"/>
          </a:xfrm>
          <a:prstGeom prst="rect">
            <a:avLst/>
          </a:prstGeom>
          <a:noFill/>
          <a:ln>
            <a:noFill/>
          </a:ln>
        </p:spPr>
      </p:pic>
      <p:pic>
        <p:nvPicPr>
          <p:cNvPr id="337" name="Google Shape;337;p26"/>
          <p:cNvPicPr preferRelativeResize="0"/>
          <p:nvPr/>
        </p:nvPicPr>
        <p:blipFill>
          <a:blip r:embed="rId6">
            <a:alphaModFix amt="43000"/>
          </a:blip>
          <a:stretch>
            <a:fillRect/>
          </a:stretch>
        </p:blipFill>
        <p:spPr>
          <a:xfrm rot="7808788">
            <a:off x="375997" y="297449"/>
            <a:ext cx="586472" cy="570573"/>
          </a:xfrm>
          <a:prstGeom prst="rect">
            <a:avLst/>
          </a:prstGeom>
          <a:noFill/>
          <a:ln>
            <a:noFill/>
          </a:ln>
        </p:spPr>
      </p:pic>
      <p:pic>
        <p:nvPicPr>
          <p:cNvPr id="338" name="Google Shape;338;p26"/>
          <p:cNvPicPr preferRelativeResize="0"/>
          <p:nvPr/>
        </p:nvPicPr>
        <p:blipFill>
          <a:blip r:embed="rId5">
            <a:alphaModFix amt="43000"/>
          </a:blip>
          <a:stretch>
            <a:fillRect/>
          </a:stretch>
        </p:blipFill>
        <p:spPr>
          <a:xfrm flipH="1">
            <a:off x="3864343" y="4470824"/>
            <a:ext cx="1178102" cy="40092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339"/>
        <p:cNvGrpSpPr/>
        <p:nvPr/>
      </p:nvGrpSpPr>
      <p:grpSpPr>
        <a:xfrm>
          <a:off x="0" y="0"/>
          <a:ext cx="0" cy="0"/>
          <a:chOff x="0" y="0"/>
          <a:chExt cx="0" cy="0"/>
        </a:xfrm>
      </p:grpSpPr>
      <p:pic>
        <p:nvPicPr>
          <p:cNvPr id="340" name="Google Shape;340;p27"/>
          <p:cNvPicPr preferRelativeResize="0"/>
          <p:nvPr/>
        </p:nvPicPr>
        <p:blipFill rotWithShape="1">
          <a:blip r:embed="rId2">
            <a:alphaModFix amt="61000"/>
          </a:blip>
          <a:srcRect r="388"/>
          <a:stretch/>
        </p:blipFill>
        <p:spPr>
          <a:xfrm flipH="1">
            <a:off x="-17825" y="0"/>
            <a:ext cx="9179650" cy="5143500"/>
          </a:xfrm>
          <a:prstGeom prst="rect">
            <a:avLst/>
          </a:prstGeom>
          <a:noFill/>
          <a:ln>
            <a:noFill/>
          </a:ln>
        </p:spPr>
      </p:pic>
      <p:sp>
        <p:nvSpPr>
          <p:cNvPr id="341" name="Google Shape;341;p27"/>
          <p:cNvSpPr txBox="1">
            <a:spLocks noGrp="1"/>
          </p:cNvSpPr>
          <p:nvPr>
            <p:ph type="title" hasCustomPrompt="1"/>
          </p:nvPr>
        </p:nvSpPr>
        <p:spPr>
          <a:xfrm>
            <a:off x="4705950" y="833963"/>
            <a:ext cx="3534300" cy="7689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6000"/>
              <a:buNone/>
              <a:defRPr sz="45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342" name="Google Shape;342;p27"/>
          <p:cNvSpPr txBox="1">
            <a:spLocks noGrp="1"/>
          </p:cNvSpPr>
          <p:nvPr>
            <p:ph type="subTitle" idx="1"/>
          </p:nvPr>
        </p:nvSpPr>
        <p:spPr>
          <a:xfrm>
            <a:off x="4705950" y="1662804"/>
            <a:ext cx="3534300" cy="59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Font typeface="PT Sans"/>
              <a:buNone/>
              <a:defRPr sz="17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343" name="Google Shape;343;p27"/>
          <p:cNvSpPr txBox="1">
            <a:spLocks noGrp="1"/>
          </p:cNvSpPr>
          <p:nvPr>
            <p:ph type="title" idx="2" hasCustomPrompt="1"/>
          </p:nvPr>
        </p:nvSpPr>
        <p:spPr>
          <a:xfrm>
            <a:off x="896675" y="1676275"/>
            <a:ext cx="3534300" cy="11922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6000"/>
              <a:buNone/>
              <a:defRPr sz="60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344" name="Google Shape;344;p27"/>
          <p:cNvSpPr txBox="1">
            <a:spLocks noGrp="1"/>
          </p:cNvSpPr>
          <p:nvPr>
            <p:ph type="subTitle" idx="3"/>
          </p:nvPr>
        </p:nvSpPr>
        <p:spPr>
          <a:xfrm>
            <a:off x="896675" y="2868449"/>
            <a:ext cx="3534300" cy="711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Font typeface="PT Sans"/>
              <a:buNone/>
              <a:defRPr sz="17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345" name="Google Shape;345;p27"/>
          <p:cNvSpPr txBox="1">
            <a:spLocks noGrp="1"/>
          </p:cNvSpPr>
          <p:nvPr>
            <p:ph type="title" idx="4" hasCustomPrompt="1"/>
          </p:nvPr>
        </p:nvSpPr>
        <p:spPr>
          <a:xfrm>
            <a:off x="4705950" y="2884681"/>
            <a:ext cx="3534300" cy="7689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6000"/>
              <a:buNone/>
              <a:defRPr sz="45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346" name="Google Shape;346;p27"/>
          <p:cNvSpPr txBox="1">
            <a:spLocks noGrp="1"/>
          </p:cNvSpPr>
          <p:nvPr>
            <p:ph type="subTitle" idx="5"/>
          </p:nvPr>
        </p:nvSpPr>
        <p:spPr>
          <a:xfrm>
            <a:off x="4705950" y="3710725"/>
            <a:ext cx="3534300" cy="59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Font typeface="PT Sans"/>
              <a:buNone/>
              <a:defRPr sz="17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pic>
        <p:nvPicPr>
          <p:cNvPr id="347" name="Google Shape;347;p27"/>
          <p:cNvPicPr preferRelativeResize="0"/>
          <p:nvPr/>
        </p:nvPicPr>
        <p:blipFill>
          <a:blip r:embed="rId3">
            <a:alphaModFix/>
          </a:blip>
          <a:stretch>
            <a:fillRect/>
          </a:stretch>
        </p:blipFill>
        <p:spPr>
          <a:xfrm rot="10800000">
            <a:off x="97900" y="3294075"/>
            <a:ext cx="963238" cy="2088898"/>
          </a:xfrm>
          <a:prstGeom prst="rect">
            <a:avLst/>
          </a:prstGeom>
          <a:noFill/>
          <a:ln>
            <a:noFill/>
          </a:ln>
        </p:spPr>
      </p:pic>
      <p:pic>
        <p:nvPicPr>
          <p:cNvPr id="348" name="Google Shape;348;p27"/>
          <p:cNvPicPr preferRelativeResize="0"/>
          <p:nvPr/>
        </p:nvPicPr>
        <p:blipFill>
          <a:blip r:embed="rId3">
            <a:alphaModFix/>
          </a:blip>
          <a:stretch>
            <a:fillRect/>
          </a:stretch>
        </p:blipFill>
        <p:spPr>
          <a:xfrm rot="8950213">
            <a:off x="8652152" y="3868263"/>
            <a:ext cx="737289" cy="1598915"/>
          </a:xfrm>
          <a:prstGeom prst="rect">
            <a:avLst/>
          </a:prstGeom>
          <a:noFill/>
          <a:ln>
            <a:noFill/>
          </a:ln>
        </p:spPr>
      </p:pic>
      <p:pic>
        <p:nvPicPr>
          <p:cNvPr id="349" name="Google Shape;349;p27"/>
          <p:cNvPicPr preferRelativeResize="0"/>
          <p:nvPr/>
        </p:nvPicPr>
        <p:blipFill>
          <a:blip r:embed="rId3">
            <a:alphaModFix/>
          </a:blip>
          <a:stretch>
            <a:fillRect/>
          </a:stretch>
        </p:blipFill>
        <p:spPr>
          <a:xfrm rot="2486654">
            <a:off x="8352436" y="-158780"/>
            <a:ext cx="478571" cy="1037839"/>
          </a:xfrm>
          <a:prstGeom prst="rect">
            <a:avLst/>
          </a:prstGeom>
          <a:noFill/>
          <a:ln>
            <a:noFill/>
          </a:ln>
        </p:spPr>
      </p:pic>
      <p:pic>
        <p:nvPicPr>
          <p:cNvPr id="350" name="Google Shape;350;p27"/>
          <p:cNvPicPr preferRelativeResize="0"/>
          <p:nvPr/>
        </p:nvPicPr>
        <p:blipFill>
          <a:blip r:embed="rId4">
            <a:alphaModFix/>
          </a:blip>
          <a:stretch>
            <a:fillRect/>
          </a:stretch>
        </p:blipFill>
        <p:spPr>
          <a:xfrm rot="10647565" flipH="1">
            <a:off x="8623725" y="1877865"/>
            <a:ext cx="666923" cy="1037839"/>
          </a:xfrm>
          <a:prstGeom prst="rect">
            <a:avLst/>
          </a:prstGeom>
          <a:noFill/>
          <a:ln>
            <a:noFill/>
          </a:ln>
        </p:spPr>
      </p:pic>
      <p:pic>
        <p:nvPicPr>
          <p:cNvPr id="351" name="Google Shape;351;p27"/>
          <p:cNvPicPr preferRelativeResize="0"/>
          <p:nvPr/>
        </p:nvPicPr>
        <p:blipFill rotWithShape="1">
          <a:blip r:embed="rId5">
            <a:alphaModFix amt="43000"/>
          </a:blip>
          <a:srcRect r="53345"/>
          <a:stretch/>
        </p:blipFill>
        <p:spPr>
          <a:xfrm rot="7827821">
            <a:off x="1820439" y="4710477"/>
            <a:ext cx="901767" cy="657818"/>
          </a:xfrm>
          <a:prstGeom prst="rect">
            <a:avLst/>
          </a:prstGeom>
          <a:noFill/>
          <a:ln>
            <a:noFill/>
          </a:ln>
        </p:spPr>
      </p:pic>
      <p:pic>
        <p:nvPicPr>
          <p:cNvPr id="352" name="Google Shape;352;p27"/>
          <p:cNvPicPr preferRelativeResize="0"/>
          <p:nvPr/>
        </p:nvPicPr>
        <p:blipFill rotWithShape="1">
          <a:blip r:embed="rId5">
            <a:alphaModFix amt="43000"/>
          </a:blip>
          <a:srcRect r="53345"/>
          <a:stretch/>
        </p:blipFill>
        <p:spPr>
          <a:xfrm rot="7827814">
            <a:off x="2066" y="370296"/>
            <a:ext cx="896664" cy="654092"/>
          </a:xfrm>
          <a:prstGeom prst="rect">
            <a:avLst/>
          </a:prstGeom>
          <a:noFill/>
          <a:ln>
            <a:noFill/>
          </a:ln>
        </p:spPr>
      </p:pic>
      <p:pic>
        <p:nvPicPr>
          <p:cNvPr id="353" name="Google Shape;353;p27"/>
          <p:cNvPicPr preferRelativeResize="0"/>
          <p:nvPr/>
        </p:nvPicPr>
        <p:blipFill>
          <a:blip r:embed="rId6">
            <a:alphaModFix amt="43000"/>
          </a:blip>
          <a:stretch>
            <a:fillRect/>
          </a:stretch>
        </p:blipFill>
        <p:spPr>
          <a:xfrm rot="-7808788" flipH="1">
            <a:off x="6830672" y="4563561"/>
            <a:ext cx="586472" cy="570573"/>
          </a:xfrm>
          <a:prstGeom prst="rect">
            <a:avLst/>
          </a:prstGeom>
          <a:noFill/>
          <a:ln>
            <a:noFill/>
          </a:ln>
        </p:spPr>
      </p:pic>
      <p:pic>
        <p:nvPicPr>
          <p:cNvPr id="354" name="Google Shape;354;p27"/>
          <p:cNvPicPr preferRelativeResize="0"/>
          <p:nvPr/>
        </p:nvPicPr>
        <p:blipFill>
          <a:blip r:embed="rId5">
            <a:alphaModFix amt="43000"/>
          </a:blip>
          <a:stretch>
            <a:fillRect/>
          </a:stretch>
        </p:blipFill>
        <p:spPr>
          <a:xfrm flipH="1">
            <a:off x="4960618" y="85774"/>
            <a:ext cx="1178102" cy="400923"/>
          </a:xfrm>
          <a:prstGeom prst="rect">
            <a:avLst/>
          </a:prstGeom>
          <a:noFill/>
          <a:ln>
            <a:noFill/>
          </a:ln>
        </p:spPr>
      </p:pic>
      <p:pic>
        <p:nvPicPr>
          <p:cNvPr id="355" name="Google Shape;355;p27"/>
          <p:cNvPicPr preferRelativeResize="0"/>
          <p:nvPr/>
        </p:nvPicPr>
        <p:blipFill>
          <a:blip r:embed="rId6">
            <a:alphaModFix amt="43000"/>
          </a:blip>
          <a:stretch>
            <a:fillRect/>
          </a:stretch>
        </p:blipFill>
        <p:spPr>
          <a:xfrm rot="8100012" flipH="1">
            <a:off x="113910" y="1712113"/>
            <a:ext cx="586471" cy="57057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356"/>
        <p:cNvGrpSpPr/>
        <p:nvPr/>
      </p:nvGrpSpPr>
      <p:grpSpPr>
        <a:xfrm>
          <a:off x="0" y="0"/>
          <a:ext cx="0" cy="0"/>
          <a:chOff x="0" y="0"/>
          <a:chExt cx="0" cy="0"/>
        </a:xfrm>
      </p:grpSpPr>
      <p:pic>
        <p:nvPicPr>
          <p:cNvPr id="357" name="Google Shape;357;p28"/>
          <p:cNvPicPr preferRelativeResize="0"/>
          <p:nvPr/>
        </p:nvPicPr>
        <p:blipFill rotWithShape="1">
          <a:blip r:embed="rId2">
            <a:alphaModFix amt="61000"/>
          </a:blip>
          <a:srcRect r="388"/>
          <a:stretch/>
        </p:blipFill>
        <p:spPr>
          <a:xfrm flipH="1">
            <a:off x="-17825" y="0"/>
            <a:ext cx="9179650" cy="5143500"/>
          </a:xfrm>
          <a:prstGeom prst="rect">
            <a:avLst/>
          </a:prstGeom>
          <a:noFill/>
          <a:ln>
            <a:noFill/>
          </a:ln>
        </p:spPr>
      </p:pic>
      <p:sp>
        <p:nvSpPr>
          <p:cNvPr id="358" name="Google Shape;358;p28"/>
          <p:cNvSpPr txBox="1">
            <a:spLocks noGrp="1"/>
          </p:cNvSpPr>
          <p:nvPr>
            <p:ph type="title" hasCustomPrompt="1"/>
          </p:nvPr>
        </p:nvSpPr>
        <p:spPr>
          <a:xfrm>
            <a:off x="1467550" y="2038350"/>
            <a:ext cx="10389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0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359" name="Google Shape;359;p28"/>
          <p:cNvSpPr txBox="1">
            <a:spLocks noGrp="1"/>
          </p:cNvSpPr>
          <p:nvPr>
            <p:ph type="subTitle" idx="1"/>
          </p:nvPr>
        </p:nvSpPr>
        <p:spPr>
          <a:xfrm>
            <a:off x="862300" y="3629175"/>
            <a:ext cx="2249400" cy="7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360" name="Google Shape;360;p28"/>
          <p:cNvSpPr txBox="1">
            <a:spLocks noGrp="1"/>
          </p:cNvSpPr>
          <p:nvPr>
            <p:ph type="subTitle" idx="2"/>
          </p:nvPr>
        </p:nvSpPr>
        <p:spPr>
          <a:xfrm>
            <a:off x="862300" y="3078475"/>
            <a:ext cx="2249400" cy="572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3000" b="1">
                <a:solidFill>
                  <a:schemeClr val="dk1"/>
                </a:solidFill>
                <a:latin typeface="Dancing Script"/>
                <a:ea typeface="Dancing Script"/>
                <a:cs typeface="Dancing Script"/>
                <a:sym typeface="Dancing Scrip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61" name="Google Shape;361;p28"/>
          <p:cNvSpPr txBox="1">
            <a:spLocks noGrp="1"/>
          </p:cNvSpPr>
          <p:nvPr>
            <p:ph type="title" idx="3" hasCustomPrompt="1"/>
          </p:nvPr>
        </p:nvSpPr>
        <p:spPr>
          <a:xfrm>
            <a:off x="4050750" y="2038350"/>
            <a:ext cx="10425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0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362" name="Google Shape;362;p28"/>
          <p:cNvSpPr txBox="1">
            <a:spLocks noGrp="1"/>
          </p:cNvSpPr>
          <p:nvPr>
            <p:ph type="subTitle" idx="4"/>
          </p:nvPr>
        </p:nvSpPr>
        <p:spPr>
          <a:xfrm>
            <a:off x="3447300" y="3629175"/>
            <a:ext cx="2249400" cy="7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363" name="Google Shape;363;p28"/>
          <p:cNvSpPr txBox="1">
            <a:spLocks noGrp="1"/>
          </p:cNvSpPr>
          <p:nvPr>
            <p:ph type="subTitle" idx="5"/>
          </p:nvPr>
        </p:nvSpPr>
        <p:spPr>
          <a:xfrm>
            <a:off x="3447300" y="3078475"/>
            <a:ext cx="2249400" cy="572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3000" b="1">
                <a:solidFill>
                  <a:schemeClr val="dk1"/>
                </a:solidFill>
                <a:latin typeface="Dancing Script"/>
                <a:ea typeface="Dancing Script"/>
                <a:cs typeface="Dancing Script"/>
                <a:sym typeface="Dancing Scrip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64" name="Google Shape;364;p28"/>
          <p:cNvSpPr txBox="1">
            <a:spLocks noGrp="1"/>
          </p:cNvSpPr>
          <p:nvPr>
            <p:ph type="title" idx="6" hasCustomPrompt="1"/>
          </p:nvPr>
        </p:nvSpPr>
        <p:spPr>
          <a:xfrm>
            <a:off x="6637550" y="2038350"/>
            <a:ext cx="10425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0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365" name="Google Shape;365;p28"/>
          <p:cNvSpPr txBox="1">
            <a:spLocks noGrp="1"/>
          </p:cNvSpPr>
          <p:nvPr>
            <p:ph type="subTitle" idx="7"/>
          </p:nvPr>
        </p:nvSpPr>
        <p:spPr>
          <a:xfrm>
            <a:off x="6032300" y="3629175"/>
            <a:ext cx="2250900" cy="7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366" name="Google Shape;366;p28"/>
          <p:cNvSpPr txBox="1">
            <a:spLocks noGrp="1"/>
          </p:cNvSpPr>
          <p:nvPr>
            <p:ph type="subTitle" idx="8"/>
          </p:nvPr>
        </p:nvSpPr>
        <p:spPr>
          <a:xfrm>
            <a:off x="6032300" y="3078475"/>
            <a:ext cx="2250900" cy="572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3000" b="1">
                <a:solidFill>
                  <a:schemeClr val="dk1"/>
                </a:solidFill>
                <a:latin typeface="Dancing Script"/>
                <a:ea typeface="Dancing Script"/>
                <a:cs typeface="Dancing Script"/>
                <a:sym typeface="Dancing Scrip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67" name="Google Shape;367;p28"/>
          <p:cNvSpPr txBox="1">
            <a:spLocks noGrp="1"/>
          </p:cNvSpPr>
          <p:nvPr>
            <p:ph type="title" idx="9"/>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pic>
        <p:nvPicPr>
          <p:cNvPr id="368" name="Google Shape;368;p28"/>
          <p:cNvPicPr preferRelativeResize="0"/>
          <p:nvPr/>
        </p:nvPicPr>
        <p:blipFill>
          <a:blip r:embed="rId3">
            <a:alphaModFix/>
          </a:blip>
          <a:stretch>
            <a:fillRect/>
          </a:stretch>
        </p:blipFill>
        <p:spPr>
          <a:xfrm rot="-1468422">
            <a:off x="-67811" y="-355550"/>
            <a:ext cx="737289" cy="1598914"/>
          </a:xfrm>
          <a:prstGeom prst="rect">
            <a:avLst/>
          </a:prstGeom>
          <a:noFill/>
          <a:ln>
            <a:noFill/>
          </a:ln>
        </p:spPr>
      </p:pic>
      <p:pic>
        <p:nvPicPr>
          <p:cNvPr id="369" name="Google Shape;369;p28"/>
          <p:cNvPicPr preferRelativeResize="0"/>
          <p:nvPr/>
        </p:nvPicPr>
        <p:blipFill>
          <a:blip r:embed="rId4">
            <a:alphaModFix/>
          </a:blip>
          <a:stretch>
            <a:fillRect/>
          </a:stretch>
        </p:blipFill>
        <p:spPr>
          <a:xfrm>
            <a:off x="7989058" y="-699729"/>
            <a:ext cx="1027467" cy="1598916"/>
          </a:xfrm>
          <a:prstGeom prst="rect">
            <a:avLst/>
          </a:prstGeom>
          <a:noFill/>
          <a:ln>
            <a:noFill/>
          </a:ln>
        </p:spPr>
      </p:pic>
      <p:pic>
        <p:nvPicPr>
          <p:cNvPr id="370" name="Google Shape;370;p28"/>
          <p:cNvPicPr preferRelativeResize="0"/>
          <p:nvPr/>
        </p:nvPicPr>
        <p:blipFill>
          <a:blip r:embed="rId3">
            <a:alphaModFix/>
          </a:blip>
          <a:stretch>
            <a:fillRect/>
          </a:stretch>
        </p:blipFill>
        <p:spPr>
          <a:xfrm rot="10800000" flipH="1">
            <a:off x="8481761" y="4217445"/>
            <a:ext cx="478571" cy="1037839"/>
          </a:xfrm>
          <a:prstGeom prst="rect">
            <a:avLst/>
          </a:prstGeom>
          <a:noFill/>
          <a:ln>
            <a:noFill/>
          </a:ln>
        </p:spPr>
      </p:pic>
      <p:pic>
        <p:nvPicPr>
          <p:cNvPr id="371" name="Google Shape;371;p28"/>
          <p:cNvPicPr preferRelativeResize="0"/>
          <p:nvPr/>
        </p:nvPicPr>
        <p:blipFill>
          <a:blip r:embed="rId4">
            <a:alphaModFix/>
          </a:blip>
          <a:stretch>
            <a:fillRect/>
          </a:stretch>
        </p:blipFill>
        <p:spPr>
          <a:xfrm rot="10800000" flipH="1">
            <a:off x="83125" y="4287539"/>
            <a:ext cx="666924" cy="1037839"/>
          </a:xfrm>
          <a:prstGeom prst="rect">
            <a:avLst/>
          </a:prstGeom>
          <a:noFill/>
          <a:ln>
            <a:noFill/>
          </a:ln>
        </p:spPr>
      </p:pic>
      <p:pic>
        <p:nvPicPr>
          <p:cNvPr id="372" name="Google Shape;372;p28"/>
          <p:cNvPicPr preferRelativeResize="0"/>
          <p:nvPr/>
        </p:nvPicPr>
        <p:blipFill rotWithShape="1">
          <a:blip r:embed="rId5">
            <a:alphaModFix amt="43000"/>
          </a:blip>
          <a:srcRect r="53345"/>
          <a:stretch/>
        </p:blipFill>
        <p:spPr>
          <a:xfrm rot="7827821">
            <a:off x="2667914" y="-304473"/>
            <a:ext cx="901767" cy="657818"/>
          </a:xfrm>
          <a:prstGeom prst="rect">
            <a:avLst/>
          </a:prstGeom>
          <a:noFill/>
          <a:ln>
            <a:noFill/>
          </a:ln>
        </p:spPr>
      </p:pic>
      <p:pic>
        <p:nvPicPr>
          <p:cNvPr id="373" name="Google Shape;373;p28"/>
          <p:cNvPicPr preferRelativeResize="0"/>
          <p:nvPr/>
        </p:nvPicPr>
        <p:blipFill>
          <a:blip r:embed="rId6">
            <a:alphaModFix amt="43000"/>
          </a:blip>
          <a:stretch>
            <a:fillRect/>
          </a:stretch>
        </p:blipFill>
        <p:spPr>
          <a:xfrm rot="7808788">
            <a:off x="6184247" y="4521174"/>
            <a:ext cx="586472" cy="57057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438"/>
        <p:cNvGrpSpPr/>
        <p:nvPr/>
      </p:nvGrpSpPr>
      <p:grpSpPr>
        <a:xfrm>
          <a:off x="0" y="0"/>
          <a:ext cx="0" cy="0"/>
          <a:chOff x="0" y="0"/>
          <a:chExt cx="0" cy="0"/>
        </a:xfrm>
      </p:grpSpPr>
      <p:pic>
        <p:nvPicPr>
          <p:cNvPr id="439" name="Google Shape;439;p36"/>
          <p:cNvPicPr preferRelativeResize="0"/>
          <p:nvPr/>
        </p:nvPicPr>
        <p:blipFill rotWithShape="1">
          <a:blip r:embed="rId2">
            <a:alphaModFix amt="61000"/>
          </a:blip>
          <a:srcRect r="388"/>
          <a:stretch/>
        </p:blipFill>
        <p:spPr>
          <a:xfrm flipH="1">
            <a:off x="-17825" y="0"/>
            <a:ext cx="9179650" cy="5143500"/>
          </a:xfrm>
          <a:prstGeom prst="rect">
            <a:avLst/>
          </a:prstGeom>
          <a:noFill/>
          <a:ln>
            <a:noFill/>
          </a:ln>
        </p:spPr>
      </p:pic>
      <p:pic>
        <p:nvPicPr>
          <p:cNvPr id="440" name="Google Shape;440;p36"/>
          <p:cNvPicPr preferRelativeResize="0"/>
          <p:nvPr/>
        </p:nvPicPr>
        <p:blipFill>
          <a:blip r:embed="rId3">
            <a:alphaModFix/>
          </a:blip>
          <a:stretch>
            <a:fillRect/>
          </a:stretch>
        </p:blipFill>
        <p:spPr>
          <a:xfrm>
            <a:off x="8060175" y="-315837"/>
            <a:ext cx="963238" cy="2088898"/>
          </a:xfrm>
          <a:prstGeom prst="rect">
            <a:avLst/>
          </a:prstGeom>
          <a:noFill/>
          <a:ln>
            <a:noFill/>
          </a:ln>
        </p:spPr>
      </p:pic>
      <p:pic>
        <p:nvPicPr>
          <p:cNvPr id="441" name="Google Shape;441;p36"/>
          <p:cNvPicPr preferRelativeResize="0"/>
          <p:nvPr/>
        </p:nvPicPr>
        <p:blipFill>
          <a:blip r:embed="rId3">
            <a:alphaModFix/>
          </a:blip>
          <a:stretch>
            <a:fillRect/>
          </a:stretch>
        </p:blipFill>
        <p:spPr>
          <a:xfrm rot="-9304126">
            <a:off x="-200611" y="1269676"/>
            <a:ext cx="737288" cy="1598915"/>
          </a:xfrm>
          <a:prstGeom prst="rect">
            <a:avLst/>
          </a:prstGeom>
          <a:noFill/>
          <a:ln>
            <a:noFill/>
          </a:ln>
        </p:spPr>
      </p:pic>
      <p:pic>
        <p:nvPicPr>
          <p:cNvPr id="442" name="Google Shape;442;p36"/>
          <p:cNvPicPr preferRelativeResize="0"/>
          <p:nvPr/>
        </p:nvPicPr>
        <p:blipFill>
          <a:blip r:embed="rId4">
            <a:alphaModFix/>
          </a:blip>
          <a:stretch>
            <a:fillRect/>
          </a:stretch>
        </p:blipFill>
        <p:spPr>
          <a:xfrm rot="8715131">
            <a:off x="4167626" y="4453514"/>
            <a:ext cx="666923" cy="1037839"/>
          </a:xfrm>
          <a:prstGeom prst="rect">
            <a:avLst/>
          </a:prstGeom>
          <a:noFill/>
          <a:ln>
            <a:noFill/>
          </a:ln>
        </p:spPr>
      </p:pic>
      <p:pic>
        <p:nvPicPr>
          <p:cNvPr id="443" name="Google Shape;443;p36"/>
          <p:cNvPicPr preferRelativeResize="0"/>
          <p:nvPr/>
        </p:nvPicPr>
        <p:blipFill rotWithShape="1">
          <a:blip r:embed="rId5">
            <a:alphaModFix amt="43000"/>
          </a:blip>
          <a:srcRect r="53345"/>
          <a:stretch/>
        </p:blipFill>
        <p:spPr>
          <a:xfrm rot="7827821">
            <a:off x="207776" y="4275090"/>
            <a:ext cx="901767" cy="657818"/>
          </a:xfrm>
          <a:prstGeom prst="rect">
            <a:avLst/>
          </a:prstGeom>
          <a:noFill/>
          <a:ln>
            <a:noFill/>
          </a:ln>
        </p:spPr>
      </p:pic>
      <p:pic>
        <p:nvPicPr>
          <p:cNvPr id="444" name="Google Shape;444;p36"/>
          <p:cNvPicPr preferRelativeResize="0"/>
          <p:nvPr/>
        </p:nvPicPr>
        <p:blipFill rotWithShape="1">
          <a:blip r:embed="rId5">
            <a:alphaModFix amt="43000"/>
          </a:blip>
          <a:srcRect r="53345"/>
          <a:stretch/>
        </p:blipFill>
        <p:spPr>
          <a:xfrm rot="7827814">
            <a:off x="4933716" y="-209954"/>
            <a:ext cx="896664" cy="654092"/>
          </a:xfrm>
          <a:prstGeom prst="rect">
            <a:avLst/>
          </a:prstGeom>
          <a:noFill/>
          <a:ln>
            <a:noFill/>
          </a:ln>
        </p:spPr>
      </p:pic>
      <p:pic>
        <p:nvPicPr>
          <p:cNvPr id="445" name="Google Shape;445;p36"/>
          <p:cNvPicPr preferRelativeResize="0"/>
          <p:nvPr/>
        </p:nvPicPr>
        <p:blipFill>
          <a:blip r:embed="rId6">
            <a:alphaModFix amt="43000"/>
          </a:blip>
          <a:stretch>
            <a:fillRect/>
          </a:stretch>
        </p:blipFill>
        <p:spPr>
          <a:xfrm rot="7808788">
            <a:off x="365422" y="64874"/>
            <a:ext cx="586472" cy="570573"/>
          </a:xfrm>
          <a:prstGeom prst="rect">
            <a:avLst/>
          </a:prstGeom>
          <a:noFill/>
          <a:ln>
            <a:noFill/>
          </a:ln>
        </p:spPr>
      </p:pic>
      <p:pic>
        <p:nvPicPr>
          <p:cNvPr id="446" name="Google Shape;446;p36"/>
          <p:cNvPicPr preferRelativeResize="0"/>
          <p:nvPr/>
        </p:nvPicPr>
        <p:blipFill>
          <a:blip r:embed="rId5">
            <a:alphaModFix amt="43000"/>
          </a:blip>
          <a:stretch>
            <a:fillRect/>
          </a:stretch>
        </p:blipFill>
        <p:spPr>
          <a:xfrm flipH="1">
            <a:off x="7576293" y="4403524"/>
            <a:ext cx="1178102" cy="40092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447"/>
        <p:cNvGrpSpPr/>
        <p:nvPr/>
      </p:nvGrpSpPr>
      <p:grpSpPr>
        <a:xfrm>
          <a:off x="0" y="0"/>
          <a:ext cx="0" cy="0"/>
          <a:chOff x="0" y="0"/>
          <a:chExt cx="0" cy="0"/>
        </a:xfrm>
      </p:grpSpPr>
      <p:pic>
        <p:nvPicPr>
          <p:cNvPr id="448" name="Google Shape;448;p37"/>
          <p:cNvPicPr preferRelativeResize="0"/>
          <p:nvPr/>
        </p:nvPicPr>
        <p:blipFill rotWithShape="1">
          <a:blip r:embed="rId2">
            <a:alphaModFix amt="61000"/>
          </a:blip>
          <a:srcRect r="388"/>
          <a:stretch/>
        </p:blipFill>
        <p:spPr>
          <a:xfrm flipH="1">
            <a:off x="-17825" y="0"/>
            <a:ext cx="9179650" cy="5143500"/>
          </a:xfrm>
          <a:prstGeom prst="rect">
            <a:avLst/>
          </a:prstGeom>
          <a:noFill/>
          <a:ln>
            <a:noFill/>
          </a:ln>
        </p:spPr>
      </p:pic>
      <p:pic>
        <p:nvPicPr>
          <p:cNvPr id="449" name="Google Shape;449;p37"/>
          <p:cNvPicPr preferRelativeResize="0"/>
          <p:nvPr/>
        </p:nvPicPr>
        <p:blipFill>
          <a:blip r:embed="rId3">
            <a:alphaModFix/>
          </a:blip>
          <a:stretch>
            <a:fillRect/>
          </a:stretch>
        </p:blipFill>
        <p:spPr>
          <a:xfrm>
            <a:off x="6" y="-218260"/>
            <a:ext cx="1342343" cy="2088898"/>
          </a:xfrm>
          <a:prstGeom prst="rect">
            <a:avLst/>
          </a:prstGeom>
          <a:noFill/>
          <a:ln>
            <a:noFill/>
          </a:ln>
        </p:spPr>
      </p:pic>
      <p:pic>
        <p:nvPicPr>
          <p:cNvPr id="450" name="Google Shape;450;p37"/>
          <p:cNvPicPr preferRelativeResize="0"/>
          <p:nvPr/>
        </p:nvPicPr>
        <p:blipFill>
          <a:blip r:embed="rId3">
            <a:alphaModFix/>
          </a:blip>
          <a:stretch>
            <a:fillRect/>
          </a:stretch>
        </p:blipFill>
        <p:spPr>
          <a:xfrm rot="-8794981">
            <a:off x="7761183" y="3880284"/>
            <a:ext cx="1027466" cy="1598916"/>
          </a:xfrm>
          <a:prstGeom prst="rect">
            <a:avLst/>
          </a:prstGeom>
          <a:noFill/>
          <a:ln>
            <a:noFill/>
          </a:ln>
        </p:spPr>
      </p:pic>
      <p:pic>
        <p:nvPicPr>
          <p:cNvPr id="451" name="Google Shape;451;p37"/>
          <p:cNvPicPr preferRelativeResize="0"/>
          <p:nvPr/>
        </p:nvPicPr>
        <p:blipFill>
          <a:blip r:embed="rId4">
            <a:alphaModFix/>
          </a:blip>
          <a:stretch>
            <a:fillRect/>
          </a:stretch>
        </p:blipFill>
        <p:spPr>
          <a:xfrm>
            <a:off x="8573386" y="-95305"/>
            <a:ext cx="478571" cy="1037839"/>
          </a:xfrm>
          <a:prstGeom prst="rect">
            <a:avLst/>
          </a:prstGeom>
          <a:noFill/>
          <a:ln>
            <a:noFill/>
          </a:ln>
        </p:spPr>
      </p:pic>
      <p:pic>
        <p:nvPicPr>
          <p:cNvPr id="452" name="Google Shape;452;p37"/>
          <p:cNvPicPr preferRelativeResize="0"/>
          <p:nvPr/>
        </p:nvPicPr>
        <p:blipFill rotWithShape="1">
          <a:blip r:embed="rId5">
            <a:alphaModFix amt="43000"/>
          </a:blip>
          <a:srcRect r="53345"/>
          <a:stretch/>
        </p:blipFill>
        <p:spPr>
          <a:xfrm rot="7827821">
            <a:off x="8446626" y="2098240"/>
            <a:ext cx="901767" cy="657818"/>
          </a:xfrm>
          <a:prstGeom prst="rect">
            <a:avLst/>
          </a:prstGeom>
          <a:noFill/>
          <a:ln>
            <a:noFill/>
          </a:ln>
        </p:spPr>
      </p:pic>
      <p:pic>
        <p:nvPicPr>
          <p:cNvPr id="453" name="Google Shape;453;p37"/>
          <p:cNvPicPr preferRelativeResize="0"/>
          <p:nvPr/>
        </p:nvPicPr>
        <p:blipFill rotWithShape="1">
          <a:blip r:embed="rId5">
            <a:alphaModFix amt="43000"/>
          </a:blip>
          <a:srcRect r="53345"/>
          <a:stretch/>
        </p:blipFill>
        <p:spPr>
          <a:xfrm rot="7827814">
            <a:off x="2648441" y="-340879"/>
            <a:ext cx="896664" cy="654092"/>
          </a:xfrm>
          <a:prstGeom prst="rect">
            <a:avLst/>
          </a:prstGeom>
          <a:noFill/>
          <a:ln>
            <a:noFill/>
          </a:ln>
        </p:spPr>
      </p:pic>
      <p:pic>
        <p:nvPicPr>
          <p:cNvPr id="454" name="Google Shape;454;p37"/>
          <p:cNvPicPr preferRelativeResize="0"/>
          <p:nvPr/>
        </p:nvPicPr>
        <p:blipFill>
          <a:blip r:embed="rId6">
            <a:alphaModFix amt="43000"/>
          </a:blip>
          <a:stretch>
            <a:fillRect/>
          </a:stretch>
        </p:blipFill>
        <p:spPr>
          <a:xfrm rot="7808788">
            <a:off x="5933247" y="-95451"/>
            <a:ext cx="586472" cy="570573"/>
          </a:xfrm>
          <a:prstGeom prst="rect">
            <a:avLst/>
          </a:prstGeom>
          <a:noFill/>
          <a:ln>
            <a:noFill/>
          </a:ln>
        </p:spPr>
      </p:pic>
      <p:pic>
        <p:nvPicPr>
          <p:cNvPr id="455" name="Google Shape;455;p37"/>
          <p:cNvPicPr preferRelativeResize="0"/>
          <p:nvPr/>
        </p:nvPicPr>
        <p:blipFill>
          <a:blip r:embed="rId5">
            <a:alphaModFix amt="43000"/>
          </a:blip>
          <a:stretch>
            <a:fillRect/>
          </a:stretch>
        </p:blipFill>
        <p:spPr>
          <a:xfrm flipH="1">
            <a:off x="358268" y="4370599"/>
            <a:ext cx="1178102" cy="40092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45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pic>
        <p:nvPicPr>
          <p:cNvPr id="22" name="Google Shape;22;p3"/>
          <p:cNvPicPr preferRelativeResize="0"/>
          <p:nvPr/>
        </p:nvPicPr>
        <p:blipFill rotWithShape="1">
          <a:blip r:embed="rId2">
            <a:alphaModFix amt="61000"/>
          </a:blip>
          <a:srcRect r="388"/>
          <a:stretch/>
        </p:blipFill>
        <p:spPr>
          <a:xfrm flipH="1">
            <a:off x="-17825" y="0"/>
            <a:ext cx="9179650" cy="5143500"/>
          </a:xfrm>
          <a:prstGeom prst="rect">
            <a:avLst/>
          </a:prstGeom>
          <a:noFill/>
          <a:ln>
            <a:noFill/>
          </a:ln>
        </p:spPr>
      </p:pic>
      <p:sp>
        <p:nvSpPr>
          <p:cNvPr id="23" name="Google Shape;23;p3"/>
          <p:cNvSpPr txBox="1">
            <a:spLocks noGrp="1"/>
          </p:cNvSpPr>
          <p:nvPr>
            <p:ph type="title"/>
          </p:nvPr>
        </p:nvSpPr>
        <p:spPr>
          <a:xfrm>
            <a:off x="4663725" y="1543025"/>
            <a:ext cx="3576600" cy="841800"/>
          </a:xfrm>
          <a:prstGeom prst="rect">
            <a:avLst/>
          </a:prstGeom>
        </p:spPr>
        <p:txBody>
          <a:bodyPr spcFirstLastPara="1" wrap="square" lIns="91425" tIns="91425" rIns="91425" bIns="91425" anchor="b" anchorCtr="0">
            <a:noAutofit/>
          </a:bodyPr>
          <a:lstStyle>
            <a:lvl1pPr lvl="0" algn="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4" name="Google Shape;24;p3"/>
          <p:cNvSpPr txBox="1">
            <a:spLocks noGrp="1"/>
          </p:cNvSpPr>
          <p:nvPr>
            <p:ph type="title" idx="2" hasCustomPrompt="1"/>
          </p:nvPr>
        </p:nvSpPr>
        <p:spPr>
          <a:xfrm>
            <a:off x="7029675" y="729988"/>
            <a:ext cx="1210500" cy="841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60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5" name="Google Shape;25;p3"/>
          <p:cNvSpPr txBox="1">
            <a:spLocks noGrp="1"/>
          </p:cNvSpPr>
          <p:nvPr>
            <p:ph type="subTitle" idx="1"/>
          </p:nvPr>
        </p:nvSpPr>
        <p:spPr>
          <a:xfrm>
            <a:off x="4663725" y="2371950"/>
            <a:ext cx="3576600" cy="729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26" name="Google Shape;26;p3"/>
          <p:cNvPicPr preferRelativeResize="0"/>
          <p:nvPr/>
        </p:nvPicPr>
        <p:blipFill>
          <a:blip r:embed="rId3">
            <a:alphaModFix/>
          </a:blip>
          <a:stretch>
            <a:fillRect/>
          </a:stretch>
        </p:blipFill>
        <p:spPr>
          <a:xfrm rot="10627634" flipH="1">
            <a:off x="7533507" y="3698708"/>
            <a:ext cx="1027467" cy="1598916"/>
          </a:xfrm>
          <a:prstGeom prst="rect">
            <a:avLst/>
          </a:prstGeom>
          <a:noFill/>
          <a:ln>
            <a:noFill/>
          </a:ln>
        </p:spPr>
      </p:pic>
      <p:pic>
        <p:nvPicPr>
          <p:cNvPr id="27" name="Google Shape;27;p3"/>
          <p:cNvPicPr preferRelativeResize="0"/>
          <p:nvPr/>
        </p:nvPicPr>
        <p:blipFill>
          <a:blip r:embed="rId4">
            <a:alphaModFix/>
          </a:blip>
          <a:stretch>
            <a:fillRect/>
          </a:stretch>
        </p:blipFill>
        <p:spPr>
          <a:xfrm rot="-7917161">
            <a:off x="6281210" y="4309044"/>
            <a:ext cx="478571" cy="1037840"/>
          </a:xfrm>
          <a:prstGeom prst="rect">
            <a:avLst/>
          </a:prstGeom>
          <a:noFill/>
          <a:ln>
            <a:noFill/>
          </a:ln>
        </p:spPr>
      </p:pic>
      <p:pic>
        <p:nvPicPr>
          <p:cNvPr id="28" name="Google Shape;28;p3"/>
          <p:cNvPicPr preferRelativeResize="0"/>
          <p:nvPr/>
        </p:nvPicPr>
        <p:blipFill>
          <a:blip r:embed="rId3">
            <a:alphaModFix/>
          </a:blip>
          <a:stretch>
            <a:fillRect/>
          </a:stretch>
        </p:blipFill>
        <p:spPr>
          <a:xfrm rot="4689031" flipH="1">
            <a:off x="7215001" y="-273735"/>
            <a:ext cx="666924" cy="1037840"/>
          </a:xfrm>
          <a:prstGeom prst="rect">
            <a:avLst/>
          </a:prstGeom>
          <a:noFill/>
          <a:ln>
            <a:noFill/>
          </a:ln>
        </p:spPr>
      </p:pic>
      <p:pic>
        <p:nvPicPr>
          <p:cNvPr id="29" name="Google Shape;29;p3"/>
          <p:cNvPicPr preferRelativeResize="0"/>
          <p:nvPr/>
        </p:nvPicPr>
        <p:blipFill>
          <a:blip r:embed="rId3">
            <a:alphaModFix/>
          </a:blip>
          <a:stretch>
            <a:fillRect/>
          </a:stretch>
        </p:blipFill>
        <p:spPr>
          <a:xfrm rot="-5400000">
            <a:off x="108406" y="-799260"/>
            <a:ext cx="1342343" cy="2088898"/>
          </a:xfrm>
          <a:prstGeom prst="rect">
            <a:avLst/>
          </a:prstGeom>
          <a:noFill/>
          <a:ln>
            <a:noFill/>
          </a:ln>
        </p:spPr>
      </p:pic>
      <p:pic>
        <p:nvPicPr>
          <p:cNvPr id="30" name="Google Shape;30;p3"/>
          <p:cNvPicPr preferRelativeResize="0"/>
          <p:nvPr/>
        </p:nvPicPr>
        <p:blipFill rotWithShape="1">
          <a:blip r:embed="rId5">
            <a:alphaModFix amt="43000"/>
          </a:blip>
          <a:srcRect r="53345"/>
          <a:stretch/>
        </p:blipFill>
        <p:spPr>
          <a:xfrm rot="7827821">
            <a:off x="-30061" y="4220377"/>
            <a:ext cx="901767" cy="657818"/>
          </a:xfrm>
          <a:prstGeom prst="rect">
            <a:avLst/>
          </a:prstGeom>
          <a:noFill/>
          <a:ln>
            <a:noFill/>
          </a:ln>
        </p:spPr>
      </p:pic>
      <p:pic>
        <p:nvPicPr>
          <p:cNvPr id="31" name="Google Shape;31;p3"/>
          <p:cNvPicPr preferRelativeResize="0"/>
          <p:nvPr/>
        </p:nvPicPr>
        <p:blipFill rotWithShape="1">
          <a:blip r:embed="rId5">
            <a:alphaModFix amt="43000"/>
          </a:blip>
          <a:srcRect r="53345"/>
          <a:stretch/>
        </p:blipFill>
        <p:spPr>
          <a:xfrm rot="7827814">
            <a:off x="8491716" y="823858"/>
            <a:ext cx="896664" cy="654092"/>
          </a:xfrm>
          <a:prstGeom prst="rect">
            <a:avLst/>
          </a:prstGeom>
          <a:noFill/>
          <a:ln>
            <a:noFill/>
          </a:ln>
        </p:spPr>
      </p:pic>
      <p:pic>
        <p:nvPicPr>
          <p:cNvPr id="32" name="Google Shape;32;p3"/>
          <p:cNvPicPr preferRelativeResize="0"/>
          <p:nvPr/>
        </p:nvPicPr>
        <p:blipFill>
          <a:blip r:embed="rId6">
            <a:alphaModFix amt="43000"/>
          </a:blip>
          <a:stretch>
            <a:fillRect/>
          </a:stretch>
        </p:blipFill>
        <p:spPr>
          <a:xfrm rot="7808788">
            <a:off x="3269597" y="122799"/>
            <a:ext cx="586472" cy="57057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4"/>
        <p:cNvGrpSpPr/>
        <p:nvPr/>
      </p:nvGrpSpPr>
      <p:grpSpPr>
        <a:xfrm>
          <a:off x="0" y="0"/>
          <a:ext cx="0" cy="0"/>
          <a:chOff x="0" y="0"/>
          <a:chExt cx="0" cy="0"/>
        </a:xfrm>
      </p:grpSpPr>
      <p:pic>
        <p:nvPicPr>
          <p:cNvPr id="45" name="Google Shape;45;p5"/>
          <p:cNvPicPr preferRelativeResize="0"/>
          <p:nvPr/>
        </p:nvPicPr>
        <p:blipFill rotWithShape="1">
          <a:blip r:embed="rId2">
            <a:alphaModFix amt="61000"/>
          </a:blip>
          <a:srcRect r="388"/>
          <a:stretch/>
        </p:blipFill>
        <p:spPr>
          <a:xfrm flipH="1">
            <a:off x="-17825" y="0"/>
            <a:ext cx="9179650" cy="5143500"/>
          </a:xfrm>
          <a:prstGeom prst="rect">
            <a:avLst/>
          </a:prstGeom>
          <a:noFill/>
          <a:ln>
            <a:noFill/>
          </a:ln>
        </p:spPr>
      </p:pic>
      <p:sp>
        <p:nvSpPr>
          <p:cNvPr id="46" name="Google Shape;46;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47" name="Google Shape;47;p5"/>
          <p:cNvSpPr txBox="1">
            <a:spLocks noGrp="1"/>
          </p:cNvSpPr>
          <p:nvPr>
            <p:ph type="subTitle" idx="1"/>
          </p:nvPr>
        </p:nvSpPr>
        <p:spPr>
          <a:xfrm>
            <a:off x="4661100" y="1642872"/>
            <a:ext cx="3559500" cy="24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8" name="Google Shape;48;p5"/>
          <p:cNvSpPr txBox="1">
            <a:spLocks noGrp="1"/>
          </p:cNvSpPr>
          <p:nvPr>
            <p:ph type="subTitle" idx="2"/>
          </p:nvPr>
        </p:nvSpPr>
        <p:spPr>
          <a:xfrm>
            <a:off x="923400" y="1642872"/>
            <a:ext cx="3557100" cy="24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49" name="Google Shape;49;p5"/>
          <p:cNvPicPr preferRelativeResize="0"/>
          <p:nvPr/>
        </p:nvPicPr>
        <p:blipFill>
          <a:blip r:embed="rId3">
            <a:alphaModFix/>
          </a:blip>
          <a:stretch>
            <a:fillRect/>
          </a:stretch>
        </p:blipFill>
        <p:spPr>
          <a:xfrm rot="9616943">
            <a:off x="8468703" y="3605375"/>
            <a:ext cx="737288" cy="1598916"/>
          </a:xfrm>
          <a:prstGeom prst="rect">
            <a:avLst/>
          </a:prstGeom>
          <a:noFill/>
          <a:ln>
            <a:noFill/>
          </a:ln>
        </p:spPr>
      </p:pic>
      <p:pic>
        <p:nvPicPr>
          <p:cNvPr id="50" name="Google Shape;50;p5"/>
          <p:cNvPicPr preferRelativeResize="0"/>
          <p:nvPr/>
        </p:nvPicPr>
        <p:blipFill>
          <a:blip r:embed="rId4">
            <a:alphaModFix/>
          </a:blip>
          <a:stretch>
            <a:fillRect/>
          </a:stretch>
        </p:blipFill>
        <p:spPr>
          <a:xfrm rot="-3292049">
            <a:off x="-102516" y="-339891"/>
            <a:ext cx="1027467" cy="1598917"/>
          </a:xfrm>
          <a:prstGeom prst="rect">
            <a:avLst/>
          </a:prstGeom>
          <a:noFill/>
          <a:ln>
            <a:noFill/>
          </a:ln>
        </p:spPr>
      </p:pic>
      <p:pic>
        <p:nvPicPr>
          <p:cNvPr id="51" name="Google Shape;51;p5"/>
          <p:cNvPicPr preferRelativeResize="0"/>
          <p:nvPr/>
        </p:nvPicPr>
        <p:blipFill>
          <a:blip r:embed="rId3">
            <a:alphaModFix/>
          </a:blip>
          <a:stretch>
            <a:fillRect/>
          </a:stretch>
        </p:blipFill>
        <p:spPr>
          <a:xfrm rot="-4794934">
            <a:off x="171936" y="4172694"/>
            <a:ext cx="478570" cy="1037840"/>
          </a:xfrm>
          <a:prstGeom prst="rect">
            <a:avLst/>
          </a:prstGeom>
          <a:noFill/>
          <a:ln>
            <a:noFill/>
          </a:ln>
        </p:spPr>
      </p:pic>
      <p:pic>
        <p:nvPicPr>
          <p:cNvPr id="52" name="Google Shape;52;p5"/>
          <p:cNvPicPr preferRelativeResize="0"/>
          <p:nvPr/>
        </p:nvPicPr>
        <p:blipFill>
          <a:blip r:embed="rId4">
            <a:alphaModFix/>
          </a:blip>
          <a:stretch>
            <a:fillRect/>
          </a:stretch>
        </p:blipFill>
        <p:spPr>
          <a:xfrm rot="10078199" flipH="1">
            <a:off x="8503887" y="280765"/>
            <a:ext cx="666923" cy="1037839"/>
          </a:xfrm>
          <a:prstGeom prst="rect">
            <a:avLst/>
          </a:prstGeom>
          <a:noFill/>
          <a:ln>
            <a:noFill/>
          </a:ln>
        </p:spPr>
      </p:pic>
      <p:pic>
        <p:nvPicPr>
          <p:cNvPr id="53" name="Google Shape;53;p5"/>
          <p:cNvPicPr preferRelativeResize="0"/>
          <p:nvPr/>
        </p:nvPicPr>
        <p:blipFill rotWithShape="1">
          <a:blip r:embed="rId5">
            <a:alphaModFix amt="43000"/>
          </a:blip>
          <a:srcRect r="53345"/>
          <a:stretch/>
        </p:blipFill>
        <p:spPr>
          <a:xfrm rot="7827821">
            <a:off x="8522739" y="2123377"/>
            <a:ext cx="901767" cy="657818"/>
          </a:xfrm>
          <a:prstGeom prst="rect">
            <a:avLst/>
          </a:prstGeom>
          <a:noFill/>
          <a:ln>
            <a:noFill/>
          </a:ln>
        </p:spPr>
      </p:pic>
      <p:pic>
        <p:nvPicPr>
          <p:cNvPr id="54" name="Google Shape;54;p5"/>
          <p:cNvPicPr preferRelativeResize="0"/>
          <p:nvPr/>
        </p:nvPicPr>
        <p:blipFill rotWithShape="1">
          <a:blip r:embed="rId5">
            <a:alphaModFix amt="43000"/>
          </a:blip>
          <a:srcRect r="53345"/>
          <a:stretch/>
        </p:blipFill>
        <p:spPr>
          <a:xfrm rot="7827814">
            <a:off x="1837666" y="-149679"/>
            <a:ext cx="896664" cy="654092"/>
          </a:xfrm>
          <a:prstGeom prst="rect">
            <a:avLst/>
          </a:prstGeom>
          <a:noFill/>
          <a:ln>
            <a:noFill/>
          </a:ln>
        </p:spPr>
      </p:pic>
      <p:pic>
        <p:nvPicPr>
          <p:cNvPr id="55" name="Google Shape;55;p5"/>
          <p:cNvPicPr preferRelativeResize="0"/>
          <p:nvPr/>
        </p:nvPicPr>
        <p:blipFill>
          <a:blip r:embed="rId6">
            <a:alphaModFix amt="43000"/>
          </a:blip>
          <a:stretch>
            <a:fillRect/>
          </a:stretch>
        </p:blipFill>
        <p:spPr>
          <a:xfrm rot="7808788">
            <a:off x="4193747" y="4318711"/>
            <a:ext cx="586472" cy="570573"/>
          </a:xfrm>
          <a:prstGeom prst="rect">
            <a:avLst/>
          </a:prstGeom>
          <a:noFill/>
          <a:ln>
            <a:noFill/>
          </a:ln>
        </p:spPr>
      </p:pic>
      <p:pic>
        <p:nvPicPr>
          <p:cNvPr id="56" name="Google Shape;56;p5"/>
          <p:cNvPicPr preferRelativeResize="0"/>
          <p:nvPr/>
        </p:nvPicPr>
        <p:blipFill>
          <a:blip r:embed="rId5">
            <a:alphaModFix amt="43000"/>
          </a:blip>
          <a:stretch>
            <a:fillRect/>
          </a:stretch>
        </p:blipFill>
        <p:spPr>
          <a:xfrm flipH="1">
            <a:off x="6770693" y="138574"/>
            <a:ext cx="1178102" cy="400923"/>
          </a:xfrm>
          <a:prstGeom prst="rect">
            <a:avLst/>
          </a:prstGeom>
          <a:noFill/>
          <a:ln>
            <a:noFill/>
          </a:ln>
        </p:spPr>
      </p:pic>
      <p:pic>
        <p:nvPicPr>
          <p:cNvPr id="57" name="Google Shape;57;p5"/>
          <p:cNvPicPr preferRelativeResize="0"/>
          <p:nvPr/>
        </p:nvPicPr>
        <p:blipFill>
          <a:blip r:embed="rId6">
            <a:alphaModFix amt="43000"/>
          </a:blip>
          <a:stretch>
            <a:fillRect/>
          </a:stretch>
        </p:blipFill>
        <p:spPr>
          <a:xfrm rot="-6642903">
            <a:off x="117984" y="2567186"/>
            <a:ext cx="586474" cy="57057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pic>
        <p:nvPicPr>
          <p:cNvPr id="59" name="Google Shape;59;p6"/>
          <p:cNvPicPr preferRelativeResize="0"/>
          <p:nvPr/>
        </p:nvPicPr>
        <p:blipFill rotWithShape="1">
          <a:blip r:embed="rId2">
            <a:alphaModFix amt="61000"/>
          </a:blip>
          <a:srcRect r="388"/>
          <a:stretch/>
        </p:blipFill>
        <p:spPr>
          <a:xfrm flipH="1">
            <a:off x="-17825" y="0"/>
            <a:ext cx="9179650" cy="5143500"/>
          </a:xfrm>
          <a:prstGeom prst="rect">
            <a:avLst/>
          </a:prstGeom>
          <a:noFill/>
          <a:ln>
            <a:noFill/>
          </a:ln>
        </p:spPr>
      </p:pic>
      <p:sp>
        <p:nvSpPr>
          <p:cNvPr id="60" name="Google Shape;60;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200"/>
              <a:buNone/>
              <a:defRPr sz="3700"/>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pic>
        <p:nvPicPr>
          <p:cNvPr id="61" name="Google Shape;61;p6"/>
          <p:cNvPicPr preferRelativeResize="0"/>
          <p:nvPr/>
        </p:nvPicPr>
        <p:blipFill>
          <a:blip r:embed="rId3">
            <a:alphaModFix/>
          </a:blip>
          <a:stretch>
            <a:fillRect/>
          </a:stretch>
        </p:blipFill>
        <p:spPr>
          <a:xfrm rot="2078121">
            <a:off x="8458011" y="-103417"/>
            <a:ext cx="478571" cy="1037839"/>
          </a:xfrm>
          <a:prstGeom prst="rect">
            <a:avLst/>
          </a:prstGeom>
          <a:noFill/>
          <a:ln>
            <a:noFill/>
          </a:ln>
        </p:spPr>
      </p:pic>
      <p:pic>
        <p:nvPicPr>
          <p:cNvPr id="62" name="Google Shape;62;p6"/>
          <p:cNvPicPr preferRelativeResize="0"/>
          <p:nvPr/>
        </p:nvPicPr>
        <p:blipFill>
          <a:blip r:embed="rId4">
            <a:alphaModFix/>
          </a:blip>
          <a:stretch>
            <a:fillRect/>
          </a:stretch>
        </p:blipFill>
        <p:spPr>
          <a:xfrm rot="10092704" flipH="1">
            <a:off x="8215824" y="4289764"/>
            <a:ext cx="666924" cy="1037839"/>
          </a:xfrm>
          <a:prstGeom prst="rect">
            <a:avLst/>
          </a:prstGeom>
          <a:noFill/>
          <a:ln>
            <a:noFill/>
          </a:ln>
        </p:spPr>
      </p:pic>
      <p:pic>
        <p:nvPicPr>
          <p:cNvPr id="63" name="Google Shape;63;p6"/>
          <p:cNvPicPr preferRelativeResize="0"/>
          <p:nvPr/>
        </p:nvPicPr>
        <p:blipFill>
          <a:blip r:embed="rId3">
            <a:alphaModFix/>
          </a:blip>
          <a:stretch>
            <a:fillRect/>
          </a:stretch>
        </p:blipFill>
        <p:spPr>
          <a:xfrm rot="10800000">
            <a:off x="165014" y="3804538"/>
            <a:ext cx="737289" cy="1598916"/>
          </a:xfrm>
          <a:prstGeom prst="rect">
            <a:avLst/>
          </a:prstGeom>
          <a:noFill/>
          <a:ln>
            <a:noFill/>
          </a:ln>
        </p:spPr>
      </p:pic>
      <p:pic>
        <p:nvPicPr>
          <p:cNvPr id="64" name="Google Shape;64;p6"/>
          <p:cNvPicPr preferRelativeResize="0"/>
          <p:nvPr/>
        </p:nvPicPr>
        <p:blipFill>
          <a:blip r:embed="rId5">
            <a:alphaModFix amt="43000"/>
          </a:blip>
          <a:stretch>
            <a:fillRect/>
          </a:stretch>
        </p:blipFill>
        <p:spPr>
          <a:xfrm rot="7808788">
            <a:off x="419997" y="122811"/>
            <a:ext cx="586472" cy="570573"/>
          </a:xfrm>
          <a:prstGeom prst="rect">
            <a:avLst/>
          </a:prstGeom>
          <a:noFill/>
          <a:ln>
            <a:noFill/>
          </a:ln>
        </p:spPr>
      </p:pic>
      <p:pic>
        <p:nvPicPr>
          <p:cNvPr id="65" name="Google Shape;65;p6"/>
          <p:cNvPicPr preferRelativeResize="0"/>
          <p:nvPr/>
        </p:nvPicPr>
        <p:blipFill rotWithShape="1">
          <a:blip r:embed="rId6">
            <a:alphaModFix amt="43000"/>
          </a:blip>
          <a:srcRect r="53345"/>
          <a:stretch/>
        </p:blipFill>
        <p:spPr>
          <a:xfrm rot="7827821">
            <a:off x="3724939" y="4509252"/>
            <a:ext cx="901767" cy="657818"/>
          </a:xfrm>
          <a:prstGeom prst="rect">
            <a:avLst/>
          </a:prstGeom>
          <a:noFill/>
          <a:ln>
            <a:noFill/>
          </a:ln>
        </p:spPr>
      </p:pic>
      <p:pic>
        <p:nvPicPr>
          <p:cNvPr id="66" name="Google Shape;66;p6"/>
          <p:cNvPicPr preferRelativeResize="0"/>
          <p:nvPr/>
        </p:nvPicPr>
        <p:blipFill>
          <a:blip r:embed="rId6">
            <a:alphaModFix amt="43000"/>
          </a:blip>
          <a:stretch>
            <a:fillRect/>
          </a:stretch>
        </p:blipFill>
        <p:spPr>
          <a:xfrm rot="-5225930" flipH="1">
            <a:off x="8243019" y="2424899"/>
            <a:ext cx="1178101" cy="40092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7"/>
        <p:cNvGrpSpPr/>
        <p:nvPr/>
      </p:nvGrpSpPr>
      <p:grpSpPr>
        <a:xfrm>
          <a:off x="0" y="0"/>
          <a:ext cx="0" cy="0"/>
          <a:chOff x="0" y="0"/>
          <a:chExt cx="0" cy="0"/>
        </a:xfrm>
      </p:grpSpPr>
      <p:pic>
        <p:nvPicPr>
          <p:cNvPr id="68" name="Google Shape;68;p7"/>
          <p:cNvPicPr preferRelativeResize="0"/>
          <p:nvPr/>
        </p:nvPicPr>
        <p:blipFill rotWithShape="1">
          <a:blip r:embed="rId2">
            <a:alphaModFix amt="61000"/>
          </a:blip>
          <a:srcRect r="388"/>
          <a:stretch/>
        </p:blipFill>
        <p:spPr>
          <a:xfrm flipH="1">
            <a:off x="-17825" y="0"/>
            <a:ext cx="9179650" cy="5143500"/>
          </a:xfrm>
          <a:prstGeom prst="rect">
            <a:avLst/>
          </a:prstGeom>
          <a:noFill/>
          <a:ln>
            <a:noFill/>
          </a:ln>
        </p:spPr>
      </p:pic>
      <p:sp>
        <p:nvSpPr>
          <p:cNvPr id="69" name="Google Shape;69;p7"/>
          <p:cNvSpPr txBox="1">
            <a:spLocks noGrp="1"/>
          </p:cNvSpPr>
          <p:nvPr>
            <p:ph type="title"/>
          </p:nvPr>
        </p:nvSpPr>
        <p:spPr>
          <a:xfrm>
            <a:off x="713225" y="1252950"/>
            <a:ext cx="4297800" cy="7686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70" name="Google Shape;70;p7"/>
          <p:cNvSpPr txBox="1">
            <a:spLocks noGrp="1"/>
          </p:cNvSpPr>
          <p:nvPr>
            <p:ph type="subTitle" idx="1"/>
          </p:nvPr>
        </p:nvSpPr>
        <p:spPr>
          <a:xfrm>
            <a:off x="714725" y="2021550"/>
            <a:ext cx="4294800" cy="186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pic>
        <p:nvPicPr>
          <p:cNvPr id="71" name="Google Shape;71;p7"/>
          <p:cNvPicPr preferRelativeResize="0"/>
          <p:nvPr/>
        </p:nvPicPr>
        <p:blipFill>
          <a:blip r:embed="rId3">
            <a:alphaModFix/>
          </a:blip>
          <a:stretch>
            <a:fillRect/>
          </a:stretch>
        </p:blipFill>
        <p:spPr>
          <a:xfrm rot="2036408">
            <a:off x="571582" y="-454616"/>
            <a:ext cx="1027467" cy="1598917"/>
          </a:xfrm>
          <a:prstGeom prst="rect">
            <a:avLst/>
          </a:prstGeom>
          <a:noFill/>
          <a:ln>
            <a:noFill/>
          </a:ln>
        </p:spPr>
      </p:pic>
      <p:pic>
        <p:nvPicPr>
          <p:cNvPr id="72" name="Google Shape;72;p7"/>
          <p:cNvPicPr preferRelativeResize="0"/>
          <p:nvPr/>
        </p:nvPicPr>
        <p:blipFill>
          <a:blip r:embed="rId4">
            <a:alphaModFix/>
          </a:blip>
          <a:stretch>
            <a:fillRect/>
          </a:stretch>
        </p:blipFill>
        <p:spPr>
          <a:xfrm>
            <a:off x="8345511" y="-126018"/>
            <a:ext cx="478571" cy="1037839"/>
          </a:xfrm>
          <a:prstGeom prst="rect">
            <a:avLst/>
          </a:prstGeom>
          <a:noFill/>
          <a:ln>
            <a:noFill/>
          </a:ln>
        </p:spPr>
      </p:pic>
      <p:pic>
        <p:nvPicPr>
          <p:cNvPr id="73" name="Google Shape;73;p7"/>
          <p:cNvPicPr preferRelativeResize="0"/>
          <p:nvPr/>
        </p:nvPicPr>
        <p:blipFill>
          <a:blip r:embed="rId3">
            <a:alphaModFix/>
          </a:blip>
          <a:stretch>
            <a:fillRect/>
          </a:stretch>
        </p:blipFill>
        <p:spPr>
          <a:xfrm rot="10284113">
            <a:off x="379762" y="4347664"/>
            <a:ext cx="666924" cy="1037840"/>
          </a:xfrm>
          <a:prstGeom prst="rect">
            <a:avLst/>
          </a:prstGeom>
          <a:noFill/>
          <a:ln>
            <a:noFill/>
          </a:ln>
        </p:spPr>
      </p:pic>
      <p:pic>
        <p:nvPicPr>
          <p:cNvPr id="74" name="Google Shape;74;p7"/>
          <p:cNvPicPr preferRelativeResize="0"/>
          <p:nvPr/>
        </p:nvPicPr>
        <p:blipFill>
          <a:blip r:embed="rId4">
            <a:alphaModFix/>
          </a:blip>
          <a:stretch>
            <a:fillRect/>
          </a:stretch>
        </p:blipFill>
        <p:spPr>
          <a:xfrm>
            <a:off x="7710761" y="-363693"/>
            <a:ext cx="478571" cy="1037839"/>
          </a:xfrm>
          <a:prstGeom prst="rect">
            <a:avLst/>
          </a:prstGeom>
          <a:noFill/>
          <a:ln>
            <a:noFill/>
          </a:ln>
        </p:spPr>
      </p:pic>
      <p:pic>
        <p:nvPicPr>
          <p:cNvPr id="75" name="Google Shape;75;p7"/>
          <p:cNvPicPr preferRelativeResize="0"/>
          <p:nvPr/>
        </p:nvPicPr>
        <p:blipFill>
          <a:blip r:embed="rId4">
            <a:alphaModFix/>
          </a:blip>
          <a:stretch>
            <a:fillRect/>
          </a:stretch>
        </p:blipFill>
        <p:spPr>
          <a:xfrm flipH="1">
            <a:off x="7076036" y="-241318"/>
            <a:ext cx="478571" cy="1037839"/>
          </a:xfrm>
          <a:prstGeom prst="rect">
            <a:avLst/>
          </a:prstGeom>
          <a:noFill/>
          <a:ln>
            <a:noFill/>
          </a:ln>
        </p:spPr>
      </p:pic>
      <p:pic>
        <p:nvPicPr>
          <p:cNvPr id="76" name="Google Shape;76;p7"/>
          <p:cNvPicPr preferRelativeResize="0"/>
          <p:nvPr/>
        </p:nvPicPr>
        <p:blipFill rotWithShape="1">
          <a:blip r:embed="rId5">
            <a:alphaModFix amt="43000"/>
          </a:blip>
          <a:srcRect r="53345"/>
          <a:stretch/>
        </p:blipFill>
        <p:spPr>
          <a:xfrm rot="7827821">
            <a:off x="8624439" y="1480527"/>
            <a:ext cx="901767" cy="657818"/>
          </a:xfrm>
          <a:prstGeom prst="rect">
            <a:avLst/>
          </a:prstGeom>
          <a:noFill/>
          <a:ln>
            <a:noFill/>
          </a:ln>
        </p:spPr>
      </p:pic>
      <p:pic>
        <p:nvPicPr>
          <p:cNvPr id="77" name="Google Shape;77;p7"/>
          <p:cNvPicPr preferRelativeResize="0"/>
          <p:nvPr/>
        </p:nvPicPr>
        <p:blipFill rotWithShape="1">
          <a:blip r:embed="rId5">
            <a:alphaModFix amt="43000"/>
          </a:blip>
          <a:srcRect r="53345"/>
          <a:stretch/>
        </p:blipFill>
        <p:spPr>
          <a:xfrm rot="7827814">
            <a:off x="-463209" y="2342396"/>
            <a:ext cx="896664" cy="654092"/>
          </a:xfrm>
          <a:prstGeom prst="rect">
            <a:avLst/>
          </a:prstGeom>
          <a:noFill/>
          <a:ln>
            <a:noFill/>
          </a:ln>
        </p:spPr>
      </p:pic>
      <p:pic>
        <p:nvPicPr>
          <p:cNvPr id="78" name="Google Shape;78;p7"/>
          <p:cNvPicPr preferRelativeResize="0"/>
          <p:nvPr/>
        </p:nvPicPr>
        <p:blipFill>
          <a:blip r:embed="rId6">
            <a:alphaModFix amt="43000"/>
          </a:blip>
          <a:stretch>
            <a:fillRect/>
          </a:stretch>
        </p:blipFill>
        <p:spPr>
          <a:xfrm rot="7808788">
            <a:off x="3983447" y="107611"/>
            <a:ext cx="586472" cy="570573"/>
          </a:xfrm>
          <a:prstGeom prst="rect">
            <a:avLst/>
          </a:prstGeom>
          <a:noFill/>
          <a:ln>
            <a:noFill/>
          </a:ln>
        </p:spPr>
      </p:pic>
      <p:pic>
        <p:nvPicPr>
          <p:cNvPr id="79" name="Google Shape;79;p7"/>
          <p:cNvPicPr preferRelativeResize="0"/>
          <p:nvPr/>
        </p:nvPicPr>
        <p:blipFill>
          <a:blip r:embed="rId5">
            <a:alphaModFix amt="43000"/>
          </a:blip>
          <a:stretch>
            <a:fillRect/>
          </a:stretch>
        </p:blipFill>
        <p:spPr>
          <a:xfrm flipH="1">
            <a:off x="2602368" y="4303649"/>
            <a:ext cx="1178102" cy="40092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0"/>
        <p:cNvGrpSpPr/>
        <p:nvPr/>
      </p:nvGrpSpPr>
      <p:grpSpPr>
        <a:xfrm>
          <a:off x="0" y="0"/>
          <a:ext cx="0" cy="0"/>
          <a:chOff x="0" y="0"/>
          <a:chExt cx="0" cy="0"/>
        </a:xfrm>
      </p:grpSpPr>
      <p:pic>
        <p:nvPicPr>
          <p:cNvPr id="81" name="Google Shape;81;p8"/>
          <p:cNvPicPr preferRelativeResize="0"/>
          <p:nvPr/>
        </p:nvPicPr>
        <p:blipFill rotWithShape="1">
          <a:blip r:embed="rId2">
            <a:alphaModFix amt="61000"/>
          </a:blip>
          <a:srcRect r="388"/>
          <a:stretch/>
        </p:blipFill>
        <p:spPr>
          <a:xfrm flipH="1">
            <a:off x="-17825" y="0"/>
            <a:ext cx="9179650" cy="5143500"/>
          </a:xfrm>
          <a:prstGeom prst="rect">
            <a:avLst/>
          </a:prstGeom>
          <a:noFill/>
          <a:ln>
            <a:noFill/>
          </a:ln>
        </p:spPr>
      </p:pic>
      <p:sp>
        <p:nvSpPr>
          <p:cNvPr id="82" name="Google Shape;82;p8"/>
          <p:cNvSpPr txBox="1">
            <a:spLocks noGrp="1"/>
          </p:cNvSpPr>
          <p:nvPr>
            <p:ph type="title"/>
          </p:nvPr>
        </p:nvSpPr>
        <p:spPr>
          <a:xfrm>
            <a:off x="1397850" y="1227175"/>
            <a:ext cx="6348300" cy="280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2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pic>
        <p:nvPicPr>
          <p:cNvPr id="83" name="Google Shape;83;p8"/>
          <p:cNvPicPr preferRelativeResize="0"/>
          <p:nvPr/>
        </p:nvPicPr>
        <p:blipFill>
          <a:blip r:embed="rId3">
            <a:alphaModFix/>
          </a:blip>
          <a:stretch>
            <a:fillRect/>
          </a:stretch>
        </p:blipFill>
        <p:spPr>
          <a:xfrm rot="10799996">
            <a:off x="8121000" y="3166388"/>
            <a:ext cx="963238" cy="2088898"/>
          </a:xfrm>
          <a:prstGeom prst="rect">
            <a:avLst/>
          </a:prstGeom>
          <a:noFill/>
          <a:ln>
            <a:noFill/>
          </a:ln>
        </p:spPr>
      </p:pic>
      <p:pic>
        <p:nvPicPr>
          <p:cNvPr id="84" name="Google Shape;84;p8"/>
          <p:cNvPicPr preferRelativeResize="0"/>
          <p:nvPr/>
        </p:nvPicPr>
        <p:blipFill>
          <a:blip r:embed="rId4">
            <a:alphaModFix/>
          </a:blip>
          <a:stretch>
            <a:fillRect/>
          </a:stretch>
        </p:blipFill>
        <p:spPr>
          <a:xfrm rot="10505324" flipH="1">
            <a:off x="337282" y="3804546"/>
            <a:ext cx="1027467" cy="1598916"/>
          </a:xfrm>
          <a:prstGeom prst="rect">
            <a:avLst/>
          </a:prstGeom>
          <a:noFill/>
          <a:ln>
            <a:noFill/>
          </a:ln>
        </p:spPr>
      </p:pic>
      <p:pic>
        <p:nvPicPr>
          <p:cNvPr id="85" name="Google Shape;85;p8"/>
          <p:cNvPicPr preferRelativeResize="0"/>
          <p:nvPr/>
        </p:nvPicPr>
        <p:blipFill>
          <a:blip r:embed="rId3">
            <a:alphaModFix/>
          </a:blip>
          <a:stretch>
            <a:fillRect/>
          </a:stretch>
        </p:blipFill>
        <p:spPr>
          <a:xfrm rot="2505957">
            <a:off x="8219310" y="-157655"/>
            <a:ext cx="478571" cy="1037840"/>
          </a:xfrm>
          <a:prstGeom prst="rect">
            <a:avLst/>
          </a:prstGeom>
          <a:noFill/>
          <a:ln>
            <a:noFill/>
          </a:ln>
        </p:spPr>
      </p:pic>
      <p:pic>
        <p:nvPicPr>
          <p:cNvPr id="86" name="Google Shape;86;p8"/>
          <p:cNvPicPr preferRelativeResize="0"/>
          <p:nvPr/>
        </p:nvPicPr>
        <p:blipFill>
          <a:blip r:embed="rId4">
            <a:alphaModFix/>
          </a:blip>
          <a:stretch>
            <a:fillRect/>
          </a:stretch>
        </p:blipFill>
        <p:spPr>
          <a:xfrm rot="-10563765">
            <a:off x="1466150" y="4384988"/>
            <a:ext cx="666924" cy="1037840"/>
          </a:xfrm>
          <a:prstGeom prst="rect">
            <a:avLst/>
          </a:prstGeom>
          <a:noFill/>
          <a:ln>
            <a:noFill/>
          </a:ln>
        </p:spPr>
      </p:pic>
      <p:pic>
        <p:nvPicPr>
          <p:cNvPr id="87" name="Google Shape;87;p8"/>
          <p:cNvPicPr preferRelativeResize="0"/>
          <p:nvPr/>
        </p:nvPicPr>
        <p:blipFill rotWithShape="1">
          <a:blip r:embed="rId5">
            <a:alphaModFix amt="43000"/>
          </a:blip>
          <a:srcRect r="53345"/>
          <a:stretch/>
        </p:blipFill>
        <p:spPr>
          <a:xfrm rot="7827814">
            <a:off x="4081191" y="-245304"/>
            <a:ext cx="896664" cy="654092"/>
          </a:xfrm>
          <a:prstGeom prst="rect">
            <a:avLst/>
          </a:prstGeom>
          <a:noFill/>
          <a:ln>
            <a:noFill/>
          </a:ln>
        </p:spPr>
      </p:pic>
      <p:pic>
        <p:nvPicPr>
          <p:cNvPr id="88" name="Google Shape;88;p8"/>
          <p:cNvPicPr preferRelativeResize="0"/>
          <p:nvPr/>
        </p:nvPicPr>
        <p:blipFill>
          <a:blip r:embed="rId6">
            <a:alphaModFix amt="43000"/>
          </a:blip>
          <a:stretch>
            <a:fillRect/>
          </a:stretch>
        </p:blipFill>
        <p:spPr>
          <a:xfrm rot="7808788">
            <a:off x="4541010" y="4450124"/>
            <a:ext cx="586472" cy="57057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9"/>
        <p:cNvGrpSpPr/>
        <p:nvPr/>
      </p:nvGrpSpPr>
      <p:grpSpPr>
        <a:xfrm>
          <a:off x="0" y="0"/>
          <a:ext cx="0" cy="0"/>
          <a:chOff x="0" y="0"/>
          <a:chExt cx="0" cy="0"/>
        </a:xfrm>
      </p:grpSpPr>
      <p:pic>
        <p:nvPicPr>
          <p:cNvPr id="90" name="Google Shape;90;p9"/>
          <p:cNvPicPr preferRelativeResize="0"/>
          <p:nvPr/>
        </p:nvPicPr>
        <p:blipFill rotWithShape="1">
          <a:blip r:embed="rId2">
            <a:alphaModFix amt="61000"/>
          </a:blip>
          <a:srcRect r="388"/>
          <a:stretch/>
        </p:blipFill>
        <p:spPr>
          <a:xfrm flipH="1">
            <a:off x="-17825" y="0"/>
            <a:ext cx="9179650" cy="5143500"/>
          </a:xfrm>
          <a:prstGeom prst="rect">
            <a:avLst/>
          </a:prstGeom>
          <a:noFill/>
          <a:ln>
            <a:noFill/>
          </a:ln>
        </p:spPr>
      </p:pic>
      <p:sp>
        <p:nvSpPr>
          <p:cNvPr id="91" name="Google Shape;91;p9"/>
          <p:cNvSpPr txBox="1">
            <a:spLocks noGrp="1"/>
          </p:cNvSpPr>
          <p:nvPr>
            <p:ph type="title"/>
          </p:nvPr>
        </p:nvSpPr>
        <p:spPr>
          <a:xfrm>
            <a:off x="1742251" y="1215100"/>
            <a:ext cx="56595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15000"/>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lvl="5" algn="ctr" rtl="0">
              <a:spcBef>
                <a:spcPts val="0"/>
              </a:spcBef>
              <a:spcAft>
                <a:spcPts val="0"/>
              </a:spcAft>
              <a:buSzPts val="4200"/>
              <a:buNone/>
              <a:defRPr/>
            </a:lvl6pPr>
            <a:lvl7pPr lvl="6" algn="ctr" rtl="0">
              <a:spcBef>
                <a:spcPts val="0"/>
              </a:spcBef>
              <a:spcAft>
                <a:spcPts val="0"/>
              </a:spcAft>
              <a:buSzPts val="4200"/>
              <a:buNone/>
              <a:defRPr/>
            </a:lvl7pPr>
            <a:lvl8pPr lvl="7" algn="ctr" rtl="0">
              <a:spcBef>
                <a:spcPts val="0"/>
              </a:spcBef>
              <a:spcAft>
                <a:spcPts val="0"/>
              </a:spcAft>
              <a:buSzPts val="4200"/>
              <a:buNone/>
              <a:defRPr/>
            </a:lvl8pPr>
            <a:lvl9pPr lvl="8" algn="ctr" rtl="0">
              <a:spcBef>
                <a:spcPts val="0"/>
              </a:spcBef>
              <a:spcAft>
                <a:spcPts val="0"/>
              </a:spcAft>
              <a:buSzPts val="4200"/>
              <a:buNone/>
              <a:defRPr/>
            </a:lvl9pPr>
          </a:lstStyle>
          <a:p>
            <a:endParaRPr/>
          </a:p>
        </p:txBody>
      </p:sp>
      <p:sp>
        <p:nvSpPr>
          <p:cNvPr id="92" name="Google Shape;92;p9"/>
          <p:cNvSpPr txBox="1">
            <a:spLocks noGrp="1"/>
          </p:cNvSpPr>
          <p:nvPr>
            <p:ph type="subTitle" idx="1"/>
          </p:nvPr>
        </p:nvSpPr>
        <p:spPr>
          <a:xfrm>
            <a:off x="1742251" y="3179500"/>
            <a:ext cx="56595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93" name="Google Shape;93;p9"/>
          <p:cNvPicPr preferRelativeResize="0"/>
          <p:nvPr/>
        </p:nvPicPr>
        <p:blipFill>
          <a:blip r:embed="rId3">
            <a:alphaModFix/>
          </a:blip>
          <a:stretch>
            <a:fillRect/>
          </a:stretch>
        </p:blipFill>
        <p:spPr>
          <a:xfrm rot="557012">
            <a:off x="7969325" y="-164238"/>
            <a:ext cx="963237" cy="2088899"/>
          </a:xfrm>
          <a:prstGeom prst="rect">
            <a:avLst/>
          </a:prstGeom>
          <a:noFill/>
          <a:ln>
            <a:noFill/>
          </a:ln>
        </p:spPr>
      </p:pic>
      <p:pic>
        <p:nvPicPr>
          <p:cNvPr id="94" name="Google Shape;94;p9"/>
          <p:cNvPicPr preferRelativeResize="0"/>
          <p:nvPr/>
        </p:nvPicPr>
        <p:blipFill>
          <a:blip r:embed="rId4">
            <a:alphaModFix/>
          </a:blip>
          <a:stretch>
            <a:fillRect/>
          </a:stretch>
        </p:blipFill>
        <p:spPr>
          <a:xfrm rot="9554889">
            <a:off x="7705707" y="3414764"/>
            <a:ext cx="1342343" cy="2088899"/>
          </a:xfrm>
          <a:prstGeom prst="rect">
            <a:avLst/>
          </a:prstGeom>
          <a:noFill/>
          <a:ln>
            <a:noFill/>
          </a:ln>
        </p:spPr>
      </p:pic>
      <p:pic>
        <p:nvPicPr>
          <p:cNvPr id="95" name="Google Shape;95;p9"/>
          <p:cNvPicPr preferRelativeResize="0"/>
          <p:nvPr/>
        </p:nvPicPr>
        <p:blipFill>
          <a:blip r:embed="rId3">
            <a:alphaModFix/>
          </a:blip>
          <a:stretch>
            <a:fillRect/>
          </a:stretch>
        </p:blipFill>
        <p:spPr>
          <a:xfrm rot="-6698838">
            <a:off x="4030462" y="4097726"/>
            <a:ext cx="737290" cy="1598915"/>
          </a:xfrm>
          <a:prstGeom prst="rect">
            <a:avLst/>
          </a:prstGeom>
          <a:noFill/>
          <a:ln>
            <a:noFill/>
          </a:ln>
        </p:spPr>
      </p:pic>
      <p:pic>
        <p:nvPicPr>
          <p:cNvPr id="96" name="Google Shape;96;p9"/>
          <p:cNvPicPr preferRelativeResize="0"/>
          <p:nvPr/>
        </p:nvPicPr>
        <p:blipFill>
          <a:blip r:embed="rId4">
            <a:alphaModFix/>
          </a:blip>
          <a:stretch>
            <a:fillRect/>
          </a:stretch>
        </p:blipFill>
        <p:spPr>
          <a:xfrm rot="-9321021">
            <a:off x="-58666" y="680922"/>
            <a:ext cx="1027467" cy="1598916"/>
          </a:xfrm>
          <a:prstGeom prst="rect">
            <a:avLst/>
          </a:prstGeom>
          <a:noFill/>
          <a:ln>
            <a:noFill/>
          </a:ln>
        </p:spPr>
      </p:pic>
      <p:pic>
        <p:nvPicPr>
          <p:cNvPr id="97" name="Google Shape;97;p9"/>
          <p:cNvPicPr preferRelativeResize="0"/>
          <p:nvPr/>
        </p:nvPicPr>
        <p:blipFill>
          <a:blip r:embed="rId3">
            <a:alphaModFix/>
          </a:blip>
          <a:stretch>
            <a:fillRect/>
          </a:stretch>
        </p:blipFill>
        <p:spPr>
          <a:xfrm rot="-8100000">
            <a:off x="-15339" y="1773546"/>
            <a:ext cx="478569" cy="1037839"/>
          </a:xfrm>
          <a:prstGeom prst="rect">
            <a:avLst/>
          </a:prstGeom>
          <a:noFill/>
          <a:ln>
            <a:noFill/>
          </a:ln>
        </p:spPr>
      </p:pic>
      <p:pic>
        <p:nvPicPr>
          <p:cNvPr id="98" name="Google Shape;98;p9"/>
          <p:cNvPicPr preferRelativeResize="0"/>
          <p:nvPr/>
        </p:nvPicPr>
        <p:blipFill>
          <a:blip r:embed="rId4">
            <a:alphaModFix/>
          </a:blip>
          <a:stretch>
            <a:fillRect/>
          </a:stretch>
        </p:blipFill>
        <p:spPr>
          <a:xfrm rot="2304131">
            <a:off x="4448075" y="-266224"/>
            <a:ext cx="666924" cy="1037839"/>
          </a:xfrm>
          <a:prstGeom prst="rect">
            <a:avLst/>
          </a:prstGeom>
          <a:noFill/>
          <a:ln>
            <a:noFill/>
          </a:ln>
        </p:spPr>
      </p:pic>
      <p:pic>
        <p:nvPicPr>
          <p:cNvPr id="99" name="Google Shape;99;p9"/>
          <p:cNvPicPr preferRelativeResize="0"/>
          <p:nvPr/>
        </p:nvPicPr>
        <p:blipFill>
          <a:blip r:embed="rId3">
            <a:alphaModFix/>
          </a:blip>
          <a:stretch>
            <a:fillRect/>
          </a:stretch>
        </p:blipFill>
        <p:spPr>
          <a:xfrm rot="10126070">
            <a:off x="7475661" y="4640671"/>
            <a:ext cx="478569" cy="1037839"/>
          </a:xfrm>
          <a:prstGeom prst="rect">
            <a:avLst/>
          </a:prstGeom>
          <a:noFill/>
          <a:ln>
            <a:noFill/>
          </a:ln>
        </p:spPr>
      </p:pic>
      <p:pic>
        <p:nvPicPr>
          <p:cNvPr id="100" name="Google Shape;100;p9"/>
          <p:cNvPicPr preferRelativeResize="0"/>
          <p:nvPr/>
        </p:nvPicPr>
        <p:blipFill rotWithShape="1">
          <a:blip r:embed="rId5">
            <a:alphaModFix amt="43000"/>
          </a:blip>
          <a:srcRect r="53345"/>
          <a:stretch/>
        </p:blipFill>
        <p:spPr>
          <a:xfrm rot="7827821">
            <a:off x="6427339" y="-162598"/>
            <a:ext cx="901767" cy="657818"/>
          </a:xfrm>
          <a:prstGeom prst="rect">
            <a:avLst/>
          </a:prstGeom>
          <a:noFill/>
          <a:ln>
            <a:noFill/>
          </a:ln>
        </p:spPr>
      </p:pic>
      <p:pic>
        <p:nvPicPr>
          <p:cNvPr id="101" name="Google Shape;101;p9"/>
          <p:cNvPicPr preferRelativeResize="0"/>
          <p:nvPr/>
        </p:nvPicPr>
        <p:blipFill rotWithShape="1">
          <a:blip r:embed="rId5">
            <a:alphaModFix amt="43000"/>
          </a:blip>
          <a:srcRect r="53345"/>
          <a:stretch/>
        </p:blipFill>
        <p:spPr>
          <a:xfrm rot="7827814">
            <a:off x="1592416" y="-74342"/>
            <a:ext cx="896664" cy="654092"/>
          </a:xfrm>
          <a:prstGeom prst="rect">
            <a:avLst/>
          </a:prstGeom>
          <a:noFill/>
          <a:ln>
            <a:noFill/>
          </a:ln>
        </p:spPr>
      </p:pic>
      <p:pic>
        <p:nvPicPr>
          <p:cNvPr id="102" name="Google Shape;102;p9"/>
          <p:cNvPicPr preferRelativeResize="0"/>
          <p:nvPr/>
        </p:nvPicPr>
        <p:blipFill>
          <a:blip r:embed="rId6">
            <a:alphaModFix amt="43000"/>
          </a:blip>
          <a:stretch>
            <a:fillRect/>
          </a:stretch>
        </p:blipFill>
        <p:spPr>
          <a:xfrm rot="7808788">
            <a:off x="2045822" y="4382424"/>
            <a:ext cx="586472" cy="570573"/>
          </a:xfrm>
          <a:prstGeom prst="rect">
            <a:avLst/>
          </a:prstGeom>
          <a:noFill/>
          <a:ln>
            <a:noFill/>
          </a:ln>
        </p:spPr>
      </p:pic>
      <p:pic>
        <p:nvPicPr>
          <p:cNvPr id="103" name="Google Shape;103;p9"/>
          <p:cNvPicPr preferRelativeResize="0"/>
          <p:nvPr/>
        </p:nvPicPr>
        <p:blipFill>
          <a:blip r:embed="rId5">
            <a:alphaModFix amt="43000"/>
          </a:blip>
          <a:stretch>
            <a:fillRect/>
          </a:stretch>
        </p:blipFill>
        <p:spPr>
          <a:xfrm flipH="1">
            <a:off x="5693568" y="4336974"/>
            <a:ext cx="1178102" cy="400923"/>
          </a:xfrm>
          <a:prstGeom prst="rect">
            <a:avLst/>
          </a:prstGeom>
          <a:noFill/>
          <a:ln>
            <a:noFill/>
          </a:ln>
        </p:spPr>
      </p:pic>
      <p:pic>
        <p:nvPicPr>
          <p:cNvPr id="104" name="Google Shape;104;p9"/>
          <p:cNvPicPr preferRelativeResize="0"/>
          <p:nvPr/>
        </p:nvPicPr>
        <p:blipFill rotWithShape="1">
          <a:blip r:embed="rId5">
            <a:alphaModFix amt="43000"/>
          </a:blip>
          <a:srcRect r="53345"/>
          <a:stretch/>
        </p:blipFill>
        <p:spPr>
          <a:xfrm rot="7827814">
            <a:off x="264891" y="4276946"/>
            <a:ext cx="896664" cy="65409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2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28"/>
        <p:cNvGrpSpPr/>
        <p:nvPr/>
      </p:nvGrpSpPr>
      <p:grpSpPr>
        <a:xfrm>
          <a:off x="0" y="0"/>
          <a:ext cx="0" cy="0"/>
          <a:chOff x="0" y="0"/>
          <a:chExt cx="0" cy="0"/>
        </a:xfrm>
      </p:grpSpPr>
      <p:pic>
        <p:nvPicPr>
          <p:cNvPr id="129" name="Google Shape;129;p13"/>
          <p:cNvPicPr preferRelativeResize="0"/>
          <p:nvPr/>
        </p:nvPicPr>
        <p:blipFill rotWithShape="1">
          <a:blip r:embed="rId2">
            <a:alphaModFix amt="61000"/>
          </a:blip>
          <a:srcRect r="388"/>
          <a:stretch/>
        </p:blipFill>
        <p:spPr>
          <a:xfrm flipH="1">
            <a:off x="-17825" y="0"/>
            <a:ext cx="9179650" cy="5143500"/>
          </a:xfrm>
          <a:prstGeom prst="rect">
            <a:avLst/>
          </a:prstGeom>
          <a:noFill/>
          <a:ln>
            <a:noFill/>
          </a:ln>
        </p:spPr>
      </p:pic>
      <p:sp>
        <p:nvSpPr>
          <p:cNvPr id="130" name="Google Shape;130;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131" name="Google Shape;131;p13"/>
          <p:cNvSpPr txBox="1">
            <a:spLocks noGrp="1"/>
          </p:cNvSpPr>
          <p:nvPr>
            <p:ph type="subTitle" idx="1"/>
          </p:nvPr>
        </p:nvSpPr>
        <p:spPr>
          <a:xfrm>
            <a:off x="1917225" y="2222800"/>
            <a:ext cx="2305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2" name="Google Shape;132;p13"/>
          <p:cNvSpPr txBox="1">
            <a:spLocks noGrp="1"/>
          </p:cNvSpPr>
          <p:nvPr>
            <p:ph type="subTitle" idx="2"/>
          </p:nvPr>
        </p:nvSpPr>
        <p:spPr>
          <a:xfrm>
            <a:off x="4921285" y="2222800"/>
            <a:ext cx="2305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3" name="Google Shape;133;p13"/>
          <p:cNvSpPr txBox="1">
            <a:spLocks noGrp="1"/>
          </p:cNvSpPr>
          <p:nvPr>
            <p:ph type="subTitle" idx="3"/>
          </p:nvPr>
        </p:nvSpPr>
        <p:spPr>
          <a:xfrm>
            <a:off x="1917225" y="3961000"/>
            <a:ext cx="2305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4" name="Google Shape;134;p13"/>
          <p:cNvSpPr txBox="1">
            <a:spLocks noGrp="1"/>
          </p:cNvSpPr>
          <p:nvPr>
            <p:ph type="subTitle" idx="4"/>
          </p:nvPr>
        </p:nvSpPr>
        <p:spPr>
          <a:xfrm>
            <a:off x="4921285" y="3961000"/>
            <a:ext cx="2305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5" name="Google Shape;135;p13"/>
          <p:cNvSpPr txBox="1">
            <a:spLocks noGrp="1"/>
          </p:cNvSpPr>
          <p:nvPr>
            <p:ph type="title" idx="5" hasCustomPrompt="1"/>
          </p:nvPr>
        </p:nvSpPr>
        <p:spPr>
          <a:xfrm>
            <a:off x="2702613" y="1374408"/>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4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6" name="Google Shape;136;p13"/>
          <p:cNvSpPr txBox="1">
            <a:spLocks noGrp="1"/>
          </p:cNvSpPr>
          <p:nvPr>
            <p:ph type="title" idx="6" hasCustomPrompt="1"/>
          </p:nvPr>
        </p:nvSpPr>
        <p:spPr>
          <a:xfrm>
            <a:off x="2702613" y="311261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4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7" name="Google Shape;137;p13"/>
          <p:cNvSpPr txBox="1">
            <a:spLocks noGrp="1"/>
          </p:cNvSpPr>
          <p:nvPr>
            <p:ph type="title" idx="7" hasCustomPrompt="1"/>
          </p:nvPr>
        </p:nvSpPr>
        <p:spPr>
          <a:xfrm>
            <a:off x="5706685" y="1374408"/>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4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8" name="Google Shape;138;p13"/>
          <p:cNvSpPr txBox="1">
            <a:spLocks noGrp="1"/>
          </p:cNvSpPr>
          <p:nvPr>
            <p:ph type="title" idx="8" hasCustomPrompt="1"/>
          </p:nvPr>
        </p:nvSpPr>
        <p:spPr>
          <a:xfrm>
            <a:off x="5706685" y="311261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4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9" name="Google Shape;139;p13"/>
          <p:cNvSpPr txBox="1">
            <a:spLocks noGrp="1"/>
          </p:cNvSpPr>
          <p:nvPr>
            <p:ph type="subTitle" idx="9"/>
          </p:nvPr>
        </p:nvSpPr>
        <p:spPr>
          <a:xfrm>
            <a:off x="1917213" y="1880700"/>
            <a:ext cx="2305500" cy="44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000" b="1">
                <a:solidFill>
                  <a:schemeClr val="dk1"/>
                </a:solidFill>
                <a:latin typeface="Dancing Script"/>
                <a:ea typeface="Dancing Script"/>
                <a:cs typeface="Dancing Script"/>
                <a:sym typeface="Dancing Scrip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0" name="Google Shape;140;p13"/>
          <p:cNvSpPr txBox="1">
            <a:spLocks noGrp="1"/>
          </p:cNvSpPr>
          <p:nvPr>
            <p:ph type="subTitle" idx="13"/>
          </p:nvPr>
        </p:nvSpPr>
        <p:spPr>
          <a:xfrm>
            <a:off x="4921286" y="1880700"/>
            <a:ext cx="2305500" cy="44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000" b="1">
                <a:solidFill>
                  <a:schemeClr val="dk1"/>
                </a:solidFill>
                <a:latin typeface="Dancing Script"/>
                <a:ea typeface="Dancing Script"/>
                <a:cs typeface="Dancing Script"/>
                <a:sym typeface="Dancing Scrip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1" name="Google Shape;141;p13"/>
          <p:cNvSpPr txBox="1">
            <a:spLocks noGrp="1"/>
          </p:cNvSpPr>
          <p:nvPr>
            <p:ph type="subTitle" idx="14"/>
          </p:nvPr>
        </p:nvSpPr>
        <p:spPr>
          <a:xfrm>
            <a:off x="1917213" y="3618975"/>
            <a:ext cx="2305500" cy="44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000" b="1">
                <a:solidFill>
                  <a:schemeClr val="dk1"/>
                </a:solidFill>
                <a:latin typeface="Dancing Script"/>
                <a:ea typeface="Dancing Script"/>
                <a:cs typeface="Dancing Script"/>
                <a:sym typeface="Dancing Scrip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2" name="Google Shape;142;p13"/>
          <p:cNvSpPr txBox="1">
            <a:spLocks noGrp="1"/>
          </p:cNvSpPr>
          <p:nvPr>
            <p:ph type="subTitle" idx="15"/>
          </p:nvPr>
        </p:nvSpPr>
        <p:spPr>
          <a:xfrm>
            <a:off x="4921286" y="3618975"/>
            <a:ext cx="2305500" cy="44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000" b="1">
                <a:solidFill>
                  <a:schemeClr val="dk1"/>
                </a:solidFill>
                <a:latin typeface="Dancing Script"/>
                <a:ea typeface="Dancing Script"/>
                <a:cs typeface="Dancing Script"/>
                <a:sym typeface="Dancing Scrip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pic>
        <p:nvPicPr>
          <p:cNvPr id="143" name="Google Shape;143;p13"/>
          <p:cNvPicPr preferRelativeResize="0"/>
          <p:nvPr/>
        </p:nvPicPr>
        <p:blipFill>
          <a:blip r:embed="rId3">
            <a:alphaModFix/>
          </a:blip>
          <a:stretch>
            <a:fillRect/>
          </a:stretch>
        </p:blipFill>
        <p:spPr>
          <a:xfrm rot="-371323">
            <a:off x="154550" y="-208188"/>
            <a:ext cx="963238" cy="2088898"/>
          </a:xfrm>
          <a:prstGeom prst="rect">
            <a:avLst/>
          </a:prstGeom>
          <a:noFill/>
          <a:ln>
            <a:noFill/>
          </a:ln>
        </p:spPr>
      </p:pic>
      <p:pic>
        <p:nvPicPr>
          <p:cNvPr id="144" name="Google Shape;144;p13"/>
          <p:cNvPicPr preferRelativeResize="0"/>
          <p:nvPr/>
        </p:nvPicPr>
        <p:blipFill>
          <a:blip r:embed="rId4">
            <a:alphaModFix/>
          </a:blip>
          <a:stretch>
            <a:fillRect/>
          </a:stretch>
        </p:blipFill>
        <p:spPr>
          <a:xfrm rot="9636222">
            <a:off x="7904605" y="3276240"/>
            <a:ext cx="1342344" cy="2088899"/>
          </a:xfrm>
          <a:prstGeom prst="rect">
            <a:avLst/>
          </a:prstGeom>
          <a:noFill/>
          <a:ln>
            <a:noFill/>
          </a:ln>
        </p:spPr>
      </p:pic>
      <p:pic>
        <p:nvPicPr>
          <p:cNvPr id="145" name="Google Shape;145;p13"/>
          <p:cNvPicPr preferRelativeResize="0"/>
          <p:nvPr/>
        </p:nvPicPr>
        <p:blipFill rotWithShape="1">
          <a:blip r:embed="rId5">
            <a:alphaModFix amt="43000"/>
          </a:blip>
          <a:srcRect r="53345"/>
          <a:stretch/>
        </p:blipFill>
        <p:spPr>
          <a:xfrm rot="7827821">
            <a:off x="4121114" y="4713252"/>
            <a:ext cx="901767" cy="657818"/>
          </a:xfrm>
          <a:prstGeom prst="rect">
            <a:avLst/>
          </a:prstGeom>
          <a:noFill/>
          <a:ln>
            <a:noFill/>
          </a:ln>
        </p:spPr>
      </p:pic>
      <p:pic>
        <p:nvPicPr>
          <p:cNvPr id="146" name="Google Shape;146;p13"/>
          <p:cNvPicPr preferRelativeResize="0"/>
          <p:nvPr/>
        </p:nvPicPr>
        <p:blipFill rotWithShape="1">
          <a:blip r:embed="rId5">
            <a:alphaModFix amt="43000"/>
          </a:blip>
          <a:srcRect r="53345"/>
          <a:stretch/>
        </p:blipFill>
        <p:spPr>
          <a:xfrm rot="7827814">
            <a:off x="8155891" y="212458"/>
            <a:ext cx="896664" cy="654092"/>
          </a:xfrm>
          <a:prstGeom prst="rect">
            <a:avLst/>
          </a:prstGeom>
          <a:noFill/>
          <a:ln>
            <a:noFill/>
          </a:ln>
        </p:spPr>
      </p:pic>
      <p:pic>
        <p:nvPicPr>
          <p:cNvPr id="147" name="Google Shape;147;p13"/>
          <p:cNvPicPr preferRelativeResize="0"/>
          <p:nvPr/>
        </p:nvPicPr>
        <p:blipFill>
          <a:blip r:embed="rId6">
            <a:alphaModFix amt="43000"/>
          </a:blip>
          <a:stretch>
            <a:fillRect/>
          </a:stretch>
        </p:blipFill>
        <p:spPr>
          <a:xfrm rot="7808788">
            <a:off x="419985" y="2751299"/>
            <a:ext cx="586472" cy="570573"/>
          </a:xfrm>
          <a:prstGeom prst="rect">
            <a:avLst/>
          </a:prstGeom>
          <a:noFill/>
          <a:ln>
            <a:noFill/>
          </a:ln>
        </p:spPr>
      </p:pic>
      <p:pic>
        <p:nvPicPr>
          <p:cNvPr id="148" name="Google Shape;148;p13"/>
          <p:cNvPicPr preferRelativeResize="0"/>
          <p:nvPr/>
        </p:nvPicPr>
        <p:blipFill>
          <a:blip r:embed="rId5">
            <a:alphaModFix amt="43000"/>
          </a:blip>
          <a:stretch>
            <a:fillRect/>
          </a:stretch>
        </p:blipFill>
        <p:spPr>
          <a:xfrm rot="-7175759" flipH="1">
            <a:off x="7914968" y="2004223"/>
            <a:ext cx="1178102" cy="400924"/>
          </a:xfrm>
          <a:prstGeom prst="rect">
            <a:avLst/>
          </a:prstGeom>
          <a:noFill/>
          <a:ln>
            <a:noFill/>
          </a:ln>
        </p:spPr>
      </p:pic>
      <p:pic>
        <p:nvPicPr>
          <p:cNvPr id="149" name="Google Shape;149;p13"/>
          <p:cNvPicPr preferRelativeResize="0"/>
          <p:nvPr/>
        </p:nvPicPr>
        <p:blipFill>
          <a:blip r:embed="rId3">
            <a:alphaModFix/>
          </a:blip>
          <a:stretch>
            <a:fillRect/>
          </a:stretch>
        </p:blipFill>
        <p:spPr>
          <a:xfrm rot="9161097">
            <a:off x="7733985" y="4417119"/>
            <a:ext cx="478571" cy="1037840"/>
          </a:xfrm>
          <a:prstGeom prst="rect">
            <a:avLst/>
          </a:prstGeom>
          <a:noFill/>
          <a:ln>
            <a:noFill/>
          </a:ln>
        </p:spPr>
      </p:pic>
      <p:pic>
        <p:nvPicPr>
          <p:cNvPr id="150" name="Google Shape;150;p13"/>
          <p:cNvPicPr preferRelativeResize="0"/>
          <p:nvPr/>
        </p:nvPicPr>
        <p:blipFill>
          <a:blip r:embed="rId4">
            <a:alphaModFix/>
          </a:blip>
          <a:stretch>
            <a:fillRect/>
          </a:stretch>
        </p:blipFill>
        <p:spPr>
          <a:xfrm rot="10543088" flipH="1">
            <a:off x="379763" y="4244565"/>
            <a:ext cx="666923" cy="1037839"/>
          </a:xfrm>
          <a:prstGeom prst="rect">
            <a:avLst/>
          </a:prstGeom>
          <a:noFill/>
          <a:ln>
            <a:noFill/>
          </a:ln>
        </p:spPr>
      </p:pic>
      <p:pic>
        <p:nvPicPr>
          <p:cNvPr id="151" name="Google Shape;151;p13"/>
          <p:cNvPicPr preferRelativeResize="0"/>
          <p:nvPr/>
        </p:nvPicPr>
        <p:blipFill>
          <a:blip r:embed="rId4">
            <a:alphaModFix/>
          </a:blip>
          <a:stretch>
            <a:fillRect/>
          </a:stretch>
        </p:blipFill>
        <p:spPr>
          <a:xfrm rot="1632296" flipH="1">
            <a:off x="7313663" y="-320736"/>
            <a:ext cx="666923" cy="103784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lnSpc>
                <a:spcPct val="80000"/>
              </a:lnSpc>
              <a:spcBef>
                <a:spcPts val="0"/>
              </a:spcBef>
              <a:spcAft>
                <a:spcPts val="0"/>
              </a:spcAft>
              <a:buClr>
                <a:schemeClr val="dk1"/>
              </a:buClr>
              <a:buSzPts val="4200"/>
              <a:buFont typeface="Dancing Script"/>
              <a:buNone/>
              <a:defRPr sz="4200" b="1">
                <a:solidFill>
                  <a:schemeClr val="dk1"/>
                </a:solidFill>
                <a:latin typeface="Dancing Script"/>
                <a:ea typeface="Dancing Script"/>
                <a:cs typeface="Dancing Script"/>
                <a:sym typeface="Dancing Script"/>
              </a:defRPr>
            </a:lvl1pPr>
            <a:lvl2pPr lvl="1" rtl="0">
              <a:lnSpc>
                <a:spcPct val="80000"/>
              </a:lnSpc>
              <a:spcBef>
                <a:spcPts val="0"/>
              </a:spcBef>
              <a:spcAft>
                <a:spcPts val="0"/>
              </a:spcAft>
              <a:buClr>
                <a:schemeClr val="dk1"/>
              </a:buClr>
              <a:buSzPts val="4200"/>
              <a:buFont typeface="Dancing Script"/>
              <a:buNone/>
              <a:defRPr sz="4200" b="1">
                <a:solidFill>
                  <a:schemeClr val="dk1"/>
                </a:solidFill>
                <a:latin typeface="Dancing Script"/>
                <a:ea typeface="Dancing Script"/>
                <a:cs typeface="Dancing Script"/>
                <a:sym typeface="Dancing Script"/>
              </a:defRPr>
            </a:lvl2pPr>
            <a:lvl3pPr lvl="2" rtl="0">
              <a:lnSpc>
                <a:spcPct val="80000"/>
              </a:lnSpc>
              <a:spcBef>
                <a:spcPts val="0"/>
              </a:spcBef>
              <a:spcAft>
                <a:spcPts val="0"/>
              </a:spcAft>
              <a:buClr>
                <a:schemeClr val="dk1"/>
              </a:buClr>
              <a:buSzPts val="4200"/>
              <a:buFont typeface="Dancing Script"/>
              <a:buNone/>
              <a:defRPr sz="4200" b="1">
                <a:solidFill>
                  <a:schemeClr val="dk1"/>
                </a:solidFill>
                <a:latin typeface="Dancing Script"/>
                <a:ea typeface="Dancing Script"/>
                <a:cs typeface="Dancing Script"/>
                <a:sym typeface="Dancing Script"/>
              </a:defRPr>
            </a:lvl3pPr>
            <a:lvl4pPr lvl="3" rtl="0">
              <a:lnSpc>
                <a:spcPct val="80000"/>
              </a:lnSpc>
              <a:spcBef>
                <a:spcPts val="0"/>
              </a:spcBef>
              <a:spcAft>
                <a:spcPts val="0"/>
              </a:spcAft>
              <a:buClr>
                <a:schemeClr val="dk1"/>
              </a:buClr>
              <a:buSzPts val="4200"/>
              <a:buFont typeface="Dancing Script"/>
              <a:buNone/>
              <a:defRPr sz="4200" b="1">
                <a:solidFill>
                  <a:schemeClr val="dk1"/>
                </a:solidFill>
                <a:latin typeface="Dancing Script"/>
                <a:ea typeface="Dancing Script"/>
                <a:cs typeface="Dancing Script"/>
                <a:sym typeface="Dancing Script"/>
              </a:defRPr>
            </a:lvl4pPr>
            <a:lvl5pPr lvl="4" rtl="0">
              <a:lnSpc>
                <a:spcPct val="80000"/>
              </a:lnSpc>
              <a:spcBef>
                <a:spcPts val="0"/>
              </a:spcBef>
              <a:spcAft>
                <a:spcPts val="0"/>
              </a:spcAft>
              <a:buClr>
                <a:schemeClr val="dk1"/>
              </a:buClr>
              <a:buSzPts val="4200"/>
              <a:buFont typeface="Dancing Script"/>
              <a:buNone/>
              <a:defRPr sz="4200" b="1">
                <a:solidFill>
                  <a:schemeClr val="dk1"/>
                </a:solidFill>
                <a:latin typeface="Dancing Script"/>
                <a:ea typeface="Dancing Script"/>
                <a:cs typeface="Dancing Script"/>
                <a:sym typeface="Dancing Script"/>
              </a:defRPr>
            </a:lvl5pPr>
            <a:lvl6pPr lvl="5" rtl="0">
              <a:lnSpc>
                <a:spcPct val="80000"/>
              </a:lnSpc>
              <a:spcBef>
                <a:spcPts val="0"/>
              </a:spcBef>
              <a:spcAft>
                <a:spcPts val="0"/>
              </a:spcAft>
              <a:buClr>
                <a:schemeClr val="dk1"/>
              </a:buClr>
              <a:buSzPts val="4200"/>
              <a:buFont typeface="Dancing Script"/>
              <a:buNone/>
              <a:defRPr sz="4200" b="1">
                <a:solidFill>
                  <a:schemeClr val="dk1"/>
                </a:solidFill>
                <a:latin typeface="Dancing Script"/>
                <a:ea typeface="Dancing Script"/>
                <a:cs typeface="Dancing Script"/>
                <a:sym typeface="Dancing Script"/>
              </a:defRPr>
            </a:lvl6pPr>
            <a:lvl7pPr lvl="6" rtl="0">
              <a:lnSpc>
                <a:spcPct val="80000"/>
              </a:lnSpc>
              <a:spcBef>
                <a:spcPts val="0"/>
              </a:spcBef>
              <a:spcAft>
                <a:spcPts val="0"/>
              </a:spcAft>
              <a:buClr>
                <a:schemeClr val="dk1"/>
              </a:buClr>
              <a:buSzPts val="4200"/>
              <a:buFont typeface="Dancing Script"/>
              <a:buNone/>
              <a:defRPr sz="4200" b="1">
                <a:solidFill>
                  <a:schemeClr val="dk1"/>
                </a:solidFill>
                <a:latin typeface="Dancing Script"/>
                <a:ea typeface="Dancing Script"/>
                <a:cs typeface="Dancing Script"/>
                <a:sym typeface="Dancing Script"/>
              </a:defRPr>
            </a:lvl7pPr>
            <a:lvl8pPr lvl="7" rtl="0">
              <a:lnSpc>
                <a:spcPct val="80000"/>
              </a:lnSpc>
              <a:spcBef>
                <a:spcPts val="0"/>
              </a:spcBef>
              <a:spcAft>
                <a:spcPts val="0"/>
              </a:spcAft>
              <a:buClr>
                <a:schemeClr val="dk1"/>
              </a:buClr>
              <a:buSzPts val="4200"/>
              <a:buFont typeface="Dancing Script"/>
              <a:buNone/>
              <a:defRPr sz="4200" b="1">
                <a:solidFill>
                  <a:schemeClr val="dk1"/>
                </a:solidFill>
                <a:latin typeface="Dancing Script"/>
                <a:ea typeface="Dancing Script"/>
                <a:cs typeface="Dancing Script"/>
                <a:sym typeface="Dancing Script"/>
              </a:defRPr>
            </a:lvl8pPr>
            <a:lvl9pPr lvl="8" rtl="0">
              <a:lnSpc>
                <a:spcPct val="80000"/>
              </a:lnSpc>
              <a:spcBef>
                <a:spcPts val="0"/>
              </a:spcBef>
              <a:spcAft>
                <a:spcPts val="0"/>
              </a:spcAft>
              <a:buClr>
                <a:schemeClr val="dk1"/>
              </a:buClr>
              <a:buSzPts val="4200"/>
              <a:buFont typeface="Dancing Script"/>
              <a:buNone/>
              <a:defRPr sz="4200" b="1">
                <a:solidFill>
                  <a:schemeClr val="dk1"/>
                </a:solidFill>
                <a:latin typeface="Dancing Script"/>
                <a:ea typeface="Dancing Script"/>
                <a:cs typeface="Dancing Script"/>
                <a:sym typeface="Dancing Script"/>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Albert Sans"/>
              <a:buChar char="●"/>
              <a:defRPr>
                <a:solidFill>
                  <a:schemeClr val="dk2"/>
                </a:solidFill>
                <a:latin typeface="Albert Sans"/>
                <a:ea typeface="Albert Sans"/>
                <a:cs typeface="Albert Sans"/>
                <a:sym typeface="Albert Sans"/>
              </a:defRPr>
            </a:lvl1pPr>
            <a:lvl2pPr marL="914400" lvl="1" indent="-317500">
              <a:lnSpc>
                <a:spcPct val="100000"/>
              </a:lnSpc>
              <a:spcBef>
                <a:spcPts val="1600"/>
              </a:spcBef>
              <a:spcAft>
                <a:spcPts val="0"/>
              </a:spcAft>
              <a:buClr>
                <a:schemeClr val="dk2"/>
              </a:buClr>
              <a:buSzPts val="1400"/>
              <a:buFont typeface="Albert Sans"/>
              <a:buChar char="○"/>
              <a:defRPr>
                <a:solidFill>
                  <a:schemeClr val="dk2"/>
                </a:solidFill>
                <a:latin typeface="Albert Sans"/>
                <a:ea typeface="Albert Sans"/>
                <a:cs typeface="Albert Sans"/>
                <a:sym typeface="Albert Sans"/>
              </a:defRPr>
            </a:lvl2pPr>
            <a:lvl3pPr marL="1371600" lvl="2" indent="-317500">
              <a:lnSpc>
                <a:spcPct val="100000"/>
              </a:lnSpc>
              <a:spcBef>
                <a:spcPts val="1600"/>
              </a:spcBef>
              <a:spcAft>
                <a:spcPts val="0"/>
              </a:spcAft>
              <a:buClr>
                <a:schemeClr val="dk2"/>
              </a:buClr>
              <a:buSzPts val="1400"/>
              <a:buFont typeface="Albert Sans"/>
              <a:buChar char="■"/>
              <a:defRPr>
                <a:solidFill>
                  <a:schemeClr val="dk2"/>
                </a:solidFill>
                <a:latin typeface="Albert Sans"/>
                <a:ea typeface="Albert Sans"/>
                <a:cs typeface="Albert Sans"/>
                <a:sym typeface="Albert Sans"/>
              </a:defRPr>
            </a:lvl3pPr>
            <a:lvl4pPr marL="1828800" lvl="3" indent="-317500">
              <a:lnSpc>
                <a:spcPct val="100000"/>
              </a:lnSpc>
              <a:spcBef>
                <a:spcPts val="1600"/>
              </a:spcBef>
              <a:spcAft>
                <a:spcPts val="0"/>
              </a:spcAft>
              <a:buClr>
                <a:schemeClr val="dk2"/>
              </a:buClr>
              <a:buSzPts val="1400"/>
              <a:buFont typeface="Albert Sans"/>
              <a:buChar char="●"/>
              <a:defRPr>
                <a:solidFill>
                  <a:schemeClr val="dk2"/>
                </a:solidFill>
                <a:latin typeface="Albert Sans"/>
                <a:ea typeface="Albert Sans"/>
                <a:cs typeface="Albert Sans"/>
                <a:sym typeface="Albert Sans"/>
              </a:defRPr>
            </a:lvl4pPr>
            <a:lvl5pPr marL="2286000" lvl="4" indent="-317500">
              <a:lnSpc>
                <a:spcPct val="100000"/>
              </a:lnSpc>
              <a:spcBef>
                <a:spcPts val="1600"/>
              </a:spcBef>
              <a:spcAft>
                <a:spcPts val="0"/>
              </a:spcAft>
              <a:buClr>
                <a:schemeClr val="dk2"/>
              </a:buClr>
              <a:buSzPts val="1400"/>
              <a:buFont typeface="Albert Sans"/>
              <a:buChar char="○"/>
              <a:defRPr>
                <a:solidFill>
                  <a:schemeClr val="dk2"/>
                </a:solidFill>
                <a:latin typeface="Albert Sans"/>
                <a:ea typeface="Albert Sans"/>
                <a:cs typeface="Albert Sans"/>
                <a:sym typeface="Albert Sans"/>
              </a:defRPr>
            </a:lvl5pPr>
            <a:lvl6pPr marL="2743200" lvl="5" indent="-317500">
              <a:lnSpc>
                <a:spcPct val="100000"/>
              </a:lnSpc>
              <a:spcBef>
                <a:spcPts val="1600"/>
              </a:spcBef>
              <a:spcAft>
                <a:spcPts val="0"/>
              </a:spcAft>
              <a:buClr>
                <a:schemeClr val="dk2"/>
              </a:buClr>
              <a:buSzPts val="1400"/>
              <a:buFont typeface="Albert Sans"/>
              <a:buChar char="■"/>
              <a:defRPr>
                <a:solidFill>
                  <a:schemeClr val="dk2"/>
                </a:solidFill>
                <a:latin typeface="Albert Sans"/>
                <a:ea typeface="Albert Sans"/>
                <a:cs typeface="Albert Sans"/>
                <a:sym typeface="Albert Sans"/>
              </a:defRPr>
            </a:lvl6pPr>
            <a:lvl7pPr marL="3200400" lvl="6" indent="-317500">
              <a:lnSpc>
                <a:spcPct val="100000"/>
              </a:lnSpc>
              <a:spcBef>
                <a:spcPts val="1600"/>
              </a:spcBef>
              <a:spcAft>
                <a:spcPts val="0"/>
              </a:spcAft>
              <a:buClr>
                <a:schemeClr val="dk2"/>
              </a:buClr>
              <a:buSzPts val="1400"/>
              <a:buFont typeface="Albert Sans"/>
              <a:buChar char="●"/>
              <a:defRPr>
                <a:solidFill>
                  <a:schemeClr val="dk2"/>
                </a:solidFill>
                <a:latin typeface="Albert Sans"/>
                <a:ea typeface="Albert Sans"/>
                <a:cs typeface="Albert Sans"/>
                <a:sym typeface="Albert Sans"/>
              </a:defRPr>
            </a:lvl7pPr>
            <a:lvl8pPr marL="3657600" lvl="7" indent="-317500">
              <a:lnSpc>
                <a:spcPct val="100000"/>
              </a:lnSpc>
              <a:spcBef>
                <a:spcPts val="1600"/>
              </a:spcBef>
              <a:spcAft>
                <a:spcPts val="0"/>
              </a:spcAft>
              <a:buClr>
                <a:schemeClr val="dk2"/>
              </a:buClr>
              <a:buSzPts val="1400"/>
              <a:buFont typeface="Albert Sans"/>
              <a:buChar char="○"/>
              <a:defRPr>
                <a:solidFill>
                  <a:schemeClr val="dk2"/>
                </a:solidFill>
                <a:latin typeface="Albert Sans"/>
                <a:ea typeface="Albert Sans"/>
                <a:cs typeface="Albert Sans"/>
                <a:sym typeface="Albert Sans"/>
              </a:defRPr>
            </a:lvl8pPr>
            <a:lvl9pPr marL="4114800" lvl="8" indent="-317500">
              <a:lnSpc>
                <a:spcPct val="100000"/>
              </a:lnSpc>
              <a:spcBef>
                <a:spcPts val="1600"/>
              </a:spcBef>
              <a:spcAft>
                <a:spcPts val="1600"/>
              </a:spcAft>
              <a:buClr>
                <a:schemeClr val="dk2"/>
              </a:buClr>
              <a:buSzPts val="1400"/>
              <a:buFont typeface="Albert Sans"/>
              <a:buChar char="■"/>
              <a:defRPr>
                <a:solidFill>
                  <a:schemeClr val="dk2"/>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8" r:id="rId8"/>
    <p:sldLayoutId id="2147483659" r:id="rId9"/>
    <p:sldLayoutId id="2147483661" r:id="rId10"/>
    <p:sldLayoutId id="2147483665" r:id="rId11"/>
    <p:sldLayoutId id="2147483666" r:id="rId12"/>
    <p:sldLayoutId id="2147483668" r:id="rId13"/>
    <p:sldLayoutId id="2147483672" r:id="rId14"/>
    <p:sldLayoutId id="2147483673" r:id="rId15"/>
    <p:sldLayoutId id="2147483674" r:id="rId16"/>
    <p:sldLayoutId id="2147483682" r:id="rId17"/>
    <p:sldLayoutId id="2147483683"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0">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456"/>
        <p:cNvGrpSpPr/>
        <p:nvPr/>
      </p:nvGrpSpPr>
      <p:grpSpPr>
        <a:xfrm>
          <a:off x="0" y="0"/>
          <a:ext cx="0" cy="0"/>
          <a:chOff x="0" y="0"/>
          <a:chExt cx="0" cy="0"/>
        </a:xfrm>
      </p:grpSpPr>
      <p:sp>
        <p:nvSpPr>
          <p:cNvPr id="457" name="Google Shape;457;p38"/>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458" name="Google Shape;458;p38"/>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84"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4.png"/><Relationship Id="rId7" Type="http://schemas.openxmlformats.org/officeDocument/2006/relationships/diagramColors" Target="../diagrams/colors10.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8.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4.png"/><Relationship Id="rId7" Type="http://schemas.openxmlformats.org/officeDocument/2006/relationships/diagramColors" Target="../diagrams/colors11.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8.xml"/><Relationship Id="rId1" Type="http://schemas.openxmlformats.org/officeDocument/2006/relationships/slideLayout" Target="../slideLayouts/slideLayout1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0.xml"/><Relationship Id="rId1" Type="http://schemas.openxmlformats.org/officeDocument/2006/relationships/slideLayout" Target="../slideLayouts/slideLayout10.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hyperlink" Target="http://bit.ly/2PfT4lq" TargetMode="External"/><Relationship Id="rId2" Type="http://schemas.openxmlformats.org/officeDocument/2006/relationships/notesSlide" Target="../notesSlides/notesSlide32.xml"/><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pic>
        <p:nvPicPr>
          <p:cNvPr id="466" name="Google Shape;466;p41"/>
          <p:cNvPicPr preferRelativeResize="0"/>
          <p:nvPr/>
        </p:nvPicPr>
        <p:blipFill>
          <a:blip r:embed="rId3">
            <a:alphaModFix/>
          </a:blip>
          <a:stretch>
            <a:fillRect/>
          </a:stretch>
        </p:blipFill>
        <p:spPr>
          <a:xfrm>
            <a:off x="6542712" y="1251110"/>
            <a:ext cx="2096326" cy="1805056"/>
          </a:xfrm>
          <a:prstGeom prst="rect">
            <a:avLst/>
          </a:prstGeom>
          <a:noFill/>
          <a:ln>
            <a:noFill/>
          </a:ln>
        </p:spPr>
      </p:pic>
      <p:sp>
        <p:nvSpPr>
          <p:cNvPr id="467" name="Google Shape;467;p41"/>
          <p:cNvSpPr txBox="1">
            <a:spLocks noGrp="1"/>
          </p:cNvSpPr>
          <p:nvPr>
            <p:ph type="ctrTitle"/>
          </p:nvPr>
        </p:nvSpPr>
        <p:spPr>
          <a:xfrm>
            <a:off x="1253901" y="775754"/>
            <a:ext cx="6105900" cy="202719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l-GR" sz="1600" i="1" dirty="0">
                <a:solidFill>
                  <a:srgbClr val="B83C47"/>
                </a:solidFill>
                <a:latin typeface="Book Antiqua" panose="02040602050305030304" pitchFamily="18" charset="0"/>
                <a:cs typeface="Times New Roman" panose="02020603050405020304" pitchFamily="18" charset="0"/>
              </a:rPr>
              <a:t>Σχεδιασμός, υλοποίηση και αποτίμηση εκπαιδευτικού </a:t>
            </a:r>
            <a:br>
              <a:rPr lang="el-GR" sz="1600" i="1" dirty="0">
                <a:solidFill>
                  <a:srgbClr val="B83C47"/>
                </a:solidFill>
                <a:latin typeface="Book Antiqua" panose="02040602050305030304" pitchFamily="18" charset="0"/>
                <a:cs typeface="Times New Roman" panose="02020603050405020304" pitchFamily="18" charset="0"/>
              </a:rPr>
            </a:br>
            <a:r>
              <a:rPr lang="el-GR" sz="1600" i="1" dirty="0">
                <a:solidFill>
                  <a:srgbClr val="B83C47"/>
                </a:solidFill>
                <a:latin typeface="Book Antiqua" panose="02040602050305030304" pitchFamily="18" charset="0"/>
                <a:cs typeface="Times New Roman" panose="02020603050405020304" pitchFamily="18" charset="0"/>
              </a:rPr>
              <a:t>υλικού με τη μέθοδο της σχολικής συμπληρωματικής ΕξΑΕ </a:t>
            </a:r>
            <a:br>
              <a:rPr lang="el-GR" sz="1600" i="1" dirty="0">
                <a:solidFill>
                  <a:srgbClr val="B83C47"/>
                </a:solidFill>
                <a:latin typeface="Book Antiqua" panose="02040602050305030304" pitchFamily="18" charset="0"/>
                <a:cs typeface="Times New Roman" panose="02020603050405020304" pitchFamily="18" charset="0"/>
              </a:rPr>
            </a:br>
            <a:r>
              <a:rPr lang="el-GR" sz="1600" i="1" dirty="0">
                <a:solidFill>
                  <a:srgbClr val="B83C47"/>
                </a:solidFill>
                <a:latin typeface="Book Antiqua" panose="02040602050305030304" pitchFamily="18" charset="0"/>
                <a:cs typeface="Times New Roman" panose="02020603050405020304" pitchFamily="18" charset="0"/>
              </a:rPr>
              <a:t>για την υποστήριξη της διδασκαλίας λογοτεχνικών </a:t>
            </a:r>
            <a:br>
              <a:rPr lang="el-GR" sz="1600" i="1" dirty="0">
                <a:solidFill>
                  <a:srgbClr val="B83C47"/>
                </a:solidFill>
                <a:latin typeface="Book Antiqua" panose="02040602050305030304" pitchFamily="18" charset="0"/>
                <a:cs typeface="Times New Roman" panose="02020603050405020304" pitchFamily="18" charset="0"/>
              </a:rPr>
            </a:br>
            <a:r>
              <a:rPr lang="el-GR" sz="1600" i="1" dirty="0">
                <a:solidFill>
                  <a:srgbClr val="B83C47"/>
                </a:solidFill>
                <a:latin typeface="Book Antiqua" panose="02040602050305030304" pitchFamily="18" charset="0"/>
                <a:cs typeface="Times New Roman" panose="02020603050405020304" pitchFamily="18" charset="0"/>
              </a:rPr>
              <a:t>κειμένων στην Α’ &amp; Β’ τάξη Δημοτικού με τη χρήση της </a:t>
            </a:r>
            <a:br>
              <a:rPr lang="el-GR" sz="1600" i="1" dirty="0">
                <a:solidFill>
                  <a:srgbClr val="B83C47"/>
                </a:solidFill>
                <a:latin typeface="Book Antiqua" panose="02040602050305030304" pitchFamily="18" charset="0"/>
                <a:cs typeface="Times New Roman" panose="02020603050405020304" pitchFamily="18" charset="0"/>
              </a:rPr>
            </a:br>
            <a:r>
              <a:rPr lang="el-GR" sz="1600" i="1" dirty="0">
                <a:solidFill>
                  <a:srgbClr val="B83C47"/>
                </a:solidFill>
                <a:latin typeface="Book Antiqua" panose="02040602050305030304" pitchFamily="18" charset="0"/>
                <a:cs typeface="Times New Roman" panose="02020603050405020304" pitchFamily="18" charset="0"/>
              </a:rPr>
              <a:t>Ψηφιακής Αφήγησης του μαθήματος:  </a:t>
            </a:r>
            <a:br>
              <a:rPr lang="el-GR" sz="1600" i="1" dirty="0">
                <a:solidFill>
                  <a:srgbClr val="B83C47"/>
                </a:solidFill>
                <a:latin typeface="Book Antiqua" panose="02040602050305030304" pitchFamily="18" charset="0"/>
                <a:cs typeface="Times New Roman" panose="02020603050405020304" pitchFamily="18" charset="0"/>
              </a:rPr>
            </a:br>
            <a:r>
              <a:rPr lang="el-GR" sz="1600" i="1" dirty="0">
                <a:solidFill>
                  <a:srgbClr val="B83C47"/>
                </a:solidFill>
                <a:latin typeface="Book Antiqua" panose="02040602050305030304" pitchFamily="18" charset="0"/>
                <a:cs typeface="Times New Roman" panose="02020603050405020304" pitchFamily="18" charset="0"/>
              </a:rPr>
              <a:t>«Η Αλφαβήτα δίχως ρο». </a:t>
            </a:r>
            <a:br>
              <a:rPr lang="el-GR" sz="1600" i="1" dirty="0">
                <a:solidFill>
                  <a:srgbClr val="B83C47"/>
                </a:solidFill>
                <a:latin typeface="Book Antiqua" panose="02040602050305030304" pitchFamily="18" charset="0"/>
                <a:cs typeface="Times New Roman" panose="02020603050405020304" pitchFamily="18" charset="0"/>
              </a:rPr>
            </a:br>
            <a:endParaRPr lang="el-GR" sz="1600" i="1" dirty="0">
              <a:solidFill>
                <a:srgbClr val="B83C47"/>
              </a:solidFill>
              <a:latin typeface="Book Antiqua" panose="02040602050305030304" pitchFamily="18" charset="0"/>
            </a:endParaRPr>
          </a:p>
        </p:txBody>
      </p:sp>
      <p:pic>
        <p:nvPicPr>
          <p:cNvPr id="470" name="Google Shape;470;p41"/>
          <p:cNvPicPr preferRelativeResize="0"/>
          <p:nvPr/>
        </p:nvPicPr>
        <p:blipFill>
          <a:blip r:embed="rId4">
            <a:alphaModFix/>
          </a:blip>
          <a:stretch>
            <a:fillRect/>
          </a:stretch>
        </p:blipFill>
        <p:spPr>
          <a:xfrm rot="5399995">
            <a:off x="7173901" y="3884105"/>
            <a:ext cx="1197568" cy="1863610"/>
          </a:xfrm>
          <a:prstGeom prst="rect">
            <a:avLst/>
          </a:prstGeom>
          <a:noFill/>
          <a:ln>
            <a:noFill/>
          </a:ln>
        </p:spPr>
      </p:pic>
      <p:pic>
        <p:nvPicPr>
          <p:cNvPr id="471" name="Google Shape;471;p41"/>
          <p:cNvPicPr preferRelativeResize="0"/>
          <p:nvPr/>
        </p:nvPicPr>
        <p:blipFill>
          <a:blip r:embed="rId5">
            <a:alphaModFix/>
          </a:blip>
          <a:stretch>
            <a:fillRect/>
          </a:stretch>
        </p:blipFill>
        <p:spPr>
          <a:xfrm rot="-9986537">
            <a:off x="8391355" y="3141864"/>
            <a:ext cx="985066" cy="2136246"/>
          </a:xfrm>
          <a:prstGeom prst="rect">
            <a:avLst/>
          </a:prstGeom>
          <a:noFill/>
          <a:ln>
            <a:noFill/>
          </a:ln>
        </p:spPr>
      </p:pic>
      <p:sp>
        <p:nvSpPr>
          <p:cNvPr id="2" name="11 - Ορθογώνιο">
            <a:extLst>
              <a:ext uri="{FF2B5EF4-FFF2-40B4-BE49-F238E27FC236}">
                <a16:creationId xmlns:a16="http://schemas.microsoft.com/office/drawing/2014/main" id="{F8E140CD-0D52-C458-ADF6-B2495AAAB542}"/>
              </a:ext>
            </a:extLst>
          </p:cNvPr>
          <p:cNvSpPr>
            <a:spLocks noChangeArrowheads="1"/>
          </p:cNvSpPr>
          <p:nvPr/>
        </p:nvSpPr>
        <p:spPr bwMode="auto">
          <a:xfrm>
            <a:off x="649244" y="247238"/>
            <a:ext cx="7403909" cy="523220"/>
          </a:xfrm>
          <a:prstGeom prst="rect">
            <a:avLst/>
          </a:prstGeom>
          <a:noFill/>
          <a:ln w="9525">
            <a:noFill/>
            <a:miter lim="800000"/>
            <a:headEnd/>
            <a:tailEnd/>
          </a:ln>
        </p:spPr>
        <p:txBody>
          <a:bodyPr wrap="square">
            <a:spAutoFit/>
          </a:bodyPr>
          <a:lstStyle/>
          <a:p>
            <a:pPr algn="ctr"/>
            <a:r>
              <a:rPr lang="el-GR" sz="1400" dirty="0">
                <a:solidFill>
                  <a:srgbClr val="865147"/>
                </a:solidFill>
                <a:latin typeface="Book Antiqua" panose="02040602050305030304" pitchFamily="18" charset="0"/>
              </a:rPr>
              <a:t>Πρόγραμμα Μεταπτυχιακών Σπουδών: </a:t>
            </a:r>
            <a:endParaRPr lang="en-US" sz="1400" dirty="0">
              <a:solidFill>
                <a:srgbClr val="865147"/>
              </a:solidFill>
              <a:latin typeface="Book Antiqua" panose="02040602050305030304" pitchFamily="18" charset="0"/>
            </a:endParaRPr>
          </a:p>
          <a:p>
            <a:pPr algn="ctr"/>
            <a:r>
              <a:rPr lang="el-GR" sz="1400" dirty="0">
                <a:solidFill>
                  <a:srgbClr val="865147"/>
                </a:solidFill>
                <a:latin typeface="Book Antiqua" panose="02040602050305030304" pitchFamily="18" charset="0"/>
              </a:rPr>
              <a:t>«Επιστήμες της Αγωγής - Εξ Αποστάσεως Εκπαίδευση  με την χρήση των ΤΠΕ (e-Learning)»</a:t>
            </a:r>
            <a:endParaRPr lang="el-GR" sz="1200" dirty="0">
              <a:solidFill>
                <a:srgbClr val="865147"/>
              </a:solidFill>
              <a:latin typeface="Book Antiqua" panose="02040602050305030304" pitchFamily="18" charset="0"/>
            </a:endParaRPr>
          </a:p>
        </p:txBody>
      </p:sp>
      <p:sp>
        <p:nvSpPr>
          <p:cNvPr id="5" name="TextBox 4">
            <a:extLst>
              <a:ext uri="{FF2B5EF4-FFF2-40B4-BE49-F238E27FC236}">
                <a16:creationId xmlns:a16="http://schemas.microsoft.com/office/drawing/2014/main" id="{B553FFD2-5CEC-246F-9ECB-0A4C9AAA7B15}"/>
              </a:ext>
            </a:extLst>
          </p:cNvPr>
          <p:cNvSpPr txBox="1"/>
          <p:nvPr/>
        </p:nvSpPr>
        <p:spPr>
          <a:xfrm>
            <a:off x="2528851" y="2691017"/>
            <a:ext cx="3556000" cy="307777"/>
          </a:xfrm>
          <a:prstGeom prst="rect">
            <a:avLst/>
          </a:prstGeom>
          <a:noFill/>
        </p:spPr>
        <p:txBody>
          <a:bodyPr wrap="square" rtlCol="0">
            <a:spAutoFit/>
          </a:bodyPr>
          <a:lstStyle/>
          <a:p>
            <a:pPr algn="ctr"/>
            <a:r>
              <a:rPr lang="el-GR" sz="1400" b="1" dirty="0">
                <a:solidFill>
                  <a:schemeClr val="accent1">
                    <a:lumMod val="75000"/>
                  </a:schemeClr>
                </a:solidFill>
                <a:latin typeface="Book Antiqua" panose="02040602050305030304" pitchFamily="18" charset="0"/>
              </a:rPr>
              <a:t>Περιστέρη Καλλιόπη</a:t>
            </a:r>
          </a:p>
        </p:txBody>
      </p:sp>
      <p:sp>
        <p:nvSpPr>
          <p:cNvPr id="6" name="9 - Ορθογώνιο">
            <a:extLst>
              <a:ext uri="{FF2B5EF4-FFF2-40B4-BE49-F238E27FC236}">
                <a16:creationId xmlns:a16="http://schemas.microsoft.com/office/drawing/2014/main" id="{DA8588B0-538E-B667-6239-D8D72C5EE3CC}"/>
              </a:ext>
            </a:extLst>
          </p:cNvPr>
          <p:cNvSpPr/>
          <p:nvPr/>
        </p:nvSpPr>
        <p:spPr>
          <a:xfrm>
            <a:off x="1851159" y="3076790"/>
            <a:ext cx="5000075" cy="338554"/>
          </a:xfrm>
          <a:prstGeom prst="rect">
            <a:avLst/>
          </a:prstGeom>
        </p:spPr>
        <p:txBody>
          <a:bodyPr wrap="square">
            <a:spAutoFit/>
          </a:bodyPr>
          <a:lstStyle/>
          <a:p>
            <a:pPr algn="ctr"/>
            <a:r>
              <a:rPr lang="el-GR" dirty="0">
                <a:solidFill>
                  <a:srgbClr val="865147"/>
                </a:solidFill>
                <a:latin typeface="Book Antiqua" panose="02040602050305030304" pitchFamily="18" charset="0"/>
              </a:rPr>
              <a:t>Επιτροπή</a:t>
            </a:r>
            <a:r>
              <a:rPr lang="el-GR" sz="1600" dirty="0">
                <a:solidFill>
                  <a:srgbClr val="865147"/>
                </a:solidFill>
                <a:latin typeface="Book Antiqua" panose="02040602050305030304" pitchFamily="18" charset="0"/>
              </a:rPr>
              <a:t> </a:t>
            </a:r>
            <a:r>
              <a:rPr lang="el-GR" dirty="0">
                <a:solidFill>
                  <a:srgbClr val="865147"/>
                </a:solidFill>
                <a:latin typeface="Book Antiqua" panose="02040602050305030304" pitchFamily="18" charset="0"/>
              </a:rPr>
              <a:t>Κρίσης ΔΕ</a:t>
            </a:r>
          </a:p>
        </p:txBody>
      </p:sp>
      <p:graphicFrame>
        <p:nvGraphicFramePr>
          <p:cNvPr id="7" name="Πίνακας 6">
            <a:extLst>
              <a:ext uri="{FF2B5EF4-FFF2-40B4-BE49-F238E27FC236}">
                <a16:creationId xmlns:a16="http://schemas.microsoft.com/office/drawing/2014/main" id="{F9826690-31F2-B444-826D-E1EEBE83CC28}"/>
              </a:ext>
            </a:extLst>
          </p:cNvPr>
          <p:cNvGraphicFramePr>
            <a:graphicFrameLocks noGrp="1"/>
          </p:cNvGraphicFramePr>
          <p:nvPr>
            <p:extLst>
              <p:ext uri="{D42A27DB-BD31-4B8C-83A1-F6EECF244321}">
                <p14:modId xmlns:p14="http://schemas.microsoft.com/office/powerpoint/2010/main" val="2839371757"/>
              </p:ext>
            </p:extLst>
          </p:nvPr>
        </p:nvGraphicFramePr>
        <p:xfrm>
          <a:off x="489336" y="3389625"/>
          <a:ext cx="7723719" cy="1005529"/>
        </p:xfrm>
        <a:graphic>
          <a:graphicData uri="http://schemas.openxmlformats.org/drawingml/2006/table">
            <a:tbl>
              <a:tblPr firstRow="1" bandRow="1">
                <a:tableStyleId>{5C22544A-7EE6-4342-B048-85BDC9FD1C3A}</a:tableStyleId>
              </a:tblPr>
              <a:tblGrid>
                <a:gridCol w="2692725">
                  <a:extLst>
                    <a:ext uri="{9D8B030D-6E8A-4147-A177-3AD203B41FA5}">
                      <a16:colId xmlns:a16="http://schemas.microsoft.com/office/drawing/2014/main" val="20000"/>
                    </a:ext>
                  </a:extLst>
                </a:gridCol>
                <a:gridCol w="2515497">
                  <a:extLst>
                    <a:ext uri="{9D8B030D-6E8A-4147-A177-3AD203B41FA5}">
                      <a16:colId xmlns:a16="http://schemas.microsoft.com/office/drawing/2014/main" val="20001"/>
                    </a:ext>
                  </a:extLst>
                </a:gridCol>
                <a:gridCol w="2515497">
                  <a:extLst>
                    <a:ext uri="{9D8B030D-6E8A-4147-A177-3AD203B41FA5}">
                      <a16:colId xmlns:a16="http://schemas.microsoft.com/office/drawing/2014/main" val="20002"/>
                    </a:ext>
                  </a:extLst>
                </a:gridCol>
              </a:tblGrid>
              <a:tr h="1005529">
                <a:tc>
                  <a:txBody>
                    <a:bodyPr/>
                    <a:lstStyle/>
                    <a:p>
                      <a:pPr algn="ctr"/>
                      <a:r>
                        <a:rPr lang="el-GR" sz="1400" b="1" kern="1200" dirty="0">
                          <a:solidFill>
                            <a:srgbClr val="865147"/>
                          </a:solidFill>
                          <a:latin typeface="Book Antiqua" panose="02040602050305030304" pitchFamily="18" charset="0"/>
                          <a:ea typeface="+mn-ea"/>
                          <a:cs typeface="Times New Roman" panose="02020603050405020304" pitchFamily="18" charset="0"/>
                        </a:rPr>
                        <a:t> </a:t>
                      </a:r>
                      <a:r>
                        <a:rPr lang="el-GR" sz="1400" b="1" kern="1200" dirty="0">
                          <a:solidFill>
                            <a:schemeClr val="accent1">
                              <a:lumMod val="75000"/>
                            </a:schemeClr>
                          </a:solidFill>
                          <a:latin typeface="Book Antiqua" panose="02040602050305030304" pitchFamily="18" charset="0"/>
                          <a:ea typeface="+mn-ea"/>
                          <a:cs typeface="Times New Roman" panose="02020603050405020304" pitchFamily="18" charset="0"/>
                        </a:rPr>
                        <a:t>Μαρία Ιβρίντελη</a:t>
                      </a:r>
                    </a:p>
                    <a:p>
                      <a:pPr algn="ctr"/>
                      <a:r>
                        <a:rPr lang="el-GR" sz="1400" b="0" kern="1200" dirty="0">
                          <a:solidFill>
                            <a:srgbClr val="865147"/>
                          </a:solidFill>
                          <a:latin typeface="Book Antiqua" panose="02040602050305030304" pitchFamily="18" charset="0"/>
                          <a:ea typeface="+mn-ea"/>
                          <a:cs typeface="Times New Roman" panose="02020603050405020304" pitchFamily="18" charset="0"/>
                        </a:rPr>
                        <a:t>Επίκουρη Καθηγήτρια </a:t>
                      </a:r>
                    </a:p>
                    <a:p>
                      <a:pPr algn="ctr"/>
                      <a:r>
                        <a:rPr lang="el-GR" sz="1400" b="0" kern="1200" dirty="0">
                          <a:solidFill>
                            <a:srgbClr val="865147"/>
                          </a:solidFill>
                          <a:latin typeface="Book Antiqua" panose="02040602050305030304" pitchFamily="18" charset="0"/>
                          <a:ea typeface="+mn-ea"/>
                          <a:cs typeface="Times New Roman" panose="02020603050405020304" pitchFamily="18" charset="0"/>
                        </a:rPr>
                        <a:t> στο ΠΤΔΕ </a:t>
                      </a:r>
                    </a:p>
                    <a:p>
                      <a:pPr algn="ctr"/>
                      <a:r>
                        <a:rPr lang="el-GR" sz="1400" b="0" kern="1200" dirty="0">
                          <a:solidFill>
                            <a:srgbClr val="865147"/>
                          </a:solidFill>
                          <a:latin typeface="Book Antiqua" panose="02040602050305030304" pitchFamily="18" charset="0"/>
                          <a:ea typeface="+mn-ea"/>
                          <a:cs typeface="Times New Roman" panose="02020603050405020304" pitchFamily="18" charset="0"/>
                        </a:rPr>
                        <a:t>Πανεπιστημίου Κρήτης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sz="1400" b="1" kern="1200" dirty="0">
                          <a:solidFill>
                            <a:schemeClr val="accent1">
                              <a:lumMod val="75000"/>
                            </a:schemeClr>
                          </a:solidFill>
                          <a:latin typeface="Book Antiqua" panose="02040602050305030304" pitchFamily="18" charset="0"/>
                          <a:ea typeface="+mn-ea"/>
                          <a:cs typeface="Times New Roman" panose="02020603050405020304" pitchFamily="18" charset="0"/>
                        </a:rPr>
                        <a:t>Ευαγγελία Μανούσου </a:t>
                      </a:r>
                    </a:p>
                    <a:p>
                      <a:pPr algn="ctr"/>
                      <a:r>
                        <a:rPr lang="el-GR" sz="1400" b="0" kern="1200" dirty="0">
                          <a:solidFill>
                            <a:srgbClr val="865147"/>
                          </a:solidFill>
                          <a:latin typeface="Book Antiqua" panose="02040602050305030304" pitchFamily="18" charset="0"/>
                          <a:ea typeface="+mn-ea"/>
                          <a:cs typeface="Times New Roman" panose="02020603050405020304" pitchFamily="18" charset="0"/>
                        </a:rPr>
                        <a:t>Επίκουρη Καθηγήτρια στο ΕΑΠ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sz="1400" b="1" kern="1200" dirty="0">
                          <a:solidFill>
                            <a:schemeClr val="accent1">
                              <a:lumMod val="75000"/>
                            </a:schemeClr>
                          </a:solidFill>
                          <a:latin typeface="Book Antiqua" panose="02040602050305030304" pitchFamily="18" charset="0"/>
                          <a:ea typeface="+mn-ea"/>
                          <a:cs typeface="Times New Roman" panose="02020603050405020304" pitchFamily="18" charset="0"/>
                        </a:rPr>
                        <a:t>Κωνσταντίνος Κωτσίδης</a:t>
                      </a:r>
                    </a:p>
                    <a:p>
                      <a:pPr algn="ctr"/>
                      <a:r>
                        <a:rPr lang="el-GR" sz="1400" b="0" kern="1200" dirty="0">
                          <a:solidFill>
                            <a:srgbClr val="865147"/>
                          </a:solidFill>
                          <a:latin typeface="Book Antiqua" panose="02040602050305030304" pitchFamily="18" charset="0"/>
                          <a:ea typeface="+mn-ea"/>
                          <a:cs typeface="Times New Roman" panose="02020603050405020304" pitchFamily="18" charset="0"/>
                        </a:rPr>
                        <a:t>Καθηγητής ΣΕΠ - Διδάσκων στο ΠΜΣ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9" name="TextBox 8">
            <a:extLst>
              <a:ext uri="{FF2B5EF4-FFF2-40B4-BE49-F238E27FC236}">
                <a16:creationId xmlns:a16="http://schemas.microsoft.com/office/drawing/2014/main" id="{C8E1357C-AEC9-DEBC-ED69-59CE24BEDC8F}"/>
              </a:ext>
            </a:extLst>
          </p:cNvPr>
          <p:cNvSpPr txBox="1"/>
          <p:nvPr/>
        </p:nvSpPr>
        <p:spPr>
          <a:xfrm>
            <a:off x="2021115" y="4512435"/>
            <a:ext cx="5101770" cy="30777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1" u="none" strike="noStrike" cap="none" normalizeH="0" baseline="0" dirty="0">
                <a:ln>
                  <a:noFill/>
                </a:ln>
                <a:solidFill>
                  <a:srgbClr val="865147"/>
                </a:solidFill>
                <a:effectLst/>
                <a:latin typeface="Book Antiqua" pitchFamily="18" charset="0"/>
                <a:ea typeface="Times New Roman" pitchFamily="18" charset="0"/>
                <a:cs typeface="Arial" pitchFamily="34" charset="0"/>
              </a:rPr>
              <a:t>Ρέθυμνο,</a:t>
            </a:r>
            <a:r>
              <a:rPr kumimoji="0" lang="el-GR" sz="1400" b="0" i="1" u="none" strike="noStrike" cap="none" normalizeH="0" dirty="0">
                <a:ln>
                  <a:noFill/>
                </a:ln>
                <a:solidFill>
                  <a:srgbClr val="865147"/>
                </a:solidFill>
                <a:effectLst/>
                <a:latin typeface="Book Antiqua" pitchFamily="18" charset="0"/>
                <a:ea typeface="Times New Roman" pitchFamily="18" charset="0"/>
                <a:cs typeface="Arial" pitchFamily="34" charset="0"/>
              </a:rPr>
              <a:t> 2023</a:t>
            </a:r>
            <a:endParaRPr kumimoji="0" lang="el-GR" sz="1400" b="0" i="1" u="none" strike="noStrike" cap="none" normalizeH="0" baseline="0" dirty="0">
              <a:ln>
                <a:noFill/>
              </a:ln>
              <a:solidFill>
                <a:srgbClr val="865147"/>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2" name="Google Shape;525;p47">
            <a:extLst>
              <a:ext uri="{FF2B5EF4-FFF2-40B4-BE49-F238E27FC236}">
                <a16:creationId xmlns:a16="http://schemas.microsoft.com/office/drawing/2014/main" id="{9DC8307E-B900-2386-1E26-A3F3BB94EFC4}"/>
              </a:ext>
            </a:extLst>
          </p:cNvPr>
          <p:cNvSpPr txBox="1">
            <a:spLocks/>
          </p:cNvSpPr>
          <p:nvPr/>
        </p:nvSpPr>
        <p:spPr>
          <a:xfrm>
            <a:off x="1987540" y="0"/>
            <a:ext cx="4964803" cy="83063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4200"/>
              <a:buFont typeface="Dancing Script"/>
              <a:buNone/>
              <a:defRPr sz="4200" b="1" i="0" u="none" strike="noStrike" cap="none">
                <a:solidFill>
                  <a:schemeClr val="dk1"/>
                </a:solidFill>
                <a:latin typeface="Dancing Script"/>
                <a:ea typeface="Dancing Script"/>
                <a:cs typeface="Dancing Script"/>
                <a:sym typeface="Dancing Script"/>
              </a:defRPr>
            </a:lvl1pPr>
            <a:lvl2pPr marR="0" lvl="1" algn="l" rtl="0">
              <a:lnSpc>
                <a:spcPct val="80000"/>
              </a:lnSpc>
              <a:spcBef>
                <a:spcPts val="0"/>
              </a:spcBef>
              <a:spcAft>
                <a:spcPts val="0"/>
              </a:spcAft>
              <a:buClr>
                <a:schemeClr val="dk1"/>
              </a:buClr>
              <a:buSzPts val="4200"/>
              <a:buFont typeface="Dancing Script"/>
              <a:buNone/>
              <a:defRPr sz="4200" b="1" i="0" u="none" strike="noStrike" cap="none">
                <a:solidFill>
                  <a:schemeClr val="dk1"/>
                </a:solidFill>
                <a:latin typeface="Dancing Script"/>
                <a:ea typeface="Dancing Script"/>
                <a:cs typeface="Dancing Script"/>
                <a:sym typeface="Dancing Script"/>
              </a:defRPr>
            </a:lvl2pPr>
            <a:lvl3pPr marR="0" lvl="2" algn="l" rtl="0">
              <a:lnSpc>
                <a:spcPct val="80000"/>
              </a:lnSpc>
              <a:spcBef>
                <a:spcPts val="0"/>
              </a:spcBef>
              <a:spcAft>
                <a:spcPts val="0"/>
              </a:spcAft>
              <a:buClr>
                <a:schemeClr val="dk1"/>
              </a:buClr>
              <a:buSzPts val="4200"/>
              <a:buFont typeface="Dancing Script"/>
              <a:buNone/>
              <a:defRPr sz="4200" b="1" i="0" u="none" strike="noStrike" cap="none">
                <a:solidFill>
                  <a:schemeClr val="dk1"/>
                </a:solidFill>
                <a:latin typeface="Dancing Script"/>
                <a:ea typeface="Dancing Script"/>
                <a:cs typeface="Dancing Script"/>
                <a:sym typeface="Dancing Script"/>
              </a:defRPr>
            </a:lvl3pPr>
            <a:lvl4pPr marR="0" lvl="3" algn="l" rtl="0">
              <a:lnSpc>
                <a:spcPct val="80000"/>
              </a:lnSpc>
              <a:spcBef>
                <a:spcPts val="0"/>
              </a:spcBef>
              <a:spcAft>
                <a:spcPts val="0"/>
              </a:spcAft>
              <a:buClr>
                <a:schemeClr val="dk1"/>
              </a:buClr>
              <a:buSzPts val="4200"/>
              <a:buFont typeface="Dancing Script"/>
              <a:buNone/>
              <a:defRPr sz="4200" b="1" i="0" u="none" strike="noStrike" cap="none">
                <a:solidFill>
                  <a:schemeClr val="dk1"/>
                </a:solidFill>
                <a:latin typeface="Dancing Script"/>
                <a:ea typeface="Dancing Script"/>
                <a:cs typeface="Dancing Script"/>
                <a:sym typeface="Dancing Script"/>
              </a:defRPr>
            </a:lvl4pPr>
            <a:lvl5pPr marR="0" lvl="4" algn="l" rtl="0">
              <a:lnSpc>
                <a:spcPct val="80000"/>
              </a:lnSpc>
              <a:spcBef>
                <a:spcPts val="0"/>
              </a:spcBef>
              <a:spcAft>
                <a:spcPts val="0"/>
              </a:spcAft>
              <a:buClr>
                <a:schemeClr val="dk1"/>
              </a:buClr>
              <a:buSzPts val="4200"/>
              <a:buFont typeface="Dancing Script"/>
              <a:buNone/>
              <a:defRPr sz="4200" b="1" i="0" u="none" strike="noStrike" cap="none">
                <a:solidFill>
                  <a:schemeClr val="dk1"/>
                </a:solidFill>
                <a:latin typeface="Dancing Script"/>
                <a:ea typeface="Dancing Script"/>
                <a:cs typeface="Dancing Script"/>
                <a:sym typeface="Dancing Script"/>
              </a:defRPr>
            </a:lvl5pPr>
            <a:lvl6pPr marR="0" lvl="5" algn="l" rtl="0">
              <a:lnSpc>
                <a:spcPct val="80000"/>
              </a:lnSpc>
              <a:spcBef>
                <a:spcPts val="0"/>
              </a:spcBef>
              <a:spcAft>
                <a:spcPts val="0"/>
              </a:spcAft>
              <a:buClr>
                <a:schemeClr val="dk1"/>
              </a:buClr>
              <a:buSzPts val="4200"/>
              <a:buFont typeface="Dancing Script"/>
              <a:buNone/>
              <a:defRPr sz="4200" b="1" i="0" u="none" strike="noStrike" cap="none">
                <a:solidFill>
                  <a:schemeClr val="dk1"/>
                </a:solidFill>
                <a:latin typeface="Dancing Script"/>
                <a:ea typeface="Dancing Script"/>
                <a:cs typeface="Dancing Script"/>
                <a:sym typeface="Dancing Script"/>
              </a:defRPr>
            </a:lvl6pPr>
            <a:lvl7pPr marR="0" lvl="6" algn="l" rtl="0">
              <a:lnSpc>
                <a:spcPct val="80000"/>
              </a:lnSpc>
              <a:spcBef>
                <a:spcPts val="0"/>
              </a:spcBef>
              <a:spcAft>
                <a:spcPts val="0"/>
              </a:spcAft>
              <a:buClr>
                <a:schemeClr val="dk1"/>
              </a:buClr>
              <a:buSzPts val="4200"/>
              <a:buFont typeface="Dancing Script"/>
              <a:buNone/>
              <a:defRPr sz="4200" b="1" i="0" u="none" strike="noStrike" cap="none">
                <a:solidFill>
                  <a:schemeClr val="dk1"/>
                </a:solidFill>
                <a:latin typeface="Dancing Script"/>
                <a:ea typeface="Dancing Script"/>
                <a:cs typeface="Dancing Script"/>
                <a:sym typeface="Dancing Script"/>
              </a:defRPr>
            </a:lvl7pPr>
            <a:lvl8pPr marR="0" lvl="7" algn="l" rtl="0">
              <a:lnSpc>
                <a:spcPct val="80000"/>
              </a:lnSpc>
              <a:spcBef>
                <a:spcPts val="0"/>
              </a:spcBef>
              <a:spcAft>
                <a:spcPts val="0"/>
              </a:spcAft>
              <a:buClr>
                <a:schemeClr val="dk1"/>
              </a:buClr>
              <a:buSzPts val="4200"/>
              <a:buFont typeface="Dancing Script"/>
              <a:buNone/>
              <a:defRPr sz="4200" b="1" i="0" u="none" strike="noStrike" cap="none">
                <a:solidFill>
                  <a:schemeClr val="dk1"/>
                </a:solidFill>
                <a:latin typeface="Dancing Script"/>
                <a:ea typeface="Dancing Script"/>
                <a:cs typeface="Dancing Script"/>
                <a:sym typeface="Dancing Script"/>
              </a:defRPr>
            </a:lvl8pPr>
            <a:lvl9pPr marR="0" lvl="8" algn="l" rtl="0">
              <a:lnSpc>
                <a:spcPct val="80000"/>
              </a:lnSpc>
              <a:spcBef>
                <a:spcPts val="0"/>
              </a:spcBef>
              <a:spcAft>
                <a:spcPts val="0"/>
              </a:spcAft>
              <a:buClr>
                <a:schemeClr val="dk1"/>
              </a:buClr>
              <a:buSzPts val="4200"/>
              <a:buFont typeface="Dancing Script"/>
              <a:buNone/>
              <a:defRPr sz="4200" b="1" i="0" u="none" strike="noStrike" cap="none">
                <a:solidFill>
                  <a:schemeClr val="dk1"/>
                </a:solidFill>
                <a:latin typeface="Dancing Script"/>
                <a:ea typeface="Dancing Script"/>
                <a:cs typeface="Dancing Script"/>
                <a:sym typeface="Dancing Script"/>
              </a:defRPr>
            </a:lvl9pPr>
          </a:lstStyle>
          <a:p>
            <a:r>
              <a:rPr lang="el-GR" sz="2800" b="0" u="sng" dirty="0">
                <a:solidFill>
                  <a:srgbClr val="865147"/>
                </a:solidFill>
              </a:rPr>
              <a:t>5. </a:t>
            </a:r>
            <a:r>
              <a:rPr lang="el-GR" sz="2800" b="0" u="sng" dirty="0">
                <a:solidFill>
                  <a:srgbClr val="865147"/>
                </a:solidFill>
                <a:latin typeface="Book Antiqua" panose="02040602050305030304" pitchFamily="18" charset="0"/>
              </a:rPr>
              <a:t>Θεωρητικό Πλαίσιο</a:t>
            </a:r>
            <a:r>
              <a:rPr lang="en-GB" sz="2800" b="0" u="sng" dirty="0">
                <a:solidFill>
                  <a:srgbClr val="865147"/>
                </a:solidFill>
                <a:latin typeface="Book Antiqua" panose="02040602050305030304" pitchFamily="18" charset="0"/>
              </a:rPr>
              <a:t> </a:t>
            </a:r>
            <a:r>
              <a:rPr lang="en-GB" sz="2800" b="0" u="sng" dirty="0">
                <a:solidFill>
                  <a:srgbClr val="865147"/>
                </a:solidFill>
                <a:latin typeface="Dancing Script" panose="020B0604020202020204" charset="0"/>
              </a:rPr>
              <a:t>2/2</a:t>
            </a:r>
            <a:r>
              <a:rPr lang="el-GR" sz="2800" b="0" u="sng" dirty="0">
                <a:solidFill>
                  <a:srgbClr val="865147"/>
                </a:solidFill>
                <a:latin typeface="Book Antiqua" panose="02040602050305030304" pitchFamily="18" charset="0"/>
              </a:rPr>
              <a:t> </a:t>
            </a:r>
          </a:p>
        </p:txBody>
      </p:sp>
      <p:graphicFrame>
        <p:nvGraphicFramePr>
          <p:cNvPr id="13" name="Διάγραμμα 12">
            <a:extLst>
              <a:ext uri="{FF2B5EF4-FFF2-40B4-BE49-F238E27FC236}">
                <a16:creationId xmlns:a16="http://schemas.microsoft.com/office/drawing/2014/main" id="{EE67C7EA-BD52-234E-8B1F-3E47B3EAF57A}"/>
              </a:ext>
            </a:extLst>
          </p:cNvPr>
          <p:cNvGraphicFramePr/>
          <p:nvPr>
            <p:extLst>
              <p:ext uri="{D42A27DB-BD31-4B8C-83A1-F6EECF244321}">
                <p14:modId xmlns:p14="http://schemas.microsoft.com/office/powerpoint/2010/main" val="789666425"/>
              </p:ext>
            </p:extLst>
          </p:nvPr>
        </p:nvGraphicFramePr>
        <p:xfrm>
          <a:off x="989470" y="830630"/>
          <a:ext cx="7165058" cy="41662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oogle Shape;559;p49">
            <a:extLst>
              <a:ext uri="{FF2B5EF4-FFF2-40B4-BE49-F238E27FC236}">
                <a16:creationId xmlns:a16="http://schemas.microsoft.com/office/drawing/2014/main" id="{D1A60ED5-1247-D253-3A9B-A39405AC0432}"/>
              </a:ext>
            </a:extLst>
          </p:cNvPr>
          <p:cNvGrpSpPr/>
          <p:nvPr/>
        </p:nvGrpSpPr>
        <p:grpSpPr>
          <a:xfrm>
            <a:off x="6992690" y="157843"/>
            <a:ext cx="632525" cy="555518"/>
            <a:chOff x="993600" y="3814500"/>
            <a:chExt cx="349500" cy="306950"/>
          </a:xfrm>
        </p:grpSpPr>
        <p:sp>
          <p:nvSpPr>
            <p:cNvPr id="4" name="Google Shape;560;p49">
              <a:extLst>
                <a:ext uri="{FF2B5EF4-FFF2-40B4-BE49-F238E27FC236}">
                  <a16:creationId xmlns:a16="http://schemas.microsoft.com/office/drawing/2014/main" id="{02CDE7AD-1C82-C04A-1F6E-42E35E1F8AB3}"/>
                </a:ext>
              </a:extLst>
            </p:cNvPr>
            <p:cNvSpPr/>
            <p:nvPr/>
          </p:nvSpPr>
          <p:spPr>
            <a:xfrm>
              <a:off x="993600" y="3909425"/>
              <a:ext cx="290325" cy="212025"/>
            </a:xfrm>
            <a:custGeom>
              <a:avLst/>
              <a:gdLst/>
              <a:ahLst/>
              <a:cxnLst/>
              <a:rect l="l" t="t" r="r" b="b"/>
              <a:pathLst>
                <a:path w="11613" h="8481" extrusionOk="0">
                  <a:moveTo>
                    <a:pt x="2989" y="408"/>
                  </a:moveTo>
                  <a:cubicBezTo>
                    <a:pt x="2995" y="408"/>
                    <a:pt x="3000" y="408"/>
                    <a:pt x="3005" y="408"/>
                  </a:cubicBezTo>
                  <a:cubicBezTo>
                    <a:pt x="4505" y="408"/>
                    <a:pt x="5403" y="1309"/>
                    <a:pt x="5603" y="1533"/>
                  </a:cubicBezTo>
                  <a:lnTo>
                    <a:pt x="5603" y="7652"/>
                  </a:lnTo>
                  <a:cubicBezTo>
                    <a:pt x="5604" y="7741"/>
                    <a:pt x="5554" y="7825"/>
                    <a:pt x="5475" y="7866"/>
                  </a:cubicBezTo>
                  <a:cubicBezTo>
                    <a:pt x="5438" y="7886"/>
                    <a:pt x="5398" y="7896"/>
                    <a:pt x="5357" y="7896"/>
                  </a:cubicBezTo>
                  <a:cubicBezTo>
                    <a:pt x="5309" y="7896"/>
                    <a:pt x="5261" y="7882"/>
                    <a:pt x="5220" y="7854"/>
                  </a:cubicBezTo>
                  <a:cubicBezTo>
                    <a:pt x="4547" y="7404"/>
                    <a:pt x="3776" y="7182"/>
                    <a:pt x="3006" y="7182"/>
                  </a:cubicBezTo>
                  <a:cubicBezTo>
                    <a:pt x="2121" y="7182"/>
                    <a:pt x="1239" y="7476"/>
                    <a:pt x="513" y="8058"/>
                  </a:cubicBezTo>
                  <a:cubicBezTo>
                    <a:pt x="502" y="8067"/>
                    <a:pt x="488" y="8072"/>
                    <a:pt x="473" y="8072"/>
                  </a:cubicBezTo>
                  <a:cubicBezTo>
                    <a:pt x="463" y="8072"/>
                    <a:pt x="453" y="8070"/>
                    <a:pt x="444" y="8065"/>
                  </a:cubicBezTo>
                  <a:cubicBezTo>
                    <a:pt x="422" y="8055"/>
                    <a:pt x="408" y="8032"/>
                    <a:pt x="408" y="8008"/>
                  </a:cubicBezTo>
                  <a:lnTo>
                    <a:pt x="408" y="1647"/>
                  </a:lnTo>
                  <a:cubicBezTo>
                    <a:pt x="408" y="1571"/>
                    <a:pt x="438" y="1499"/>
                    <a:pt x="490" y="1444"/>
                  </a:cubicBezTo>
                  <a:cubicBezTo>
                    <a:pt x="1154" y="782"/>
                    <a:pt x="2052" y="408"/>
                    <a:pt x="2989" y="408"/>
                  </a:cubicBezTo>
                  <a:close/>
                  <a:moveTo>
                    <a:pt x="2989" y="1"/>
                  </a:moveTo>
                  <a:cubicBezTo>
                    <a:pt x="1943" y="1"/>
                    <a:pt x="939" y="418"/>
                    <a:pt x="199" y="1159"/>
                  </a:cubicBezTo>
                  <a:cubicBezTo>
                    <a:pt x="73" y="1289"/>
                    <a:pt x="1" y="1464"/>
                    <a:pt x="2" y="1647"/>
                  </a:cubicBezTo>
                  <a:lnTo>
                    <a:pt x="2" y="8008"/>
                  </a:lnTo>
                  <a:cubicBezTo>
                    <a:pt x="1" y="8189"/>
                    <a:pt x="106" y="8356"/>
                    <a:pt x="270" y="8433"/>
                  </a:cubicBezTo>
                  <a:cubicBezTo>
                    <a:pt x="335" y="8465"/>
                    <a:pt x="404" y="8480"/>
                    <a:pt x="473" y="8480"/>
                  </a:cubicBezTo>
                  <a:cubicBezTo>
                    <a:pt x="579" y="8480"/>
                    <a:pt x="684" y="8444"/>
                    <a:pt x="769" y="8374"/>
                  </a:cubicBezTo>
                  <a:cubicBezTo>
                    <a:pt x="1421" y="7853"/>
                    <a:pt x="2214" y="7589"/>
                    <a:pt x="3009" y="7589"/>
                  </a:cubicBezTo>
                  <a:cubicBezTo>
                    <a:pt x="3699" y="7589"/>
                    <a:pt x="4391" y="7788"/>
                    <a:pt x="4994" y="8190"/>
                  </a:cubicBezTo>
                  <a:cubicBezTo>
                    <a:pt x="5104" y="8265"/>
                    <a:pt x="5231" y="8303"/>
                    <a:pt x="5359" y="8303"/>
                  </a:cubicBezTo>
                  <a:cubicBezTo>
                    <a:pt x="5465" y="8303"/>
                    <a:pt x="5570" y="8278"/>
                    <a:pt x="5666" y="8226"/>
                  </a:cubicBezTo>
                  <a:cubicBezTo>
                    <a:pt x="5718" y="8199"/>
                    <a:pt x="5765" y="8164"/>
                    <a:pt x="5807" y="8126"/>
                  </a:cubicBezTo>
                  <a:cubicBezTo>
                    <a:pt x="5849" y="8164"/>
                    <a:pt x="5896" y="8199"/>
                    <a:pt x="5947" y="8226"/>
                  </a:cubicBezTo>
                  <a:cubicBezTo>
                    <a:pt x="6043" y="8278"/>
                    <a:pt x="6149" y="8303"/>
                    <a:pt x="6254" y="8303"/>
                  </a:cubicBezTo>
                  <a:cubicBezTo>
                    <a:pt x="6382" y="8303"/>
                    <a:pt x="6510" y="8265"/>
                    <a:pt x="6620" y="8190"/>
                  </a:cubicBezTo>
                  <a:cubicBezTo>
                    <a:pt x="7224" y="7788"/>
                    <a:pt x="7915" y="7589"/>
                    <a:pt x="8606" y="7589"/>
                  </a:cubicBezTo>
                  <a:cubicBezTo>
                    <a:pt x="9400" y="7589"/>
                    <a:pt x="10192" y="7853"/>
                    <a:pt x="10844" y="8374"/>
                  </a:cubicBezTo>
                  <a:cubicBezTo>
                    <a:pt x="10934" y="8447"/>
                    <a:pt x="11037" y="8480"/>
                    <a:pt x="11138" y="8480"/>
                  </a:cubicBezTo>
                  <a:cubicBezTo>
                    <a:pt x="11382" y="8480"/>
                    <a:pt x="11612" y="8288"/>
                    <a:pt x="11612" y="8008"/>
                  </a:cubicBezTo>
                  <a:lnTo>
                    <a:pt x="11612" y="7300"/>
                  </a:lnTo>
                  <a:cubicBezTo>
                    <a:pt x="11612" y="7187"/>
                    <a:pt x="11522" y="7097"/>
                    <a:pt x="11408" y="7097"/>
                  </a:cubicBezTo>
                  <a:cubicBezTo>
                    <a:pt x="11296" y="7097"/>
                    <a:pt x="11204" y="7187"/>
                    <a:pt x="11204" y="7300"/>
                  </a:cubicBezTo>
                  <a:lnTo>
                    <a:pt x="11204" y="8008"/>
                  </a:lnTo>
                  <a:cubicBezTo>
                    <a:pt x="11205" y="8032"/>
                    <a:pt x="11191" y="8055"/>
                    <a:pt x="11168" y="8065"/>
                  </a:cubicBezTo>
                  <a:cubicBezTo>
                    <a:pt x="11159" y="8070"/>
                    <a:pt x="11149" y="8072"/>
                    <a:pt x="11140" y="8072"/>
                  </a:cubicBezTo>
                  <a:cubicBezTo>
                    <a:pt x="11125" y="8072"/>
                    <a:pt x="11111" y="8067"/>
                    <a:pt x="11100" y="8056"/>
                  </a:cubicBezTo>
                  <a:cubicBezTo>
                    <a:pt x="10374" y="7475"/>
                    <a:pt x="9491" y="7182"/>
                    <a:pt x="8606" y="7182"/>
                  </a:cubicBezTo>
                  <a:cubicBezTo>
                    <a:pt x="7836" y="7182"/>
                    <a:pt x="7065" y="7404"/>
                    <a:pt x="6393" y="7852"/>
                  </a:cubicBezTo>
                  <a:cubicBezTo>
                    <a:pt x="6351" y="7881"/>
                    <a:pt x="6302" y="7895"/>
                    <a:pt x="6253" y="7895"/>
                  </a:cubicBezTo>
                  <a:cubicBezTo>
                    <a:pt x="6214" y="7895"/>
                    <a:pt x="6174" y="7886"/>
                    <a:pt x="6138" y="7866"/>
                  </a:cubicBezTo>
                  <a:cubicBezTo>
                    <a:pt x="6059" y="7825"/>
                    <a:pt x="6009" y="7741"/>
                    <a:pt x="6010" y="7652"/>
                  </a:cubicBezTo>
                  <a:lnTo>
                    <a:pt x="6010" y="1533"/>
                  </a:lnTo>
                  <a:cubicBezTo>
                    <a:pt x="6204" y="1315"/>
                    <a:pt x="7055" y="461"/>
                    <a:pt x="8469" y="411"/>
                  </a:cubicBezTo>
                  <a:cubicBezTo>
                    <a:pt x="8584" y="409"/>
                    <a:pt x="8675" y="313"/>
                    <a:pt x="8671" y="199"/>
                  </a:cubicBezTo>
                  <a:cubicBezTo>
                    <a:pt x="8667" y="90"/>
                    <a:pt x="8577" y="3"/>
                    <a:pt x="8468" y="3"/>
                  </a:cubicBezTo>
                  <a:cubicBezTo>
                    <a:pt x="8464" y="3"/>
                    <a:pt x="8459" y="3"/>
                    <a:pt x="8455" y="4"/>
                  </a:cubicBezTo>
                  <a:cubicBezTo>
                    <a:pt x="7458" y="35"/>
                    <a:pt x="6511" y="447"/>
                    <a:pt x="5806" y="1152"/>
                  </a:cubicBezTo>
                  <a:cubicBezTo>
                    <a:pt x="5449" y="788"/>
                    <a:pt x="4503" y="1"/>
                    <a:pt x="3005" y="1"/>
                  </a:cubicBezTo>
                  <a:cubicBezTo>
                    <a:pt x="3000" y="1"/>
                    <a:pt x="2995" y="1"/>
                    <a:pt x="29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61;p49">
              <a:extLst>
                <a:ext uri="{FF2B5EF4-FFF2-40B4-BE49-F238E27FC236}">
                  <a16:creationId xmlns:a16="http://schemas.microsoft.com/office/drawing/2014/main" id="{90E30816-91DE-1774-EA3D-CF663490D5BD}"/>
                </a:ext>
              </a:extLst>
            </p:cNvPr>
            <p:cNvSpPr/>
            <p:nvPr/>
          </p:nvSpPr>
          <p:spPr>
            <a:xfrm>
              <a:off x="1017350" y="3992125"/>
              <a:ext cx="40200" cy="39125"/>
            </a:xfrm>
            <a:custGeom>
              <a:avLst/>
              <a:gdLst/>
              <a:ahLst/>
              <a:cxnLst/>
              <a:rect l="l" t="t" r="r" b="b"/>
              <a:pathLst>
                <a:path w="1608" h="1565" extrusionOk="0">
                  <a:moveTo>
                    <a:pt x="223" y="1"/>
                  </a:moveTo>
                  <a:cubicBezTo>
                    <a:pt x="171" y="1"/>
                    <a:pt x="119" y="21"/>
                    <a:pt x="80" y="60"/>
                  </a:cubicBezTo>
                  <a:cubicBezTo>
                    <a:pt x="2" y="138"/>
                    <a:pt x="0" y="263"/>
                    <a:pt x="75" y="344"/>
                  </a:cubicBezTo>
                  <a:lnTo>
                    <a:pt x="516" y="784"/>
                  </a:lnTo>
                  <a:lnTo>
                    <a:pt x="75" y="1224"/>
                  </a:lnTo>
                  <a:cubicBezTo>
                    <a:pt x="3" y="1305"/>
                    <a:pt x="6" y="1429"/>
                    <a:pt x="82" y="1505"/>
                  </a:cubicBezTo>
                  <a:cubicBezTo>
                    <a:pt x="122" y="1544"/>
                    <a:pt x="174" y="1564"/>
                    <a:pt x="226" y="1564"/>
                  </a:cubicBezTo>
                  <a:cubicBezTo>
                    <a:pt x="275" y="1564"/>
                    <a:pt x="324" y="1547"/>
                    <a:pt x="363" y="1512"/>
                  </a:cubicBezTo>
                  <a:lnTo>
                    <a:pt x="803" y="1072"/>
                  </a:lnTo>
                  <a:lnTo>
                    <a:pt x="1245" y="1512"/>
                  </a:lnTo>
                  <a:cubicBezTo>
                    <a:pt x="1283" y="1547"/>
                    <a:pt x="1332" y="1564"/>
                    <a:pt x="1381" y="1564"/>
                  </a:cubicBezTo>
                  <a:cubicBezTo>
                    <a:pt x="1433" y="1564"/>
                    <a:pt x="1485" y="1544"/>
                    <a:pt x="1524" y="1505"/>
                  </a:cubicBezTo>
                  <a:cubicBezTo>
                    <a:pt x="1601" y="1429"/>
                    <a:pt x="1605" y="1305"/>
                    <a:pt x="1533" y="1224"/>
                  </a:cubicBezTo>
                  <a:lnTo>
                    <a:pt x="1091" y="784"/>
                  </a:lnTo>
                  <a:lnTo>
                    <a:pt x="1533" y="344"/>
                  </a:lnTo>
                  <a:cubicBezTo>
                    <a:pt x="1608" y="263"/>
                    <a:pt x="1605" y="138"/>
                    <a:pt x="1527" y="60"/>
                  </a:cubicBezTo>
                  <a:cubicBezTo>
                    <a:pt x="1488" y="21"/>
                    <a:pt x="1436" y="1"/>
                    <a:pt x="1384" y="1"/>
                  </a:cubicBezTo>
                  <a:cubicBezTo>
                    <a:pt x="1334" y="1"/>
                    <a:pt x="1284" y="19"/>
                    <a:pt x="1245" y="56"/>
                  </a:cubicBezTo>
                  <a:lnTo>
                    <a:pt x="803" y="496"/>
                  </a:lnTo>
                  <a:lnTo>
                    <a:pt x="363" y="56"/>
                  </a:lnTo>
                  <a:cubicBezTo>
                    <a:pt x="324" y="19"/>
                    <a:pt x="273" y="1"/>
                    <a:pt x="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62;p49">
              <a:extLst>
                <a:ext uri="{FF2B5EF4-FFF2-40B4-BE49-F238E27FC236}">
                  <a16:creationId xmlns:a16="http://schemas.microsoft.com/office/drawing/2014/main" id="{D20209E1-32E0-306A-4C7E-C71B4DBF6CEF}"/>
                </a:ext>
              </a:extLst>
            </p:cNvPr>
            <p:cNvSpPr/>
            <p:nvPr/>
          </p:nvSpPr>
          <p:spPr>
            <a:xfrm>
              <a:off x="1079550" y="3991975"/>
              <a:ext cx="40975" cy="39650"/>
            </a:xfrm>
            <a:custGeom>
              <a:avLst/>
              <a:gdLst/>
              <a:ahLst/>
              <a:cxnLst/>
              <a:rect l="l" t="t" r="r" b="b"/>
              <a:pathLst>
                <a:path w="1639" h="1586" extrusionOk="0">
                  <a:moveTo>
                    <a:pt x="1404" y="1"/>
                  </a:moveTo>
                  <a:cubicBezTo>
                    <a:pt x="1351" y="1"/>
                    <a:pt x="1299" y="21"/>
                    <a:pt x="1260" y="60"/>
                  </a:cubicBezTo>
                  <a:lnTo>
                    <a:pt x="819" y="501"/>
                  </a:lnTo>
                  <a:lnTo>
                    <a:pt x="379" y="60"/>
                  </a:lnTo>
                  <a:cubicBezTo>
                    <a:pt x="340" y="24"/>
                    <a:pt x="290" y="6"/>
                    <a:pt x="240" y="6"/>
                  </a:cubicBezTo>
                  <a:cubicBezTo>
                    <a:pt x="188" y="6"/>
                    <a:pt x="135" y="26"/>
                    <a:pt x="95" y="66"/>
                  </a:cubicBezTo>
                  <a:cubicBezTo>
                    <a:pt x="18" y="144"/>
                    <a:pt x="15" y="269"/>
                    <a:pt x="91" y="348"/>
                  </a:cubicBezTo>
                  <a:lnTo>
                    <a:pt x="532" y="790"/>
                  </a:lnTo>
                  <a:lnTo>
                    <a:pt x="91" y="1230"/>
                  </a:lnTo>
                  <a:cubicBezTo>
                    <a:pt x="3" y="1308"/>
                    <a:pt x="1" y="1443"/>
                    <a:pt x="83" y="1525"/>
                  </a:cubicBezTo>
                  <a:cubicBezTo>
                    <a:pt x="123" y="1566"/>
                    <a:pt x="175" y="1585"/>
                    <a:pt x="227" y="1585"/>
                  </a:cubicBezTo>
                  <a:cubicBezTo>
                    <a:pt x="283" y="1585"/>
                    <a:pt x="338" y="1563"/>
                    <a:pt x="379" y="1518"/>
                  </a:cubicBezTo>
                  <a:lnTo>
                    <a:pt x="819" y="1078"/>
                  </a:lnTo>
                  <a:lnTo>
                    <a:pt x="1260" y="1518"/>
                  </a:lnTo>
                  <a:cubicBezTo>
                    <a:pt x="1300" y="1563"/>
                    <a:pt x="1355" y="1585"/>
                    <a:pt x="1411" y="1585"/>
                  </a:cubicBezTo>
                  <a:cubicBezTo>
                    <a:pt x="1463" y="1585"/>
                    <a:pt x="1516" y="1566"/>
                    <a:pt x="1556" y="1525"/>
                  </a:cubicBezTo>
                  <a:cubicBezTo>
                    <a:pt x="1638" y="1443"/>
                    <a:pt x="1634" y="1308"/>
                    <a:pt x="1547" y="1230"/>
                  </a:cubicBezTo>
                  <a:lnTo>
                    <a:pt x="1107" y="790"/>
                  </a:lnTo>
                  <a:lnTo>
                    <a:pt x="1547" y="348"/>
                  </a:lnTo>
                  <a:cubicBezTo>
                    <a:pt x="1627" y="269"/>
                    <a:pt x="1627" y="141"/>
                    <a:pt x="1547" y="60"/>
                  </a:cubicBezTo>
                  <a:cubicBezTo>
                    <a:pt x="1508" y="21"/>
                    <a:pt x="1456" y="1"/>
                    <a:pt x="14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63;p49">
              <a:extLst>
                <a:ext uri="{FF2B5EF4-FFF2-40B4-BE49-F238E27FC236}">
                  <a16:creationId xmlns:a16="http://schemas.microsoft.com/office/drawing/2014/main" id="{9DBF24C1-887B-2C11-D869-108A44E77EC4}"/>
                </a:ext>
              </a:extLst>
            </p:cNvPr>
            <p:cNvSpPr/>
            <p:nvPr/>
          </p:nvSpPr>
          <p:spPr>
            <a:xfrm>
              <a:off x="1063900" y="3991850"/>
              <a:ext cx="10375" cy="39750"/>
            </a:xfrm>
            <a:custGeom>
              <a:avLst/>
              <a:gdLst/>
              <a:ahLst/>
              <a:cxnLst/>
              <a:rect l="l" t="t" r="r" b="b"/>
              <a:pathLst>
                <a:path w="415" h="1590" extrusionOk="0">
                  <a:moveTo>
                    <a:pt x="208" y="1"/>
                  </a:moveTo>
                  <a:cubicBezTo>
                    <a:pt x="93" y="1"/>
                    <a:pt x="1" y="96"/>
                    <a:pt x="3" y="209"/>
                  </a:cubicBezTo>
                  <a:lnTo>
                    <a:pt x="3" y="1379"/>
                  </a:lnTo>
                  <a:cubicBezTo>
                    <a:pt x="1" y="1494"/>
                    <a:pt x="93" y="1589"/>
                    <a:pt x="208" y="1589"/>
                  </a:cubicBezTo>
                  <a:cubicBezTo>
                    <a:pt x="323" y="1589"/>
                    <a:pt x="415" y="1494"/>
                    <a:pt x="412" y="1379"/>
                  </a:cubicBezTo>
                  <a:lnTo>
                    <a:pt x="412" y="209"/>
                  </a:lnTo>
                  <a:cubicBezTo>
                    <a:pt x="415" y="96"/>
                    <a:pt x="323"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64;p49">
              <a:extLst>
                <a:ext uri="{FF2B5EF4-FFF2-40B4-BE49-F238E27FC236}">
                  <a16:creationId xmlns:a16="http://schemas.microsoft.com/office/drawing/2014/main" id="{4B454E81-0E64-1134-42D8-FB4EA9A5AEC9}"/>
                </a:ext>
              </a:extLst>
            </p:cNvPr>
            <p:cNvSpPr/>
            <p:nvPr/>
          </p:nvSpPr>
          <p:spPr>
            <a:xfrm>
              <a:off x="1032175" y="3973350"/>
              <a:ext cx="73075" cy="10225"/>
            </a:xfrm>
            <a:custGeom>
              <a:avLst/>
              <a:gdLst/>
              <a:ahLst/>
              <a:cxnLst/>
              <a:rect l="l" t="t" r="r" b="b"/>
              <a:pathLst>
                <a:path w="2923" h="409" extrusionOk="0">
                  <a:moveTo>
                    <a:pt x="205" y="1"/>
                  </a:moveTo>
                  <a:cubicBezTo>
                    <a:pt x="92" y="1"/>
                    <a:pt x="0" y="92"/>
                    <a:pt x="0" y="204"/>
                  </a:cubicBezTo>
                  <a:cubicBezTo>
                    <a:pt x="0" y="317"/>
                    <a:pt x="92" y="408"/>
                    <a:pt x="205" y="408"/>
                  </a:cubicBezTo>
                  <a:cubicBezTo>
                    <a:pt x="207" y="408"/>
                    <a:pt x="209" y="408"/>
                    <a:pt x="210" y="408"/>
                  </a:cubicBezTo>
                  <a:lnTo>
                    <a:pt x="2714" y="408"/>
                  </a:lnTo>
                  <a:cubicBezTo>
                    <a:pt x="2716" y="408"/>
                    <a:pt x="2718" y="408"/>
                    <a:pt x="2720" y="408"/>
                  </a:cubicBezTo>
                  <a:cubicBezTo>
                    <a:pt x="2831" y="408"/>
                    <a:pt x="2923" y="317"/>
                    <a:pt x="2923" y="204"/>
                  </a:cubicBezTo>
                  <a:cubicBezTo>
                    <a:pt x="2923" y="92"/>
                    <a:pt x="2831" y="1"/>
                    <a:pt x="2720" y="1"/>
                  </a:cubicBezTo>
                  <a:cubicBezTo>
                    <a:pt x="2718" y="1"/>
                    <a:pt x="2716" y="1"/>
                    <a:pt x="2714" y="1"/>
                  </a:cubicBezTo>
                  <a:lnTo>
                    <a:pt x="210" y="1"/>
                  </a:lnTo>
                  <a:cubicBezTo>
                    <a:pt x="209" y="1"/>
                    <a:pt x="207"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65;p49">
              <a:extLst>
                <a:ext uri="{FF2B5EF4-FFF2-40B4-BE49-F238E27FC236}">
                  <a16:creationId xmlns:a16="http://schemas.microsoft.com/office/drawing/2014/main" id="{666C109C-A0D8-DC32-3AD2-495BB6670A9F}"/>
                </a:ext>
              </a:extLst>
            </p:cNvPr>
            <p:cNvSpPr/>
            <p:nvPr/>
          </p:nvSpPr>
          <p:spPr>
            <a:xfrm>
              <a:off x="1032350" y="4039100"/>
              <a:ext cx="72775" cy="10200"/>
            </a:xfrm>
            <a:custGeom>
              <a:avLst/>
              <a:gdLst/>
              <a:ahLst/>
              <a:cxnLst/>
              <a:rect l="l" t="t" r="r" b="b"/>
              <a:pathLst>
                <a:path w="2911" h="408" extrusionOk="0">
                  <a:moveTo>
                    <a:pt x="203" y="0"/>
                  </a:moveTo>
                  <a:cubicBezTo>
                    <a:pt x="91" y="0"/>
                    <a:pt x="1" y="91"/>
                    <a:pt x="1" y="204"/>
                  </a:cubicBezTo>
                  <a:cubicBezTo>
                    <a:pt x="1" y="317"/>
                    <a:pt x="91" y="407"/>
                    <a:pt x="203" y="407"/>
                  </a:cubicBezTo>
                  <a:lnTo>
                    <a:pt x="2707" y="407"/>
                  </a:lnTo>
                  <a:cubicBezTo>
                    <a:pt x="2820" y="407"/>
                    <a:pt x="2910" y="317"/>
                    <a:pt x="2910" y="204"/>
                  </a:cubicBezTo>
                  <a:cubicBezTo>
                    <a:pt x="2910" y="91"/>
                    <a:pt x="2820" y="0"/>
                    <a:pt x="27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66;p49">
              <a:extLst>
                <a:ext uri="{FF2B5EF4-FFF2-40B4-BE49-F238E27FC236}">
                  <a16:creationId xmlns:a16="http://schemas.microsoft.com/office/drawing/2014/main" id="{5814D97E-FDC0-3EFE-09F1-3D92E0940C44}"/>
                </a:ext>
              </a:extLst>
            </p:cNvPr>
            <p:cNvSpPr/>
            <p:nvPr/>
          </p:nvSpPr>
          <p:spPr>
            <a:xfrm>
              <a:off x="1160250" y="4017800"/>
              <a:ext cx="97575" cy="10225"/>
            </a:xfrm>
            <a:custGeom>
              <a:avLst/>
              <a:gdLst/>
              <a:ahLst/>
              <a:cxnLst/>
              <a:rect l="l" t="t" r="r" b="b"/>
              <a:pathLst>
                <a:path w="3903" h="409" extrusionOk="0">
                  <a:moveTo>
                    <a:pt x="205" y="0"/>
                  </a:moveTo>
                  <a:cubicBezTo>
                    <a:pt x="92" y="0"/>
                    <a:pt x="0" y="91"/>
                    <a:pt x="0" y="204"/>
                  </a:cubicBezTo>
                  <a:cubicBezTo>
                    <a:pt x="0" y="318"/>
                    <a:pt x="92" y="409"/>
                    <a:pt x="205" y="409"/>
                  </a:cubicBezTo>
                  <a:cubicBezTo>
                    <a:pt x="207" y="409"/>
                    <a:pt x="209" y="409"/>
                    <a:pt x="210" y="409"/>
                  </a:cubicBezTo>
                  <a:lnTo>
                    <a:pt x="3699" y="409"/>
                  </a:lnTo>
                  <a:cubicBezTo>
                    <a:pt x="3811" y="409"/>
                    <a:pt x="3903" y="317"/>
                    <a:pt x="3903" y="204"/>
                  </a:cubicBezTo>
                  <a:cubicBezTo>
                    <a:pt x="3903" y="92"/>
                    <a:pt x="3811" y="0"/>
                    <a:pt x="3699" y="0"/>
                  </a:cubicBezTo>
                  <a:lnTo>
                    <a:pt x="210" y="0"/>
                  </a:lnTo>
                  <a:cubicBezTo>
                    <a:pt x="209" y="0"/>
                    <a:pt x="207" y="0"/>
                    <a:pt x="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67;p49">
              <a:extLst>
                <a:ext uri="{FF2B5EF4-FFF2-40B4-BE49-F238E27FC236}">
                  <a16:creationId xmlns:a16="http://schemas.microsoft.com/office/drawing/2014/main" id="{2D908290-57EC-3BE4-3F8C-E89C1496F6D3}"/>
                </a:ext>
              </a:extLst>
            </p:cNvPr>
            <p:cNvSpPr/>
            <p:nvPr/>
          </p:nvSpPr>
          <p:spPr>
            <a:xfrm>
              <a:off x="1160250" y="4039350"/>
              <a:ext cx="39875" cy="10200"/>
            </a:xfrm>
            <a:custGeom>
              <a:avLst/>
              <a:gdLst/>
              <a:ahLst/>
              <a:cxnLst/>
              <a:rect l="l" t="t" r="r" b="b"/>
              <a:pathLst>
                <a:path w="1595" h="408" extrusionOk="0">
                  <a:moveTo>
                    <a:pt x="205" y="0"/>
                  </a:moveTo>
                  <a:cubicBezTo>
                    <a:pt x="92" y="0"/>
                    <a:pt x="0" y="91"/>
                    <a:pt x="0" y="204"/>
                  </a:cubicBezTo>
                  <a:cubicBezTo>
                    <a:pt x="0" y="317"/>
                    <a:pt x="91" y="407"/>
                    <a:pt x="203" y="407"/>
                  </a:cubicBezTo>
                  <a:cubicBezTo>
                    <a:pt x="205" y="407"/>
                    <a:pt x="208" y="407"/>
                    <a:pt x="210" y="407"/>
                  </a:cubicBezTo>
                  <a:lnTo>
                    <a:pt x="1385" y="407"/>
                  </a:lnTo>
                  <a:cubicBezTo>
                    <a:pt x="1387" y="407"/>
                    <a:pt x="1390" y="407"/>
                    <a:pt x="1392" y="407"/>
                  </a:cubicBezTo>
                  <a:cubicBezTo>
                    <a:pt x="1504" y="407"/>
                    <a:pt x="1595" y="317"/>
                    <a:pt x="1595" y="204"/>
                  </a:cubicBezTo>
                  <a:cubicBezTo>
                    <a:pt x="1595" y="91"/>
                    <a:pt x="1503" y="0"/>
                    <a:pt x="1390" y="0"/>
                  </a:cubicBezTo>
                  <a:cubicBezTo>
                    <a:pt x="1388" y="0"/>
                    <a:pt x="1386" y="0"/>
                    <a:pt x="1385" y="0"/>
                  </a:cubicBezTo>
                  <a:lnTo>
                    <a:pt x="210" y="0"/>
                  </a:lnTo>
                  <a:cubicBezTo>
                    <a:pt x="209" y="0"/>
                    <a:pt x="207" y="0"/>
                    <a:pt x="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68;p49">
              <a:extLst>
                <a:ext uri="{FF2B5EF4-FFF2-40B4-BE49-F238E27FC236}">
                  <a16:creationId xmlns:a16="http://schemas.microsoft.com/office/drawing/2014/main" id="{C6E47E23-2EE4-0A78-8AC2-203636DE329B}"/>
                </a:ext>
              </a:extLst>
            </p:cNvPr>
            <p:cNvSpPr/>
            <p:nvPr/>
          </p:nvSpPr>
          <p:spPr>
            <a:xfrm>
              <a:off x="1160250" y="3814500"/>
              <a:ext cx="182850" cy="258850"/>
            </a:xfrm>
            <a:custGeom>
              <a:avLst/>
              <a:gdLst/>
              <a:ahLst/>
              <a:cxnLst/>
              <a:rect l="l" t="t" r="r" b="b"/>
              <a:pathLst>
                <a:path w="7314" h="10354" extrusionOk="0">
                  <a:moveTo>
                    <a:pt x="6586" y="0"/>
                  </a:moveTo>
                  <a:cubicBezTo>
                    <a:pt x="5977" y="0"/>
                    <a:pt x="5109" y="814"/>
                    <a:pt x="4030" y="2023"/>
                  </a:cubicBezTo>
                  <a:cubicBezTo>
                    <a:pt x="3982" y="2077"/>
                    <a:pt x="3958" y="2147"/>
                    <a:pt x="3962" y="2219"/>
                  </a:cubicBezTo>
                  <a:lnTo>
                    <a:pt x="3971" y="2341"/>
                  </a:lnTo>
                  <a:lnTo>
                    <a:pt x="3912" y="2334"/>
                  </a:lnTo>
                  <a:cubicBezTo>
                    <a:pt x="3900" y="2333"/>
                    <a:pt x="3889" y="2332"/>
                    <a:pt x="3878" y="2332"/>
                  </a:cubicBezTo>
                  <a:cubicBezTo>
                    <a:pt x="3802" y="2332"/>
                    <a:pt x="3728" y="2366"/>
                    <a:pt x="3677" y="2424"/>
                  </a:cubicBezTo>
                  <a:lnTo>
                    <a:pt x="3676" y="2426"/>
                  </a:lnTo>
                  <a:cubicBezTo>
                    <a:pt x="2211" y="4106"/>
                    <a:pt x="2108" y="5466"/>
                    <a:pt x="2178" y="6128"/>
                  </a:cubicBezTo>
                  <a:cubicBezTo>
                    <a:pt x="2186" y="6215"/>
                    <a:pt x="2222" y="6297"/>
                    <a:pt x="2280" y="6365"/>
                  </a:cubicBezTo>
                  <a:cubicBezTo>
                    <a:pt x="2199" y="6660"/>
                    <a:pt x="2146" y="6964"/>
                    <a:pt x="2124" y="7272"/>
                  </a:cubicBezTo>
                  <a:lnTo>
                    <a:pt x="210" y="7272"/>
                  </a:lnTo>
                  <a:cubicBezTo>
                    <a:pt x="208" y="7271"/>
                    <a:pt x="205" y="7271"/>
                    <a:pt x="203" y="7271"/>
                  </a:cubicBezTo>
                  <a:cubicBezTo>
                    <a:pt x="91" y="7271"/>
                    <a:pt x="0" y="7362"/>
                    <a:pt x="0" y="7474"/>
                  </a:cubicBezTo>
                  <a:cubicBezTo>
                    <a:pt x="0" y="7588"/>
                    <a:pt x="92" y="7679"/>
                    <a:pt x="205" y="7679"/>
                  </a:cubicBezTo>
                  <a:cubicBezTo>
                    <a:pt x="207" y="7679"/>
                    <a:pt x="209" y="7679"/>
                    <a:pt x="210" y="7679"/>
                  </a:cubicBezTo>
                  <a:lnTo>
                    <a:pt x="3699" y="7679"/>
                  </a:lnTo>
                  <a:cubicBezTo>
                    <a:pt x="3700" y="7679"/>
                    <a:pt x="3702" y="7679"/>
                    <a:pt x="3704" y="7679"/>
                  </a:cubicBezTo>
                  <a:cubicBezTo>
                    <a:pt x="3817" y="7679"/>
                    <a:pt x="3909" y="7588"/>
                    <a:pt x="3909" y="7474"/>
                  </a:cubicBezTo>
                  <a:cubicBezTo>
                    <a:pt x="3909" y="7362"/>
                    <a:pt x="3818" y="7271"/>
                    <a:pt x="3706" y="7271"/>
                  </a:cubicBezTo>
                  <a:cubicBezTo>
                    <a:pt x="3704" y="7271"/>
                    <a:pt x="3701" y="7271"/>
                    <a:pt x="3699" y="7272"/>
                  </a:cubicBezTo>
                  <a:lnTo>
                    <a:pt x="2532" y="7272"/>
                  </a:lnTo>
                  <a:cubicBezTo>
                    <a:pt x="2553" y="7013"/>
                    <a:pt x="2598" y="6755"/>
                    <a:pt x="2664" y="6505"/>
                  </a:cubicBezTo>
                  <a:cubicBezTo>
                    <a:pt x="2755" y="6490"/>
                    <a:pt x="2838" y="6447"/>
                    <a:pt x="2901" y="6382"/>
                  </a:cubicBezTo>
                  <a:cubicBezTo>
                    <a:pt x="3215" y="6064"/>
                    <a:pt x="3690" y="5579"/>
                    <a:pt x="4217" y="5021"/>
                  </a:cubicBezTo>
                  <a:cubicBezTo>
                    <a:pt x="4299" y="5090"/>
                    <a:pt x="4379" y="5163"/>
                    <a:pt x="4456" y="5241"/>
                  </a:cubicBezTo>
                  <a:cubicBezTo>
                    <a:pt x="4509" y="5294"/>
                    <a:pt x="4538" y="5368"/>
                    <a:pt x="4538" y="5443"/>
                  </a:cubicBezTo>
                  <a:lnTo>
                    <a:pt x="4538" y="10155"/>
                  </a:lnTo>
                  <a:cubicBezTo>
                    <a:pt x="4540" y="10266"/>
                    <a:pt x="4631" y="10354"/>
                    <a:pt x="4740" y="10354"/>
                  </a:cubicBezTo>
                  <a:cubicBezTo>
                    <a:pt x="4851" y="10354"/>
                    <a:pt x="4942" y="10266"/>
                    <a:pt x="4945" y="10155"/>
                  </a:cubicBezTo>
                  <a:lnTo>
                    <a:pt x="4945" y="5443"/>
                  </a:lnTo>
                  <a:cubicBezTo>
                    <a:pt x="4946" y="5261"/>
                    <a:pt x="4874" y="5086"/>
                    <a:pt x="4748" y="4956"/>
                  </a:cubicBezTo>
                  <a:cubicBezTo>
                    <a:pt x="4668" y="4876"/>
                    <a:pt x="4585" y="4799"/>
                    <a:pt x="4496" y="4725"/>
                  </a:cubicBezTo>
                  <a:cubicBezTo>
                    <a:pt x="4850" y="4343"/>
                    <a:pt x="5217" y="3939"/>
                    <a:pt x="5566" y="3537"/>
                  </a:cubicBezTo>
                  <a:cubicBezTo>
                    <a:pt x="5775" y="3300"/>
                    <a:pt x="5965" y="3070"/>
                    <a:pt x="6133" y="2858"/>
                  </a:cubicBezTo>
                  <a:cubicBezTo>
                    <a:pt x="6195" y="2769"/>
                    <a:pt x="6177" y="2648"/>
                    <a:pt x="6093" y="2582"/>
                  </a:cubicBezTo>
                  <a:cubicBezTo>
                    <a:pt x="6056" y="2552"/>
                    <a:pt x="6011" y="2538"/>
                    <a:pt x="5967" y="2538"/>
                  </a:cubicBezTo>
                  <a:cubicBezTo>
                    <a:pt x="5910" y="2538"/>
                    <a:pt x="5854" y="2561"/>
                    <a:pt x="5814" y="2606"/>
                  </a:cubicBezTo>
                  <a:cubicBezTo>
                    <a:pt x="5650" y="2813"/>
                    <a:pt x="5463" y="3038"/>
                    <a:pt x="5260" y="3271"/>
                  </a:cubicBezTo>
                  <a:cubicBezTo>
                    <a:pt x="4431" y="4221"/>
                    <a:pt x="3503" y="5189"/>
                    <a:pt x="2894" y="5811"/>
                  </a:cubicBezTo>
                  <a:cubicBezTo>
                    <a:pt x="3060" y="5388"/>
                    <a:pt x="3264" y="4982"/>
                    <a:pt x="3503" y="4596"/>
                  </a:cubicBezTo>
                  <a:cubicBezTo>
                    <a:pt x="3563" y="4501"/>
                    <a:pt x="3537" y="4375"/>
                    <a:pt x="3442" y="4314"/>
                  </a:cubicBezTo>
                  <a:cubicBezTo>
                    <a:pt x="3408" y="4292"/>
                    <a:pt x="3369" y="4281"/>
                    <a:pt x="3331" y="4281"/>
                  </a:cubicBezTo>
                  <a:cubicBezTo>
                    <a:pt x="3265" y="4281"/>
                    <a:pt x="3200" y="4313"/>
                    <a:pt x="3160" y="4373"/>
                  </a:cubicBezTo>
                  <a:cubicBezTo>
                    <a:pt x="2940" y="4726"/>
                    <a:pt x="2747" y="5094"/>
                    <a:pt x="2588" y="5477"/>
                  </a:cubicBezTo>
                  <a:cubicBezTo>
                    <a:pt x="2661" y="4818"/>
                    <a:pt x="2972" y="3870"/>
                    <a:pt x="3935" y="2747"/>
                  </a:cubicBezTo>
                  <a:lnTo>
                    <a:pt x="4130" y="2772"/>
                  </a:lnTo>
                  <a:cubicBezTo>
                    <a:pt x="4140" y="2773"/>
                    <a:pt x="4149" y="2773"/>
                    <a:pt x="4159" y="2773"/>
                  </a:cubicBezTo>
                  <a:cubicBezTo>
                    <a:pt x="4290" y="2773"/>
                    <a:pt x="4397" y="2663"/>
                    <a:pt x="4389" y="2529"/>
                  </a:cubicBezTo>
                  <a:lnTo>
                    <a:pt x="4371" y="2251"/>
                  </a:lnTo>
                  <a:cubicBezTo>
                    <a:pt x="5031" y="1515"/>
                    <a:pt x="5519" y="1035"/>
                    <a:pt x="5906" y="740"/>
                  </a:cubicBezTo>
                  <a:cubicBezTo>
                    <a:pt x="6084" y="605"/>
                    <a:pt x="6375" y="410"/>
                    <a:pt x="6576" y="410"/>
                  </a:cubicBezTo>
                  <a:cubicBezTo>
                    <a:pt x="6629" y="410"/>
                    <a:pt x="6676" y="424"/>
                    <a:pt x="6713" y="456"/>
                  </a:cubicBezTo>
                  <a:cubicBezTo>
                    <a:pt x="6866" y="590"/>
                    <a:pt x="6862" y="849"/>
                    <a:pt x="6700" y="1228"/>
                  </a:cubicBezTo>
                  <a:cubicBezTo>
                    <a:pt x="6690" y="1252"/>
                    <a:pt x="6673" y="1271"/>
                    <a:pt x="6649" y="1281"/>
                  </a:cubicBezTo>
                  <a:lnTo>
                    <a:pt x="6059" y="1537"/>
                  </a:lnTo>
                  <a:cubicBezTo>
                    <a:pt x="5877" y="1615"/>
                    <a:pt x="5876" y="1871"/>
                    <a:pt x="6056" y="1952"/>
                  </a:cubicBezTo>
                  <a:lnTo>
                    <a:pt x="6388" y="2101"/>
                  </a:lnTo>
                  <a:cubicBezTo>
                    <a:pt x="6415" y="2113"/>
                    <a:pt x="6443" y="2119"/>
                    <a:pt x="6471" y="2119"/>
                  </a:cubicBezTo>
                  <a:cubicBezTo>
                    <a:pt x="6542" y="2119"/>
                    <a:pt x="6610" y="2082"/>
                    <a:pt x="6649" y="2018"/>
                  </a:cubicBezTo>
                  <a:cubicBezTo>
                    <a:pt x="6700" y="1927"/>
                    <a:pt x="6676" y="1812"/>
                    <a:pt x="6591" y="1750"/>
                  </a:cubicBezTo>
                  <a:lnTo>
                    <a:pt x="6811" y="1655"/>
                  </a:lnTo>
                  <a:cubicBezTo>
                    <a:pt x="6931" y="1603"/>
                    <a:pt x="7026" y="1508"/>
                    <a:pt x="7076" y="1387"/>
                  </a:cubicBezTo>
                  <a:cubicBezTo>
                    <a:pt x="7313" y="829"/>
                    <a:pt x="7282" y="412"/>
                    <a:pt x="6981" y="150"/>
                  </a:cubicBezTo>
                  <a:lnTo>
                    <a:pt x="6982" y="150"/>
                  </a:lnTo>
                  <a:cubicBezTo>
                    <a:pt x="6866" y="48"/>
                    <a:pt x="6733" y="0"/>
                    <a:pt x="6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3817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graphicEl>
                                              <a:dgm id="{A3E86B4D-F45F-4285-AEC9-733F5FC6CD67}"/>
                                            </p:graphicEl>
                                          </p:spTgt>
                                        </p:tgtEl>
                                        <p:attrNameLst>
                                          <p:attrName>style.visibility</p:attrName>
                                        </p:attrNameLst>
                                      </p:cBhvr>
                                      <p:to>
                                        <p:strVal val="visible"/>
                                      </p:to>
                                    </p:set>
                                    <p:animEffect transition="in" filter="fade">
                                      <p:cBhvr>
                                        <p:cTn id="7" dur="500"/>
                                        <p:tgtEl>
                                          <p:spTgt spid="13">
                                            <p:graphicEl>
                                              <a:dgm id="{A3E86B4D-F45F-4285-AEC9-733F5FC6CD6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graphicEl>
                                              <a:dgm id="{43489944-96E8-4F2A-BA8D-C930AD1DBF03}"/>
                                            </p:graphicEl>
                                          </p:spTgt>
                                        </p:tgtEl>
                                        <p:attrNameLst>
                                          <p:attrName>style.visibility</p:attrName>
                                        </p:attrNameLst>
                                      </p:cBhvr>
                                      <p:to>
                                        <p:strVal val="visible"/>
                                      </p:to>
                                    </p:set>
                                    <p:animEffect transition="in" filter="fade">
                                      <p:cBhvr>
                                        <p:cTn id="12" dur="500"/>
                                        <p:tgtEl>
                                          <p:spTgt spid="13">
                                            <p:graphicEl>
                                              <a:dgm id="{43489944-96E8-4F2A-BA8D-C930AD1DBF0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graphicEl>
                                              <a:dgm id="{55CA0E05-2F5D-423A-B4C2-90E76D02B321}"/>
                                            </p:graphicEl>
                                          </p:spTgt>
                                        </p:tgtEl>
                                        <p:attrNameLst>
                                          <p:attrName>style.visibility</p:attrName>
                                        </p:attrNameLst>
                                      </p:cBhvr>
                                      <p:to>
                                        <p:strVal val="visible"/>
                                      </p:to>
                                    </p:set>
                                    <p:animEffect transition="in" filter="fade">
                                      <p:cBhvr>
                                        <p:cTn id="17" dur="500"/>
                                        <p:tgtEl>
                                          <p:spTgt spid="13">
                                            <p:graphicEl>
                                              <a:dgm id="{55CA0E05-2F5D-423A-B4C2-90E76D02B32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graphicEl>
                                              <a:dgm id="{87DF2460-08D0-4AB7-B4BE-E18AA76BB125}"/>
                                            </p:graphicEl>
                                          </p:spTgt>
                                        </p:tgtEl>
                                        <p:attrNameLst>
                                          <p:attrName>style.visibility</p:attrName>
                                        </p:attrNameLst>
                                      </p:cBhvr>
                                      <p:to>
                                        <p:strVal val="visible"/>
                                      </p:to>
                                    </p:set>
                                    <p:animEffect transition="in" filter="fade">
                                      <p:cBhvr>
                                        <p:cTn id="22" dur="500"/>
                                        <p:tgtEl>
                                          <p:spTgt spid="13">
                                            <p:graphicEl>
                                              <a:dgm id="{87DF2460-08D0-4AB7-B4BE-E18AA76BB12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graphicEl>
                                              <a:dgm id="{5A968A10-B540-423F-86A8-1037DA328817}"/>
                                            </p:graphicEl>
                                          </p:spTgt>
                                        </p:tgtEl>
                                        <p:attrNameLst>
                                          <p:attrName>style.visibility</p:attrName>
                                        </p:attrNameLst>
                                      </p:cBhvr>
                                      <p:to>
                                        <p:strVal val="visible"/>
                                      </p:to>
                                    </p:set>
                                    <p:animEffect transition="in" filter="fade">
                                      <p:cBhvr>
                                        <p:cTn id="27" dur="500"/>
                                        <p:tgtEl>
                                          <p:spTgt spid="13">
                                            <p:graphicEl>
                                              <a:dgm id="{5A968A10-B540-423F-86A8-1037DA328817}"/>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graphicEl>
                                              <a:dgm id="{6406D6A9-88CD-4B36-9CB1-4A3E8922CEAB}"/>
                                            </p:graphicEl>
                                          </p:spTgt>
                                        </p:tgtEl>
                                        <p:attrNameLst>
                                          <p:attrName>style.visibility</p:attrName>
                                        </p:attrNameLst>
                                      </p:cBhvr>
                                      <p:to>
                                        <p:strVal val="visible"/>
                                      </p:to>
                                    </p:set>
                                    <p:animEffect transition="in" filter="fade">
                                      <p:cBhvr>
                                        <p:cTn id="32" dur="500"/>
                                        <p:tgtEl>
                                          <p:spTgt spid="13">
                                            <p:graphicEl>
                                              <a:dgm id="{6406D6A9-88CD-4B36-9CB1-4A3E8922CEA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18" name="Google Shape;752;p59">
            <a:extLst>
              <a:ext uri="{FF2B5EF4-FFF2-40B4-BE49-F238E27FC236}">
                <a16:creationId xmlns:a16="http://schemas.microsoft.com/office/drawing/2014/main" id="{CF15C072-3ACC-85A9-CD6C-28723323FE76}"/>
              </a:ext>
            </a:extLst>
          </p:cNvPr>
          <p:cNvSpPr/>
          <p:nvPr/>
        </p:nvSpPr>
        <p:spPr>
          <a:xfrm>
            <a:off x="3458028" y="2714965"/>
            <a:ext cx="2227943" cy="1865084"/>
          </a:xfrm>
          <a:custGeom>
            <a:avLst/>
            <a:gdLst/>
            <a:ahLst/>
            <a:cxnLst/>
            <a:rect l="l" t="t" r="r" b="b"/>
            <a:pathLst>
              <a:path w="131696" h="100673" extrusionOk="0">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id="{1E0C538E-2DEB-E2F7-AECA-8C598333D6C2}"/>
              </a:ext>
            </a:extLst>
          </p:cNvPr>
          <p:cNvSpPr txBox="1"/>
          <p:nvPr/>
        </p:nvSpPr>
        <p:spPr>
          <a:xfrm>
            <a:off x="823684" y="1925419"/>
            <a:ext cx="7496629" cy="646331"/>
          </a:xfrm>
          <a:prstGeom prst="rect">
            <a:avLst/>
          </a:prstGeom>
          <a:noFill/>
        </p:spPr>
        <p:txBody>
          <a:bodyPr wrap="square">
            <a:spAutoFit/>
          </a:bodyPr>
          <a:lstStyle/>
          <a:p>
            <a:pPr algn="ctr"/>
            <a:r>
              <a:rPr lang="el-GR" sz="3600" u="sng" dirty="0">
                <a:solidFill>
                  <a:srgbClr val="865147"/>
                </a:solidFill>
                <a:latin typeface="Book Antiqua" panose="02040602050305030304" pitchFamily="18" charset="0"/>
              </a:rPr>
              <a:t>6. Παραγόμενο εκπαιδευτικό υλικό </a:t>
            </a:r>
          </a:p>
        </p:txBody>
      </p:sp>
      <p:pic>
        <p:nvPicPr>
          <p:cNvPr id="20" name="Εικόνα 19">
            <a:extLst>
              <a:ext uri="{FF2B5EF4-FFF2-40B4-BE49-F238E27FC236}">
                <a16:creationId xmlns:a16="http://schemas.microsoft.com/office/drawing/2014/main" id="{86B64074-C789-678A-67A0-F3F47CB988E7}"/>
              </a:ext>
            </a:extLst>
          </p:cNvPr>
          <p:cNvPicPr>
            <a:picLocks noChangeAspect="1"/>
          </p:cNvPicPr>
          <p:nvPr/>
        </p:nvPicPr>
        <p:blipFill>
          <a:blip r:embed="rId3"/>
          <a:stretch>
            <a:fillRect/>
          </a:stretch>
        </p:blipFill>
        <p:spPr>
          <a:xfrm>
            <a:off x="3577771" y="2844799"/>
            <a:ext cx="1988456" cy="12127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2" name="TextBox 1">
            <a:extLst>
              <a:ext uri="{FF2B5EF4-FFF2-40B4-BE49-F238E27FC236}">
                <a16:creationId xmlns:a16="http://schemas.microsoft.com/office/drawing/2014/main" id="{E530B121-CBF9-075A-EF0F-A868A35DCF46}"/>
              </a:ext>
            </a:extLst>
          </p:cNvPr>
          <p:cNvSpPr txBox="1"/>
          <p:nvPr/>
        </p:nvSpPr>
        <p:spPr>
          <a:xfrm>
            <a:off x="1371599" y="168930"/>
            <a:ext cx="6400801" cy="523220"/>
          </a:xfrm>
          <a:prstGeom prst="rect">
            <a:avLst/>
          </a:prstGeom>
          <a:noFill/>
        </p:spPr>
        <p:txBody>
          <a:bodyPr wrap="square">
            <a:spAutoFit/>
          </a:bodyPr>
          <a:lstStyle/>
          <a:p>
            <a:pPr algn="ctr"/>
            <a:r>
              <a:rPr lang="el-GR" sz="2800" u="sng" dirty="0">
                <a:solidFill>
                  <a:srgbClr val="865147"/>
                </a:solidFill>
                <a:latin typeface="Book Antiqua" panose="02040602050305030304" pitchFamily="18" charset="0"/>
              </a:rPr>
              <a:t>6. Παραγόμενο εκπαιδευτικό υλικό</a:t>
            </a:r>
            <a:r>
              <a:rPr lang="en-GB" sz="2800" u="sng" dirty="0">
                <a:solidFill>
                  <a:srgbClr val="865147"/>
                </a:solidFill>
                <a:latin typeface="Book Antiqua" panose="02040602050305030304" pitchFamily="18" charset="0"/>
              </a:rPr>
              <a:t> </a:t>
            </a:r>
            <a:r>
              <a:rPr lang="en-GB" sz="2800" u="sng" dirty="0">
                <a:solidFill>
                  <a:srgbClr val="865147"/>
                </a:solidFill>
                <a:latin typeface="Dancing Script" panose="020B0604020202020204" charset="0"/>
              </a:rPr>
              <a:t>1/</a:t>
            </a:r>
            <a:r>
              <a:rPr lang="el-GR" sz="2800" u="sng" dirty="0">
                <a:solidFill>
                  <a:srgbClr val="865147"/>
                </a:solidFill>
                <a:latin typeface="Book Antiqua" panose="02040602050305030304" pitchFamily="18" charset="0"/>
              </a:rPr>
              <a:t>4 </a:t>
            </a:r>
          </a:p>
        </p:txBody>
      </p:sp>
      <p:graphicFrame>
        <p:nvGraphicFramePr>
          <p:cNvPr id="5" name="Διάγραμμα 4">
            <a:extLst>
              <a:ext uri="{FF2B5EF4-FFF2-40B4-BE49-F238E27FC236}">
                <a16:creationId xmlns:a16="http://schemas.microsoft.com/office/drawing/2014/main" id="{BCC62934-D477-4BE6-9DAD-8D532B2D9C72}"/>
              </a:ext>
            </a:extLst>
          </p:cNvPr>
          <p:cNvGraphicFramePr/>
          <p:nvPr>
            <p:extLst>
              <p:ext uri="{D42A27DB-BD31-4B8C-83A1-F6EECF244321}">
                <p14:modId xmlns:p14="http://schemas.microsoft.com/office/powerpoint/2010/main" val="1179982479"/>
              </p:ext>
            </p:extLst>
          </p:nvPr>
        </p:nvGraphicFramePr>
        <p:xfrm>
          <a:off x="938891" y="884263"/>
          <a:ext cx="7266216" cy="4090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876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21B9666F-70E4-4484-B636-B66AC5FCFB30}"/>
                                            </p:graphicEl>
                                          </p:spTgt>
                                        </p:tgtEl>
                                        <p:attrNameLst>
                                          <p:attrName>style.visibility</p:attrName>
                                        </p:attrNameLst>
                                      </p:cBhvr>
                                      <p:to>
                                        <p:strVal val="visible"/>
                                      </p:to>
                                    </p:set>
                                    <p:animEffect transition="in" filter="fade">
                                      <p:cBhvr>
                                        <p:cTn id="7" dur="500"/>
                                        <p:tgtEl>
                                          <p:spTgt spid="5">
                                            <p:graphicEl>
                                              <a:dgm id="{21B9666F-70E4-4484-B636-B66AC5FCFB3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4C775A50-676F-4D82-AD42-A6E3C3196FA5}"/>
                                            </p:graphicEl>
                                          </p:spTgt>
                                        </p:tgtEl>
                                        <p:attrNameLst>
                                          <p:attrName>style.visibility</p:attrName>
                                        </p:attrNameLst>
                                      </p:cBhvr>
                                      <p:to>
                                        <p:strVal val="visible"/>
                                      </p:to>
                                    </p:set>
                                    <p:animEffect transition="in" filter="fade">
                                      <p:cBhvr>
                                        <p:cTn id="12" dur="500"/>
                                        <p:tgtEl>
                                          <p:spTgt spid="5">
                                            <p:graphicEl>
                                              <a:dgm id="{4C775A50-676F-4D82-AD42-A6E3C3196FA5}"/>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7CDBACD9-33C0-490E-B381-6D8CC34B1815}"/>
                                            </p:graphicEl>
                                          </p:spTgt>
                                        </p:tgtEl>
                                        <p:attrNameLst>
                                          <p:attrName>style.visibility</p:attrName>
                                        </p:attrNameLst>
                                      </p:cBhvr>
                                      <p:to>
                                        <p:strVal val="visible"/>
                                      </p:to>
                                    </p:set>
                                    <p:animEffect transition="in" filter="fade">
                                      <p:cBhvr>
                                        <p:cTn id="15" dur="500"/>
                                        <p:tgtEl>
                                          <p:spTgt spid="5">
                                            <p:graphicEl>
                                              <a:dgm id="{7CDBACD9-33C0-490E-B381-6D8CC34B181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B2E5853C-7514-481D-BD6F-23B746CE0F39}"/>
                                            </p:graphicEl>
                                          </p:spTgt>
                                        </p:tgtEl>
                                        <p:attrNameLst>
                                          <p:attrName>style.visibility</p:attrName>
                                        </p:attrNameLst>
                                      </p:cBhvr>
                                      <p:to>
                                        <p:strVal val="visible"/>
                                      </p:to>
                                    </p:set>
                                    <p:animEffect transition="in" filter="fade">
                                      <p:cBhvr>
                                        <p:cTn id="20" dur="500"/>
                                        <p:tgtEl>
                                          <p:spTgt spid="5">
                                            <p:graphicEl>
                                              <a:dgm id="{B2E5853C-7514-481D-BD6F-23B746CE0F39}"/>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C50FF16C-C517-484F-95EB-6F980B7CC72E}"/>
                                            </p:graphicEl>
                                          </p:spTgt>
                                        </p:tgtEl>
                                        <p:attrNameLst>
                                          <p:attrName>style.visibility</p:attrName>
                                        </p:attrNameLst>
                                      </p:cBhvr>
                                      <p:to>
                                        <p:strVal val="visible"/>
                                      </p:to>
                                    </p:set>
                                    <p:animEffect transition="in" filter="fade">
                                      <p:cBhvr>
                                        <p:cTn id="23" dur="500"/>
                                        <p:tgtEl>
                                          <p:spTgt spid="5">
                                            <p:graphicEl>
                                              <a:dgm id="{C50FF16C-C517-484F-95EB-6F980B7CC72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graphicEl>
                                              <a:dgm id="{FCE38D8F-22A6-4614-8CF1-E14F649C6C69}"/>
                                            </p:graphicEl>
                                          </p:spTgt>
                                        </p:tgtEl>
                                        <p:attrNameLst>
                                          <p:attrName>style.visibility</p:attrName>
                                        </p:attrNameLst>
                                      </p:cBhvr>
                                      <p:to>
                                        <p:strVal val="visible"/>
                                      </p:to>
                                    </p:set>
                                    <p:animEffect transition="in" filter="fade">
                                      <p:cBhvr>
                                        <p:cTn id="28" dur="500"/>
                                        <p:tgtEl>
                                          <p:spTgt spid="5">
                                            <p:graphicEl>
                                              <a:dgm id="{FCE38D8F-22A6-4614-8CF1-E14F649C6C69}"/>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graphicEl>
                                              <a:dgm id="{7A2A93E7-F8E5-464D-8D68-7D9093F16616}"/>
                                            </p:graphicEl>
                                          </p:spTgt>
                                        </p:tgtEl>
                                        <p:attrNameLst>
                                          <p:attrName>style.visibility</p:attrName>
                                        </p:attrNameLst>
                                      </p:cBhvr>
                                      <p:to>
                                        <p:strVal val="visible"/>
                                      </p:to>
                                    </p:set>
                                    <p:animEffect transition="in" filter="fade">
                                      <p:cBhvr>
                                        <p:cTn id="31" dur="500"/>
                                        <p:tgtEl>
                                          <p:spTgt spid="5">
                                            <p:graphicEl>
                                              <a:dgm id="{7A2A93E7-F8E5-464D-8D68-7D9093F1661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3" name="TextBox 2">
            <a:extLst>
              <a:ext uri="{FF2B5EF4-FFF2-40B4-BE49-F238E27FC236}">
                <a16:creationId xmlns:a16="http://schemas.microsoft.com/office/drawing/2014/main" id="{AD22AC7A-CAD8-FBE6-C6AA-9E30D1078748}"/>
              </a:ext>
            </a:extLst>
          </p:cNvPr>
          <p:cNvSpPr txBox="1"/>
          <p:nvPr/>
        </p:nvSpPr>
        <p:spPr>
          <a:xfrm>
            <a:off x="1298606" y="121197"/>
            <a:ext cx="6546786" cy="523220"/>
          </a:xfrm>
          <a:prstGeom prst="rect">
            <a:avLst/>
          </a:prstGeom>
          <a:noFill/>
        </p:spPr>
        <p:txBody>
          <a:bodyPr wrap="square">
            <a:spAutoFit/>
          </a:bodyPr>
          <a:lstStyle/>
          <a:p>
            <a:pPr algn="ctr"/>
            <a:r>
              <a:rPr lang="el-GR" sz="2800" u="sng" dirty="0">
                <a:solidFill>
                  <a:srgbClr val="865147"/>
                </a:solidFill>
                <a:latin typeface="Book Antiqua" panose="02040602050305030304" pitchFamily="18" charset="0"/>
              </a:rPr>
              <a:t>6. Παραγόμενο εκπαιδευτικό υλικό</a:t>
            </a:r>
            <a:r>
              <a:rPr lang="en-GB" sz="2800" u="sng" dirty="0">
                <a:solidFill>
                  <a:srgbClr val="865147"/>
                </a:solidFill>
                <a:latin typeface="Book Antiqua" panose="02040602050305030304" pitchFamily="18" charset="0"/>
              </a:rPr>
              <a:t> </a:t>
            </a:r>
            <a:r>
              <a:rPr lang="en-GB" sz="2800" u="sng" dirty="0">
                <a:solidFill>
                  <a:srgbClr val="865147"/>
                </a:solidFill>
                <a:latin typeface="Dancing Script" panose="020B0604020202020204" charset="0"/>
              </a:rPr>
              <a:t>2/</a:t>
            </a:r>
            <a:r>
              <a:rPr lang="el-GR" sz="2800" u="sng" dirty="0">
                <a:solidFill>
                  <a:srgbClr val="865147"/>
                </a:solidFill>
                <a:latin typeface="Book Antiqua" panose="02040602050305030304" pitchFamily="18" charset="0"/>
              </a:rPr>
              <a:t>4 </a:t>
            </a:r>
          </a:p>
        </p:txBody>
      </p:sp>
      <p:graphicFrame>
        <p:nvGraphicFramePr>
          <p:cNvPr id="4" name="Διάγραμμα 3">
            <a:extLst>
              <a:ext uri="{FF2B5EF4-FFF2-40B4-BE49-F238E27FC236}">
                <a16:creationId xmlns:a16="http://schemas.microsoft.com/office/drawing/2014/main" id="{1F483365-41E9-3E7A-439F-A5489931CD44}"/>
              </a:ext>
            </a:extLst>
          </p:cNvPr>
          <p:cNvGraphicFramePr/>
          <p:nvPr>
            <p:extLst>
              <p:ext uri="{D42A27DB-BD31-4B8C-83A1-F6EECF244321}">
                <p14:modId xmlns:p14="http://schemas.microsoft.com/office/powerpoint/2010/main" val="3382035086"/>
              </p:ext>
            </p:extLst>
          </p:nvPr>
        </p:nvGraphicFramePr>
        <p:xfrm>
          <a:off x="594359" y="814070"/>
          <a:ext cx="7955280" cy="4077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E1DDE37A-CA85-D54E-717D-0C93DEEAD92A}"/>
              </a:ext>
            </a:extLst>
          </p:cNvPr>
          <p:cNvSpPr txBox="1"/>
          <p:nvPr/>
        </p:nvSpPr>
        <p:spPr>
          <a:xfrm>
            <a:off x="1298606" y="4245828"/>
            <a:ext cx="6546786" cy="338554"/>
          </a:xfrm>
          <a:prstGeom prst="rect">
            <a:avLst/>
          </a:prstGeom>
          <a:noFill/>
        </p:spPr>
        <p:txBody>
          <a:bodyPr wrap="square" rtlCol="0">
            <a:spAutoFit/>
          </a:bodyPr>
          <a:lstStyle/>
          <a:p>
            <a:pPr algn="ctr"/>
            <a:r>
              <a:rPr lang="el-GR" sz="1600" b="1" i="1" dirty="0">
                <a:solidFill>
                  <a:srgbClr val="BE655B"/>
                </a:solidFill>
                <a:latin typeface="Book Antiqua" panose="02040602050305030304" pitchFamily="18" charset="0"/>
              </a:rPr>
              <a:t>Στάδια Ψηφιακής Αφήγησης</a:t>
            </a:r>
          </a:p>
        </p:txBody>
      </p:sp>
    </p:spTree>
    <p:extLst>
      <p:ext uri="{BB962C8B-B14F-4D97-AF65-F5344CB8AC3E}">
        <p14:creationId xmlns:p14="http://schemas.microsoft.com/office/powerpoint/2010/main" val="136440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1ACA8AD4-B243-4D36-A83D-FBBEBF25CC49}"/>
                                            </p:graphicEl>
                                          </p:spTgt>
                                        </p:tgtEl>
                                        <p:attrNameLst>
                                          <p:attrName>style.visibility</p:attrName>
                                        </p:attrNameLst>
                                      </p:cBhvr>
                                      <p:to>
                                        <p:strVal val="visible"/>
                                      </p:to>
                                    </p:set>
                                    <p:animEffect transition="in" filter="fade">
                                      <p:cBhvr>
                                        <p:cTn id="12" dur="500"/>
                                        <p:tgtEl>
                                          <p:spTgt spid="4">
                                            <p:graphicEl>
                                              <a:dgm id="{1ACA8AD4-B243-4D36-A83D-FBBEBF25CC4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5B9B5D74-DEAF-4B87-AE55-9A99CDC31F85}"/>
                                            </p:graphicEl>
                                          </p:spTgt>
                                        </p:tgtEl>
                                        <p:attrNameLst>
                                          <p:attrName>style.visibility</p:attrName>
                                        </p:attrNameLst>
                                      </p:cBhvr>
                                      <p:to>
                                        <p:strVal val="visible"/>
                                      </p:to>
                                    </p:set>
                                    <p:animEffect transition="in" filter="fade">
                                      <p:cBhvr>
                                        <p:cTn id="17" dur="500"/>
                                        <p:tgtEl>
                                          <p:spTgt spid="4">
                                            <p:graphicEl>
                                              <a:dgm id="{5B9B5D74-DEAF-4B87-AE55-9A99CDC31F85}"/>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graphicEl>
                                              <a:dgm id="{7E0856CF-54C0-4C66-865E-920208223391}"/>
                                            </p:graphicEl>
                                          </p:spTgt>
                                        </p:tgtEl>
                                        <p:attrNameLst>
                                          <p:attrName>style.visibility</p:attrName>
                                        </p:attrNameLst>
                                      </p:cBhvr>
                                      <p:to>
                                        <p:strVal val="visible"/>
                                      </p:to>
                                    </p:set>
                                    <p:animEffect transition="in" filter="fade">
                                      <p:cBhvr>
                                        <p:cTn id="20" dur="500"/>
                                        <p:tgtEl>
                                          <p:spTgt spid="4">
                                            <p:graphicEl>
                                              <a:dgm id="{7E0856CF-54C0-4C66-865E-920208223391}"/>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graphicEl>
                                              <a:dgm id="{E77D569D-C669-4618-8439-F84A922648E8}"/>
                                            </p:graphicEl>
                                          </p:spTgt>
                                        </p:tgtEl>
                                        <p:attrNameLst>
                                          <p:attrName>style.visibility</p:attrName>
                                        </p:attrNameLst>
                                      </p:cBhvr>
                                      <p:to>
                                        <p:strVal val="visible"/>
                                      </p:to>
                                    </p:set>
                                    <p:animEffect transition="in" filter="fade">
                                      <p:cBhvr>
                                        <p:cTn id="25" dur="500"/>
                                        <p:tgtEl>
                                          <p:spTgt spid="4">
                                            <p:graphicEl>
                                              <a:dgm id="{E77D569D-C669-4618-8439-F84A922648E8}"/>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graphicEl>
                                              <a:dgm id="{2B51CF02-75D6-48E6-8AED-D0E6F40DD54F}"/>
                                            </p:graphicEl>
                                          </p:spTgt>
                                        </p:tgtEl>
                                        <p:attrNameLst>
                                          <p:attrName>style.visibility</p:attrName>
                                        </p:attrNameLst>
                                      </p:cBhvr>
                                      <p:to>
                                        <p:strVal val="visible"/>
                                      </p:to>
                                    </p:set>
                                    <p:animEffect transition="in" filter="fade">
                                      <p:cBhvr>
                                        <p:cTn id="28" dur="500"/>
                                        <p:tgtEl>
                                          <p:spTgt spid="4">
                                            <p:graphicEl>
                                              <a:dgm id="{2B51CF02-75D6-48E6-8AED-D0E6F40DD54F}"/>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graphicEl>
                                              <a:dgm id="{316BDA75-61C6-4213-9B3D-87592D82061B}"/>
                                            </p:graphicEl>
                                          </p:spTgt>
                                        </p:tgtEl>
                                        <p:attrNameLst>
                                          <p:attrName>style.visibility</p:attrName>
                                        </p:attrNameLst>
                                      </p:cBhvr>
                                      <p:to>
                                        <p:strVal val="visible"/>
                                      </p:to>
                                    </p:set>
                                    <p:animEffect transition="in" filter="fade">
                                      <p:cBhvr>
                                        <p:cTn id="33" dur="500"/>
                                        <p:tgtEl>
                                          <p:spTgt spid="4">
                                            <p:graphicEl>
                                              <a:dgm id="{316BDA75-61C6-4213-9B3D-87592D82061B}"/>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graphicEl>
                                              <a:dgm id="{9415070F-2D83-4443-AEDE-C4CF06B10F78}"/>
                                            </p:graphicEl>
                                          </p:spTgt>
                                        </p:tgtEl>
                                        <p:attrNameLst>
                                          <p:attrName>style.visibility</p:attrName>
                                        </p:attrNameLst>
                                      </p:cBhvr>
                                      <p:to>
                                        <p:strVal val="visible"/>
                                      </p:to>
                                    </p:set>
                                    <p:animEffect transition="in" filter="fade">
                                      <p:cBhvr>
                                        <p:cTn id="36" dur="500"/>
                                        <p:tgtEl>
                                          <p:spTgt spid="4">
                                            <p:graphicEl>
                                              <a:dgm id="{9415070F-2D83-4443-AEDE-C4CF06B10F78}"/>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graphicEl>
                                              <a:dgm id="{6FD6BB9A-25C9-4905-BCDD-A1935A08E0AF}"/>
                                            </p:graphicEl>
                                          </p:spTgt>
                                        </p:tgtEl>
                                        <p:attrNameLst>
                                          <p:attrName>style.visibility</p:attrName>
                                        </p:attrNameLst>
                                      </p:cBhvr>
                                      <p:to>
                                        <p:strVal val="visible"/>
                                      </p:to>
                                    </p:set>
                                    <p:animEffect transition="in" filter="fade">
                                      <p:cBhvr>
                                        <p:cTn id="41" dur="500"/>
                                        <p:tgtEl>
                                          <p:spTgt spid="4">
                                            <p:graphicEl>
                                              <a:dgm id="{6FD6BB9A-25C9-4905-BCDD-A1935A08E0AF}"/>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graphicEl>
                                              <a:dgm id="{2D24D704-FA7C-4ED9-902D-0CB327586B10}"/>
                                            </p:graphicEl>
                                          </p:spTgt>
                                        </p:tgtEl>
                                        <p:attrNameLst>
                                          <p:attrName>style.visibility</p:attrName>
                                        </p:attrNameLst>
                                      </p:cBhvr>
                                      <p:to>
                                        <p:strVal val="visible"/>
                                      </p:to>
                                    </p:set>
                                    <p:animEffect transition="in" filter="fade">
                                      <p:cBhvr>
                                        <p:cTn id="44" dur="500"/>
                                        <p:tgtEl>
                                          <p:spTgt spid="4">
                                            <p:graphicEl>
                                              <a:dgm id="{2D24D704-FA7C-4ED9-902D-0CB327586B10}"/>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
                                            <p:graphicEl>
                                              <a:dgm id="{1ADAB34F-B3CC-45BB-B6FF-45CBC2C45FF4}"/>
                                            </p:graphicEl>
                                          </p:spTgt>
                                        </p:tgtEl>
                                        <p:attrNameLst>
                                          <p:attrName>style.visibility</p:attrName>
                                        </p:attrNameLst>
                                      </p:cBhvr>
                                      <p:to>
                                        <p:strVal val="visible"/>
                                      </p:to>
                                    </p:set>
                                    <p:animEffect transition="in" filter="fade">
                                      <p:cBhvr>
                                        <p:cTn id="49" dur="500"/>
                                        <p:tgtEl>
                                          <p:spTgt spid="4">
                                            <p:graphicEl>
                                              <a:dgm id="{1ADAB34F-B3CC-45BB-B6FF-45CBC2C45FF4}"/>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
                                            <p:graphicEl>
                                              <a:dgm id="{635453C4-4497-4389-9FA7-65CFDFA14136}"/>
                                            </p:graphicEl>
                                          </p:spTgt>
                                        </p:tgtEl>
                                        <p:attrNameLst>
                                          <p:attrName>style.visibility</p:attrName>
                                        </p:attrNameLst>
                                      </p:cBhvr>
                                      <p:to>
                                        <p:strVal val="visible"/>
                                      </p:to>
                                    </p:set>
                                    <p:animEffect transition="in" filter="fade">
                                      <p:cBhvr>
                                        <p:cTn id="52" dur="500"/>
                                        <p:tgtEl>
                                          <p:spTgt spid="4">
                                            <p:graphicEl>
                                              <a:dgm id="{635453C4-4497-4389-9FA7-65CFDFA141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17" name="TextBox 16">
            <a:extLst>
              <a:ext uri="{FF2B5EF4-FFF2-40B4-BE49-F238E27FC236}">
                <a16:creationId xmlns:a16="http://schemas.microsoft.com/office/drawing/2014/main" id="{1E0C538E-2DEB-E2F7-AECA-8C598333D6C2}"/>
              </a:ext>
            </a:extLst>
          </p:cNvPr>
          <p:cNvSpPr txBox="1"/>
          <p:nvPr/>
        </p:nvSpPr>
        <p:spPr>
          <a:xfrm>
            <a:off x="1371599" y="168930"/>
            <a:ext cx="6400801" cy="523220"/>
          </a:xfrm>
          <a:prstGeom prst="rect">
            <a:avLst/>
          </a:prstGeom>
          <a:noFill/>
        </p:spPr>
        <p:txBody>
          <a:bodyPr wrap="square">
            <a:spAutoFit/>
          </a:bodyPr>
          <a:lstStyle/>
          <a:p>
            <a:pPr algn="ctr"/>
            <a:r>
              <a:rPr lang="el-GR" sz="2800" u="sng" dirty="0">
                <a:solidFill>
                  <a:srgbClr val="865147"/>
                </a:solidFill>
                <a:latin typeface="Book Antiqua" panose="02040602050305030304" pitchFamily="18" charset="0"/>
              </a:rPr>
              <a:t>6. Παραγόμενο εκπαιδευτικό υλικό</a:t>
            </a:r>
            <a:r>
              <a:rPr lang="en-GB" sz="2800" u="sng" dirty="0">
                <a:solidFill>
                  <a:srgbClr val="865147"/>
                </a:solidFill>
                <a:latin typeface="Book Antiqua" panose="02040602050305030304" pitchFamily="18" charset="0"/>
              </a:rPr>
              <a:t> </a:t>
            </a:r>
            <a:r>
              <a:rPr lang="en" sz="2800" b="0" u="sng" dirty="0">
                <a:solidFill>
                  <a:srgbClr val="865147"/>
                </a:solidFill>
                <a:latin typeface="Dancing Script"/>
                <a:ea typeface="Dancing Script"/>
                <a:cs typeface="Dancing Script"/>
                <a:sym typeface="Dancing Script"/>
              </a:rPr>
              <a:t>3</a:t>
            </a:r>
            <a:r>
              <a:rPr lang="en-GB" sz="2800" u="sng" dirty="0">
                <a:solidFill>
                  <a:srgbClr val="865147"/>
                </a:solidFill>
                <a:latin typeface="Dancing Script" panose="020B0604020202020204" charset="0"/>
              </a:rPr>
              <a:t>/</a:t>
            </a:r>
            <a:r>
              <a:rPr lang="el-GR" sz="2800" u="sng" dirty="0">
                <a:solidFill>
                  <a:srgbClr val="865147"/>
                </a:solidFill>
                <a:latin typeface="Book Antiqua" panose="02040602050305030304" pitchFamily="18" charset="0"/>
              </a:rPr>
              <a:t>4 </a:t>
            </a:r>
          </a:p>
        </p:txBody>
      </p:sp>
      <p:graphicFrame>
        <p:nvGraphicFramePr>
          <p:cNvPr id="14" name="Διάγραμμα 13">
            <a:extLst>
              <a:ext uri="{FF2B5EF4-FFF2-40B4-BE49-F238E27FC236}">
                <a16:creationId xmlns:a16="http://schemas.microsoft.com/office/drawing/2014/main" id="{719F3469-F79E-1843-3EBC-11B05EEAAF33}"/>
              </a:ext>
            </a:extLst>
          </p:cNvPr>
          <p:cNvGraphicFramePr/>
          <p:nvPr>
            <p:extLst>
              <p:ext uri="{D42A27DB-BD31-4B8C-83A1-F6EECF244321}">
                <p14:modId xmlns:p14="http://schemas.microsoft.com/office/powerpoint/2010/main" val="2453980387"/>
              </p:ext>
            </p:extLst>
          </p:nvPr>
        </p:nvGraphicFramePr>
        <p:xfrm>
          <a:off x="605971" y="779942"/>
          <a:ext cx="7932058" cy="3947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474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graphicEl>
                                              <a:dgm id="{B633C40D-7428-47AD-8B44-DC3B33363BE9}"/>
                                            </p:graphicEl>
                                          </p:spTgt>
                                        </p:tgtEl>
                                        <p:attrNameLst>
                                          <p:attrName>style.visibility</p:attrName>
                                        </p:attrNameLst>
                                      </p:cBhvr>
                                      <p:to>
                                        <p:strVal val="visible"/>
                                      </p:to>
                                    </p:set>
                                    <p:animEffect transition="in" filter="fade">
                                      <p:cBhvr>
                                        <p:cTn id="7" dur="500"/>
                                        <p:tgtEl>
                                          <p:spTgt spid="14">
                                            <p:graphicEl>
                                              <a:dgm id="{B633C40D-7428-47AD-8B44-DC3B33363BE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graphicEl>
                                              <a:dgm id="{45A0CA8C-1284-40DE-BAA4-BBB643BD00ED}"/>
                                            </p:graphicEl>
                                          </p:spTgt>
                                        </p:tgtEl>
                                        <p:attrNameLst>
                                          <p:attrName>style.visibility</p:attrName>
                                        </p:attrNameLst>
                                      </p:cBhvr>
                                      <p:to>
                                        <p:strVal val="visible"/>
                                      </p:to>
                                    </p:set>
                                    <p:animEffect transition="in" filter="fade">
                                      <p:cBhvr>
                                        <p:cTn id="10" dur="500"/>
                                        <p:tgtEl>
                                          <p:spTgt spid="14">
                                            <p:graphicEl>
                                              <a:dgm id="{45A0CA8C-1284-40DE-BAA4-BBB643BD00ED}"/>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graphicEl>
                                              <a:dgm id="{90566EAC-63F8-444F-A64F-EE5411AFEBE7}"/>
                                            </p:graphicEl>
                                          </p:spTgt>
                                        </p:tgtEl>
                                        <p:attrNameLst>
                                          <p:attrName>style.visibility</p:attrName>
                                        </p:attrNameLst>
                                      </p:cBhvr>
                                      <p:to>
                                        <p:strVal val="visible"/>
                                      </p:to>
                                    </p:set>
                                    <p:animEffect transition="in" filter="fade">
                                      <p:cBhvr>
                                        <p:cTn id="15" dur="500"/>
                                        <p:tgtEl>
                                          <p:spTgt spid="14">
                                            <p:graphicEl>
                                              <a:dgm id="{90566EAC-63F8-444F-A64F-EE5411AFEBE7}"/>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graphicEl>
                                              <a:dgm id="{B163C70D-126B-4B30-9F4A-D603D635B772}"/>
                                            </p:graphicEl>
                                          </p:spTgt>
                                        </p:tgtEl>
                                        <p:attrNameLst>
                                          <p:attrName>style.visibility</p:attrName>
                                        </p:attrNameLst>
                                      </p:cBhvr>
                                      <p:to>
                                        <p:strVal val="visible"/>
                                      </p:to>
                                    </p:set>
                                    <p:animEffect transition="in" filter="fade">
                                      <p:cBhvr>
                                        <p:cTn id="18" dur="500"/>
                                        <p:tgtEl>
                                          <p:spTgt spid="14">
                                            <p:graphicEl>
                                              <a:dgm id="{B163C70D-126B-4B30-9F4A-D603D635B772}"/>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graphicEl>
                                              <a:dgm id="{473DDE1E-2172-4EAA-AE93-B0768C0E925B}"/>
                                            </p:graphicEl>
                                          </p:spTgt>
                                        </p:tgtEl>
                                        <p:attrNameLst>
                                          <p:attrName>style.visibility</p:attrName>
                                        </p:attrNameLst>
                                      </p:cBhvr>
                                      <p:to>
                                        <p:strVal val="visible"/>
                                      </p:to>
                                    </p:set>
                                    <p:animEffect transition="in" filter="fade">
                                      <p:cBhvr>
                                        <p:cTn id="23" dur="500"/>
                                        <p:tgtEl>
                                          <p:spTgt spid="14">
                                            <p:graphicEl>
                                              <a:dgm id="{473DDE1E-2172-4EAA-AE93-B0768C0E925B}"/>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graphicEl>
                                              <a:dgm id="{452DCAF6-6EEE-4300-B902-B38A322BD2DE}"/>
                                            </p:graphicEl>
                                          </p:spTgt>
                                        </p:tgtEl>
                                        <p:attrNameLst>
                                          <p:attrName>style.visibility</p:attrName>
                                        </p:attrNameLst>
                                      </p:cBhvr>
                                      <p:to>
                                        <p:strVal val="visible"/>
                                      </p:to>
                                    </p:set>
                                    <p:animEffect transition="in" filter="fade">
                                      <p:cBhvr>
                                        <p:cTn id="26" dur="500"/>
                                        <p:tgtEl>
                                          <p:spTgt spid="14">
                                            <p:graphicEl>
                                              <a:dgm id="{452DCAF6-6EEE-4300-B902-B38A322BD2DE}"/>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graphicEl>
                                              <a:dgm id="{17A0A2AB-C3A3-4C07-BFDE-153847FD2603}"/>
                                            </p:graphicEl>
                                          </p:spTgt>
                                        </p:tgtEl>
                                        <p:attrNameLst>
                                          <p:attrName>style.visibility</p:attrName>
                                        </p:attrNameLst>
                                      </p:cBhvr>
                                      <p:to>
                                        <p:strVal val="visible"/>
                                      </p:to>
                                    </p:set>
                                    <p:animEffect transition="in" filter="fade">
                                      <p:cBhvr>
                                        <p:cTn id="31" dur="500"/>
                                        <p:tgtEl>
                                          <p:spTgt spid="14">
                                            <p:graphicEl>
                                              <a:dgm id="{17A0A2AB-C3A3-4C07-BFDE-153847FD2603}"/>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graphicEl>
                                              <a:dgm id="{EE087108-A1F4-44DC-9954-BAC06C4BAC0F}"/>
                                            </p:graphicEl>
                                          </p:spTgt>
                                        </p:tgtEl>
                                        <p:attrNameLst>
                                          <p:attrName>style.visibility</p:attrName>
                                        </p:attrNameLst>
                                      </p:cBhvr>
                                      <p:to>
                                        <p:strVal val="visible"/>
                                      </p:to>
                                    </p:set>
                                    <p:animEffect transition="in" filter="fade">
                                      <p:cBhvr>
                                        <p:cTn id="34" dur="500"/>
                                        <p:tgtEl>
                                          <p:spTgt spid="14">
                                            <p:graphicEl>
                                              <a:dgm id="{EE087108-A1F4-44DC-9954-BAC06C4BAC0F}"/>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graphicEl>
                                              <a:dgm id="{BE9FB78C-6BB7-466C-9775-CD588F2E0BD9}"/>
                                            </p:graphicEl>
                                          </p:spTgt>
                                        </p:tgtEl>
                                        <p:attrNameLst>
                                          <p:attrName>style.visibility</p:attrName>
                                        </p:attrNameLst>
                                      </p:cBhvr>
                                      <p:to>
                                        <p:strVal val="visible"/>
                                      </p:to>
                                    </p:set>
                                    <p:animEffect transition="in" filter="fade">
                                      <p:cBhvr>
                                        <p:cTn id="39" dur="500"/>
                                        <p:tgtEl>
                                          <p:spTgt spid="14">
                                            <p:graphicEl>
                                              <a:dgm id="{BE9FB78C-6BB7-466C-9775-CD588F2E0BD9}"/>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graphicEl>
                                              <a:dgm id="{3E19B2A4-30AE-4455-80C0-A222125A1081}"/>
                                            </p:graphicEl>
                                          </p:spTgt>
                                        </p:tgtEl>
                                        <p:attrNameLst>
                                          <p:attrName>style.visibility</p:attrName>
                                        </p:attrNameLst>
                                      </p:cBhvr>
                                      <p:to>
                                        <p:strVal val="visible"/>
                                      </p:to>
                                    </p:set>
                                    <p:animEffect transition="in" filter="fade">
                                      <p:cBhvr>
                                        <p:cTn id="42" dur="500"/>
                                        <p:tgtEl>
                                          <p:spTgt spid="14">
                                            <p:graphicEl>
                                              <a:dgm id="{3E19B2A4-30AE-4455-80C0-A222125A108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17" name="TextBox 16">
            <a:extLst>
              <a:ext uri="{FF2B5EF4-FFF2-40B4-BE49-F238E27FC236}">
                <a16:creationId xmlns:a16="http://schemas.microsoft.com/office/drawing/2014/main" id="{1E0C538E-2DEB-E2F7-AECA-8C598333D6C2}"/>
              </a:ext>
            </a:extLst>
          </p:cNvPr>
          <p:cNvSpPr txBox="1"/>
          <p:nvPr/>
        </p:nvSpPr>
        <p:spPr>
          <a:xfrm>
            <a:off x="1371599" y="168930"/>
            <a:ext cx="6400801" cy="523220"/>
          </a:xfrm>
          <a:prstGeom prst="rect">
            <a:avLst/>
          </a:prstGeom>
          <a:noFill/>
        </p:spPr>
        <p:txBody>
          <a:bodyPr wrap="square">
            <a:spAutoFit/>
          </a:bodyPr>
          <a:lstStyle/>
          <a:p>
            <a:pPr algn="ctr"/>
            <a:r>
              <a:rPr lang="el-GR" sz="2800" u="sng" dirty="0">
                <a:solidFill>
                  <a:srgbClr val="865147"/>
                </a:solidFill>
                <a:latin typeface="Book Antiqua" panose="02040602050305030304" pitchFamily="18" charset="0"/>
              </a:rPr>
              <a:t>6. Παραγόμενο εκπαιδευτικό υλικό</a:t>
            </a:r>
            <a:r>
              <a:rPr lang="en-GB" sz="2800" u="sng" dirty="0">
                <a:solidFill>
                  <a:srgbClr val="865147"/>
                </a:solidFill>
                <a:latin typeface="Book Antiqua" panose="02040602050305030304" pitchFamily="18" charset="0"/>
              </a:rPr>
              <a:t> </a:t>
            </a:r>
            <a:r>
              <a:rPr lang="el-GR" sz="2800" u="sng" dirty="0">
                <a:solidFill>
                  <a:srgbClr val="865147"/>
                </a:solidFill>
                <a:latin typeface="Book Antiqua" panose="02040602050305030304" pitchFamily="18" charset="0"/>
              </a:rPr>
              <a:t>4</a:t>
            </a:r>
            <a:r>
              <a:rPr lang="en-GB" sz="2800" u="sng" dirty="0">
                <a:solidFill>
                  <a:srgbClr val="865147"/>
                </a:solidFill>
                <a:latin typeface="Book Antiqua" panose="02040602050305030304" pitchFamily="18" charset="0"/>
              </a:rPr>
              <a:t>/</a:t>
            </a:r>
            <a:r>
              <a:rPr lang="el-GR" sz="2800" u="sng" dirty="0">
                <a:solidFill>
                  <a:srgbClr val="865147"/>
                </a:solidFill>
                <a:latin typeface="Book Antiqua" panose="02040602050305030304" pitchFamily="18" charset="0"/>
              </a:rPr>
              <a:t>4 </a:t>
            </a:r>
          </a:p>
        </p:txBody>
      </p:sp>
      <p:graphicFrame>
        <p:nvGraphicFramePr>
          <p:cNvPr id="2" name="Διάγραμμα 1">
            <a:extLst>
              <a:ext uri="{FF2B5EF4-FFF2-40B4-BE49-F238E27FC236}">
                <a16:creationId xmlns:a16="http://schemas.microsoft.com/office/drawing/2014/main" id="{B939FD5A-B09F-12A0-0621-BFDF73EBDDAE}"/>
              </a:ext>
            </a:extLst>
          </p:cNvPr>
          <p:cNvGraphicFramePr/>
          <p:nvPr>
            <p:extLst>
              <p:ext uri="{D42A27DB-BD31-4B8C-83A1-F6EECF244321}">
                <p14:modId xmlns:p14="http://schemas.microsoft.com/office/powerpoint/2010/main" val="1297993376"/>
              </p:ext>
            </p:extLst>
          </p:nvPr>
        </p:nvGraphicFramePr>
        <p:xfrm>
          <a:off x="1523999" y="91601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Βέλος: Δεξιό 2">
            <a:extLst>
              <a:ext uri="{FF2B5EF4-FFF2-40B4-BE49-F238E27FC236}">
                <a16:creationId xmlns:a16="http://schemas.microsoft.com/office/drawing/2014/main" id="{8E1D2D4E-9707-968A-1C0C-B4F6AF9D931B}"/>
              </a:ext>
            </a:extLst>
          </p:cNvPr>
          <p:cNvSpPr/>
          <p:nvPr/>
        </p:nvSpPr>
        <p:spPr>
          <a:xfrm>
            <a:off x="2852058" y="4252496"/>
            <a:ext cx="682172" cy="319314"/>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a:p>
        </p:txBody>
      </p:sp>
      <p:sp>
        <p:nvSpPr>
          <p:cNvPr id="4" name="TextBox 3">
            <a:extLst>
              <a:ext uri="{FF2B5EF4-FFF2-40B4-BE49-F238E27FC236}">
                <a16:creationId xmlns:a16="http://schemas.microsoft.com/office/drawing/2014/main" id="{3366AD1C-95BB-317B-D37A-C72301E81A7E}"/>
              </a:ext>
            </a:extLst>
          </p:cNvPr>
          <p:cNvSpPr txBox="1"/>
          <p:nvPr/>
        </p:nvSpPr>
        <p:spPr>
          <a:xfrm>
            <a:off x="2928258" y="4258264"/>
            <a:ext cx="529772" cy="307777"/>
          </a:xfrm>
          <a:prstGeom prst="rect">
            <a:avLst/>
          </a:prstGeom>
          <a:noFill/>
        </p:spPr>
        <p:txBody>
          <a:bodyPr wrap="square" rtlCol="0">
            <a:spAutoFit/>
          </a:bodyPr>
          <a:lstStyle/>
          <a:p>
            <a:r>
              <a:rPr lang="el-GR" b="1" i="1" dirty="0">
                <a:solidFill>
                  <a:srgbClr val="B83C47"/>
                </a:solidFill>
                <a:latin typeface="Book Antiqua" panose="02040602050305030304" pitchFamily="18" charset="0"/>
              </a:rPr>
              <a:t>εδώ</a:t>
            </a:r>
          </a:p>
        </p:txBody>
      </p:sp>
      <p:sp>
        <p:nvSpPr>
          <p:cNvPr id="5" name="TextBox 4">
            <a:extLst>
              <a:ext uri="{FF2B5EF4-FFF2-40B4-BE49-F238E27FC236}">
                <a16:creationId xmlns:a16="http://schemas.microsoft.com/office/drawing/2014/main" id="{B3FDC937-C17A-9893-5EAC-045B31E2C7EE}"/>
              </a:ext>
            </a:extLst>
          </p:cNvPr>
          <p:cNvSpPr txBox="1"/>
          <p:nvPr/>
        </p:nvSpPr>
        <p:spPr>
          <a:xfrm>
            <a:off x="1828799" y="731347"/>
            <a:ext cx="5486400" cy="369332"/>
          </a:xfrm>
          <a:prstGeom prst="rect">
            <a:avLst/>
          </a:prstGeom>
          <a:noFill/>
        </p:spPr>
        <p:txBody>
          <a:bodyPr wrap="square" rtlCol="0">
            <a:spAutoFit/>
          </a:bodyPr>
          <a:lstStyle/>
          <a:p>
            <a:pPr algn="ctr"/>
            <a:r>
              <a:rPr lang="el-GR" sz="1800" b="1" i="1" dirty="0">
                <a:solidFill>
                  <a:srgbClr val="B83C47"/>
                </a:solidFill>
                <a:latin typeface="Book Antiqua" panose="02040602050305030304" pitchFamily="18" charset="0"/>
              </a:rPr>
              <a:t>Τεχνολογικά Μέσα</a:t>
            </a:r>
          </a:p>
        </p:txBody>
      </p:sp>
    </p:spTree>
    <p:extLst>
      <p:ext uri="{BB962C8B-B14F-4D97-AF65-F5344CB8AC3E}">
        <p14:creationId xmlns:p14="http://schemas.microsoft.com/office/powerpoint/2010/main" val="42416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F47BBC14-48FC-4560-A9AE-C2453B4ED943}"/>
                                            </p:graphicEl>
                                          </p:spTgt>
                                        </p:tgtEl>
                                        <p:attrNameLst>
                                          <p:attrName>style.visibility</p:attrName>
                                        </p:attrNameLst>
                                      </p:cBhvr>
                                      <p:to>
                                        <p:strVal val="visible"/>
                                      </p:to>
                                    </p:set>
                                    <p:animEffect transition="in" filter="fade">
                                      <p:cBhvr>
                                        <p:cTn id="12" dur="500"/>
                                        <p:tgtEl>
                                          <p:spTgt spid="2">
                                            <p:graphicEl>
                                              <a:dgm id="{F47BBC14-48FC-4560-A9AE-C2453B4ED943}"/>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4922AD90-6533-41DC-AD41-1E1AE317CD4B}"/>
                                            </p:graphicEl>
                                          </p:spTgt>
                                        </p:tgtEl>
                                        <p:attrNameLst>
                                          <p:attrName>style.visibility</p:attrName>
                                        </p:attrNameLst>
                                      </p:cBhvr>
                                      <p:to>
                                        <p:strVal val="visible"/>
                                      </p:to>
                                    </p:set>
                                    <p:animEffect transition="in" filter="fade">
                                      <p:cBhvr>
                                        <p:cTn id="15" dur="500"/>
                                        <p:tgtEl>
                                          <p:spTgt spid="2">
                                            <p:graphicEl>
                                              <a:dgm id="{4922AD90-6533-41DC-AD41-1E1AE317CD4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03AAEF0B-A61E-4E86-9174-51AC0E37B71F}"/>
                                            </p:graphicEl>
                                          </p:spTgt>
                                        </p:tgtEl>
                                        <p:attrNameLst>
                                          <p:attrName>style.visibility</p:attrName>
                                        </p:attrNameLst>
                                      </p:cBhvr>
                                      <p:to>
                                        <p:strVal val="visible"/>
                                      </p:to>
                                    </p:set>
                                    <p:animEffect transition="in" filter="fade">
                                      <p:cBhvr>
                                        <p:cTn id="20" dur="500"/>
                                        <p:tgtEl>
                                          <p:spTgt spid="2">
                                            <p:graphicEl>
                                              <a:dgm id="{03AAEF0B-A61E-4E86-9174-51AC0E37B71F}"/>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3D4E7F83-A097-48D0-9679-611EAC65245B}"/>
                                            </p:graphicEl>
                                          </p:spTgt>
                                        </p:tgtEl>
                                        <p:attrNameLst>
                                          <p:attrName>style.visibility</p:attrName>
                                        </p:attrNameLst>
                                      </p:cBhvr>
                                      <p:to>
                                        <p:strVal val="visible"/>
                                      </p:to>
                                    </p:set>
                                    <p:animEffect transition="in" filter="fade">
                                      <p:cBhvr>
                                        <p:cTn id="23" dur="500"/>
                                        <p:tgtEl>
                                          <p:spTgt spid="2">
                                            <p:graphicEl>
                                              <a:dgm id="{3D4E7F83-A097-48D0-9679-611EAC65245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850DFAB4-9FD9-4840-9EC1-64301BF046F8}"/>
                                            </p:graphicEl>
                                          </p:spTgt>
                                        </p:tgtEl>
                                        <p:attrNameLst>
                                          <p:attrName>style.visibility</p:attrName>
                                        </p:attrNameLst>
                                      </p:cBhvr>
                                      <p:to>
                                        <p:strVal val="visible"/>
                                      </p:to>
                                    </p:set>
                                    <p:animEffect transition="in" filter="fade">
                                      <p:cBhvr>
                                        <p:cTn id="28" dur="500"/>
                                        <p:tgtEl>
                                          <p:spTgt spid="2">
                                            <p:graphicEl>
                                              <a:dgm id="{850DFAB4-9FD9-4840-9EC1-64301BF046F8}"/>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7B7DD308-8FB0-43CE-883B-9EE8362BA440}"/>
                                            </p:graphicEl>
                                          </p:spTgt>
                                        </p:tgtEl>
                                        <p:attrNameLst>
                                          <p:attrName>style.visibility</p:attrName>
                                        </p:attrNameLst>
                                      </p:cBhvr>
                                      <p:to>
                                        <p:strVal val="visible"/>
                                      </p:to>
                                    </p:set>
                                    <p:animEffect transition="in" filter="fade">
                                      <p:cBhvr>
                                        <p:cTn id="31" dur="500"/>
                                        <p:tgtEl>
                                          <p:spTgt spid="2">
                                            <p:graphicEl>
                                              <a:dgm id="{7B7DD308-8FB0-43CE-883B-9EE8362BA440}"/>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graphicEl>
                                              <a:dgm id="{3B2FC754-2CE8-4C1A-B3B3-5F3718C0A140}"/>
                                            </p:graphicEl>
                                          </p:spTgt>
                                        </p:tgtEl>
                                        <p:attrNameLst>
                                          <p:attrName>style.visibility</p:attrName>
                                        </p:attrNameLst>
                                      </p:cBhvr>
                                      <p:to>
                                        <p:strVal val="visible"/>
                                      </p:to>
                                    </p:set>
                                    <p:animEffect transition="in" filter="fade">
                                      <p:cBhvr>
                                        <p:cTn id="36" dur="500"/>
                                        <p:tgtEl>
                                          <p:spTgt spid="2">
                                            <p:graphicEl>
                                              <a:dgm id="{3B2FC754-2CE8-4C1A-B3B3-5F3718C0A140}"/>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graphicEl>
                                              <a:dgm id="{0F379CCA-0178-474B-BC4F-0F889976E2E5}"/>
                                            </p:graphicEl>
                                          </p:spTgt>
                                        </p:tgtEl>
                                        <p:attrNameLst>
                                          <p:attrName>style.visibility</p:attrName>
                                        </p:attrNameLst>
                                      </p:cBhvr>
                                      <p:to>
                                        <p:strVal val="visible"/>
                                      </p:to>
                                    </p:set>
                                    <p:animEffect transition="in" filter="fade">
                                      <p:cBhvr>
                                        <p:cTn id="39" dur="500"/>
                                        <p:tgtEl>
                                          <p:spTgt spid="2">
                                            <p:graphicEl>
                                              <a:dgm id="{0F379CCA-0178-474B-BC4F-0F889976E2E5}"/>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animBg="1"/>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9" name="Google Shape;659;p51"/>
          <p:cNvSpPr txBox="1">
            <a:spLocks noGrp="1"/>
          </p:cNvSpPr>
          <p:nvPr>
            <p:ph type="title"/>
          </p:nvPr>
        </p:nvSpPr>
        <p:spPr>
          <a:xfrm>
            <a:off x="720000" y="1872178"/>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sz="3600" b="0" u="sng" dirty="0">
                <a:solidFill>
                  <a:srgbClr val="865147"/>
                </a:solidFill>
                <a:latin typeface="Book Antiqua" panose="02040602050305030304" pitchFamily="18" charset="0"/>
              </a:rPr>
              <a:t>7. Μεθοδολογία έρευνας</a:t>
            </a:r>
            <a:endParaRPr sz="3600" b="0" u="sng" dirty="0">
              <a:solidFill>
                <a:srgbClr val="865147"/>
              </a:solidFill>
              <a:latin typeface="Book Antiqua" panose="02040602050305030304" pitchFamily="18" charset="0"/>
            </a:endParaRPr>
          </a:p>
        </p:txBody>
      </p:sp>
      <p:grpSp>
        <p:nvGrpSpPr>
          <p:cNvPr id="12" name="Google Shape;9551;p90">
            <a:extLst>
              <a:ext uri="{FF2B5EF4-FFF2-40B4-BE49-F238E27FC236}">
                <a16:creationId xmlns:a16="http://schemas.microsoft.com/office/drawing/2014/main" id="{574BD9EB-FE1C-6554-8A49-444EB55E432E}"/>
              </a:ext>
            </a:extLst>
          </p:cNvPr>
          <p:cNvGrpSpPr/>
          <p:nvPr/>
        </p:nvGrpSpPr>
        <p:grpSpPr>
          <a:xfrm>
            <a:off x="3841596" y="2730385"/>
            <a:ext cx="1460807" cy="1293339"/>
            <a:chOff x="3950316" y="3820307"/>
            <a:chExt cx="369805" cy="353782"/>
          </a:xfrm>
        </p:grpSpPr>
        <p:sp>
          <p:nvSpPr>
            <p:cNvPr id="13" name="Google Shape;9552;p90">
              <a:extLst>
                <a:ext uri="{FF2B5EF4-FFF2-40B4-BE49-F238E27FC236}">
                  <a16:creationId xmlns:a16="http://schemas.microsoft.com/office/drawing/2014/main" id="{77DBB080-AEE2-97B9-54A9-6CE73D8A0A4E}"/>
                </a:ext>
              </a:extLst>
            </p:cNvPr>
            <p:cNvSpPr/>
            <p:nvPr/>
          </p:nvSpPr>
          <p:spPr>
            <a:xfrm>
              <a:off x="4040561" y="3880991"/>
              <a:ext cx="99802" cy="28383"/>
            </a:xfrm>
            <a:custGeom>
              <a:avLst/>
              <a:gdLst/>
              <a:ahLst/>
              <a:cxnLst/>
              <a:rect l="l" t="t" r="r" b="b"/>
              <a:pathLst>
                <a:path w="3133" h="891" extrusionOk="0">
                  <a:moveTo>
                    <a:pt x="1572" y="1"/>
                  </a:moveTo>
                  <a:cubicBezTo>
                    <a:pt x="1001" y="1"/>
                    <a:pt x="465" y="227"/>
                    <a:pt x="60" y="632"/>
                  </a:cubicBezTo>
                  <a:cubicBezTo>
                    <a:pt x="1" y="691"/>
                    <a:pt x="1" y="787"/>
                    <a:pt x="60" y="846"/>
                  </a:cubicBezTo>
                  <a:cubicBezTo>
                    <a:pt x="84" y="876"/>
                    <a:pt x="123" y="891"/>
                    <a:pt x="165" y="891"/>
                  </a:cubicBezTo>
                  <a:cubicBezTo>
                    <a:pt x="206" y="891"/>
                    <a:pt x="251" y="876"/>
                    <a:pt x="287" y="846"/>
                  </a:cubicBezTo>
                  <a:cubicBezTo>
                    <a:pt x="632" y="513"/>
                    <a:pt x="1072" y="310"/>
                    <a:pt x="1572" y="310"/>
                  </a:cubicBezTo>
                  <a:cubicBezTo>
                    <a:pt x="2061" y="310"/>
                    <a:pt x="2501" y="513"/>
                    <a:pt x="2846" y="846"/>
                  </a:cubicBezTo>
                  <a:cubicBezTo>
                    <a:pt x="2876" y="876"/>
                    <a:pt x="2918" y="891"/>
                    <a:pt x="2960" y="891"/>
                  </a:cubicBezTo>
                  <a:cubicBezTo>
                    <a:pt x="3001" y="891"/>
                    <a:pt x="3043" y="876"/>
                    <a:pt x="3073" y="846"/>
                  </a:cubicBezTo>
                  <a:cubicBezTo>
                    <a:pt x="3132" y="787"/>
                    <a:pt x="3132" y="691"/>
                    <a:pt x="3073" y="632"/>
                  </a:cubicBezTo>
                  <a:cubicBezTo>
                    <a:pt x="2668" y="227"/>
                    <a:pt x="2132" y="1"/>
                    <a:pt x="1572" y="1"/>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accent1"/>
                </a:solidFill>
                <a:effectLst>
                  <a:outerShdw blurRad="38100" dist="25400" dir="5400000" algn="ctr" rotWithShape="0">
                    <a:srgbClr val="6E747A">
                      <a:alpha val="43000"/>
                    </a:srgbClr>
                  </a:outerShdw>
                </a:effectLst>
              </a:endParaRPr>
            </a:p>
          </p:txBody>
        </p:sp>
        <p:sp>
          <p:nvSpPr>
            <p:cNvPr id="14" name="Google Shape;9553;p90">
              <a:extLst>
                <a:ext uri="{FF2B5EF4-FFF2-40B4-BE49-F238E27FC236}">
                  <a16:creationId xmlns:a16="http://schemas.microsoft.com/office/drawing/2014/main" id="{57AD350A-676B-BC31-8F15-C2806BDC5E0E}"/>
                </a:ext>
              </a:extLst>
            </p:cNvPr>
            <p:cNvSpPr/>
            <p:nvPr/>
          </p:nvSpPr>
          <p:spPr>
            <a:xfrm>
              <a:off x="3950316" y="3820307"/>
              <a:ext cx="369805" cy="353782"/>
            </a:xfrm>
            <a:custGeom>
              <a:avLst/>
              <a:gdLst/>
              <a:ahLst/>
              <a:cxnLst/>
              <a:rect l="l" t="t" r="r" b="b"/>
              <a:pathLst>
                <a:path w="11609" h="11106" extrusionOk="0">
                  <a:moveTo>
                    <a:pt x="7358" y="6728"/>
                  </a:moveTo>
                  <a:lnTo>
                    <a:pt x="7799" y="7156"/>
                  </a:lnTo>
                  <a:lnTo>
                    <a:pt x="7513" y="7442"/>
                  </a:lnTo>
                  <a:lnTo>
                    <a:pt x="7084" y="7014"/>
                  </a:lnTo>
                  <a:cubicBezTo>
                    <a:pt x="7180" y="6918"/>
                    <a:pt x="7275" y="6835"/>
                    <a:pt x="7358" y="6728"/>
                  </a:cubicBezTo>
                  <a:close/>
                  <a:moveTo>
                    <a:pt x="4395" y="358"/>
                  </a:moveTo>
                  <a:cubicBezTo>
                    <a:pt x="5337" y="358"/>
                    <a:pt x="6281" y="715"/>
                    <a:pt x="7001" y="1429"/>
                  </a:cubicBezTo>
                  <a:cubicBezTo>
                    <a:pt x="8370" y="2799"/>
                    <a:pt x="8430" y="4942"/>
                    <a:pt x="7239" y="6382"/>
                  </a:cubicBezTo>
                  <a:cubicBezTo>
                    <a:pt x="7096" y="6561"/>
                    <a:pt x="6930" y="6728"/>
                    <a:pt x="6763" y="6859"/>
                  </a:cubicBezTo>
                  <a:cubicBezTo>
                    <a:pt x="6075" y="7434"/>
                    <a:pt x="5230" y="7723"/>
                    <a:pt x="4386" y="7723"/>
                  </a:cubicBezTo>
                  <a:cubicBezTo>
                    <a:pt x="3448" y="7723"/>
                    <a:pt x="2513" y="7365"/>
                    <a:pt x="1798" y="6644"/>
                  </a:cubicBezTo>
                  <a:cubicBezTo>
                    <a:pt x="357" y="5192"/>
                    <a:pt x="357" y="2870"/>
                    <a:pt x="1798" y="1429"/>
                  </a:cubicBezTo>
                  <a:cubicBezTo>
                    <a:pt x="2512" y="715"/>
                    <a:pt x="3453" y="358"/>
                    <a:pt x="4395" y="358"/>
                  </a:cubicBezTo>
                  <a:close/>
                  <a:moveTo>
                    <a:pt x="8226" y="7228"/>
                  </a:moveTo>
                  <a:cubicBezTo>
                    <a:pt x="8260" y="7228"/>
                    <a:pt x="8293" y="7240"/>
                    <a:pt x="8311" y="7264"/>
                  </a:cubicBezTo>
                  <a:lnTo>
                    <a:pt x="8763" y="7668"/>
                  </a:lnTo>
                  <a:lnTo>
                    <a:pt x="8001" y="8430"/>
                  </a:lnTo>
                  <a:lnTo>
                    <a:pt x="7620" y="7966"/>
                  </a:lnTo>
                  <a:cubicBezTo>
                    <a:pt x="7573" y="7918"/>
                    <a:pt x="7573" y="7835"/>
                    <a:pt x="7620" y="7787"/>
                  </a:cubicBezTo>
                  <a:lnTo>
                    <a:pt x="8132" y="7264"/>
                  </a:lnTo>
                  <a:cubicBezTo>
                    <a:pt x="8156" y="7240"/>
                    <a:pt x="8192" y="7228"/>
                    <a:pt x="8226" y="7228"/>
                  </a:cubicBezTo>
                  <a:close/>
                  <a:moveTo>
                    <a:pt x="9013" y="7871"/>
                  </a:moveTo>
                  <a:lnTo>
                    <a:pt x="10871" y="9514"/>
                  </a:lnTo>
                  <a:cubicBezTo>
                    <a:pt x="11192" y="9800"/>
                    <a:pt x="11204" y="10276"/>
                    <a:pt x="10906" y="10573"/>
                  </a:cubicBezTo>
                  <a:cubicBezTo>
                    <a:pt x="10765" y="10715"/>
                    <a:pt x="10580" y="10784"/>
                    <a:pt x="10396" y="10784"/>
                  </a:cubicBezTo>
                  <a:cubicBezTo>
                    <a:pt x="10193" y="10784"/>
                    <a:pt x="9990" y="10700"/>
                    <a:pt x="9847" y="10538"/>
                  </a:cubicBezTo>
                  <a:lnTo>
                    <a:pt x="8227" y="8668"/>
                  </a:lnTo>
                  <a:lnTo>
                    <a:pt x="9013" y="7871"/>
                  </a:lnTo>
                  <a:close/>
                  <a:moveTo>
                    <a:pt x="4423" y="1"/>
                  </a:moveTo>
                  <a:cubicBezTo>
                    <a:pt x="3396" y="1"/>
                    <a:pt x="2370" y="394"/>
                    <a:pt x="1584" y="1179"/>
                  </a:cubicBezTo>
                  <a:cubicBezTo>
                    <a:pt x="0" y="2775"/>
                    <a:pt x="0" y="5299"/>
                    <a:pt x="1560" y="6883"/>
                  </a:cubicBezTo>
                  <a:cubicBezTo>
                    <a:pt x="2340" y="7663"/>
                    <a:pt x="3364" y="8052"/>
                    <a:pt x="4389" y="8052"/>
                  </a:cubicBezTo>
                  <a:cubicBezTo>
                    <a:pt x="5257" y="8052"/>
                    <a:pt x="6126" y="7773"/>
                    <a:pt x="6846" y="7216"/>
                  </a:cubicBezTo>
                  <a:lnTo>
                    <a:pt x="7323" y="7692"/>
                  </a:lnTo>
                  <a:cubicBezTo>
                    <a:pt x="7239" y="7859"/>
                    <a:pt x="7263" y="8049"/>
                    <a:pt x="7394" y="8180"/>
                  </a:cubicBezTo>
                  <a:lnTo>
                    <a:pt x="9644" y="10752"/>
                  </a:lnTo>
                  <a:cubicBezTo>
                    <a:pt x="9847" y="10986"/>
                    <a:pt x="10133" y="11105"/>
                    <a:pt x="10421" y="11105"/>
                  </a:cubicBezTo>
                  <a:cubicBezTo>
                    <a:pt x="10690" y="11105"/>
                    <a:pt x="10961" y="11001"/>
                    <a:pt x="11168" y="10788"/>
                  </a:cubicBezTo>
                  <a:cubicBezTo>
                    <a:pt x="11609" y="10359"/>
                    <a:pt x="11573" y="9657"/>
                    <a:pt x="11133" y="9264"/>
                  </a:cubicBezTo>
                  <a:lnTo>
                    <a:pt x="8573" y="7014"/>
                  </a:lnTo>
                  <a:cubicBezTo>
                    <a:pt x="8483" y="6939"/>
                    <a:pt x="8369" y="6897"/>
                    <a:pt x="8259" y="6897"/>
                  </a:cubicBezTo>
                  <a:cubicBezTo>
                    <a:pt x="8194" y="6897"/>
                    <a:pt x="8130" y="6911"/>
                    <a:pt x="8073" y="6942"/>
                  </a:cubicBezTo>
                  <a:lnTo>
                    <a:pt x="7596" y="6454"/>
                  </a:lnTo>
                  <a:cubicBezTo>
                    <a:pt x="8811" y="4894"/>
                    <a:pt x="8704" y="2632"/>
                    <a:pt x="7263" y="1179"/>
                  </a:cubicBezTo>
                  <a:cubicBezTo>
                    <a:pt x="6477" y="394"/>
                    <a:pt x="5450" y="1"/>
                    <a:pt x="4423" y="1"/>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accent1"/>
                </a:solidFill>
                <a:effectLst>
                  <a:outerShdw blurRad="38100" dist="25400" dir="5400000" algn="ctr" rotWithShape="0">
                    <a:srgbClr val="6E747A">
                      <a:alpha val="43000"/>
                    </a:srgbClr>
                  </a:outerShdw>
                </a:effectLst>
              </a:endParaRPr>
            </a:p>
          </p:txBody>
        </p:sp>
        <p:sp>
          <p:nvSpPr>
            <p:cNvPr id="15" name="Google Shape;9554;p90">
              <a:extLst>
                <a:ext uri="{FF2B5EF4-FFF2-40B4-BE49-F238E27FC236}">
                  <a16:creationId xmlns:a16="http://schemas.microsoft.com/office/drawing/2014/main" id="{0FB64CDF-3CC1-212A-3AEE-21B900B16AC9}"/>
                </a:ext>
              </a:extLst>
            </p:cNvPr>
            <p:cNvSpPr/>
            <p:nvPr/>
          </p:nvSpPr>
          <p:spPr>
            <a:xfrm>
              <a:off x="4098219" y="3850602"/>
              <a:ext cx="101299" cy="195781"/>
            </a:xfrm>
            <a:custGeom>
              <a:avLst/>
              <a:gdLst/>
              <a:ahLst/>
              <a:cxnLst/>
              <a:rect l="l" t="t" r="r" b="b"/>
              <a:pathLst>
                <a:path w="3180" h="6146" extrusionOk="0">
                  <a:moveTo>
                    <a:pt x="194" y="1"/>
                  </a:moveTo>
                  <a:cubicBezTo>
                    <a:pt x="120" y="1"/>
                    <a:pt x="58" y="57"/>
                    <a:pt x="36" y="133"/>
                  </a:cubicBezTo>
                  <a:cubicBezTo>
                    <a:pt x="24" y="228"/>
                    <a:pt x="84" y="300"/>
                    <a:pt x="179" y="312"/>
                  </a:cubicBezTo>
                  <a:cubicBezTo>
                    <a:pt x="775" y="407"/>
                    <a:pt x="1322" y="669"/>
                    <a:pt x="1739" y="1110"/>
                  </a:cubicBezTo>
                  <a:cubicBezTo>
                    <a:pt x="2822" y="2193"/>
                    <a:pt x="2822" y="3967"/>
                    <a:pt x="1739" y="5050"/>
                  </a:cubicBezTo>
                  <a:cubicBezTo>
                    <a:pt x="1286" y="5479"/>
                    <a:pt x="739" y="5765"/>
                    <a:pt x="143" y="5836"/>
                  </a:cubicBezTo>
                  <a:cubicBezTo>
                    <a:pt x="60" y="5848"/>
                    <a:pt x="1" y="5932"/>
                    <a:pt x="13" y="6015"/>
                  </a:cubicBezTo>
                  <a:cubicBezTo>
                    <a:pt x="24" y="6086"/>
                    <a:pt x="84" y="6146"/>
                    <a:pt x="179" y="6146"/>
                  </a:cubicBezTo>
                  <a:lnTo>
                    <a:pt x="203" y="6146"/>
                  </a:lnTo>
                  <a:cubicBezTo>
                    <a:pt x="870" y="6063"/>
                    <a:pt x="1489" y="5753"/>
                    <a:pt x="1977" y="5277"/>
                  </a:cubicBezTo>
                  <a:cubicBezTo>
                    <a:pt x="3180" y="4062"/>
                    <a:pt x="3180" y="2086"/>
                    <a:pt x="1977" y="883"/>
                  </a:cubicBezTo>
                  <a:cubicBezTo>
                    <a:pt x="1501" y="407"/>
                    <a:pt x="894" y="97"/>
                    <a:pt x="215" y="2"/>
                  </a:cubicBezTo>
                  <a:cubicBezTo>
                    <a:pt x="208" y="1"/>
                    <a:pt x="201" y="1"/>
                    <a:pt x="194" y="1"/>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accent1"/>
                </a:solidFill>
                <a:effectLst>
                  <a:outerShdw blurRad="38100" dist="25400" dir="5400000" algn="ctr" rotWithShape="0">
                    <a:srgbClr val="6E747A">
                      <a:alpha val="43000"/>
                    </a:srgbClr>
                  </a:outerShdw>
                </a:effectLst>
              </a:endParaRPr>
            </a:p>
          </p:txBody>
        </p:sp>
        <p:sp>
          <p:nvSpPr>
            <p:cNvPr id="16" name="Google Shape;9555;p90">
              <a:extLst>
                <a:ext uri="{FF2B5EF4-FFF2-40B4-BE49-F238E27FC236}">
                  <a16:creationId xmlns:a16="http://schemas.microsoft.com/office/drawing/2014/main" id="{E216712F-CC51-D5EC-281F-6D72493AB0E5}"/>
                </a:ext>
              </a:extLst>
            </p:cNvPr>
            <p:cNvSpPr/>
            <p:nvPr/>
          </p:nvSpPr>
          <p:spPr>
            <a:xfrm>
              <a:off x="3981789" y="3849136"/>
              <a:ext cx="103178" cy="198011"/>
            </a:xfrm>
            <a:custGeom>
              <a:avLst/>
              <a:gdLst/>
              <a:ahLst/>
              <a:cxnLst/>
              <a:rect l="l" t="t" r="r" b="b"/>
              <a:pathLst>
                <a:path w="3239" h="6216" extrusionOk="0">
                  <a:moveTo>
                    <a:pt x="3036" y="1"/>
                  </a:moveTo>
                  <a:cubicBezTo>
                    <a:pt x="2346" y="120"/>
                    <a:pt x="1703" y="441"/>
                    <a:pt x="1215" y="929"/>
                  </a:cubicBezTo>
                  <a:cubicBezTo>
                    <a:pt x="0" y="2132"/>
                    <a:pt x="0" y="4108"/>
                    <a:pt x="1215" y="5323"/>
                  </a:cubicBezTo>
                  <a:cubicBezTo>
                    <a:pt x="1715" y="5823"/>
                    <a:pt x="2346" y="6120"/>
                    <a:pt x="3036" y="6216"/>
                  </a:cubicBezTo>
                  <a:lnTo>
                    <a:pt x="3060" y="6216"/>
                  </a:lnTo>
                  <a:cubicBezTo>
                    <a:pt x="3132" y="6216"/>
                    <a:pt x="3203" y="6156"/>
                    <a:pt x="3215" y="6061"/>
                  </a:cubicBezTo>
                  <a:cubicBezTo>
                    <a:pt x="3239" y="5978"/>
                    <a:pt x="3156" y="5894"/>
                    <a:pt x="3072" y="5882"/>
                  </a:cubicBezTo>
                  <a:cubicBezTo>
                    <a:pt x="2441" y="5811"/>
                    <a:pt x="1882" y="5537"/>
                    <a:pt x="1429" y="5085"/>
                  </a:cubicBezTo>
                  <a:cubicBezTo>
                    <a:pt x="346" y="3989"/>
                    <a:pt x="346" y="2215"/>
                    <a:pt x="1429" y="1132"/>
                  </a:cubicBezTo>
                  <a:cubicBezTo>
                    <a:pt x="1882" y="691"/>
                    <a:pt x="2441" y="405"/>
                    <a:pt x="3072" y="334"/>
                  </a:cubicBezTo>
                  <a:cubicBezTo>
                    <a:pt x="3156" y="322"/>
                    <a:pt x="3215" y="239"/>
                    <a:pt x="3215" y="155"/>
                  </a:cubicBezTo>
                  <a:cubicBezTo>
                    <a:pt x="3203" y="60"/>
                    <a:pt x="3132" y="1"/>
                    <a:pt x="3036" y="1"/>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ln w="0"/>
                <a:solidFill>
                  <a:schemeClr val="accent1"/>
                </a:solidFill>
                <a:effectLst>
                  <a:outerShdw blurRad="38100" dist="25400" dir="5400000" algn="ctr" rotWithShape="0">
                    <a:srgbClr val="6E747A">
                      <a:alpha val="43000"/>
                    </a:srgbClr>
                  </a:outerShdw>
                </a:effectLst>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52"/>
          <p:cNvSpPr txBox="1">
            <a:spLocks noGrp="1"/>
          </p:cNvSpPr>
          <p:nvPr>
            <p:ph type="title"/>
          </p:nvPr>
        </p:nvSpPr>
        <p:spPr>
          <a:xfrm>
            <a:off x="1397850" y="156960"/>
            <a:ext cx="6348300" cy="54124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2800" b="0" u="sng" dirty="0">
                <a:solidFill>
                  <a:srgbClr val="865147"/>
                </a:solidFill>
                <a:latin typeface="Book Antiqua" panose="02040602050305030304" pitchFamily="18" charset="0"/>
              </a:rPr>
              <a:t>7. Μεθοδολογία έρευνας </a:t>
            </a:r>
            <a:r>
              <a:rPr lang="en" sz="2800" b="0" u="sng" dirty="0">
                <a:solidFill>
                  <a:srgbClr val="865147"/>
                </a:solidFill>
                <a:latin typeface="Dancing Script"/>
                <a:ea typeface="Dancing Script"/>
                <a:cs typeface="Dancing Script"/>
                <a:sym typeface="Dancing Script"/>
              </a:rPr>
              <a:t>1</a:t>
            </a:r>
            <a:r>
              <a:rPr lang="el-GR" sz="2800" b="0" u="sng" dirty="0">
                <a:solidFill>
                  <a:srgbClr val="865147"/>
                </a:solidFill>
                <a:latin typeface="Book Antiqua" panose="02040602050305030304" pitchFamily="18" charset="0"/>
                <a:ea typeface="Dancing Script"/>
                <a:cs typeface="Dancing Script"/>
                <a:sym typeface="Dancing Script"/>
              </a:rPr>
              <a:t>/</a:t>
            </a:r>
            <a:r>
              <a:rPr lang="en" sz="2800" b="0" u="sng" dirty="0">
                <a:solidFill>
                  <a:srgbClr val="865147"/>
                </a:solidFill>
                <a:latin typeface="Dancing Script"/>
                <a:ea typeface="Dancing Script"/>
                <a:cs typeface="Dancing Script"/>
                <a:sym typeface="Dancing Script"/>
              </a:rPr>
              <a:t>3</a:t>
            </a:r>
            <a:endParaRPr sz="2800" dirty="0">
              <a:solidFill>
                <a:srgbClr val="865147"/>
              </a:solidFill>
              <a:latin typeface="Dancing Script" panose="020B0604020202020204" charset="0"/>
            </a:endParaRPr>
          </a:p>
        </p:txBody>
      </p:sp>
      <p:pic>
        <p:nvPicPr>
          <p:cNvPr id="677" name="Google Shape;677;p52"/>
          <p:cNvPicPr preferRelativeResize="0"/>
          <p:nvPr/>
        </p:nvPicPr>
        <p:blipFill>
          <a:blip r:embed="rId3">
            <a:alphaModFix amt="43000"/>
          </a:blip>
          <a:stretch>
            <a:fillRect/>
          </a:stretch>
        </p:blipFill>
        <p:spPr>
          <a:xfrm flipH="1">
            <a:off x="7804618" y="1768424"/>
            <a:ext cx="1178102" cy="400923"/>
          </a:xfrm>
          <a:prstGeom prst="rect">
            <a:avLst/>
          </a:prstGeom>
          <a:noFill/>
          <a:ln>
            <a:noFill/>
          </a:ln>
        </p:spPr>
      </p:pic>
      <p:graphicFrame>
        <p:nvGraphicFramePr>
          <p:cNvPr id="14" name="Διάγραμμα 13">
            <a:extLst>
              <a:ext uri="{FF2B5EF4-FFF2-40B4-BE49-F238E27FC236}">
                <a16:creationId xmlns:a16="http://schemas.microsoft.com/office/drawing/2014/main" id="{26D160A0-0012-F4F1-EF9C-447F741A3B64}"/>
              </a:ext>
            </a:extLst>
          </p:cNvPr>
          <p:cNvGraphicFramePr/>
          <p:nvPr>
            <p:extLst>
              <p:ext uri="{D42A27DB-BD31-4B8C-83A1-F6EECF244321}">
                <p14:modId xmlns:p14="http://schemas.microsoft.com/office/powerpoint/2010/main" val="3909587198"/>
              </p:ext>
            </p:extLst>
          </p:nvPr>
        </p:nvGraphicFramePr>
        <p:xfrm>
          <a:off x="1120790" y="614564"/>
          <a:ext cx="7620000" cy="43719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618CE1F7-0B38-7E76-BFF2-A86A5B49B4AE}"/>
              </a:ext>
            </a:extLst>
          </p:cNvPr>
          <p:cNvSpPr txBox="1"/>
          <p:nvPr/>
        </p:nvSpPr>
        <p:spPr>
          <a:xfrm>
            <a:off x="249289" y="690872"/>
            <a:ext cx="732971" cy="421936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nSpc>
                <a:spcPct val="150000"/>
              </a:lnSpc>
            </a:pPr>
            <a:r>
              <a:rPr lang="el-GR" sz="2600" dirty="0">
                <a:effectLst>
                  <a:outerShdw blurRad="38100" dist="38100" dir="2700000" algn="tl">
                    <a:srgbClr val="000000">
                      <a:alpha val="43137"/>
                    </a:srgbClr>
                  </a:outerShdw>
                </a:effectLst>
                <a:latin typeface="Book Antiqua" panose="02040602050305030304" pitchFamily="18" charset="0"/>
              </a:rPr>
              <a:t>1</a:t>
            </a:r>
            <a:r>
              <a:rPr lang="el-GR" sz="2600" baseline="30000" dirty="0">
                <a:effectLst>
                  <a:outerShdw blurRad="38100" dist="38100" dir="2700000" algn="tl">
                    <a:srgbClr val="000000">
                      <a:alpha val="43137"/>
                    </a:srgbClr>
                  </a:outerShdw>
                </a:effectLst>
                <a:latin typeface="Book Antiqua" panose="02040602050305030304" pitchFamily="18" charset="0"/>
              </a:rPr>
              <a:t>η</a:t>
            </a:r>
            <a:endParaRPr lang="el-GR" sz="2600" dirty="0">
              <a:effectLst>
                <a:outerShdw blurRad="38100" dist="38100" dir="2700000" algn="tl">
                  <a:srgbClr val="000000">
                    <a:alpha val="43137"/>
                  </a:srgbClr>
                </a:outerShdw>
              </a:effectLst>
              <a:latin typeface="Book Antiqua" panose="02040602050305030304" pitchFamily="18" charset="0"/>
            </a:endParaRPr>
          </a:p>
          <a:p>
            <a:pPr>
              <a:lnSpc>
                <a:spcPct val="150000"/>
              </a:lnSpc>
            </a:pPr>
            <a:r>
              <a:rPr lang="el-GR" sz="2600" dirty="0">
                <a:effectLst>
                  <a:outerShdw blurRad="38100" dist="38100" dir="2700000" algn="tl">
                    <a:srgbClr val="000000">
                      <a:alpha val="43137"/>
                    </a:srgbClr>
                  </a:outerShdw>
                </a:effectLst>
                <a:latin typeface="Book Antiqua" panose="02040602050305030304" pitchFamily="18" charset="0"/>
              </a:rPr>
              <a:t>Ε</a:t>
            </a:r>
          </a:p>
          <a:p>
            <a:pPr>
              <a:lnSpc>
                <a:spcPct val="150000"/>
              </a:lnSpc>
            </a:pPr>
            <a:r>
              <a:rPr lang="el-GR" sz="2600" dirty="0">
                <a:effectLst>
                  <a:outerShdw blurRad="38100" dist="38100" dir="2700000" algn="tl">
                    <a:srgbClr val="000000">
                      <a:alpha val="43137"/>
                    </a:srgbClr>
                  </a:outerShdw>
                </a:effectLst>
                <a:latin typeface="Book Antiqua" panose="02040602050305030304" pitchFamily="18" charset="0"/>
              </a:rPr>
              <a:t>Ρ</a:t>
            </a:r>
          </a:p>
          <a:p>
            <a:pPr>
              <a:lnSpc>
                <a:spcPct val="150000"/>
              </a:lnSpc>
            </a:pPr>
            <a:r>
              <a:rPr lang="el-GR" sz="2600" dirty="0">
                <a:effectLst>
                  <a:outerShdw blurRad="38100" dist="38100" dir="2700000" algn="tl">
                    <a:srgbClr val="000000">
                      <a:alpha val="43137"/>
                    </a:srgbClr>
                  </a:outerShdw>
                </a:effectLst>
                <a:latin typeface="Book Antiqua" panose="02040602050305030304" pitchFamily="18" charset="0"/>
              </a:rPr>
              <a:t>Ε</a:t>
            </a:r>
          </a:p>
          <a:p>
            <a:pPr>
              <a:lnSpc>
                <a:spcPct val="150000"/>
              </a:lnSpc>
            </a:pPr>
            <a:r>
              <a:rPr lang="el-GR" sz="2600" dirty="0">
                <a:effectLst>
                  <a:outerShdw blurRad="38100" dist="38100" dir="2700000" algn="tl">
                    <a:srgbClr val="000000">
                      <a:alpha val="43137"/>
                    </a:srgbClr>
                  </a:outerShdw>
                </a:effectLst>
                <a:latin typeface="Book Antiqua" panose="02040602050305030304" pitchFamily="18" charset="0"/>
              </a:rPr>
              <a:t>Υ</a:t>
            </a:r>
          </a:p>
          <a:p>
            <a:pPr>
              <a:lnSpc>
                <a:spcPct val="150000"/>
              </a:lnSpc>
            </a:pPr>
            <a:r>
              <a:rPr lang="el-GR" sz="2600" dirty="0">
                <a:effectLst>
                  <a:outerShdw blurRad="38100" dist="38100" dir="2700000" algn="tl">
                    <a:srgbClr val="000000">
                      <a:alpha val="43137"/>
                    </a:srgbClr>
                  </a:outerShdw>
                </a:effectLst>
                <a:latin typeface="Book Antiqua" panose="02040602050305030304" pitchFamily="18" charset="0"/>
              </a:rPr>
              <a:t>Ν</a:t>
            </a:r>
          </a:p>
          <a:p>
            <a:pPr>
              <a:lnSpc>
                <a:spcPct val="150000"/>
              </a:lnSpc>
            </a:pPr>
            <a:r>
              <a:rPr lang="el-GR" sz="2600" dirty="0">
                <a:effectLst>
                  <a:outerShdw blurRad="38100" dist="38100" dir="2700000" algn="tl">
                    <a:srgbClr val="000000">
                      <a:alpha val="43137"/>
                    </a:srgbClr>
                  </a:outerShdw>
                </a:effectLst>
                <a:latin typeface="Book Antiqua" panose="02040602050305030304" pitchFamily="18" charset="0"/>
              </a:rPr>
              <a:t>Α</a:t>
            </a:r>
          </a:p>
        </p:txBody>
      </p:sp>
    </p:spTree>
    <p:extLst>
      <p:ext uri="{BB962C8B-B14F-4D97-AF65-F5344CB8AC3E}">
        <p14:creationId xmlns:p14="http://schemas.microsoft.com/office/powerpoint/2010/main" val="29055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graphicEl>
                                              <a:dgm id="{095A84CB-B03B-4DB8-8CD8-2682156F392D}"/>
                                            </p:graphicEl>
                                          </p:spTgt>
                                        </p:tgtEl>
                                        <p:attrNameLst>
                                          <p:attrName>style.visibility</p:attrName>
                                        </p:attrNameLst>
                                      </p:cBhvr>
                                      <p:to>
                                        <p:strVal val="visible"/>
                                      </p:to>
                                    </p:set>
                                    <p:animEffect transition="in" filter="fade">
                                      <p:cBhvr>
                                        <p:cTn id="12" dur="500"/>
                                        <p:tgtEl>
                                          <p:spTgt spid="14">
                                            <p:graphicEl>
                                              <a:dgm id="{095A84CB-B03B-4DB8-8CD8-2682156F392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graphicEl>
                                              <a:dgm id="{659E84A6-1BA4-4D75-8CB6-51EE88591255}"/>
                                            </p:graphicEl>
                                          </p:spTgt>
                                        </p:tgtEl>
                                        <p:attrNameLst>
                                          <p:attrName>style.visibility</p:attrName>
                                        </p:attrNameLst>
                                      </p:cBhvr>
                                      <p:to>
                                        <p:strVal val="visible"/>
                                      </p:to>
                                    </p:set>
                                    <p:animEffect transition="in" filter="fade">
                                      <p:cBhvr>
                                        <p:cTn id="17" dur="500"/>
                                        <p:tgtEl>
                                          <p:spTgt spid="14">
                                            <p:graphicEl>
                                              <a:dgm id="{659E84A6-1BA4-4D75-8CB6-51EE8859125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graphicEl>
                                              <a:dgm id="{9797ADA5-9AA1-4A8C-86CA-6000810F1280}"/>
                                            </p:graphicEl>
                                          </p:spTgt>
                                        </p:tgtEl>
                                        <p:attrNameLst>
                                          <p:attrName>style.visibility</p:attrName>
                                        </p:attrNameLst>
                                      </p:cBhvr>
                                      <p:to>
                                        <p:strVal val="visible"/>
                                      </p:to>
                                    </p:set>
                                    <p:animEffect transition="in" filter="fade">
                                      <p:cBhvr>
                                        <p:cTn id="22" dur="500"/>
                                        <p:tgtEl>
                                          <p:spTgt spid="14">
                                            <p:graphicEl>
                                              <a:dgm id="{9797ADA5-9AA1-4A8C-86CA-6000810F128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graphicEl>
                                              <a:dgm id="{85921BD6-D85E-4173-82F8-C57E755385DA}"/>
                                            </p:graphicEl>
                                          </p:spTgt>
                                        </p:tgtEl>
                                        <p:attrNameLst>
                                          <p:attrName>style.visibility</p:attrName>
                                        </p:attrNameLst>
                                      </p:cBhvr>
                                      <p:to>
                                        <p:strVal val="visible"/>
                                      </p:to>
                                    </p:set>
                                    <p:animEffect transition="in" filter="fade">
                                      <p:cBhvr>
                                        <p:cTn id="27" dur="500"/>
                                        <p:tgtEl>
                                          <p:spTgt spid="14">
                                            <p:graphicEl>
                                              <a:dgm id="{85921BD6-D85E-4173-82F8-C57E755385D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graphicEl>
                                              <a:dgm id="{ACE93797-BC5B-4E5F-818B-61F4E2B44B50}"/>
                                            </p:graphicEl>
                                          </p:spTgt>
                                        </p:tgtEl>
                                        <p:attrNameLst>
                                          <p:attrName>style.visibility</p:attrName>
                                        </p:attrNameLst>
                                      </p:cBhvr>
                                      <p:to>
                                        <p:strVal val="visible"/>
                                      </p:to>
                                    </p:set>
                                    <p:animEffect transition="in" filter="fade">
                                      <p:cBhvr>
                                        <p:cTn id="32" dur="500"/>
                                        <p:tgtEl>
                                          <p:spTgt spid="14">
                                            <p:graphicEl>
                                              <a:dgm id="{ACE93797-BC5B-4E5F-818B-61F4E2B44B5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graphicEl>
                                              <a:dgm id="{3FEB1BE7-0094-467A-87C1-B6E5FE014A05}"/>
                                            </p:graphicEl>
                                          </p:spTgt>
                                        </p:tgtEl>
                                        <p:attrNameLst>
                                          <p:attrName>style.visibility</p:attrName>
                                        </p:attrNameLst>
                                      </p:cBhvr>
                                      <p:to>
                                        <p:strVal val="visible"/>
                                      </p:to>
                                    </p:set>
                                    <p:animEffect transition="in" filter="fade">
                                      <p:cBhvr>
                                        <p:cTn id="37" dur="500"/>
                                        <p:tgtEl>
                                          <p:spTgt spid="14">
                                            <p:graphicEl>
                                              <a:dgm id="{3FEB1BE7-0094-467A-87C1-B6E5FE014A05}"/>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graphicEl>
                                              <a:dgm id="{83CFD82F-F75B-42E2-BDE8-2D0CD47647E0}"/>
                                            </p:graphicEl>
                                          </p:spTgt>
                                        </p:tgtEl>
                                        <p:attrNameLst>
                                          <p:attrName>style.visibility</p:attrName>
                                        </p:attrNameLst>
                                      </p:cBhvr>
                                      <p:to>
                                        <p:strVal val="visible"/>
                                      </p:to>
                                    </p:set>
                                    <p:animEffect transition="in" filter="fade">
                                      <p:cBhvr>
                                        <p:cTn id="42" dur="500"/>
                                        <p:tgtEl>
                                          <p:spTgt spid="14">
                                            <p:graphicEl>
                                              <a:dgm id="{83CFD82F-F75B-42E2-BDE8-2D0CD47647E0}"/>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graphicEl>
                                              <a:dgm id="{A251089C-2921-4435-A8F4-C3690621F05C}"/>
                                            </p:graphicEl>
                                          </p:spTgt>
                                        </p:tgtEl>
                                        <p:attrNameLst>
                                          <p:attrName>style.visibility</p:attrName>
                                        </p:attrNameLst>
                                      </p:cBhvr>
                                      <p:to>
                                        <p:strVal val="visible"/>
                                      </p:to>
                                    </p:set>
                                    <p:animEffect transition="in" filter="fade">
                                      <p:cBhvr>
                                        <p:cTn id="47" dur="500"/>
                                        <p:tgtEl>
                                          <p:spTgt spid="14">
                                            <p:graphicEl>
                                              <a:dgm id="{A251089C-2921-4435-A8F4-C3690621F05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graphicEl>
                                              <a:dgm id="{C2FB9BB5-924C-428F-88E4-28D42ECEA94C}"/>
                                            </p:graphicEl>
                                          </p:spTgt>
                                        </p:tgtEl>
                                        <p:attrNameLst>
                                          <p:attrName>style.visibility</p:attrName>
                                        </p:attrNameLst>
                                      </p:cBhvr>
                                      <p:to>
                                        <p:strVal val="visible"/>
                                      </p:to>
                                    </p:set>
                                    <p:animEffect transition="in" filter="fade">
                                      <p:cBhvr>
                                        <p:cTn id="52" dur="500"/>
                                        <p:tgtEl>
                                          <p:spTgt spid="14">
                                            <p:graphicEl>
                                              <a:dgm id="{C2FB9BB5-924C-428F-88E4-28D42ECEA94C}"/>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graphicEl>
                                              <a:dgm id="{A52CB5D5-F2B5-4D72-9450-B2692551EF13}"/>
                                            </p:graphicEl>
                                          </p:spTgt>
                                        </p:tgtEl>
                                        <p:attrNameLst>
                                          <p:attrName>style.visibility</p:attrName>
                                        </p:attrNameLst>
                                      </p:cBhvr>
                                      <p:to>
                                        <p:strVal val="visible"/>
                                      </p:to>
                                    </p:set>
                                    <p:animEffect transition="in" filter="fade">
                                      <p:cBhvr>
                                        <p:cTn id="57" dur="500"/>
                                        <p:tgtEl>
                                          <p:spTgt spid="14">
                                            <p:graphicEl>
                                              <a:dgm id="{A52CB5D5-F2B5-4D72-9450-B2692551EF13}"/>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graphicEl>
                                              <a:dgm id="{BAAE52AD-1BEF-4230-A37D-9BEB27470B2B}"/>
                                            </p:graphicEl>
                                          </p:spTgt>
                                        </p:tgtEl>
                                        <p:attrNameLst>
                                          <p:attrName>style.visibility</p:attrName>
                                        </p:attrNameLst>
                                      </p:cBhvr>
                                      <p:to>
                                        <p:strVal val="visible"/>
                                      </p:to>
                                    </p:set>
                                    <p:animEffect transition="in" filter="fade">
                                      <p:cBhvr>
                                        <p:cTn id="62" dur="500"/>
                                        <p:tgtEl>
                                          <p:spTgt spid="14">
                                            <p:graphicEl>
                                              <a:dgm id="{BAAE52AD-1BEF-4230-A37D-9BEB27470B2B}"/>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4">
                                            <p:graphicEl>
                                              <a:dgm id="{D15C35C1-32EC-4962-B05A-1B657A7A2F3B}"/>
                                            </p:graphicEl>
                                          </p:spTgt>
                                        </p:tgtEl>
                                        <p:attrNameLst>
                                          <p:attrName>style.visibility</p:attrName>
                                        </p:attrNameLst>
                                      </p:cBhvr>
                                      <p:to>
                                        <p:strVal val="visible"/>
                                      </p:to>
                                    </p:set>
                                    <p:animEffect transition="in" filter="fade">
                                      <p:cBhvr>
                                        <p:cTn id="67" dur="500"/>
                                        <p:tgtEl>
                                          <p:spTgt spid="14">
                                            <p:graphicEl>
                                              <a:dgm id="{D15C35C1-32EC-4962-B05A-1B657A7A2F3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52"/>
          <p:cNvSpPr txBox="1">
            <a:spLocks noGrp="1"/>
          </p:cNvSpPr>
          <p:nvPr>
            <p:ph type="title"/>
          </p:nvPr>
        </p:nvSpPr>
        <p:spPr>
          <a:xfrm>
            <a:off x="1397850" y="156960"/>
            <a:ext cx="6348300" cy="54124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2800" b="0" u="sng" dirty="0">
                <a:solidFill>
                  <a:srgbClr val="865147"/>
                </a:solidFill>
                <a:latin typeface="Book Antiqua" panose="02040602050305030304" pitchFamily="18" charset="0"/>
              </a:rPr>
              <a:t>7. Μεθοδολογία έρευνας </a:t>
            </a:r>
            <a:r>
              <a:rPr lang="en-GB" sz="2800" b="0" u="sng" dirty="0">
                <a:solidFill>
                  <a:srgbClr val="865147"/>
                </a:solidFill>
                <a:latin typeface="Dancing Script" panose="020B0604020202020204" charset="0"/>
              </a:rPr>
              <a:t>2</a:t>
            </a:r>
            <a:r>
              <a:rPr lang="el-GR" sz="2800" b="0" u="sng" dirty="0">
                <a:solidFill>
                  <a:srgbClr val="865147"/>
                </a:solidFill>
                <a:latin typeface="Book Antiqua" panose="02040602050305030304" pitchFamily="18" charset="0"/>
              </a:rPr>
              <a:t>/</a:t>
            </a:r>
            <a:r>
              <a:rPr lang="en" sz="2800" b="0" u="sng" dirty="0">
                <a:solidFill>
                  <a:srgbClr val="865147"/>
                </a:solidFill>
                <a:latin typeface="Dancing Script"/>
                <a:ea typeface="Dancing Script"/>
                <a:cs typeface="Dancing Script"/>
                <a:sym typeface="Dancing Script"/>
              </a:rPr>
              <a:t>3</a:t>
            </a:r>
            <a:endParaRPr sz="2800" b="0" dirty="0">
              <a:solidFill>
                <a:srgbClr val="865147"/>
              </a:solidFill>
            </a:endParaRPr>
          </a:p>
        </p:txBody>
      </p:sp>
      <p:pic>
        <p:nvPicPr>
          <p:cNvPr id="677" name="Google Shape;677;p52"/>
          <p:cNvPicPr preferRelativeResize="0"/>
          <p:nvPr/>
        </p:nvPicPr>
        <p:blipFill>
          <a:blip r:embed="rId3">
            <a:alphaModFix amt="43000"/>
          </a:blip>
          <a:stretch>
            <a:fillRect/>
          </a:stretch>
        </p:blipFill>
        <p:spPr>
          <a:xfrm flipH="1">
            <a:off x="7804618" y="1768424"/>
            <a:ext cx="1178102" cy="400923"/>
          </a:xfrm>
          <a:prstGeom prst="rect">
            <a:avLst/>
          </a:prstGeom>
          <a:noFill/>
          <a:ln>
            <a:noFill/>
          </a:ln>
        </p:spPr>
      </p:pic>
      <p:graphicFrame>
        <p:nvGraphicFramePr>
          <p:cNvPr id="14" name="Διάγραμμα 13">
            <a:extLst>
              <a:ext uri="{FF2B5EF4-FFF2-40B4-BE49-F238E27FC236}">
                <a16:creationId xmlns:a16="http://schemas.microsoft.com/office/drawing/2014/main" id="{26D160A0-0012-F4F1-EF9C-447F741A3B64}"/>
              </a:ext>
            </a:extLst>
          </p:cNvPr>
          <p:cNvGraphicFramePr/>
          <p:nvPr>
            <p:extLst>
              <p:ext uri="{D42A27DB-BD31-4B8C-83A1-F6EECF244321}">
                <p14:modId xmlns:p14="http://schemas.microsoft.com/office/powerpoint/2010/main" val="1914487915"/>
              </p:ext>
            </p:extLst>
          </p:nvPr>
        </p:nvGraphicFramePr>
        <p:xfrm>
          <a:off x="1291772" y="698209"/>
          <a:ext cx="7620000" cy="43719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E8060CC7-02B0-2911-C12D-2A56C7A153A3}"/>
              </a:ext>
            </a:extLst>
          </p:cNvPr>
          <p:cNvSpPr txBox="1"/>
          <p:nvPr/>
        </p:nvSpPr>
        <p:spPr>
          <a:xfrm>
            <a:off x="249289" y="690872"/>
            <a:ext cx="732971" cy="421936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nSpc>
                <a:spcPct val="150000"/>
              </a:lnSpc>
            </a:pPr>
            <a:r>
              <a:rPr lang="el-GR" sz="2600" dirty="0">
                <a:effectLst>
                  <a:outerShdw blurRad="38100" dist="38100" dir="2700000" algn="tl">
                    <a:srgbClr val="000000">
                      <a:alpha val="43137"/>
                    </a:srgbClr>
                  </a:outerShdw>
                </a:effectLst>
                <a:latin typeface="Book Antiqua" panose="02040602050305030304" pitchFamily="18" charset="0"/>
              </a:rPr>
              <a:t>2</a:t>
            </a:r>
            <a:r>
              <a:rPr lang="el-GR" sz="2600" baseline="30000" dirty="0">
                <a:effectLst>
                  <a:outerShdw blurRad="38100" dist="38100" dir="2700000" algn="tl">
                    <a:srgbClr val="000000">
                      <a:alpha val="43137"/>
                    </a:srgbClr>
                  </a:outerShdw>
                </a:effectLst>
                <a:latin typeface="Book Antiqua" panose="02040602050305030304" pitchFamily="18" charset="0"/>
              </a:rPr>
              <a:t>η</a:t>
            </a:r>
            <a:endParaRPr lang="el-GR" sz="2600" dirty="0">
              <a:effectLst>
                <a:outerShdw blurRad="38100" dist="38100" dir="2700000" algn="tl">
                  <a:srgbClr val="000000">
                    <a:alpha val="43137"/>
                  </a:srgbClr>
                </a:outerShdw>
              </a:effectLst>
              <a:latin typeface="Book Antiqua" panose="02040602050305030304" pitchFamily="18" charset="0"/>
            </a:endParaRPr>
          </a:p>
          <a:p>
            <a:pPr>
              <a:lnSpc>
                <a:spcPct val="150000"/>
              </a:lnSpc>
            </a:pPr>
            <a:r>
              <a:rPr lang="el-GR" sz="2600" dirty="0">
                <a:effectLst>
                  <a:outerShdw blurRad="38100" dist="38100" dir="2700000" algn="tl">
                    <a:srgbClr val="000000">
                      <a:alpha val="43137"/>
                    </a:srgbClr>
                  </a:outerShdw>
                </a:effectLst>
                <a:latin typeface="Book Antiqua" panose="02040602050305030304" pitchFamily="18" charset="0"/>
              </a:rPr>
              <a:t>Ε</a:t>
            </a:r>
          </a:p>
          <a:p>
            <a:pPr>
              <a:lnSpc>
                <a:spcPct val="150000"/>
              </a:lnSpc>
            </a:pPr>
            <a:r>
              <a:rPr lang="el-GR" sz="2600" dirty="0">
                <a:effectLst>
                  <a:outerShdw blurRad="38100" dist="38100" dir="2700000" algn="tl">
                    <a:srgbClr val="000000">
                      <a:alpha val="43137"/>
                    </a:srgbClr>
                  </a:outerShdw>
                </a:effectLst>
                <a:latin typeface="Book Antiqua" panose="02040602050305030304" pitchFamily="18" charset="0"/>
              </a:rPr>
              <a:t>Ρ</a:t>
            </a:r>
          </a:p>
          <a:p>
            <a:pPr>
              <a:lnSpc>
                <a:spcPct val="150000"/>
              </a:lnSpc>
            </a:pPr>
            <a:r>
              <a:rPr lang="el-GR" sz="2600" dirty="0">
                <a:effectLst>
                  <a:outerShdw blurRad="38100" dist="38100" dir="2700000" algn="tl">
                    <a:srgbClr val="000000">
                      <a:alpha val="43137"/>
                    </a:srgbClr>
                  </a:outerShdw>
                </a:effectLst>
                <a:latin typeface="Book Antiqua" panose="02040602050305030304" pitchFamily="18" charset="0"/>
              </a:rPr>
              <a:t>Ε</a:t>
            </a:r>
          </a:p>
          <a:p>
            <a:pPr>
              <a:lnSpc>
                <a:spcPct val="150000"/>
              </a:lnSpc>
            </a:pPr>
            <a:r>
              <a:rPr lang="el-GR" sz="2600" dirty="0">
                <a:effectLst>
                  <a:outerShdw blurRad="38100" dist="38100" dir="2700000" algn="tl">
                    <a:srgbClr val="000000">
                      <a:alpha val="43137"/>
                    </a:srgbClr>
                  </a:outerShdw>
                </a:effectLst>
                <a:latin typeface="Book Antiqua" panose="02040602050305030304" pitchFamily="18" charset="0"/>
              </a:rPr>
              <a:t>Υ</a:t>
            </a:r>
          </a:p>
          <a:p>
            <a:pPr>
              <a:lnSpc>
                <a:spcPct val="150000"/>
              </a:lnSpc>
            </a:pPr>
            <a:r>
              <a:rPr lang="el-GR" sz="2600" dirty="0">
                <a:effectLst>
                  <a:outerShdw blurRad="38100" dist="38100" dir="2700000" algn="tl">
                    <a:srgbClr val="000000">
                      <a:alpha val="43137"/>
                    </a:srgbClr>
                  </a:outerShdw>
                </a:effectLst>
                <a:latin typeface="Book Antiqua" panose="02040602050305030304" pitchFamily="18" charset="0"/>
              </a:rPr>
              <a:t>Ν</a:t>
            </a:r>
          </a:p>
          <a:p>
            <a:pPr>
              <a:lnSpc>
                <a:spcPct val="150000"/>
              </a:lnSpc>
            </a:pPr>
            <a:r>
              <a:rPr lang="el-GR" sz="2600" dirty="0">
                <a:effectLst>
                  <a:outerShdw blurRad="38100" dist="38100" dir="2700000" algn="tl">
                    <a:srgbClr val="000000">
                      <a:alpha val="43137"/>
                    </a:srgbClr>
                  </a:outerShdw>
                </a:effectLst>
                <a:latin typeface="Book Antiqua" panose="02040602050305030304" pitchFamily="18" charset="0"/>
              </a:rPr>
              <a:t>Α</a:t>
            </a:r>
          </a:p>
        </p:txBody>
      </p:sp>
    </p:spTree>
    <p:extLst>
      <p:ext uri="{BB962C8B-B14F-4D97-AF65-F5344CB8AC3E}">
        <p14:creationId xmlns:p14="http://schemas.microsoft.com/office/powerpoint/2010/main" val="337182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graphicEl>
                                              <a:dgm id="{095A84CB-B03B-4DB8-8CD8-2682156F392D}"/>
                                            </p:graphicEl>
                                          </p:spTgt>
                                        </p:tgtEl>
                                        <p:attrNameLst>
                                          <p:attrName>style.visibility</p:attrName>
                                        </p:attrNameLst>
                                      </p:cBhvr>
                                      <p:to>
                                        <p:strVal val="visible"/>
                                      </p:to>
                                    </p:set>
                                    <p:animEffect transition="in" filter="fade">
                                      <p:cBhvr>
                                        <p:cTn id="12" dur="500"/>
                                        <p:tgtEl>
                                          <p:spTgt spid="14">
                                            <p:graphicEl>
                                              <a:dgm id="{095A84CB-B03B-4DB8-8CD8-2682156F392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graphicEl>
                                              <a:dgm id="{659E84A6-1BA4-4D75-8CB6-51EE88591255}"/>
                                            </p:graphicEl>
                                          </p:spTgt>
                                        </p:tgtEl>
                                        <p:attrNameLst>
                                          <p:attrName>style.visibility</p:attrName>
                                        </p:attrNameLst>
                                      </p:cBhvr>
                                      <p:to>
                                        <p:strVal val="visible"/>
                                      </p:to>
                                    </p:set>
                                    <p:animEffect transition="in" filter="fade">
                                      <p:cBhvr>
                                        <p:cTn id="17" dur="500"/>
                                        <p:tgtEl>
                                          <p:spTgt spid="14">
                                            <p:graphicEl>
                                              <a:dgm id="{659E84A6-1BA4-4D75-8CB6-51EE8859125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graphicEl>
                                              <a:dgm id="{9797ADA5-9AA1-4A8C-86CA-6000810F1280}"/>
                                            </p:graphicEl>
                                          </p:spTgt>
                                        </p:tgtEl>
                                        <p:attrNameLst>
                                          <p:attrName>style.visibility</p:attrName>
                                        </p:attrNameLst>
                                      </p:cBhvr>
                                      <p:to>
                                        <p:strVal val="visible"/>
                                      </p:to>
                                    </p:set>
                                    <p:animEffect transition="in" filter="fade">
                                      <p:cBhvr>
                                        <p:cTn id="22" dur="500"/>
                                        <p:tgtEl>
                                          <p:spTgt spid="14">
                                            <p:graphicEl>
                                              <a:dgm id="{9797ADA5-9AA1-4A8C-86CA-6000810F128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graphicEl>
                                              <a:dgm id="{85921BD6-D85E-4173-82F8-C57E755385DA}"/>
                                            </p:graphicEl>
                                          </p:spTgt>
                                        </p:tgtEl>
                                        <p:attrNameLst>
                                          <p:attrName>style.visibility</p:attrName>
                                        </p:attrNameLst>
                                      </p:cBhvr>
                                      <p:to>
                                        <p:strVal val="visible"/>
                                      </p:to>
                                    </p:set>
                                    <p:animEffect transition="in" filter="fade">
                                      <p:cBhvr>
                                        <p:cTn id="27" dur="500"/>
                                        <p:tgtEl>
                                          <p:spTgt spid="14">
                                            <p:graphicEl>
                                              <a:dgm id="{85921BD6-D85E-4173-82F8-C57E755385D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graphicEl>
                                              <a:dgm id="{ACE93797-BC5B-4E5F-818B-61F4E2B44B50}"/>
                                            </p:graphicEl>
                                          </p:spTgt>
                                        </p:tgtEl>
                                        <p:attrNameLst>
                                          <p:attrName>style.visibility</p:attrName>
                                        </p:attrNameLst>
                                      </p:cBhvr>
                                      <p:to>
                                        <p:strVal val="visible"/>
                                      </p:to>
                                    </p:set>
                                    <p:animEffect transition="in" filter="fade">
                                      <p:cBhvr>
                                        <p:cTn id="32" dur="500"/>
                                        <p:tgtEl>
                                          <p:spTgt spid="14">
                                            <p:graphicEl>
                                              <a:dgm id="{ACE93797-BC5B-4E5F-818B-61F4E2B44B5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graphicEl>
                                              <a:dgm id="{3FEB1BE7-0094-467A-87C1-B6E5FE014A05}"/>
                                            </p:graphicEl>
                                          </p:spTgt>
                                        </p:tgtEl>
                                        <p:attrNameLst>
                                          <p:attrName>style.visibility</p:attrName>
                                        </p:attrNameLst>
                                      </p:cBhvr>
                                      <p:to>
                                        <p:strVal val="visible"/>
                                      </p:to>
                                    </p:set>
                                    <p:animEffect transition="in" filter="fade">
                                      <p:cBhvr>
                                        <p:cTn id="37" dur="500"/>
                                        <p:tgtEl>
                                          <p:spTgt spid="14">
                                            <p:graphicEl>
                                              <a:dgm id="{3FEB1BE7-0094-467A-87C1-B6E5FE014A05}"/>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graphicEl>
                                              <a:dgm id="{83CFD82F-F75B-42E2-BDE8-2D0CD47647E0}"/>
                                            </p:graphicEl>
                                          </p:spTgt>
                                        </p:tgtEl>
                                        <p:attrNameLst>
                                          <p:attrName>style.visibility</p:attrName>
                                        </p:attrNameLst>
                                      </p:cBhvr>
                                      <p:to>
                                        <p:strVal val="visible"/>
                                      </p:to>
                                    </p:set>
                                    <p:animEffect transition="in" filter="fade">
                                      <p:cBhvr>
                                        <p:cTn id="42" dur="500"/>
                                        <p:tgtEl>
                                          <p:spTgt spid="14">
                                            <p:graphicEl>
                                              <a:dgm id="{83CFD82F-F75B-42E2-BDE8-2D0CD47647E0}"/>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graphicEl>
                                              <a:dgm id="{A251089C-2921-4435-A8F4-C3690621F05C}"/>
                                            </p:graphicEl>
                                          </p:spTgt>
                                        </p:tgtEl>
                                        <p:attrNameLst>
                                          <p:attrName>style.visibility</p:attrName>
                                        </p:attrNameLst>
                                      </p:cBhvr>
                                      <p:to>
                                        <p:strVal val="visible"/>
                                      </p:to>
                                    </p:set>
                                    <p:animEffect transition="in" filter="fade">
                                      <p:cBhvr>
                                        <p:cTn id="47" dur="500"/>
                                        <p:tgtEl>
                                          <p:spTgt spid="14">
                                            <p:graphicEl>
                                              <a:dgm id="{A251089C-2921-4435-A8F4-C3690621F05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graphicEl>
                                              <a:dgm id="{C2FB9BB5-924C-428F-88E4-28D42ECEA94C}"/>
                                            </p:graphicEl>
                                          </p:spTgt>
                                        </p:tgtEl>
                                        <p:attrNameLst>
                                          <p:attrName>style.visibility</p:attrName>
                                        </p:attrNameLst>
                                      </p:cBhvr>
                                      <p:to>
                                        <p:strVal val="visible"/>
                                      </p:to>
                                    </p:set>
                                    <p:animEffect transition="in" filter="fade">
                                      <p:cBhvr>
                                        <p:cTn id="52" dur="500"/>
                                        <p:tgtEl>
                                          <p:spTgt spid="14">
                                            <p:graphicEl>
                                              <a:dgm id="{C2FB9BB5-924C-428F-88E4-28D42ECEA94C}"/>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graphicEl>
                                              <a:dgm id="{A52CB5D5-F2B5-4D72-9450-B2692551EF13}"/>
                                            </p:graphicEl>
                                          </p:spTgt>
                                        </p:tgtEl>
                                        <p:attrNameLst>
                                          <p:attrName>style.visibility</p:attrName>
                                        </p:attrNameLst>
                                      </p:cBhvr>
                                      <p:to>
                                        <p:strVal val="visible"/>
                                      </p:to>
                                    </p:set>
                                    <p:animEffect transition="in" filter="fade">
                                      <p:cBhvr>
                                        <p:cTn id="57" dur="500"/>
                                        <p:tgtEl>
                                          <p:spTgt spid="14">
                                            <p:graphicEl>
                                              <a:dgm id="{A52CB5D5-F2B5-4D72-9450-B2692551EF13}"/>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graphicEl>
                                              <a:dgm id="{BAAE52AD-1BEF-4230-A37D-9BEB27470B2B}"/>
                                            </p:graphicEl>
                                          </p:spTgt>
                                        </p:tgtEl>
                                        <p:attrNameLst>
                                          <p:attrName>style.visibility</p:attrName>
                                        </p:attrNameLst>
                                      </p:cBhvr>
                                      <p:to>
                                        <p:strVal val="visible"/>
                                      </p:to>
                                    </p:set>
                                    <p:animEffect transition="in" filter="fade">
                                      <p:cBhvr>
                                        <p:cTn id="62" dur="500"/>
                                        <p:tgtEl>
                                          <p:spTgt spid="14">
                                            <p:graphicEl>
                                              <a:dgm id="{BAAE52AD-1BEF-4230-A37D-9BEB27470B2B}"/>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4">
                                            <p:graphicEl>
                                              <a:dgm id="{D15C35C1-32EC-4962-B05A-1B657A7A2F3B}"/>
                                            </p:graphicEl>
                                          </p:spTgt>
                                        </p:tgtEl>
                                        <p:attrNameLst>
                                          <p:attrName>style.visibility</p:attrName>
                                        </p:attrNameLst>
                                      </p:cBhvr>
                                      <p:to>
                                        <p:strVal val="visible"/>
                                      </p:to>
                                    </p:set>
                                    <p:animEffect transition="in" filter="fade">
                                      <p:cBhvr>
                                        <p:cTn id="67" dur="500"/>
                                        <p:tgtEl>
                                          <p:spTgt spid="14">
                                            <p:graphicEl>
                                              <a:dgm id="{D15C35C1-32EC-4962-B05A-1B657A7A2F3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14" name="Google Shape;674;p52">
            <a:extLst>
              <a:ext uri="{FF2B5EF4-FFF2-40B4-BE49-F238E27FC236}">
                <a16:creationId xmlns:a16="http://schemas.microsoft.com/office/drawing/2014/main" id="{9DB0DD68-B922-64D6-D360-784658FC12EC}"/>
              </a:ext>
            </a:extLst>
          </p:cNvPr>
          <p:cNvSpPr txBox="1">
            <a:spLocks noGrp="1"/>
          </p:cNvSpPr>
          <p:nvPr>
            <p:ph type="title"/>
          </p:nvPr>
        </p:nvSpPr>
        <p:spPr>
          <a:xfrm>
            <a:off x="1397850" y="178731"/>
            <a:ext cx="6348300" cy="54124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2800" b="0" u="sng" dirty="0">
                <a:solidFill>
                  <a:srgbClr val="865147"/>
                </a:solidFill>
                <a:latin typeface="Book Antiqua" panose="02040602050305030304" pitchFamily="18" charset="0"/>
              </a:rPr>
              <a:t>7. Μεθοδολογία έρευνας </a:t>
            </a:r>
            <a:r>
              <a:rPr lang="en" sz="2800" b="0" u="sng" dirty="0">
                <a:solidFill>
                  <a:srgbClr val="865147"/>
                </a:solidFill>
                <a:latin typeface="Dancing Script"/>
                <a:ea typeface="Dancing Script"/>
                <a:cs typeface="Dancing Script"/>
                <a:sym typeface="Dancing Script"/>
              </a:rPr>
              <a:t>3</a:t>
            </a:r>
            <a:r>
              <a:rPr lang="el-GR" sz="2800" b="0" u="sng" dirty="0">
                <a:solidFill>
                  <a:srgbClr val="865147"/>
                </a:solidFill>
                <a:latin typeface="Dancing Script"/>
                <a:ea typeface="Dancing Script"/>
                <a:cs typeface="Dancing Script"/>
                <a:sym typeface="Dancing Script"/>
              </a:rPr>
              <a:t>/</a:t>
            </a:r>
            <a:r>
              <a:rPr lang="en" sz="2800" b="0" u="sng" dirty="0">
                <a:solidFill>
                  <a:srgbClr val="865147"/>
                </a:solidFill>
                <a:latin typeface="Dancing Script"/>
                <a:ea typeface="Dancing Script"/>
                <a:cs typeface="Dancing Script"/>
                <a:sym typeface="Dancing Script"/>
              </a:rPr>
              <a:t>3</a:t>
            </a:r>
            <a:endParaRPr sz="2800" b="0" dirty="0">
              <a:solidFill>
                <a:srgbClr val="865147"/>
              </a:solidFill>
            </a:endParaRPr>
          </a:p>
        </p:txBody>
      </p:sp>
      <p:sp>
        <p:nvSpPr>
          <p:cNvPr id="16" name="TextBox 15">
            <a:extLst>
              <a:ext uri="{FF2B5EF4-FFF2-40B4-BE49-F238E27FC236}">
                <a16:creationId xmlns:a16="http://schemas.microsoft.com/office/drawing/2014/main" id="{97F0A919-36AD-5F98-2DC5-62EC424BF2E5}"/>
              </a:ext>
            </a:extLst>
          </p:cNvPr>
          <p:cNvSpPr txBox="1"/>
          <p:nvPr/>
        </p:nvSpPr>
        <p:spPr>
          <a:xfrm>
            <a:off x="2110015" y="973476"/>
            <a:ext cx="4923970" cy="400110"/>
          </a:xfrm>
          <a:prstGeom prst="rect">
            <a:avLst/>
          </a:prstGeom>
          <a:noFill/>
        </p:spPr>
        <p:txBody>
          <a:bodyPr wrap="square">
            <a:spAutoFit/>
          </a:bodyPr>
          <a:lstStyle/>
          <a:p>
            <a:pPr marL="0" indent="0" algn="ctr">
              <a:buNone/>
            </a:pPr>
            <a:r>
              <a:rPr lang="el-GR" sz="2000" b="1" i="1" dirty="0">
                <a:solidFill>
                  <a:srgbClr val="B83C47"/>
                </a:solidFill>
                <a:latin typeface="Book Antiqua" panose="02040602050305030304" pitchFamily="18" charset="0"/>
              </a:rPr>
              <a:t>Αξιοπιστία και εγκυρότητα</a:t>
            </a:r>
          </a:p>
        </p:txBody>
      </p:sp>
      <p:sp>
        <p:nvSpPr>
          <p:cNvPr id="18" name="TextBox 17">
            <a:extLst>
              <a:ext uri="{FF2B5EF4-FFF2-40B4-BE49-F238E27FC236}">
                <a16:creationId xmlns:a16="http://schemas.microsoft.com/office/drawing/2014/main" id="{11B721CF-C849-1CCF-4520-112C7290AD3D}"/>
              </a:ext>
            </a:extLst>
          </p:cNvPr>
          <p:cNvSpPr txBox="1"/>
          <p:nvPr/>
        </p:nvSpPr>
        <p:spPr>
          <a:xfrm>
            <a:off x="1430565" y="1627082"/>
            <a:ext cx="6282870" cy="2271904"/>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sz="1600" dirty="0">
                <a:solidFill>
                  <a:srgbClr val="865147"/>
                </a:solidFill>
                <a:latin typeface="Book Antiqua" panose="02040602050305030304" pitchFamily="18" charset="0"/>
              </a:rPr>
              <a:t>Σύντομες ερωτήσεις, να μην κατευθύνουν τους συμμετέχοντες προς μία απάντηση. </a:t>
            </a:r>
          </a:p>
          <a:p>
            <a:pPr marL="285750" indent="-285750" algn="just">
              <a:lnSpc>
                <a:spcPct val="150000"/>
              </a:lnSpc>
              <a:buFont typeface="Wingdings" panose="05000000000000000000" pitchFamily="2" charset="2"/>
              <a:buChar char="ü"/>
            </a:pPr>
            <a:r>
              <a:rPr lang="el-GR" sz="1600" dirty="0">
                <a:solidFill>
                  <a:srgbClr val="865147"/>
                </a:solidFill>
                <a:latin typeface="Book Antiqua" panose="02040602050305030304" pitchFamily="18" charset="0"/>
              </a:rPr>
              <a:t>Εύκολο ερωτηματολόγιο ως προς τη χρήση, την ανάγνωση αλλά και την συμπλήρωση του. </a:t>
            </a:r>
          </a:p>
          <a:p>
            <a:pPr marL="285750" indent="-285750" algn="just">
              <a:lnSpc>
                <a:spcPct val="150000"/>
              </a:lnSpc>
              <a:buFont typeface="Wingdings" panose="05000000000000000000" pitchFamily="2" charset="2"/>
              <a:buChar char="ü"/>
            </a:pPr>
            <a:r>
              <a:rPr lang="el-GR" sz="1600" dirty="0">
                <a:solidFill>
                  <a:srgbClr val="865147"/>
                </a:solidFill>
                <a:latin typeface="Book Antiqua" panose="02040602050305030304" pitchFamily="18" charset="0"/>
              </a:rPr>
              <a:t>Ανωνυμία της συμπλήρωσης του, για να απαντήσουν με ειλικρίνεια και σαφήνεια.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fade">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fade">
                                      <p:cBhvr>
                                        <p:cTn id="22"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5"/>
        <p:cNvGrpSpPr/>
        <p:nvPr/>
      </p:nvGrpSpPr>
      <p:grpSpPr>
        <a:xfrm>
          <a:off x="0" y="0"/>
          <a:ext cx="0" cy="0"/>
          <a:chOff x="0" y="0"/>
          <a:chExt cx="0" cy="0"/>
        </a:xfrm>
      </p:grpSpPr>
      <p:sp>
        <p:nvSpPr>
          <p:cNvPr id="476" name="Google Shape;476;p4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sz="2800" b="0" dirty="0">
                <a:solidFill>
                  <a:srgbClr val="865147"/>
                </a:solidFill>
                <a:latin typeface="Book Antiqua" panose="02040602050305030304" pitchFamily="18" charset="0"/>
              </a:rPr>
              <a:t>Ευχαριστίες</a:t>
            </a:r>
            <a:endParaRPr sz="2800" b="0" dirty="0">
              <a:solidFill>
                <a:srgbClr val="865147"/>
              </a:solidFill>
              <a:latin typeface="Book Antiqua" panose="02040602050305030304" pitchFamily="18" charset="0"/>
            </a:endParaRPr>
          </a:p>
        </p:txBody>
      </p:sp>
      <p:sp>
        <p:nvSpPr>
          <p:cNvPr id="478" name="Google Shape;478;p42"/>
          <p:cNvSpPr txBox="1"/>
          <p:nvPr/>
        </p:nvSpPr>
        <p:spPr>
          <a:xfrm>
            <a:off x="720000" y="1074699"/>
            <a:ext cx="7704000" cy="1871701"/>
          </a:xfrm>
          <a:prstGeom prst="rect">
            <a:avLst/>
          </a:prstGeom>
          <a:noFill/>
          <a:ln>
            <a:noFill/>
          </a:ln>
        </p:spPr>
        <p:txBody>
          <a:bodyPr spcFirstLastPara="1" wrap="square" lIns="91425" tIns="91425" rIns="0" bIns="91425" anchor="t" anchorCtr="0">
            <a:noAutofit/>
          </a:bodyPr>
          <a:lstStyle/>
          <a:p>
            <a:pPr marL="0" lvl="0" indent="0" algn="just" rtl="0">
              <a:spcBef>
                <a:spcPts val="0"/>
              </a:spcBef>
              <a:spcAft>
                <a:spcPts val="0"/>
              </a:spcAft>
              <a:buNone/>
            </a:pPr>
            <a:r>
              <a:rPr lang="el-GR" dirty="0">
                <a:solidFill>
                  <a:srgbClr val="865147"/>
                </a:solidFill>
                <a:latin typeface="Book Antiqua" panose="02040602050305030304" pitchFamily="18" charset="0"/>
                <a:ea typeface="Albert Sans"/>
                <a:cs typeface="Albert Sans"/>
                <a:sym typeface="Albert Sans"/>
              </a:rPr>
              <a:t>Στον σύζυγό μου, Δημήτρη και στα παιδιά μου, Γιώργο &amp; Σοφία! </a:t>
            </a:r>
          </a:p>
          <a:p>
            <a:pPr marL="0" lvl="0" indent="0" algn="just" rtl="0">
              <a:spcBef>
                <a:spcPts val="0"/>
              </a:spcBef>
              <a:spcAft>
                <a:spcPts val="0"/>
              </a:spcAft>
              <a:buNone/>
            </a:pPr>
            <a:endParaRPr lang="el-GR" dirty="0">
              <a:solidFill>
                <a:srgbClr val="865147"/>
              </a:solidFill>
              <a:latin typeface="Book Antiqua" panose="02040602050305030304" pitchFamily="18" charset="0"/>
              <a:ea typeface="Albert Sans"/>
              <a:cs typeface="Albert Sans"/>
              <a:sym typeface="Albert Sans"/>
            </a:endParaRPr>
          </a:p>
          <a:p>
            <a:pPr marL="0" lvl="0" indent="0" algn="just" rtl="0">
              <a:spcBef>
                <a:spcPts val="0"/>
              </a:spcBef>
              <a:spcAft>
                <a:spcPts val="0"/>
              </a:spcAft>
              <a:buNone/>
            </a:pPr>
            <a:r>
              <a:rPr lang="el-GR" dirty="0">
                <a:solidFill>
                  <a:srgbClr val="865147"/>
                </a:solidFill>
                <a:latin typeface="Book Antiqua" panose="02040602050305030304" pitchFamily="18" charset="0"/>
                <a:ea typeface="Albert Sans"/>
                <a:cs typeface="Albert Sans"/>
                <a:sym typeface="Albert Sans"/>
              </a:rPr>
              <a:t>Ένα μεγάλο ευχαριστώ στην επιβλέπουσα καθηγήτρια μου Μαρία Ιβρίντελη για την καθοδήγηση, την εμψύχωση και την άμεση ανατροφοδότηση της καθ’ όλη τη διάρκεια της συγγραφής της διπλωματικής μου εργασίας, αλλά και σ</a:t>
            </a:r>
            <a:r>
              <a:rPr lang="el-GR" sz="1400" dirty="0">
                <a:solidFill>
                  <a:srgbClr val="865147"/>
                </a:solidFill>
                <a:latin typeface="Book Antiqua" panose="02040602050305030304" pitchFamily="18" charset="0"/>
              </a:rPr>
              <a:t>τους συνεπόπτες καθηγητές μου, Μανούσου Ευαγγελία</a:t>
            </a:r>
            <a:r>
              <a:rPr lang="el-GR" dirty="0">
                <a:solidFill>
                  <a:srgbClr val="865147"/>
                </a:solidFill>
                <a:latin typeface="Book Antiqua" panose="02040602050305030304" pitchFamily="18" charset="0"/>
              </a:rPr>
              <a:t> και Κωτσίδη Κωνσταντίνο.</a:t>
            </a:r>
            <a:endParaRPr dirty="0">
              <a:solidFill>
                <a:srgbClr val="865147"/>
              </a:solidFill>
              <a:latin typeface="Book Antiqua" panose="02040602050305030304" pitchFamily="18" charset="0"/>
              <a:ea typeface="Albert Sans"/>
              <a:cs typeface="Albert Sans"/>
              <a:sym typeface="Albert Sans"/>
            </a:endParaRPr>
          </a:p>
        </p:txBody>
      </p:sp>
      <p:sp>
        <p:nvSpPr>
          <p:cNvPr id="479" name="Google Shape;479;p42"/>
          <p:cNvSpPr txBox="1"/>
          <p:nvPr/>
        </p:nvSpPr>
        <p:spPr>
          <a:xfrm>
            <a:off x="1328413" y="4057475"/>
            <a:ext cx="3000000" cy="46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000" b="1" dirty="0">
              <a:solidFill>
                <a:schemeClr val="dk2"/>
              </a:solidFill>
              <a:latin typeface="Albert Sans"/>
              <a:ea typeface="Albert Sans"/>
              <a:cs typeface="Albert Sans"/>
              <a:sym typeface="Albert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8">
                                            <p:txEl>
                                              <p:pRg st="0" end="0"/>
                                            </p:txEl>
                                          </p:spTgt>
                                        </p:tgtEl>
                                        <p:attrNameLst>
                                          <p:attrName>style.visibility</p:attrName>
                                        </p:attrNameLst>
                                      </p:cBhvr>
                                      <p:to>
                                        <p:strVal val="visible"/>
                                      </p:to>
                                    </p:set>
                                    <p:animEffect transition="in" filter="fade">
                                      <p:cBhvr>
                                        <p:cTn id="7" dur="500"/>
                                        <p:tgtEl>
                                          <p:spTgt spid="4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8">
                                            <p:txEl>
                                              <p:pRg st="2" end="2"/>
                                            </p:txEl>
                                          </p:spTgt>
                                        </p:tgtEl>
                                        <p:attrNameLst>
                                          <p:attrName>style.visibility</p:attrName>
                                        </p:attrNameLst>
                                      </p:cBhvr>
                                      <p:to>
                                        <p:strVal val="visible"/>
                                      </p:to>
                                    </p:set>
                                    <p:animEffect transition="in" filter="fade">
                                      <p:cBhvr>
                                        <p:cTn id="12" dur="500"/>
                                        <p:tgtEl>
                                          <p:spTgt spid="4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15" name="TextBox 14">
            <a:extLst>
              <a:ext uri="{FF2B5EF4-FFF2-40B4-BE49-F238E27FC236}">
                <a16:creationId xmlns:a16="http://schemas.microsoft.com/office/drawing/2014/main" id="{826EF5B4-2518-0191-E887-DCE9AB228D5B}"/>
              </a:ext>
            </a:extLst>
          </p:cNvPr>
          <p:cNvSpPr txBox="1"/>
          <p:nvPr/>
        </p:nvSpPr>
        <p:spPr>
          <a:xfrm>
            <a:off x="1496868" y="1925419"/>
            <a:ext cx="5571762" cy="646331"/>
          </a:xfrm>
          <a:prstGeom prst="rect">
            <a:avLst/>
          </a:prstGeom>
          <a:noFill/>
        </p:spPr>
        <p:txBody>
          <a:bodyPr wrap="square">
            <a:spAutoFit/>
          </a:bodyPr>
          <a:lstStyle/>
          <a:p>
            <a:pPr algn="ctr"/>
            <a:r>
              <a:rPr lang="el-GR" sz="3600" u="sng" dirty="0">
                <a:solidFill>
                  <a:srgbClr val="865147"/>
                </a:solidFill>
                <a:latin typeface="Book Antiqua" panose="02040602050305030304" pitchFamily="18" charset="0"/>
              </a:rPr>
              <a:t>8. Αποτελέσματα Έρευνας</a:t>
            </a:r>
          </a:p>
        </p:txBody>
      </p:sp>
      <p:pic>
        <p:nvPicPr>
          <p:cNvPr id="4" name="Google Shape;1015;p75">
            <a:extLst>
              <a:ext uri="{FF2B5EF4-FFF2-40B4-BE49-F238E27FC236}">
                <a16:creationId xmlns:a16="http://schemas.microsoft.com/office/drawing/2014/main" id="{0C48DC25-2A8C-DECA-9DCC-F9960D21ABCB}"/>
              </a:ext>
            </a:extLst>
          </p:cNvPr>
          <p:cNvPicPr preferRelativeResize="0"/>
          <p:nvPr/>
        </p:nvPicPr>
        <p:blipFill>
          <a:blip r:embed="rId3">
            <a:alphaModFix/>
          </a:blip>
          <a:stretch>
            <a:fillRect/>
          </a:stretch>
        </p:blipFill>
        <p:spPr>
          <a:xfrm>
            <a:off x="3502240" y="2769870"/>
            <a:ext cx="2139520" cy="1824605"/>
          </a:xfrm>
          <a:prstGeom prst="rect">
            <a:avLst/>
          </a:prstGeom>
          <a:noFill/>
          <a:ln>
            <a:noFill/>
          </a:ln>
        </p:spPr>
      </p:pic>
      <p:grpSp>
        <p:nvGrpSpPr>
          <p:cNvPr id="6" name="Google Shape;1296;p76">
            <a:extLst>
              <a:ext uri="{FF2B5EF4-FFF2-40B4-BE49-F238E27FC236}">
                <a16:creationId xmlns:a16="http://schemas.microsoft.com/office/drawing/2014/main" id="{15F05885-4403-2BB5-A668-B958D2C1C710}"/>
              </a:ext>
            </a:extLst>
          </p:cNvPr>
          <p:cNvGrpSpPr/>
          <p:nvPr/>
        </p:nvGrpSpPr>
        <p:grpSpPr>
          <a:xfrm>
            <a:off x="4195820" y="2849880"/>
            <a:ext cx="787660" cy="765057"/>
            <a:chOff x="5522050" y="2163025"/>
            <a:chExt cx="348250" cy="264950"/>
          </a:xfrm>
        </p:grpSpPr>
        <p:sp>
          <p:nvSpPr>
            <p:cNvPr id="7" name="Google Shape;1297;p76">
              <a:extLst>
                <a:ext uri="{FF2B5EF4-FFF2-40B4-BE49-F238E27FC236}">
                  <a16:creationId xmlns:a16="http://schemas.microsoft.com/office/drawing/2014/main" id="{9294FF73-635D-5F51-4BA3-0CBA9D47CCC3}"/>
                </a:ext>
              </a:extLst>
            </p:cNvPr>
            <p:cNvSpPr/>
            <p:nvPr/>
          </p:nvSpPr>
          <p:spPr>
            <a:xfrm>
              <a:off x="5554825" y="2200975"/>
              <a:ext cx="137075" cy="109300"/>
            </a:xfrm>
            <a:custGeom>
              <a:avLst/>
              <a:gdLst/>
              <a:ahLst/>
              <a:cxnLst/>
              <a:rect l="l" t="t" r="r" b="b"/>
              <a:pathLst>
                <a:path w="5483" h="4372" extrusionOk="0">
                  <a:moveTo>
                    <a:pt x="5252" y="0"/>
                  </a:moveTo>
                  <a:cubicBezTo>
                    <a:pt x="5228" y="0"/>
                    <a:pt x="5204" y="5"/>
                    <a:pt x="5180" y="14"/>
                  </a:cubicBezTo>
                  <a:cubicBezTo>
                    <a:pt x="4581" y="243"/>
                    <a:pt x="4006" y="523"/>
                    <a:pt x="3456" y="853"/>
                  </a:cubicBezTo>
                  <a:cubicBezTo>
                    <a:pt x="2050" y="1695"/>
                    <a:pt x="884" y="2803"/>
                    <a:pt x="87" y="4059"/>
                  </a:cubicBezTo>
                  <a:cubicBezTo>
                    <a:pt x="1" y="4194"/>
                    <a:pt x="99" y="4371"/>
                    <a:pt x="260" y="4371"/>
                  </a:cubicBezTo>
                  <a:cubicBezTo>
                    <a:pt x="329" y="4371"/>
                    <a:pt x="394" y="4335"/>
                    <a:pt x="431" y="4278"/>
                  </a:cubicBezTo>
                  <a:cubicBezTo>
                    <a:pt x="1195" y="3075"/>
                    <a:pt x="2313" y="2013"/>
                    <a:pt x="3666" y="1203"/>
                  </a:cubicBezTo>
                  <a:cubicBezTo>
                    <a:pt x="4194" y="886"/>
                    <a:pt x="4750" y="615"/>
                    <a:pt x="5325" y="395"/>
                  </a:cubicBezTo>
                  <a:cubicBezTo>
                    <a:pt x="5430" y="355"/>
                    <a:pt x="5482" y="237"/>
                    <a:pt x="5442" y="132"/>
                  </a:cubicBezTo>
                  <a:cubicBezTo>
                    <a:pt x="5411" y="51"/>
                    <a:pt x="5334" y="0"/>
                    <a:pt x="5252" y="0"/>
                  </a:cubicBezTo>
                  <a:close/>
                </a:path>
              </a:pathLst>
            </a:custGeom>
            <a:solidFill>
              <a:schemeClr val="lt2"/>
            </a:solidFill>
            <a:ln>
              <a:solidFill>
                <a:srgbClr val="8651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98;p76">
              <a:extLst>
                <a:ext uri="{FF2B5EF4-FFF2-40B4-BE49-F238E27FC236}">
                  <a16:creationId xmlns:a16="http://schemas.microsoft.com/office/drawing/2014/main" id="{59C2EB67-5756-D2A5-CA53-8070C133BFF6}"/>
                </a:ext>
              </a:extLst>
            </p:cNvPr>
            <p:cNvSpPr/>
            <p:nvPr/>
          </p:nvSpPr>
          <p:spPr>
            <a:xfrm>
              <a:off x="5522050" y="2163025"/>
              <a:ext cx="348250" cy="264950"/>
            </a:xfrm>
            <a:custGeom>
              <a:avLst/>
              <a:gdLst/>
              <a:ahLst/>
              <a:cxnLst/>
              <a:rect l="l" t="t" r="r" b="b"/>
              <a:pathLst>
                <a:path w="13930" h="10598" extrusionOk="0">
                  <a:moveTo>
                    <a:pt x="8471" y="408"/>
                  </a:moveTo>
                  <a:cubicBezTo>
                    <a:pt x="9069" y="408"/>
                    <a:pt x="9665" y="489"/>
                    <a:pt x="10242" y="647"/>
                  </a:cubicBezTo>
                  <a:cubicBezTo>
                    <a:pt x="10602" y="746"/>
                    <a:pt x="10952" y="881"/>
                    <a:pt x="11286" y="1051"/>
                  </a:cubicBezTo>
                  <a:cubicBezTo>
                    <a:pt x="10952" y="979"/>
                    <a:pt x="10614" y="932"/>
                    <a:pt x="10273" y="910"/>
                  </a:cubicBezTo>
                  <a:cubicBezTo>
                    <a:pt x="10109" y="900"/>
                    <a:pt x="9944" y="894"/>
                    <a:pt x="9778" y="894"/>
                  </a:cubicBezTo>
                  <a:cubicBezTo>
                    <a:pt x="9048" y="894"/>
                    <a:pt x="8291" y="997"/>
                    <a:pt x="7523" y="1200"/>
                  </a:cubicBezTo>
                  <a:cubicBezTo>
                    <a:pt x="7412" y="1227"/>
                    <a:pt x="7344" y="1339"/>
                    <a:pt x="7374" y="1450"/>
                  </a:cubicBezTo>
                  <a:cubicBezTo>
                    <a:pt x="7398" y="1542"/>
                    <a:pt x="7480" y="1602"/>
                    <a:pt x="7571" y="1602"/>
                  </a:cubicBezTo>
                  <a:cubicBezTo>
                    <a:pt x="7590" y="1602"/>
                    <a:pt x="7609" y="1599"/>
                    <a:pt x="7628" y="1594"/>
                  </a:cubicBezTo>
                  <a:cubicBezTo>
                    <a:pt x="8361" y="1400"/>
                    <a:pt x="9088" y="1304"/>
                    <a:pt x="9779" y="1304"/>
                  </a:cubicBezTo>
                  <a:cubicBezTo>
                    <a:pt x="10766" y="1304"/>
                    <a:pt x="11679" y="1500"/>
                    <a:pt x="12427" y="1886"/>
                  </a:cubicBezTo>
                  <a:cubicBezTo>
                    <a:pt x="12777" y="2241"/>
                    <a:pt x="13053" y="2663"/>
                    <a:pt x="13236" y="3128"/>
                  </a:cubicBezTo>
                  <a:cubicBezTo>
                    <a:pt x="13272" y="3216"/>
                    <a:pt x="13302" y="3303"/>
                    <a:pt x="13329" y="3394"/>
                  </a:cubicBezTo>
                  <a:cubicBezTo>
                    <a:pt x="12884" y="2872"/>
                    <a:pt x="12227" y="2538"/>
                    <a:pt x="11438" y="2443"/>
                  </a:cubicBezTo>
                  <a:cubicBezTo>
                    <a:pt x="11286" y="2425"/>
                    <a:pt x="11132" y="2416"/>
                    <a:pt x="10979" y="2416"/>
                  </a:cubicBezTo>
                  <a:cubicBezTo>
                    <a:pt x="10095" y="2416"/>
                    <a:pt x="9211" y="2709"/>
                    <a:pt x="8474" y="3184"/>
                  </a:cubicBezTo>
                  <a:cubicBezTo>
                    <a:pt x="7649" y="3716"/>
                    <a:pt x="7010" y="4478"/>
                    <a:pt x="6695" y="5304"/>
                  </a:cubicBezTo>
                  <a:cubicBezTo>
                    <a:pt x="6629" y="5269"/>
                    <a:pt x="6564" y="5235"/>
                    <a:pt x="6501" y="5197"/>
                  </a:cubicBezTo>
                  <a:cubicBezTo>
                    <a:pt x="6059" y="4940"/>
                    <a:pt x="5691" y="4609"/>
                    <a:pt x="5442" y="4247"/>
                  </a:cubicBezTo>
                  <a:cubicBezTo>
                    <a:pt x="5412" y="4201"/>
                    <a:pt x="5364" y="4171"/>
                    <a:pt x="5309" y="4161"/>
                  </a:cubicBezTo>
                  <a:cubicBezTo>
                    <a:pt x="5299" y="4159"/>
                    <a:pt x="5288" y="4158"/>
                    <a:pt x="5276" y="4158"/>
                  </a:cubicBezTo>
                  <a:cubicBezTo>
                    <a:pt x="5270" y="4158"/>
                    <a:pt x="5263" y="4158"/>
                    <a:pt x="5256" y="4160"/>
                  </a:cubicBezTo>
                  <a:cubicBezTo>
                    <a:pt x="5075" y="4175"/>
                    <a:pt x="5013" y="4463"/>
                    <a:pt x="4983" y="4583"/>
                  </a:cubicBezTo>
                  <a:cubicBezTo>
                    <a:pt x="4863" y="5060"/>
                    <a:pt x="4937" y="5563"/>
                    <a:pt x="5184" y="6038"/>
                  </a:cubicBezTo>
                  <a:cubicBezTo>
                    <a:pt x="5271" y="6202"/>
                    <a:pt x="5374" y="6357"/>
                    <a:pt x="5491" y="6501"/>
                  </a:cubicBezTo>
                  <a:cubicBezTo>
                    <a:pt x="5446" y="6491"/>
                    <a:pt x="5402" y="6479"/>
                    <a:pt x="5357" y="6469"/>
                  </a:cubicBezTo>
                  <a:cubicBezTo>
                    <a:pt x="4900" y="6368"/>
                    <a:pt x="4433" y="6320"/>
                    <a:pt x="3967" y="6320"/>
                  </a:cubicBezTo>
                  <a:cubicBezTo>
                    <a:pt x="2956" y="6320"/>
                    <a:pt x="1944" y="6545"/>
                    <a:pt x="1018" y="6944"/>
                  </a:cubicBezTo>
                  <a:lnTo>
                    <a:pt x="965" y="6967"/>
                  </a:lnTo>
                  <a:cubicBezTo>
                    <a:pt x="833" y="5869"/>
                    <a:pt x="1188" y="4678"/>
                    <a:pt x="1968" y="3604"/>
                  </a:cubicBezTo>
                  <a:cubicBezTo>
                    <a:pt x="2781" y="2486"/>
                    <a:pt x="4013" y="1559"/>
                    <a:pt x="5437" y="998"/>
                  </a:cubicBezTo>
                  <a:cubicBezTo>
                    <a:pt x="6429" y="607"/>
                    <a:pt x="7454" y="408"/>
                    <a:pt x="8439" y="408"/>
                  </a:cubicBezTo>
                  <a:cubicBezTo>
                    <a:pt x="8450" y="408"/>
                    <a:pt x="8460" y="408"/>
                    <a:pt x="8471" y="408"/>
                  </a:cubicBezTo>
                  <a:close/>
                  <a:moveTo>
                    <a:pt x="8442" y="1"/>
                  </a:moveTo>
                  <a:cubicBezTo>
                    <a:pt x="7404" y="1"/>
                    <a:pt x="6327" y="209"/>
                    <a:pt x="5288" y="618"/>
                  </a:cubicBezTo>
                  <a:cubicBezTo>
                    <a:pt x="2207" y="1834"/>
                    <a:pt x="222" y="4552"/>
                    <a:pt x="569" y="7082"/>
                  </a:cubicBezTo>
                  <a:cubicBezTo>
                    <a:pt x="574" y="7117"/>
                    <a:pt x="584" y="7153"/>
                    <a:pt x="599" y="7184"/>
                  </a:cubicBezTo>
                  <a:cubicBezTo>
                    <a:pt x="163" y="8244"/>
                    <a:pt x="31" y="9255"/>
                    <a:pt x="2" y="10391"/>
                  </a:cubicBezTo>
                  <a:cubicBezTo>
                    <a:pt x="1" y="10503"/>
                    <a:pt x="89" y="10595"/>
                    <a:pt x="201" y="10598"/>
                  </a:cubicBezTo>
                  <a:cubicBezTo>
                    <a:pt x="203" y="10598"/>
                    <a:pt x="204" y="10598"/>
                    <a:pt x="206" y="10598"/>
                  </a:cubicBezTo>
                  <a:cubicBezTo>
                    <a:pt x="316" y="10598"/>
                    <a:pt x="405" y="10511"/>
                    <a:pt x="411" y="10401"/>
                  </a:cubicBezTo>
                  <a:cubicBezTo>
                    <a:pt x="438" y="9336"/>
                    <a:pt x="561" y="8385"/>
                    <a:pt x="956" y="7393"/>
                  </a:cubicBezTo>
                  <a:cubicBezTo>
                    <a:pt x="998" y="7390"/>
                    <a:pt x="1038" y="7380"/>
                    <a:pt x="1077" y="7364"/>
                  </a:cubicBezTo>
                  <a:cubicBezTo>
                    <a:pt x="2015" y="6943"/>
                    <a:pt x="3010" y="6729"/>
                    <a:pt x="3968" y="6729"/>
                  </a:cubicBezTo>
                  <a:cubicBezTo>
                    <a:pt x="4620" y="6729"/>
                    <a:pt x="5255" y="6828"/>
                    <a:pt x="5843" y="7029"/>
                  </a:cubicBezTo>
                  <a:cubicBezTo>
                    <a:pt x="5872" y="7039"/>
                    <a:pt x="5902" y="7044"/>
                    <a:pt x="5931" y="7044"/>
                  </a:cubicBezTo>
                  <a:cubicBezTo>
                    <a:pt x="6025" y="7044"/>
                    <a:pt x="6115" y="6994"/>
                    <a:pt x="6164" y="6911"/>
                  </a:cubicBezTo>
                  <a:cubicBezTo>
                    <a:pt x="6230" y="6800"/>
                    <a:pt x="6209" y="6659"/>
                    <a:pt x="6115" y="6573"/>
                  </a:cubicBezTo>
                  <a:cubicBezTo>
                    <a:pt x="5527" y="6030"/>
                    <a:pt x="5255" y="5389"/>
                    <a:pt x="5355" y="4794"/>
                  </a:cubicBezTo>
                  <a:lnTo>
                    <a:pt x="5355" y="4794"/>
                  </a:lnTo>
                  <a:cubicBezTo>
                    <a:pt x="5685" y="5164"/>
                    <a:pt x="6118" y="5482"/>
                    <a:pt x="6625" y="5724"/>
                  </a:cubicBezTo>
                  <a:cubicBezTo>
                    <a:pt x="6667" y="5743"/>
                    <a:pt x="6710" y="5753"/>
                    <a:pt x="6753" y="5753"/>
                  </a:cubicBezTo>
                  <a:cubicBezTo>
                    <a:pt x="6878" y="5753"/>
                    <a:pt x="6995" y="5676"/>
                    <a:pt x="7039" y="5550"/>
                  </a:cubicBezTo>
                  <a:cubicBezTo>
                    <a:pt x="7287" y="4826"/>
                    <a:pt x="7815" y="4150"/>
                    <a:pt x="8514" y="3650"/>
                  </a:cubicBezTo>
                  <a:cubicBezTo>
                    <a:pt x="8783" y="3457"/>
                    <a:pt x="9074" y="3295"/>
                    <a:pt x="9379" y="3164"/>
                  </a:cubicBezTo>
                  <a:cubicBezTo>
                    <a:pt x="9914" y="2936"/>
                    <a:pt x="10462" y="2824"/>
                    <a:pt x="10978" y="2824"/>
                  </a:cubicBezTo>
                  <a:cubicBezTo>
                    <a:pt x="11884" y="2824"/>
                    <a:pt x="12690" y="3168"/>
                    <a:pt x="13146" y="3827"/>
                  </a:cubicBezTo>
                  <a:cubicBezTo>
                    <a:pt x="13172" y="3863"/>
                    <a:pt x="13197" y="3902"/>
                    <a:pt x="13220" y="3939"/>
                  </a:cubicBezTo>
                  <a:cubicBezTo>
                    <a:pt x="13220" y="3941"/>
                    <a:pt x="13220" y="3942"/>
                    <a:pt x="13218" y="3944"/>
                  </a:cubicBezTo>
                  <a:cubicBezTo>
                    <a:pt x="13077" y="4337"/>
                    <a:pt x="12706" y="4597"/>
                    <a:pt x="12292" y="4597"/>
                  </a:cubicBezTo>
                  <a:cubicBezTo>
                    <a:pt x="12275" y="4597"/>
                    <a:pt x="12257" y="4597"/>
                    <a:pt x="12240" y="4596"/>
                  </a:cubicBezTo>
                  <a:cubicBezTo>
                    <a:pt x="11805" y="4574"/>
                    <a:pt x="11437" y="4269"/>
                    <a:pt x="11333" y="3846"/>
                  </a:cubicBezTo>
                  <a:cubicBezTo>
                    <a:pt x="11300" y="3706"/>
                    <a:pt x="11179" y="3628"/>
                    <a:pt x="11056" y="3628"/>
                  </a:cubicBezTo>
                  <a:cubicBezTo>
                    <a:pt x="10969" y="3628"/>
                    <a:pt x="10882" y="3667"/>
                    <a:pt x="10824" y="3751"/>
                  </a:cubicBezTo>
                  <a:cubicBezTo>
                    <a:pt x="10575" y="4108"/>
                    <a:pt x="10474" y="4548"/>
                    <a:pt x="10543" y="4977"/>
                  </a:cubicBezTo>
                  <a:cubicBezTo>
                    <a:pt x="10559" y="5078"/>
                    <a:pt x="10646" y="5149"/>
                    <a:pt x="10744" y="5149"/>
                  </a:cubicBezTo>
                  <a:cubicBezTo>
                    <a:pt x="10755" y="5149"/>
                    <a:pt x="10766" y="5148"/>
                    <a:pt x="10776" y="5147"/>
                  </a:cubicBezTo>
                  <a:cubicBezTo>
                    <a:pt x="10887" y="5128"/>
                    <a:pt x="10963" y="5024"/>
                    <a:pt x="10945" y="4912"/>
                  </a:cubicBezTo>
                  <a:cubicBezTo>
                    <a:pt x="10913" y="4716"/>
                    <a:pt x="10929" y="4515"/>
                    <a:pt x="10989" y="4325"/>
                  </a:cubicBezTo>
                  <a:cubicBezTo>
                    <a:pt x="11002" y="4285"/>
                    <a:pt x="11017" y="4247"/>
                    <a:pt x="11032" y="4210"/>
                  </a:cubicBezTo>
                  <a:cubicBezTo>
                    <a:pt x="11245" y="4657"/>
                    <a:pt x="11679" y="4958"/>
                    <a:pt x="12172" y="5000"/>
                  </a:cubicBezTo>
                  <a:cubicBezTo>
                    <a:pt x="12212" y="5003"/>
                    <a:pt x="12251" y="5005"/>
                    <a:pt x="12291" y="5005"/>
                  </a:cubicBezTo>
                  <a:cubicBezTo>
                    <a:pt x="12741" y="5005"/>
                    <a:pt x="13166" y="4788"/>
                    <a:pt x="13428" y="4416"/>
                  </a:cubicBezTo>
                  <a:cubicBezTo>
                    <a:pt x="13456" y="4505"/>
                    <a:pt x="13477" y="4596"/>
                    <a:pt x="13492" y="4689"/>
                  </a:cubicBezTo>
                  <a:lnTo>
                    <a:pt x="13492" y="4691"/>
                  </a:lnTo>
                  <a:cubicBezTo>
                    <a:pt x="13495" y="4846"/>
                    <a:pt x="13469" y="5000"/>
                    <a:pt x="13415" y="5147"/>
                  </a:cubicBezTo>
                  <a:cubicBezTo>
                    <a:pt x="13223" y="5687"/>
                    <a:pt x="12721" y="5997"/>
                    <a:pt x="12206" y="5997"/>
                  </a:cubicBezTo>
                  <a:cubicBezTo>
                    <a:pt x="11916" y="5997"/>
                    <a:pt x="11623" y="5899"/>
                    <a:pt x="11378" y="5689"/>
                  </a:cubicBezTo>
                  <a:cubicBezTo>
                    <a:pt x="11339" y="5653"/>
                    <a:pt x="11290" y="5636"/>
                    <a:pt x="11241" y="5636"/>
                  </a:cubicBezTo>
                  <a:cubicBezTo>
                    <a:pt x="11183" y="5636"/>
                    <a:pt x="11126" y="5660"/>
                    <a:pt x="11086" y="5707"/>
                  </a:cubicBezTo>
                  <a:cubicBezTo>
                    <a:pt x="11011" y="5793"/>
                    <a:pt x="11022" y="5924"/>
                    <a:pt x="11112" y="5997"/>
                  </a:cubicBezTo>
                  <a:cubicBezTo>
                    <a:pt x="11251" y="6118"/>
                    <a:pt x="11412" y="6216"/>
                    <a:pt x="11585" y="6285"/>
                  </a:cubicBezTo>
                  <a:cubicBezTo>
                    <a:pt x="11786" y="6366"/>
                    <a:pt x="11998" y="6406"/>
                    <a:pt x="12209" y="6406"/>
                  </a:cubicBezTo>
                  <a:cubicBezTo>
                    <a:pt x="12447" y="6406"/>
                    <a:pt x="12684" y="6355"/>
                    <a:pt x="12905" y="6255"/>
                  </a:cubicBezTo>
                  <a:cubicBezTo>
                    <a:pt x="13528" y="5974"/>
                    <a:pt x="13919" y="5347"/>
                    <a:pt x="13896" y="4665"/>
                  </a:cubicBezTo>
                  <a:lnTo>
                    <a:pt x="13899" y="4663"/>
                  </a:lnTo>
                  <a:cubicBezTo>
                    <a:pt x="13929" y="3941"/>
                    <a:pt x="13769" y="3224"/>
                    <a:pt x="13434" y="2584"/>
                  </a:cubicBezTo>
                  <a:cubicBezTo>
                    <a:pt x="12853" y="1470"/>
                    <a:pt x="11774" y="650"/>
                    <a:pt x="10352" y="254"/>
                  </a:cubicBezTo>
                  <a:cubicBezTo>
                    <a:pt x="9744" y="85"/>
                    <a:pt x="9101" y="1"/>
                    <a:pt x="8442" y="1"/>
                  </a:cubicBezTo>
                  <a:close/>
                </a:path>
              </a:pathLst>
            </a:custGeom>
            <a:solidFill>
              <a:schemeClr val="lt2"/>
            </a:solidFill>
            <a:ln>
              <a:solidFill>
                <a:srgbClr val="8651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3653952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15" name="TextBox 14">
            <a:extLst>
              <a:ext uri="{FF2B5EF4-FFF2-40B4-BE49-F238E27FC236}">
                <a16:creationId xmlns:a16="http://schemas.microsoft.com/office/drawing/2014/main" id="{826EF5B4-2518-0191-E887-DCE9AB228D5B}"/>
              </a:ext>
            </a:extLst>
          </p:cNvPr>
          <p:cNvSpPr txBox="1"/>
          <p:nvPr/>
        </p:nvSpPr>
        <p:spPr>
          <a:xfrm>
            <a:off x="1878693" y="121366"/>
            <a:ext cx="5386614" cy="523220"/>
          </a:xfrm>
          <a:prstGeom prst="rect">
            <a:avLst/>
          </a:prstGeom>
          <a:noFill/>
        </p:spPr>
        <p:txBody>
          <a:bodyPr wrap="square">
            <a:spAutoFit/>
          </a:bodyPr>
          <a:lstStyle/>
          <a:p>
            <a:r>
              <a:rPr lang="el-GR" sz="2800" u="sng" dirty="0">
                <a:solidFill>
                  <a:srgbClr val="865147"/>
                </a:solidFill>
                <a:latin typeface="Book Antiqua" panose="02040602050305030304" pitchFamily="18" charset="0"/>
              </a:rPr>
              <a:t>8. Αποτελέσματα </a:t>
            </a:r>
            <a:r>
              <a:rPr lang="en" sz="2800" u="sng" dirty="0">
                <a:solidFill>
                  <a:srgbClr val="865147"/>
                </a:solidFill>
                <a:latin typeface="Dancing Script"/>
                <a:ea typeface="Dancing Script"/>
                <a:cs typeface="Dancing Script"/>
                <a:sym typeface="Dancing Script"/>
              </a:rPr>
              <a:t>1</a:t>
            </a:r>
            <a:r>
              <a:rPr lang="el-GR" sz="2800" u="sng" baseline="30000" dirty="0">
                <a:solidFill>
                  <a:srgbClr val="865147"/>
                </a:solidFill>
                <a:latin typeface="Book Antiqua" panose="02040602050305030304" pitchFamily="18" charset="0"/>
              </a:rPr>
              <a:t>ης</a:t>
            </a:r>
            <a:r>
              <a:rPr lang="el-GR" sz="2800" u="sng" dirty="0">
                <a:solidFill>
                  <a:srgbClr val="865147"/>
                </a:solidFill>
                <a:latin typeface="Book Antiqua" panose="02040602050305030304" pitchFamily="18" charset="0"/>
              </a:rPr>
              <a:t> έρευνας </a:t>
            </a:r>
            <a:r>
              <a:rPr lang="en" sz="2800" u="sng" dirty="0">
                <a:solidFill>
                  <a:srgbClr val="865147"/>
                </a:solidFill>
                <a:latin typeface="Dancing Script"/>
                <a:ea typeface="Dancing Script"/>
                <a:cs typeface="Dancing Script"/>
                <a:sym typeface="Dancing Script"/>
              </a:rPr>
              <a:t>1</a:t>
            </a:r>
            <a:r>
              <a:rPr lang="el-GR" sz="2800" u="sng" dirty="0">
                <a:solidFill>
                  <a:srgbClr val="865147"/>
                </a:solidFill>
                <a:latin typeface="Book Antiqua" panose="02040602050305030304" pitchFamily="18" charset="0"/>
              </a:rPr>
              <a:t>/</a:t>
            </a:r>
            <a:r>
              <a:rPr lang="en" sz="2800" u="sng" dirty="0">
                <a:solidFill>
                  <a:srgbClr val="865147"/>
                </a:solidFill>
                <a:latin typeface="Dancing Script"/>
                <a:ea typeface="Dancing Script"/>
                <a:cs typeface="Dancing Script"/>
                <a:sym typeface="Dancing Script"/>
              </a:rPr>
              <a:t>3</a:t>
            </a:r>
            <a:endParaRPr lang="el-GR" sz="2800" u="sng" dirty="0">
              <a:solidFill>
                <a:srgbClr val="865147"/>
              </a:solidFill>
              <a:latin typeface="Book Antiqua" panose="02040602050305030304" pitchFamily="18" charset="0"/>
            </a:endParaRPr>
          </a:p>
        </p:txBody>
      </p:sp>
      <p:graphicFrame>
        <p:nvGraphicFramePr>
          <p:cNvPr id="3" name="Πίνακας 2">
            <a:extLst>
              <a:ext uri="{FF2B5EF4-FFF2-40B4-BE49-F238E27FC236}">
                <a16:creationId xmlns:a16="http://schemas.microsoft.com/office/drawing/2014/main" id="{73799A50-4C55-C893-92D2-3CA4910F5C1B}"/>
              </a:ext>
            </a:extLst>
          </p:cNvPr>
          <p:cNvGraphicFramePr>
            <a:graphicFrameLocks noGrp="1"/>
          </p:cNvGraphicFramePr>
          <p:nvPr>
            <p:extLst>
              <p:ext uri="{D42A27DB-BD31-4B8C-83A1-F6EECF244321}">
                <p14:modId xmlns:p14="http://schemas.microsoft.com/office/powerpoint/2010/main" val="3903377742"/>
              </p:ext>
            </p:extLst>
          </p:nvPr>
        </p:nvGraphicFramePr>
        <p:xfrm>
          <a:off x="921658" y="616283"/>
          <a:ext cx="7141028" cy="4390057"/>
        </p:xfrm>
        <a:graphic>
          <a:graphicData uri="http://schemas.openxmlformats.org/drawingml/2006/table">
            <a:tbl>
              <a:tblPr firstRow="1" bandRow="1">
                <a:tableStyleId>{69012ECD-51FC-41F1-AA8D-1B2483CD663E}</a:tableStyleId>
              </a:tblPr>
              <a:tblGrid>
                <a:gridCol w="3570514">
                  <a:extLst>
                    <a:ext uri="{9D8B030D-6E8A-4147-A177-3AD203B41FA5}">
                      <a16:colId xmlns:a16="http://schemas.microsoft.com/office/drawing/2014/main" val="3466745337"/>
                    </a:ext>
                  </a:extLst>
                </a:gridCol>
                <a:gridCol w="3570514">
                  <a:extLst>
                    <a:ext uri="{9D8B030D-6E8A-4147-A177-3AD203B41FA5}">
                      <a16:colId xmlns:a16="http://schemas.microsoft.com/office/drawing/2014/main" val="3607843070"/>
                    </a:ext>
                  </a:extLst>
                </a:gridCol>
              </a:tblGrid>
              <a:tr h="596728">
                <a:tc gridSpan="2">
                  <a:txBody>
                    <a:bodyPr/>
                    <a:lstStyle/>
                    <a:p>
                      <a:pPr marL="0" marR="0" lvl="0" indent="0" algn="ctr" defTabSz="914400" rtl="0" eaLnBrk="1" fontAlgn="auto" latinLnBrk="0" hangingPunct="1">
                        <a:lnSpc>
                          <a:spcPct val="200000"/>
                        </a:lnSpc>
                        <a:spcBef>
                          <a:spcPts val="0"/>
                        </a:spcBef>
                        <a:spcAft>
                          <a:spcPts val="0"/>
                        </a:spcAft>
                        <a:buClr>
                          <a:srgbClr val="000000"/>
                        </a:buClr>
                        <a:buSzTx/>
                        <a:buFont typeface="Arial"/>
                        <a:buNone/>
                        <a:tabLst/>
                        <a:defRPr/>
                      </a:pPr>
                      <a:r>
                        <a:rPr lang="en" sz="1400" b="1" dirty="0">
                          <a:solidFill>
                            <a:schemeClr val="bg1"/>
                          </a:solidFill>
                          <a:effectLst>
                            <a:outerShdw blurRad="38100" dist="38100" dir="2700000" algn="tl">
                              <a:srgbClr val="000000">
                                <a:alpha val="43137"/>
                              </a:srgbClr>
                            </a:outerShdw>
                          </a:effectLst>
                          <a:latin typeface="Dancing Script"/>
                          <a:ea typeface="Dancing Script"/>
                          <a:cs typeface="Dancing Script"/>
                          <a:sym typeface="Dancing Script"/>
                        </a:rPr>
                        <a:t>1</a:t>
                      </a:r>
                      <a:r>
                        <a:rPr lang="el-GR" b="1" i="1" u="none" strike="noStrike" dirty="0">
                          <a:solidFill>
                            <a:schemeClr val="bg1"/>
                          </a:solidFill>
                          <a:effectLst>
                            <a:outerShdw blurRad="38100" dist="38100" dir="2700000" algn="tl">
                              <a:srgbClr val="000000">
                                <a:alpha val="43137"/>
                              </a:srgbClr>
                            </a:outerShdw>
                          </a:effectLst>
                          <a:latin typeface="Book Antiqua" panose="02040602050305030304" pitchFamily="18" charset="0"/>
                        </a:rPr>
                        <a:t>ο Ερευνητικό Ερώτημα: Το ΕΥ διέπεται από τις αρχές και τη μεθοδολογία της ΕξΑΕ </a:t>
                      </a:r>
                    </a:p>
                  </a:txBody>
                  <a:tcPr/>
                </a:tc>
                <a:tc hMerge="1">
                  <a:txBody>
                    <a:bodyPr/>
                    <a:lstStyle/>
                    <a:p>
                      <a:endParaRPr lang="el-GR" dirty="0"/>
                    </a:p>
                  </a:txBody>
                  <a:tcPr/>
                </a:tc>
                <a:extLst>
                  <a:ext uri="{0D108BD9-81ED-4DB2-BD59-A6C34878D82A}">
                    <a16:rowId xmlns:a16="http://schemas.microsoft.com/office/drawing/2014/main" val="1973696880"/>
                  </a:ext>
                </a:extLst>
              </a:tr>
              <a:tr h="684369">
                <a:tc>
                  <a:txBody>
                    <a:bodyPr/>
                    <a:lstStyle/>
                    <a:p>
                      <a:pPr algn="ctr">
                        <a:lnSpc>
                          <a:spcPct val="150000"/>
                        </a:lnSpc>
                      </a:pPr>
                      <a:r>
                        <a:rPr lang="el-GR" dirty="0">
                          <a:latin typeface="Book Antiqua" panose="02040602050305030304" pitchFamily="18" charset="0"/>
                        </a:rPr>
                        <a:t>Α. Επιστημονική συνοχή / Τεκμηρίωση του Ε.Υ. </a:t>
                      </a:r>
                    </a:p>
                  </a:txBody>
                  <a:tcPr/>
                </a:tc>
                <a:tc>
                  <a:txBody>
                    <a:bodyPr/>
                    <a:lstStyle/>
                    <a:p>
                      <a:pPr marL="285750" indent="-285750">
                        <a:buFont typeface="Arial" panose="020B0604020202020204" pitchFamily="34" charset="0"/>
                        <a:buChar char="•"/>
                      </a:pPr>
                      <a:r>
                        <a:rPr lang="el-GR" sz="1000" dirty="0">
                          <a:latin typeface="Book Antiqua" panose="02040602050305030304" pitchFamily="18" charset="0"/>
                        </a:rPr>
                        <a:t>χαρακτηρίζεται από επιστημονική συνοχή και τεκμηρίωση, </a:t>
                      </a:r>
                    </a:p>
                    <a:p>
                      <a:pPr marL="285750" indent="-285750">
                        <a:buFont typeface="Arial" panose="020B0604020202020204" pitchFamily="34" charset="0"/>
                        <a:buChar char="•"/>
                      </a:pPr>
                      <a:r>
                        <a:rPr lang="el-GR" sz="1000" dirty="0">
                          <a:latin typeface="Book Antiqua" panose="02040602050305030304" pitchFamily="18" charset="0"/>
                        </a:rPr>
                        <a:t>διαφορετικές πηγές πληροφοριών. </a:t>
                      </a:r>
                    </a:p>
                    <a:p>
                      <a:pPr marL="285750" indent="-285750">
                        <a:buFont typeface="Arial" panose="020B0604020202020204" pitchFamily="34" charset="0"/>
                        <a:buChar char="•"/>
                      </a:pPr>
                      <a:r>
                        <a:rPr lang="el-GR" sz="1000" dirty="0">
                          <a:latin typeface="Book Antiqua" panose="02040602050305030304" pitchFamily="18" charset="0"/>
                        </a:rPr>
                        <a:t>γίνεται συγκριτική ανάλυση των πληροφοριών ή των απόψεων</a:t>
                      </a:r>
                    </a:p>
                  </a:txBody>
                  <a:tcPr/>
                </a:tc>
                <a:extLst>
                  <a:ext uri="{0D108BD9-81ED-4DB2-BD59-A6C34878D82A}">
                    <a16:rowId xmlns:a16="http://schemas.microsoft.com/office/drawing/2014/main" val="589447885"/>
                  </a:ext>
                </a:extLst>
              </a:tr>
              <a:tr h="684369">
                <a:tc>
                  <a:txBody>
                    <a:bodyPr/>
                    <a:lstStyle/>
                    <a:p>
                      <a:pPr algn="ctr"/>
                      <a:r>
                        <a:rPr lang="el-GR" dirty="0">
                          <a:latin typeface="Book Antiqua" panose="02040602050305030304" pitchFamily="18" charset="0"/>
                        </a:rPr>
                        <a:t>Β. Το Ε.Υ. συμβάλει στην απλή και κατανοητή παρουσίαση του Γνωστικού Αντικειμένου </a:t>
                      </a:r>
                    </a:p>
                  </a:txBody>
                  <a:tcPr/>
                </a:tc>
                <a:tc>
                  <a:txBody>
                    <a:bodyPr/>
                    <a:lstStyle/>
                    <a:p>
                      <a:pPr marL="285750" indent="-285750">
                        <a:buFont typeface="Arial" panose="020B0604020202020204" pitchFamily="34" charset="0"/>
                        <a:buChar char="•"/>
                      </a:pPr>
                      <a:r>
                        <a:rPr lang="el-GR" sz="1000" dirty="0">
                          <a:latin typeface="Book Antiqua" panose="02040602050305030304" pitchFamily="18" charset="0"/>
                        </a:rPr>
                        <a:t>παρουσιάζεται με τρόπο απλό και κατανοητό</a:t>
                      </a:r>
                    </a:p>
                    <a:p>
                      <a:pPr marL="285750" indent="-285750">
                        <a:buFont typeface="Arial" panose="020B0604020202020204" pitchFamily="34" charset="0"/>
                        <a:buChar char="•"/>
                      </a:pPr>
                      <a:r>
                        <a:rPr lang="el-GR" sz="1000" dirty="0">
                          <a:latin typeface="Book Antiqua" panose="02040602050305030304" pitchFamily="18" charset="0"/>
                        </a:rPr>
                        <a:t>η γλώσσα είναι κατάλληλη για τα μικρά παιδιά</a:t>
                      </a:r>
                    </a:p>
                    <a:p>
                      <a:pPr marL="285750" indent="-285750">
                        <a:buFont typeface="Arial" panose="020B0604020202020204" pitchFamily="34" charset="0"/>
                        <a:buChar char="•"/>
                      </a:pPr>
                      <a:r>
                        <a:rPr lang="el-GR" sz="1000" dirty="0">
                          <a:latin typeface="Book Antiqua" panose="02040602050305030304" pitchFamily="18" charset="0"/>
                        </a:rPr>
                        <a:t>γραφή ευανάγνωστη</a:t>
                      </a:r>
                    </a:p>
                    <a:p>
                      <a:pPr marL="285750" indent="-285750">
                        <a:buFont typeface="Arial" panose="020B0604020202020204" pitchFamily="34" charset="0"/>
                        <a:buChar char="•"/>
                      </a:pPr>
                      <a:r>
                        <a:rPr lang="el-GR" sz="1000" dirty="0">
                          <a:latin typeface="Book Antiqua" panose="02040602050305030304" pitchFamily="18" charset="0"/>
                        </a:rPr>
                        <a:t>ενσωμάτωση εικόνων και βίντεο που βοηθούν στην αλληλεπίδρασή του μαθητή με το ΕΥ. </a:t>
                      </a:r>
                    </a:p>
                  </a:txBody>
                  <a:tcPr/>
                </a:tc>
                <a:extLst>
                  <a:ext uri="{0D108BD9-81ED-4DB2-BD59-A6C34878D82A}">
                    <a16:rowId xmlns:a16="http://schemas.microsoft.com/office/drawing/2014/main" val="3520882902"/>
                  </a:ext>
                </a:extLst>
              </a:tr>
              <a:tr h="325716">
                <a:tc>
                  <a:txBody>
                    <a:bodyPr/>
                    <a:lstStyle/>
                    <a:p>
                      <a:pPr algn="ctr">
                        <a:lnSpc>
                          <a:spcPct val="150000"/>
                        </a:lnSpc>
                      </a:pPr>
                      <a:r>
                        <a:rPr lang="el-GR" dirty="0">
                          <a:latin typeface="Book Antiqua" panose="02040602050305030304" pitchFamily="18" charset="0"/>
                        </a:rPr>
                        <a:t>Γ. Ευχρηστία του Ε.Υ</a:t>
                      </a:r>
                    </a:p>
                  </a:txBody>
                  <a:tcPr/>
                </a:tc>
                <a:tc>
                  <a:txBody>
                    <a:bodyPr/>
                    <a:lstStyle/>
                    <a:p>
                      <a:pPr marL="285750" indent="-285750">
                        <a:buFont typeface="Arial" panose="020B0604020202020204" pitchFamily="34" charset="0"/>
                        <a:buChar char="•"/>
                      </a:pPr>
                      <a:r>
                        <a:rPr lang="el-GR" sz="1000" dirty="0">
                          <a:latin typeface="Book Antiqua" panose="02040602050305030304" pitchFamily="18" charset="0"/>
                        </a:rPr>
                        <a:t>εύχρηστο</a:t>
                      </a:r>
                    </a:p>
                    <a:p>
                      <a:pPr marL="285750" indent="-285750">
                        <a:buFont typeface="Arial" panose="020B0604020202020204" pitchFamily="34" charset="0"/>
                        <a:buChar char="•"/>
                      </a:pPr>
                      <a:r>
                        <a:rPr lang="el-GR" sz="1000" dirty="0">
                          <a:latin typeface="Book Antiqua" panose="02040602050305030304" pitchFamily="18" charset="0"/>
                        </a:rPr>
                        <a:t>κατανοητά και αναγνωρίσιμα κουμπιά και εικόνες</a:t>
                      </a:r>
                    </a:p>
                    <a:p>
                      <a:pPr marL="285750" indent="-285750">
                        <a:buFont typeface="Arial" panose="020B0604020202020204" pitchFamily="34" charset="0"/>
                        <a:buChar char="•"/>
                      </a:pPr>
                      <a:r>
                        <a:rPr lang="el-GR" sz="1000" dirty="0">
                          <a:latin typeface="Book Antiqua" panose="02040602050305030304" pitchFamily="18" charset="0"/>
                        </a:rPr>
                        <a:t>η αξιοπιστία των υπερσυνδέσμων</a:t>
                      </a:r>
                    </a:p>
                  </a:txBody>
                  <a:tcPr/>
                </a:tc>
                <a:extLst>
                  <a:ext uri="{0D108BD9-81ED-4DB2-BD59-A6C34878D82A}">
                    <a16:rowId xmlns:a16="http://schemas.microsoft.com/office/drawing/2014/main" val="384962113"/>
                  </a:ext>
                </a:extLst>
              </a:tr>
              <a:tr h="684369">
                <a:tc>
                  <a:txBody>
                    <a:bodyPr/>
                    <a:lstStyle/>
                    <a:p>
                      <a:pPr algn="ctr"/>
                      <a:r>
                        <a:rPr lang="el-GR" dirty="0">
                          <a:latin typeface="Book Antiqua" panose="02040602050305030304" pitchFamily="18" charset="0"/>
                        </a:rPr>
                        <a:t>Δ. Το Ε.Υ. υποστηρίζει - καθοδηγεί τον εκπαιδευόμενο στη μελέτη του </a:t>
                      </a:r>
                    </a:p>
                  </a:txBody>
                  <a:tcPr/>
                </a:tc>
                <a:tc>
                  <a:txBody>
                    <a:bodyPr/>
                    <a:lstStyle/>
                    <a:p>
                      <a:pPr marL="285750" indent="-285750">
                        <a:buFont typeface="Arial" panose="020B0604020202020204" pitchFamily="34" charset="0"/>
                        <a:buChar char="•"/>
                      </a:pPr>
                      <a:r>
                        <a:rPr lang="el-GR" sz="1000" dirty="0">
                          <a:latin typeface="Book Antiqua" panose="02040602050305030304" pitchFamily="18" charset="0"/>
                        </a:rPr>
                        <a:t>παρέχονται από το ΕΥ συμβουλές</a:t>
                      </a:r>
                    </a:p>
                    <a:p>
                      <a:pPr marL="285750" indent="-285750">
                        <a:buFont typeface="Arial" panose="020B0604020202020204" pitchFamily="34" charset="0"/>
                        <a:buChar char="•"/>
                      </a:pPr>
                      <a:r>
                        <a:rPr lang="el-GR" sz="1000" dirty="0">
                          <a:latin typeface="Book Antiqua" panose="02040602050305030304" pitchFamily="18" charset="0"/>
                        </a:rPr>
                        <a:t>υφίσταται κατάλληλη σήμανση</a:t>
                      </a:r>
                    </a:p>
                    <a:p>
                      <a:pPr marL="285750" indent="-285750">
                        <a:buFont typeface="Arial" panose="020B0604020202020204" pitchFamily="34" charset="0"/>
                        <a:buChar char="•"/>
                      </a:pPr>
                      <a:r>
                        <a:rPr lang="el-GR" sz="1000" dirty="0">
                          <a:latin typeface="Book Antiqua" panose="02040602050305030304" pitchFamily="18" charset="0"/>
                        </a:rPr>
                        <a:t>υπάρχουν επεξηγηματικά σχόλια</a:t>
                      </a:r>
                    </a:p>
                  </a:txBody>
                  <a:tcPr/>
                </a:tc>
                <a:extLst>
                  <a:ext uri="{0D108BD9-81ED-4DB2-BD59-A6C34878D82A}">
                    <a16:rowId xmlns:a16="http://schemas.microsoft.com/office/drawing/2014/main" val="3607214637"/>
                  </a:ext>
                </a:extLst>
              </a:tr>
              <a:tr h="684369">
                <a:tc>
                  <a:txBody>
                    <a:bodyPr/>
                    <a:lstStyle/>
                    <a:p>
                      <a:pPr algn="ctr"/>
                      <a:r>
                        <a:rPr lang="el-GR" dirty="0">
                          <a:latin typeface="Book Antiqua" panose="02040602050305030304" pitchFamily="18" charset="0"/>
                        </a:rPr>
                        <a:t>Ε. Το Ε.Υ υποστηρίζει την αλληλεπίδραση με τον εκπαιδευόμενο στη μελέτη του</a:t>
                      </a:r>
                    </a:p>
                  </a:txBody>
                  <a:tcPr/>
                </a:tc>
                <a:tc>
                  <a:txBody>
                    <a:bodyPr/>
                    <a:lstStyle/>
                    <a:p>
                      <a:pPr marL="285750" indent="-285750">
                        <a:buFont typeface="Arial" panose="020B0604020202020204" pitchFamily="34" charset="0"/>
                        <a:buChar char="•"/>
                      </a:pPr>
                      <a:r>
                        <a:rPr lang="el-GR" sz="1000" dirty="0">
                          <a:latin typeface="Book Antiqua" panose="02040602050305030304" pitchFamily="18" charset="0"/>
                        </a:rPr>
                        <a:t>ενθαρρύνει τον εκπαιδευόμενο να εκφράσει τις απόψεις του</a:t>
                      </a:r>
                    </a:p>
                    <a:p>
                      <a:pPr marL="285750" indent="-285750">
                        <a:buFont typeface="Arial" panose="020B0604020202020204" pitchFamily="34" charset="0"/>
                        <a:buChar char="•"/>
                      </a:pPr>
                      <a:r>
                        <a:rPr lang="el-GR" sz="1000" dirty="0">
                          <a:latin typeface="Book Antiqua" panose="02040602050305030304" pitchFamily="18" charset="0"/>
                        </a:rPr>
                        <a:t>εμπεριέχει δραστηριότητες οι οποίες ενθαρρύνουν τον εκπαιδευόμενο να θεωρήσει τον εαυτό του ως μέλος μιας κοινωνικής ομάδας </a:t>
                      </a:r>
                    </a:p>
                  </a:txBody>
                  <a:tcPr/>
                </a:tc>
                <a:extLst>
                  <a:ext uri="{0D108BD9-81ED-4DB2-BD59-A6C34878D82A}">
                    <a16:rowId xmlns:a16="http://schemas.microsoft.com/office/drawing/2014/main" val="1163640060"/>
                  </a:ext>
                </a:extLst>
              </a:tr>
            </a:tbl>
          </a:graphicData>
        </a:graphic>
      </p:graphicFrame>
    </p:spTree>
    <p:extLst>
      <p:ext uri="{BB962C8B-B14F-4D97-AF65-F5344CB8AC3E}">
        <p14:creationId xmlns:p14="http://schemas.microsoft.com/office/powerpoint/2010/main" val="2869452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15" name="TextBox 14">
            <a:extLst>
              <a:ext uri="{FF2B5EF4-FFF2-40B4-BE49-F238E27FC236}">
                <a16:creationId xmlns:a16="http://schemas.microsoft.com/office/drawing/2014/main" id="{826EF5B4-2518-0191-E887-DCE9AB228D5B}"/>
              </a:ext>
            </a:extLst>
          </p:cNvPr>
          <p:cNvSpPr txBox="1"/>
          <p:nvPr/>
        </p:nvSpPr>
        <p:spPr>
          <a:xfrm>
            <a:off x="1779278" y="100112"/>
            <a:ext cx="5647871" cy="523220"/>
          </a:xfrm>
          <a:prstGeom prst="rect">
            <a:avLst/>
          </a:prstGeom>
          <a:noFill/>
        </p:spPr>
        <p:txBody>
          <a:bodyPr wrap="square">
            <a:spAutoFit/>
          </a:bodyPr>
          <a:lstStyle/>
          <a:p>
            <a:pPr algn="ctr"/>
            <a:r>
              <a:rPr lang="el-GR" sz="2800" u="sng" dirty="0">
                <a:solidFill>
                  <a:srgbClr val="865147"/>
                </a:solidFill>
                <a:latin typeface="Book Antiqua" panose="02040602050305030304" pitchFamily="18" charset="0"/>
              </a:rPr>
              <a:t>8. Αποτελέσματα </a:t>
            </a:r>
            <a:r>
              <a:rPr lang="en" sz="2800" u="sng" dirty="0">
                <a:solidFill>
                  <a:srgbClr val="865147"/>
                </a:solidFill>
                <a:latin typeface="Dancing Script"/>
                <a:ea typeface="Dancing Script"/>
                <a:cs typeface="Dancing Script"/>
                <a:sym typeface="Dancing Script"/>
              </a:rPr>
              <a:t>1</a:t>
            </a:r>
            <a:r>
              <a:rPr lang="el-GR" sz="2800" u="sng" dirty="0">
                <a:solidFill>
                  <a:srgbClr val="865147"/>
                </a:solidFill>
                <a:latin typeface="Book Antiqua" panose="02040602050305030304" pitchFamily="18" charset="0"/>
              </a:rPr>
              <a:t>ης έρευνας </a:t>
            </a:r>
            <a:r>
              <a:rPr lang="en-GB" sz="2800" b="0" u="sng" dirty="0">
                <a:solidFill>
                  <a:srgbClr val="865147"/>
                </a:solidFill>
                <a:latin typeface="Dancing Script" panose="020B0604020202020204" charset="0"/>
              </a:rPr>
              <a:t>2</a:t>
            </a:r>
            <a:r>
              <a:rPr lang="el-GR" sz="2800" u="sng" dirty="0">
                <a:solidFill>
                  <a:srgbClr val="865147"/>
                </a:solidFill>
                <a:latin typeface="Book Antiqua" panose="02040602050305030304" pitchFamily="18" charset="0"/>
              </a:rPr>
              <a:t>/</a:t>
            </a:r>
            <a:r>
              <a:rPr lang="en" sz="2800" b="1" u="sng" dirty="0">
                <a:solidFill>
                  <a:srgbClr val="865147"/>
                </a:solidFill>
                <a:latin typeface="Dancing Script"/>
                <a:ea typeface="Dancing Script"/>
                <a:cs typeface="Dancing Script"/>
                <a:sym typeface="Dancing Script"/>
              </a:rPr>
              <a:t>3</a:t>
            </a:r>
            <a:endParaRPr lang="el-GR" sz="2800" u="sng" dirty="0">
              <a:solidFill>
                <a:srgbClr val="865147"/>
              </a:solidFill>
              <a:latin typeface="Book Antiqua" panose="02040602050305030304" pitchFamily="18" charset="0"/>
            </a:endParaRPr>
          </a:p>
        </p:txBody>
      </p:sp>
      <p:graphicFrame>
        <p:nvGraphicFramePr>
          <p:cNvPr id="19" name="Πίνακας 18">
            <a:extLst>
              <a:ext uri="{FF2B5EF4-FFF2-40B4-BE49-F238E27FC236}">
                <a16:creationId xmlns:a16="http://schemas.microsoft.com/office/drawing/2014/main" id="{B03BF2DC-7534-5008-B50D-A831D40A1039}"/>
              </a:ext>
            </a:extLst>
          </p:cNvPr>
          <p:cNvGraphicFramePr>
            <a:graphicFrameLocks noGrp="1"/>
          </p:cNvGraphicFramePr>
          <p:nvPr>
            <p:extLst>
              <p:ext uri="{D42A27DB-BD31-4B8C-83A1-F6EECF244321}">
                <p14:modId xmlns:p14="http://schemas.microsoft.com/office/powerpoint/2010/main" val="800413471"/>
              </p:ext>
            </p:extLst>
          </p:nvPr>
        </p:nvGraphicFramePr>
        <p:xfrm>
          <a:off x="795728" y="899513"/>
          <a:ext cx="7552544" cy="1706880"/>
        </p:xfrm>
        <a:graphic>
          <a:graphicData uri="http://schemas.openxmlformats.org/drawingml/2006/table">
            <a:tbl>
              <a:tblPr firstRow="1" bandRow="1">
                <a:tableStyleId>{E95179C2-9F00-4E0D-8F36-1B1AD3824356}</a:tableStyleId>
              </a:tblPr>
              <a:tblGrid>
                <a:gridCol w="3776272">
                  <a:extLst>
                    <a:ext uri="{9D8B030D-6E8A-4147-A177-3AD203B41FA5}">
                      <a16:colId xmlns:a16="http://schemas.microsoft.com/office/drawing/2014/main" val="594875726"/>
                    </a:ext>
                  </a:extLst>
                </a:gridCol>
                <a:gridCol w="3776272">
                  <a:extLst>
                    <a:ext uri="{9D8B030D-6E8A-4147-A177-3AD203B41FA5}">
                      <a16:colId xmlns:a16="http://schemas.microsoft.com/office/drawing/2014/main" val="3964917279"/>
                    </a:ext>
                  </a:extLst>
                </a:gridCol>
              </a:tblGrid>
              <a:tr h="824355">
                <a:tc>
                  <a:txBody>
                    <a:bodyPr/>
                    <a:lstStyle/>
                    <a:p>
                      <a:pPr algn="ctr"/>
                      <a:r>
                        <a:rPr lang="el-GR" dirty="0" err="1">
                          <a:solidFill>
                            <a:srgbClr val="865147"/>
                          </a:solidFill>
                          <a:latin typeface="Book Antiqua" panose="02040602050305030304" pitchFamily="18" charset="0"/>
                        </a:rPr>
                        <a:t>Στ</a:t>
                      </a:r>
                      <a:r>
                        <a:rPr lang="el-GR" dirty="0">
                          <a:solidFill>
                            <a:srgbClr val="865147"/>
                          </a:solidFill>
                          <a:latin typeface="Book Antiqua" panose="02040602050305030304" pitchFamily="18" charset="0"/>
                        </a:rPr>
                        <a:t>. Το Ε.Υ. παρέχει δυνατότητα Αναστοχασμού - Αυτοαξιολόγησης στον εκπαιδευόμενο</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l-GR" sz="1000" dirty="0">
                          <a:solidFill>
                            <a:srgbClr val="865147"/>
                          </a:solidFill>
                          <a:latin typeface="Book Antiqua" panose="02040602050305030304" pitchFamily="18" charset="0"/>
                        </a:rPr>
                        <a:t>παρέχει τη δυνατότητα αναστοχασμού και αυτοαξιολόγησης μέσα από τις δραστηριότητες</a:t>
                      </a:r>
                    </a:p>
                    <a:p>
                      <a:pPr marL="285750" indent="-285750">
                        <a:buFont typeface="Arial" panose="020B0604020202020204" pitchFamily="34" charset="0"/>
                        <a:buChar char="•"/>
                      </a:pPr>
                      <a:r>
                        <a:rPr lang="el-GR" sz="1000" dirty="0">
                          <a:solidFill>
                            <a:srgbClr val="865147"/>
                          </a:solidFill>
                          <a:latin typeface="Book Antiqua" panose="02040602050305030304" pitchFamily="18" charset="0"/>
                        </a:rPr>
                        <a:t>οι δραστηριότητες ενθαρρύνουν την ανάπτυξη κριτικής σκέψης</a:t>
                      </a:r>
                    </a:p>
                    <a:p>
                      <a:pPr marL="285750" indent="-285750">
                        <a:buFont typeface="Arial" panose="020B0604020202020204" pitchFamily="34" charset="0"/>
                        <a:buChar char="•"/>
                      </a:pPr>
                      <a:r>
                        <a:rPr lang="el-GR" sz="1000" dirty="0">
                          <a:solidFill>
                            <a:srgbClr val="865147"/>
                          </a:solidFill>
                          <a:latin typeface="Book Antiqua" panose="02040602050305030304" pitchFamily="18" charset="0"/>
                        </a:rPr>
                        <a:t>ανάπτυξη διαύλων επικοινωνίας με στόχο την ανατροφοδότηση </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531219969"/>
                  </a:ext>
                </a:extLst>
              </a:tr>
              <a:tr h="468013">
                <a:tc>
                  <a:txBody>
                    <a:bodyPr/>
                    <a:lstStyle/>
                    <a:p>
                      <a:pPr algn="ctr"/>
                      <a:r>
                        <a:rPr lang="el-GR" dirty="0">
                          <a:solidFill>
                            <a:srgbClr val="865147"/>
                          </a:solidFill>
                          <a:latin typeface="Book Antiqua" panose="02040602050305030304" pitchFamily="18" charset="0"/>
                        </a:rPr>
                        <a:t>Ζ. Σαφήνεια σκοπού και προσδοκώμενων μαθησιακών αποτελεσμάτων</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l-GR" sz="1000" dirty="0">
                          <a:solidFill>
                            <a:srgbClr val="865147"/>
                          </a:solidFill>
                          <a:latin typeface="Book Antiqua" panose="02040602050305030304" pitchFamily="18" charset="0"/>
                        </a:rPr>
                        <a:t>σκοπός και προσδοκώμενα μαθησιακά αποτελέσματα έχουν διατυπωθεί με σαφήνεια</a:t>
                      </a:r>
                    </a:p>
                    <a:p>
                      <a:pPr marL="285750" indent="-285750">
                        <a:buFont typeface="Arial" panose="020B0604020202020204" pitchFamily="34" charset="0"/>
                        <a:buChar char="•"/>
                      </a:pPr>
                      <a:r>
                        <a:rPr lang="el-GR" sz="1000" dirty="0">
                          <a:solidFill>
                            <a:srgbClr val="865147"/>
                          </a:solidFill>
                          <a:latin typeface="Book Antiqua" panose="02040602050305030304" pitchFamily="18" charset="0"/>
                        </a:rPr>
                        <a:t>ο εκπαιδευόμενος, με βάση τα προσδοκώμενα μαθησιακά αποτελέσματα, είναι ικανός να ελέγξει την πρόοδό του</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568997943"/>
                  </a:ext>
                </a:extLst>
              </a:tr>
            </a:tbl>
          </a:graphicData>
        </a:graphic>
      </p:graphicFrame>
      <p:graphicFrame>
        <p:nvGraphicFramePr>
          <p:cNvPr id="20" name="Πίνακας 19">
            <a:extLst>
              <a:ext uri="{FF2B5EF4-FFF2-40B4-BE49-F238E27FC236}">
                <a16:creationId xmlns:a16="http://schemas.microsoft.com/office/drawing/2014/main" id="{7F976334-3A55-EC73-F934-9A13041ABA03}"/>
              </a:ext>
            </a:extLst>
          </p:cNvPr>
          <p:cNvGraphicFramePr>
            <a:graphicFrameLocks noGrp="1"/>
          </p:cNvGraphicFramePr>
          <p:nvPr>
            <p:extLst>
              <p:ext uri="{D42A27DB-BD31-4B8C-83A1-F6EECF244321}">
                <p14:modId xmlns:p14="http://schemas.microsoft.com/office/powerpoint/2010/main" val="1400895257"/>
              </p:ext>
            </p:extLst>
          </p:nvPr>
        </p:nvGraphicFramePr>
        <p:xfrm>
          <a:off x="858157" y="2882574"/>
          <a:ext cx="7490115" cy="1776671"/>
        </p:xfrm>
        <a:graphic>
          <a:graphicData uri="http://schemas.openxmlformats.org/drawingml/2006/table">
            <a:tbl>
              <a:tblPr firstRow="1" bandRow="1">
                <a:tableStyleId>{69012ECD-51FC-41F1-AA8D-1B2483CD663E}</a:tableStyleId>
              </a:tblPr>
              <a:tblGrid>
                <a:gridCol w="2496705">
                  <a:extLst>
                    <a:ext uri="{9D8B030D-6E8A-4147-A177-3AD203B41FA5}">
                      <a16:colId xmlns:a16="http://schemas.microsoft.com/office/drawing/2014/main" val="2548691221"/>
                    </a:ext>
                  </a:extLst>
                </a:gridCol>
                <a:gridCol w="4993410">
                  <a:extLst>
                    <a:ext uri="{9D8B030D-6E8A-4147-A177-3AD203B41FA5}">
                      <a16:colId xmlns:a16="http://schemas.microsoft.com/office/drawing/2014/main" val="1805783377"/>
                    </a:ext>
                  </a:extLst>
                </a:gridCol>
              </a:tblGrid>
              <a:tr h="313631">
                <a:tc gridSpan="2">
                  <a:txBody>
                    <a:bodyPr/>
                    <a:lstStyle/>
                    <a:p>
                      <a:pPr algn="ctr"/>
                      <a:r>
                        <a:rPr lang="en-GB" sz="1400" b="1" i="1" u="none" dirty="0">
                          <a:solidFill>
                            <a:schemeClr val="bg1"/>
                          </a:solidFill>
                          <a:effectLst>
                            <a:outerShdw blurRad="38100" dist="38100" dir="2700000" algn="tl">
                              <a:srgbClr val="000000">
                                <a:alpha val="43137"/>
                              </a:srgbClr>
                            </a:outerShdw>
                          </a:effectLst>
                          <a:latin typeface="Dancing Script" panose="020B0604020202020204" charset="0"/>
                        </a:rPr>
                        <a:t>2</a:t>
                      </a:r>
                      <a:r>
                        <a:rPr lang="el-GR" b="1" i="1" dirty="0">
                          <a:effectLst>
                            <a:outerShdw blurRad="38100" dist="38100" dir="2700000" algn="tl">
                              <a:srgbClr val="000000">
                                <a:alpha val="43137"/>
                              </a:srgbClr>
                            </a:outerShdw>
                          </a:effectLst>
                          <a:latin typeface="Book Antiqua" panose="02040602050305030304" pitchFamily="18" charset="0"/>
                        </a:rPr>
                        <a:t>ο Ερευνητικό Ερώτημα: Το ΕΥ έχει δημιουργηθεί σύμφωνα με τις αρχές της ΠΜ </a:t>
                      </a:r>
                    </a:p>
                  </a:txBody>
                  <a:tcPr/>
                </a:tc>
                <a:tc hMerge="1">
                  <a:txBody>
                    <a:bodyPr/>
                    <a:lstStyle/>
                    <a:p>
                      <a:endParaRPr lang="el-GR" dirty="0"/>
                    </a:p>
                  </a:txBody>
                  <a:tcPr/>
                </a:tc>
                <a:extLst>
                  <a:ext uri="{0D108BD9-81ED-4DB2-BD59-A6C34878D82A}">
                    <a16:rowId xmlns:a16="http://schemas.microsoft.com/office/drawing/2014/main" val="2385831380"/>
                  </a:ext>
                </a:extLst>
              </a:tr>
              <a:tr h="999451">
                <a:tc>
                  <a:txBody>
                    <a:bodyPr/>
                    <a:lstStyle/>
                    <a:p>
                      <a:pPr algn="ctr">
                        <a:lnSpc>
                          <a:spcPct val="150000"/>
                        </a:lnSpc>
                      </a:pPr>
                      <a:r>
                        <a:rPr lang="el-GR" dirty="0">
                          <a:latin typeface="Book Antiqua" panose="02040602050305030304" pitchFamily="18" charset="0"/>
                        </a:rPr>
                        <a:t> </a:t>
                      </a:r>
                    </a:p>
                    <a:p>
                      <a:pPr algn="ctr">
                        <a:lnSpc>
                          <a:spcPct val="150000"/>
                        </a:lnSpc>
                      </a:pPr>
                      <a:r>
                        <a:rPr lang="el-GR" dirty="0">
                          <a:latin typeface="Book Antiqua" panose="02040602050305030304" pitchFamily="18" charset="0"/>
                        </a:rPr>
                        <a:t>Εφαρμογή των αρχών της Πολυμεσικής Μάθησης </a:t>
                      </a:r>
                    </a:p>
                  </a:txBody>
                  <a:tcPr/>
                </a:tc>
                <a:tc>
                  <a:txBody>
                    <a:bodyPr/>
                    <a:lstStyle/>
                    <a:p>
                      <a:pPr marL="171450" indent="-171450">
                        <a:buFont typeface="Arial" panose="020B0604020202020204" pitchFamily="34" charset="0"/>
                        <a:buChar char="•"/>
                      </a:pPr>
                      <a:r>
                        <a:rPr lang="el-GR" sz="1000" dirty="0">
                          <a:latin typeface="Book Antiqua" panose="02040602050305030304" pitchFamily="18" charset="0"/>
                        </a:rPr>
                        <a:t>Πολυμεσική Αρχή  </a:t>
                      </a:r>
                    </a:p>
                    <a:p>
                      <a:pPr marL="171450" indent="-171450">
                        <a:buFont typeface="Arial" panose="020B0604020202020204" pitchFamily="34" charset="0"/>
                        <a:buChar char="•"/>
                      </a:pPr>
                      <a:r>
                        <a:rPr lang="el-GR" sz="1000" dirty="0">
                          <a:latin typeface="Book Antiqua" panose="02040602050305030304" pitchFamily="18" charset="0"/>
                        </a:rPr>
                        <a:t>Αρχή της Τροπικότητας</a:t>
                      </a:r>
                    </a:p>
                    <a:p>
                      <a:pPr marL="171450" indent="-171450">
                        <a:buFont typeface="Arial" panose="020B0604020202020204" pitchFamily="34" charset="0"/>
                        <a:buChar char="•"/>
                      </a:pPr>
                      <a:r>
                        <a:rPr lang="el-GR" sz="1000" dirty="0">
                          <a:latin typeface="Book Antiqua" panose="02040602050305030304" pitchFamily="18" charset="0"/>
                        </a:rPr>
                        <a:t>Αρχή της Συνοχής</a:t>
                      </a:r>
                    </a:p>
                    <a:p>
                      <a:pPr marL="171450" indent="-171450">
                        <a:buFont typeface="Arial" panose="020B0604020202020204" pitchFamily="34" charset="0"/>
                        <a:buChar char="•"/>
                      </a:pPr>
                      <a:r>
                        <a:rPr lang="el-GR" sz="1000" dirty="0">
                          <a:latin typeface="Book Antiqua" panose="02040602050305030304" pitchFamily="18" charset="0"/>
                        </a:rPr>
                        <a:t>Αρχή της Προσωποποίησης</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l-GR" sz="1000" dirty="0">
                          <a:latin typeface="Book Antiqua" panose="02040602050305030304" pitchFamily="18" charset="0"/>
                        </a:rPr>
                        <a:t>Αρχή της Φωνής</a:t>
                      </a:r>
                    </a:p>
                    <a:p>
                      <a:pPr marL="171450" indent="-171450">
                        <a:buFont typeface="Arial" panose="020B0604020202020204" pitchFamily="34" charset="0"/>
                        <a:buChar char="•"/>
                      </a:pPr>
                      <a:r>
                        <a:rPr lang="el-GR" sz="1000" dirty="0">
                          <a:latin typeface="Book Antiqua" panose="02040602050305030304" pitchFamily="18" charset="0"/>
                        </a:rPr>
                        <a:t>Αρχή της Εικόνας</a:t>
                      </a:r>
                    </a:p>
                    <a:p>
                      <a:pPr marL="171450" indent="-171450">
                        <a:buFont typeface="Arial" panose="020B0604020202020204" pitchFamily="34" charset="0"/>
                        <a:buChar char="•"/>
                      </a:pPr>
                      <a:r>
                        <a:rPr lang="el-GR" sz="1000" dirty="0">
                          <a:latin typeface="Book Antiqua" panose="02040602050305030304" pitchFamily="18" charset="0"/>
                        </a:rPr>
                        <a:t>Αρχή της Κατάτμησης</a:t>
                      </a:r>
                    </a:p>
                    <a:p>
                      <a:pPr marL="171450" indent="-171450">
                        <a:buFont typeface="Arial" panose="020B0604020202020204" pitchFamily="34" charset="0"/>
                        <a:buChar char="•"/>
                      </a:pPr>
                      <a:r>
                        <a:rPr lang="el-GR" sz="1000" dirty="0">
                          <a:latin typeface="Book Antiqua" panose="02040602050305030304" pitchFamily="18" charset="0"/>
                        </a:rPr>
                        <a:t>Αρχή της Σηματοδότησης</a:t>
                      </a:r>
                    </a:p>
                    <a:p>
                      <a:pPr marL="171450" indent="-171450">
                        <a:buFont typeface="Arial" panose="020B0604020202020204" pitchFamily="34" charset="0"/>
                        <a:buChar char="•"/>
                      </a:pPr>
                      <a:r>
                        <a:rPr lang="el-GR" sz="1000" dirty="0">
                          <a:latin typeface="Book Antiqua" panose="02040602050305030304" pitchFamily="18" charset="0"/>
                        </a:rPr>
                        <a:t>Αρχή της Προπαίδευσης</a:t>
                      </a:r>
                    </a:p>
                  </a:txBody>
                  <a:tcPr/>
                </a:tc>
                <a:extLst>
                  <a:ext uri="{0D108BD9-81ED-4DB2-BD59-A6C34878D82A}">
                    <a16:rowId xmlns:a16="http://schemas.microsoft.com/office/drawing/2014/main" val="229141151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15" name="TextBox 14">
            <a:extLst>
              <a:ext uri="{FF2B5EF4-FFF2-40B4-BE49-F238E27FC236}">
                <a16:creationId xmlns:a16="http://schemas.microsoft.com/office/drawing/2014/main" id="{826EF5B4-2518-0191-E887-DCE9AB228D5B}"/>
              </a:ext>
            </a:extLst>
          </p:cNvPr>
          <p:cNvSpPr txBox="1"/>
          <p:nvPr/>
        </p:nvSpPr>
        <p:spPr>
          <a:xfrm>
            <a:off x="1769835" y="114626"/>
            <a:ext cx="5604328" cy="523220"/>
          </a:xfrm>
          <a:prstGeom prst="rect">
            <a:avLst/>
          </a:prstGeom>
          <a:noFill/>
        </p:spPr>
        <p:txBody>
          <a:bodyPr wrap="square">
            <a:spAutoFit/>
          </a:bodyPr>
          <a:lstStyle/>
          <a:p>
            <a:pPr algn="ctr"/>
            <a:r>
              <a:rPr lang="el-GR" sz="2800" u="sng" dirty="0">
                <a:solidFill>
                  <a:srgbClr val="865147"/>
                </a:solidFill>
                <a:latin typeface="Book Antiqua" panose="02040602050305030304" pitchFamily="18" charset="0"/>
              </a:rPr>
              <a:t>8. Αποτελέσματα </a:t>
            </a:r>
            <a:r>
              <a:rPr lang="en" sz="2800" u="sng" dirty="0">
                <a:solidFill>
                  <a:srgbClr val="865147"/>
                </a:solidFill>
                <a:latin typeface="Dancing Script"/>
                <a:ea typeface="Dancing Script"/>
                <a:cs typeface="Dancing Script"/>
                <a:sym typeface="Dancing Script"/>
              </a:rPr>
              <a:t>1</a:t>
            </a:r>
            <a:r>
              <a:rPr lang="el-GR" sz="2800" u="sng" baseline="30000" dirty="0">
                <a:solidFill>
                  <a:srgbClr val="865147"/>
                </a:solidFill>
                <a:latin typeface="Book Antiqua" panose="02040602050305030304" pitchFamily="18" charset="0"/>
              </a:rPr>
              <a:t>ης</a:t>
            </a:r>
            <a:r>
              <a:rPr lang="el-GR" sz="2800" u="sng" dirty="0">
                <a:solidFill>
                  <a:srgbClr val="865147"/>
                </a:solidFill>
                <a:latin typeface="Book Antiqua" panose="02040602050305030304" pitchFamily="18" charset="0"/>
              </a:rPr>
              <a:t> έρευνας </a:t>
            </a:r>
            <a:r>
              <a:rPr lang="en" sz="2800" u="sng" dirty="0">
                <a:solidFill>
                  <a:srgbClr val="865147"/>
                </a:solidFill>
                <a:latin typeface="Dancing Script"/>
                <a:ea typeface="Dancing Script"/>
                <a:cs typeface="Dancing Script"/>
                <a:sym typeface="Dancing Script"/>
              </a:rPr>
              <a:t>3</a:t>
            </a:r>
            <a:r>
              <a:rPr lang="el-GR" sz="2800" u="sng" dirty="0">
                <a:solidFill>
                  <a:srgbClr val="865147"/>
                </a:solidFill>
                <a:latin typeface="Dancing Script"/>
                <a:ea typeface="Dancing Script"/>
                <a:cs typeface="Dancing Script"/>
                <a:sym typeface="Dancing Script"/>
              </a:rPr>
              <a:t>/</a:t>
            </a:r>
            <a:r>
              <a:rPr lang="en" sz="2800" u="sng" dirty="0">
                <a:solidFill>
                  <a:srgbClr val="865147"/>
                </a:solidFill>
                <a:latin typeface="Dancing Script"/>
                <a:ea typeface="Dancing Script"/>
                <a:cs typeface="Dancing Script"/>
                <a:sym typeface="Dancing Script"/>
              </a:rPr>
              <a:t>3</a:t>
            </a:r>
            <a:endParaRPr lang="el-GR" sz="2800" u="sng" dirty="0">
              <a:solidFill>
                <a:srgbClr val="865147"/>
              </a:solidFill>
              <a:latin typeface="Book Antiqua" panose="02040602050305030304" pitchFamily="18" charset="0"/>
            </a:endParaRPr>
          </a:p>
        </p:txBody>
      </p:sp>
      <p:graphicFrame>
        <p:nvGraphicFramePr>
          <p:cNvPr id="2" name="Διάγραμμα 1">
            <a:extLst>
              <a:ext uri="{FF2B5EF4-FFF2-40B4-BE49-F238E27FC236}">
                <a16:creationId xmlns:a16="http://schemas.microsoft.com/office/drawing/2014/main" id="{6A213C4B-8C69-D186-0ECD-3FB9122036D7}"/>
              </a:ext>
            </a:extLst>
          </p:cNvPr>
          <p:cNvGraphicFramePr/>
          <p:nvPr>
            <p:extLst>
              <p:ext uri="{D42A27DB-BD31-4B8C-83A1-F6EECF244321}">
                <p14:modId xmlns:p14="http://schemas.microsoft.com/office/powerpoint/2010/main" val="1521619901"/>
              </p:ext>
            </p:extLst>
          </p:nvPr>
        </p:nvGraphicFramePr>
        <p:xfrm>
          <a:off x="1349828" y="866321"/>
          <a:ext cx="644434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717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BCE2ECAF-0F3C-4F7A-AD1E-C7D36353948D}"/>
                                            </p:graphicEl>
                                          </p:spTgt>
                                        </p:tgtEl>
                                        <p:attrNameLst>
                                          <p:attrName>style.visibility</p:attrName>
                                        </p:attrNameLst>
                                      </p:cBhvr>
                                      <p:to>
                                        <p:strVal val="visible"/>
                                      </p:to>
                                    </p:set>
                                    <p:animEffect transition="in" filter="fade">
                                      <p:cBhvr>
                                        <p:cTn id="7" dur="500"/>
                                        <p:tgtEl>
                                          <p:spTgt spid="2">
                                            <p:graphicEl>
                                              <a:dgm id="{BCE2ECAF-0F3C-4F7A-AD1E-C7D36353948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2D484513-477A-40E8-9339-65D996E9A359}"/>
                                            </p:graphicEl>
                                          </p:spTgt>
                                        </p:tgtEl>
                                        <p:attrNameLst>
                                          <p:attrName>style.visibility</p:attrName>
                                        </p:attrNameLst>
                                      </p:cBhvr>
                                      <p:to>
                                        <p:strVal val="visible"/>
                                      </p:to>
                                    </p:set>
                                    <p:animEffect transition="in" filter="fade">
                                      <p:cBhvr>
                                        <p:cTn id="10" dur="500"/>
                                        <p:tgtEl>
                                          <p:spTgt spid="2">
                                            <p:graphicEl>
                                              <a:dgm id="{2D484513-477A-40E8-9339-65D996E9A359}"/>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graphicEl>
                                              <a:dgm id="{C17C751A-0C2E-4951-A910-D36FDEC09957}"/>
                                            </p:graphicEl>
                                          </p:spTgt>
                                        </p:tgtEl>
                                        <p:attrNameLst>
                                          <p:attrName>style.visibility</p:attrName>
                                        </p:attrNameLst>
                                      </p:cBhvr>
                                      <p:to>
                                        <p:strVal val="visible"/>
                                      </p:to>
                                    </p:set>
                                    <p:animEffect transition="in" filter="fade">
                                      <p:cBhvr>
                                        <p:cTn id="15" dur="500"/>
                                        <p:tgtEl>
                                          <p:spTgt spid="2">
                                            <p:graphicEl>
                                              <a:dgm id="{C17C751A-0C2E-4951-A910-D36FDEC0995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A80970EF-9154-42D1-BF2E-EA26281E9567}"/>
                                            </p:graphicEl>
                                          </p:spTgt>
                                        </p:tgtEl>
                                        <p:attrNameLst>
                                          <p:attrName>style.visibility</p:attrName>
                                        </p:attrNameLst>
                                      </p:cBhvr>
                                      <p:to>
                                        <p:strVal val="visible"/>
                                      </p:to>
                                    </p:set>
                                    <p:animEffect transition="in" filter="fade">
                                      <p:cBhvr>
                                        <p:cTn id="20" dur="500"/>
                                        <p:tgtEl>
                                          <p:spTgt spid="2">
                                            <p:graphicEl>
                                              <a:dgm id="{A80970EF-9154-42D1-BF2E-EA26281E9567}"/>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graphicEl>
                                              <a:dgm id="{4885B76F-7775-4185-A1FF-CB712C30C9F9}"/>
                                            </p:graphicEl>
                                          </p:spTgt>
                                        </p:tgtEl>
                                        <p:attrNameLst>
                                          <p:attrName>style.visibility</p:attrName>
                                        </p:attrNameLst>
                                      </p:cBhvr>
                                      <p:to>
                                        <p:strVal val="visible"/>
                                      </p:to>
                                    </p:set>
                                    <p:animEffect transition="in" filter="fade">
                                      <p:cBhvr>
                                        <p:cTn id="25" dur="500"/>
                                        <p:tgtEl>
                                          <p:spTgt spid="2">
                                            <p:graphicEl>
                                              <a:dgm id="{4885B76F-7775-4185-A1FF-CB712C30C9F9}"/>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graphicEl>
                                              <a:dgm id="{ACBE8E5A-FEFA-4D8F-A6CA-1B0085BD2965}"/>
                                            </p:graphicEl>
                                          </p:spTgt>
                                        </p:tgtEl>
                                        <p:attrNameLst>
                                          <p:attrName>style.visibility</p:attrName>
                                        </p:attrNameLst>
                                      </p:cBhvr>
                                      <p:to>
                                        <p:strVal val="visible"/>
                                      </p:to>
                                    </p:set>
                                    <p:animEffect transition="in" filter="fade">
                                      <p:cBhvr>
                                        <p:cTn id="30" dur="500"/>
                                        <p:tgtEl>
                                          <p:spTgt spid="2">
                                            <p:graphicEl>
                                              <a:dgm id="{ACBE8E5A-FEFA-4D8F-A6CA-1B0085BD2965}"/>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graphicEl>
                                              <a:dgm id="{08ADAFEE-95A1-4157-934A-2957F9686A52}"/>
                                            </p:graphicEl>
                                          </p:spTgt>
                                        </p:tgtEl>
                                        <p:attrNameLst>
                                          <p:attrName>style.visibility</p:attrName>
                                        </p:attrNameLst>
                                      </p:cBhvr>
                                      <p:to>
                                        <p:strVal val="visible"/>
                                      </p:to>
                                    </p:set>
                                    <p:animEffect transition="in" filter="fade">
                                      <p:cBhvr>
                                        <p:cTn id="35" dur="500"/>
                                        <p:tgtEl>
                                          <p:spTgt spid="2">
                                            <p:graphicEl>
                                              <a:dgm id="{08ADAFEE-95A1-4157-934A-2957F9686A52}"/>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
                                            <p:graphicEl>
                                              <a:dgm id="{9DCC85BC-C651-42CB-A16C-28F0EACA75A0}"/>
                                            </p:graphicEl>
                                          </p:spTgt>
                                        </p:tgtEl>
                                        <p:attrNameLst>
                                          <p:attrName>style.visibility</p:attrName>
                                        </p:attrNameLst>
                                      </p:cBhvr>
                                      <p:to>
                                        <p:strVal val="visible"/>
                                      </p:to>
                                    </p:set>
                                    <p:animEffect transition="in" filter="fade">
                                      <p:cBhvr>
                                        <p:cTn id="40" dur="500"/>
                                        <p:tgtEl>
                                          <p:spTgt spid="2">
                                            <p:graphicEl>
                                              <a:dgm id="{9DCC85BC-C651-42CB-A16C-28F0EACA75A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15" name="TextBox 14">
            <a:extLst>
              <a:ext uri="{FF2B5EF4-FFF2-40B4-BE49-F238E27FC236}">
                <a16:creationId xmlns:a16="http://schemas.microsoft.com/office/drawing/2014/main" id="{826EF5B4-2518-0191-E887-DCE9AB228D5B}"/>
              </a:ext>
            </a:extLst>
          </p:cNvPr>
          <p:cNvSpPr txBox="1"/>
          <p:nvPr/>
        </p:nvSpPr>
        <p:spPr>
          <a:xfrm>
            <a:off x="1809750" y="158169"/>
            <a:ext cx="5772150" cy="523220"/>
          </a:xfrm>
          <a:prstGeom prst="rect">
            <a:avLst/>
          </a:prstGeom>
          <a:noFill/>
        </p:spPr>
        <p:txBody>
          <a:bodyPr wrap="square">
            <a:spAutoFit/>
          </a:bodyPr>
          <a:lstStyle/>
          <a:p>
            <a:pPr algn="ctr"/>
            <a:r>
              <a:rPr lang="el-GR" sz="2800" u="sng" dirty="0">
                <a:solidFill>
                  <a:srgbClr val="865147"/>
                </a:solidFill>
                <a:latin typeface="Book Antiqua" panose="02040602050305030304" pitchFamily="18" charset="0"/>
              </a:rPr>
              <a:t>8. Αποτελέσματα </a:t>
            </a:r>
            <a:r>
              <a:rPr lang="en-GB" sz="2800" b="0" u="sng" dirty="0">
                <a:solidFill>
                  <a:srgbClr val="865147"/>
                </a:solidFill>
                <a:latin typeface="Dancing Script" panose="020B0604020202020204" charset="0"/>
              </a:rPr>
              <a:t>2</a:t>
            </a:r>
            <a:r>
              <a:rPr lang="el-GR" sz="2800" b="0" u="sng" baseline="30000" dirty="0">
                <a:solidFill>
                  <a:srgbClr val="865147"/>
                </a:solidFill>
                <a:latin typeface="Dancing Script" panose="020B0604020202020204" charset="0"/>
              </a:rPr>
              <a:t>ης</a:t>
            </a:r>
            <a:r>
              <a:rPr lang="el-GR" sz="2800" b="0" u="sng" dirty="0">
                <a:solidFill>
                  <a:srgbClr val="865147"/>
                </a:solidFill>
                <a:latin typeface="Dancing Script" panose="020B0604020202020204" charset="0"/>
              </a:rPr>
              <a:t> </a:t>
            </a:r>
            <a:r>
              <a:rPr lang="el-GR" sz="2800" u="sng" dirty="0">
                <a:solidFill>
                  <a:srgbClr val="865147"/>
                </a:solidFill>
                <a:latin typeface="Book Antiqua" panose="02040602050305030304" pitchFamily="18" charset="0"/>
              </a:rPr>
              <a:t>έρευνας </a:t>
            </a:r>
            <a:r>
              <a:rPr lang="en" sz="2800" u="sng" dirty="0">
                <a:solidFill>
                  <a:srgbClr val="865147"/>
                </a:solidFill>
                <a:latin typeface="Dancing Script"/>
                <a:ea typeface="Dancing Script"/>
                <a:cs typeface="Dancing Script"/>
                <a:sym typeface="Dancing Script"/>
              </a:rPr>
              <a:t>1</a:t>
            </a:r>
            <a:r>
              <a:rPr lang="el-GR" sz="2800" u="sng" dirty="0">
                <a:solidFill>
                  <a:srgbClr val="865147"/>
                </a:solidFill>
                <a:latin typeface="Book Antiqua" panose="02040602050305030304" pitchFamily="18" charset="0"/>
                <a:ea typeface="Dancing Script"/>
                <a:cs typeface="Dancing Script"/>
                <a:sym typeface="Dancing Script"/>
              </a:rPr>
              <a:t>/</a:t>
            </a:r>
            <a:r>
              <a:rPr lang="en" sz="2800" u="sng" dirty="0">
                <a:solidFill>
                  <a:srgbClr val="865147"/>
                </a:solidFill>
                <a:latin typeface="Dancing Script"/>
                <a:ea typeface="Dancing Script"/>
                <a:cs typeface="Dancing Script"/>
                <a:sym typeface="Dancing Script"/>
              </a:rPr>
              <a:t>3</a:t>
            </a:r>
            <a:endParaRPr lang="el-GR" sz="2800" u="sng" dirty="0">
              <a:solidFill>
                <a:srgbClr val="865147"/>
              </a:solidFill>
              <a:latin typeface="Book Antiqua" panose="02040602050305030304" pitchFamily="18" charset="0"/>
            </a:endParaRPr>
          </a:p>
        </p:txBody>
      </p:sp>
      <p:graphicFrame>
        <p:nvGraphicFramePr>
          <p:cNvPr id="2" name="Πίνακας 1">
            <a:extLst>
              <a:ext uri="{FF2B5EF4-FFF2-40B4-BE49-F238E27FC236}">
                <a16:creationId xmlns:a16="http://schemas.microsoft.com/office/drawing/2014/main" id="{FD724BC0-8175-763A-C595-682D2E94B339}"/>
              </a:ext>
            </a:extLst>
          </p:cNvPr>
          <p:cNvGraphicFramePr>
            <a:graphicFrameLocks noGrp="1"/>
          </p:cNvGraphicFramePr>
          <p:nvPr>
            <p:extLst>
              <p:ext uri="{D42A27DB-BD31-4B8C-83A1-F6EECF244321}">
                <p14:modId xmlns:p14="http://schemas.microsoft.com/office/powerpoint/2010/main" val="3675439856"/>
              </p:ext>
            </p:extLst>
          </p:nvPr>
        </p:nvGraphicFramePr>
        <p:xfrm>
          <a:off x="1001486" y="681389"/>
          <a:ext cx="7141028" cy="4307444"/>
        </p:xfrm>
        <a:graphic>
          <a:graphicData uri="http://schemas.openxmlformats.org/drawingml/2006/table">
            <a:tbl>
              <a:tblPr firstRow="1" bandRow="1">
                <a:tableStyleId>{69012ECD-51FC-41F1-AA8D-1B2483CD663E}</a:tableStyleId>
              </a:tblPr>
              <a:tblGrid>
                <a:gridCol w="3570514">
                  <a:extLst>
                    <a:ext uri="{9D8B030D-6E8A-4147-A177-3AD203B41FA5}">
                      <a16:colId xmlns:a16="http://schemas.microsoft.com/office/drawing/2014/main" val="3466745337"/>
                    </a:ext>
                  </a:extLst>
                </a:gridCol>
                <a:gridCol w="3570514">
                  <a:extLst>
                    <a:ext uri="{9D8B030D-6E8A-4147-A177-3AD203B41FA5}">
                      <a16:colId xmlns:a16="http://schemas.microsoft.com/office/drawing/2014/main" val="3607843070"/>
                    </a:ext>
                  </a:extLst>
                </a:gridCol>
              </a:tblGrid>
              <a:tr h="596728">
                <a:tc gridSpan="2">
                  <a:txBody>
                    <a:bodyPr/>
                    <a:lstStyle/>
                    <a:p>
                      <a:pPr algn="ctr">
                        <a:lnSpc>
                          <a:spcPct val="200000"/>
                        </a:lnSpc>
                      </a:pPr>
                      <a:r>
                        <a:rPr lang="en" sz="1400" i="1" u="sng" dirty="0">
                          <a:solidFill>
                            <a:schemeClr val="bg1"/>
                          </a:solidFill>
                          <a:effectLst>
                            <a:outerShdw blurRad="38100" dist="38100" dir="2700000" algn="tl">
                              <a:srgbClr val="000000">
                                <a:alpha val="43137"/>
                              </a:srgbClr>
                            </a:outerShdw>
                          </a:effectLst>
                          <a:latin typeface="Dancing Script"/>
                          <a:ea typeface="Dancing Script"/>
                          <a:cs typeface="Dancing Script"/>
                          <a:sym typeface="Dancing Script"/>
                        </a:rPr>
                        <a:t>1</a:t>
                      </a:r>
                      <a:r>
                        <a:rPr lang="el-GR" b="1" i="1" dirty="0">
                          <a:solidFill>
                            <a:schemeClr val="bg1"/>
                          </a:solidFill>
                          <a:effectLst>
                            <a:outerShdw blurRad="38100" dist="38100" dir="2700000" algn="tl">
                              <a:srgbClr val="000000">
                                <a:alpha val="43137"/>
                              </a:srgbClr>
                            </a:outerShdw>
                          </a:effectLst>
                          <a:latin typeface="Book Antiqua" panose="02040602050305030304" pitchFamily="18" charset="0"/>
                        </a:rPr>
                        <a:t>ο Ερευνητικό Ερώτημα: Ευχρηστία ΕΥ</a:t>
                      </a:r>
                    </a:p>
                  </a:txBody>
                  <a:tcPr/>
                </a:tc>
                <a:tc hMerge="1">
                  <a:txBody>
                    <a:bodyPr/>
                    <a:lstStyle/>
                    <a:p>
                      <a:endParaRPr lang="el-GR" dirty="0"/>
                    </a:p>
                  </a:txBody>
                  <a:tcPr/>
                </a:tc>
                <a:extLst>
                  <a:ext uri="{0D108BD9-81ED-4DB2-BD59-A6C34878D82A}">
                    <a16:rowId xmlns:a16="http://schemas.microsoft.com/office/drawing/2014/main" val="1973696880"/>
                  </a:ext>
                </a:extLst>
              </a:tr>
              <a:tr h="684369">
                <a:tc>
                  <a:txBody>
                    <a:bodyPr/>
                    <a:lstStyle/>
                    <a:p>
                      <a:pPr algn="ctr">
                        <a:lnSpc>
                          <a:spcPct val="150000"/>
                        </a:lnSpc>
                      </a:pPr>
                      <a:r>
                        <a:rPr lang="el-GR" dirty="0">
                          <a:latin typeface="Book Antiqua" panose="02040602050305030304" pitchFamily="18" charset="0"/>
                        </a:rPr>
                        <a:t>Δυσκολίες κατά την πλοήγηση στο ΕΥ </a:t>
                      </a:r>
                    </a:p>
                  </a:txBody>
                  <a:tcPr/>
                </a:tc>
                <a:tc>
                  <a:txBody>
                    <a:bodyPr/>
                    <a:lstStyle/>
                    <a:p>
                      <a:pPr marL="285750" indent="-285750">
                        <a:buFont typeface="Arial" panose="020B0604020202020204" pitchFamily="34" charset="0"/>
                        <a:buChar char="•"/>
                      </a:pPr>
                      <a:r>
                        <a:rPr lang="el-GR" sz="1000" dirty="0">
                          <a:latin typeface="Book Antiqua" panose="02040602050305030304" pitchFamily="18" charset="0"/>
                        </a:rPr>
                        <a:t>Όχι, γιατί υπήρχε εισαγωγικό βίντεο</a:t>
                      </a:r>
                    </a:p>
                    <a:p>
                      <a:pPr marL="285750" indent="-285750">
                        <a:buFont typeface="Arial" panose="020B0604020202020204" pitchFamily="34" charset="0"/>
                        <a:buChar char="•"/>
                      </a:pPr>
                      <a:r>
                        <a:rPr lang="el-GR" sz="1000" dirty="0">
                          <a:latin typeface="Book Antiqua" panose="02040602050305030304" pitchFamily="18" charset="0"/>
                        </a:rPr>
                        <a:t>Τα βήματα είναι ξεκάθαρα και το κάθε ένα σε οδηγεί στο αμέσως επόμενο με μεγάλη ευκολία. </a:t>
                      </a:r>
                    </a:p>
                  </a:txBody>
                  <a:tcPr/>
                </a:tc>
                <a:extLst>
                  <a:ext uri="{0D108BD9-81ED-4DB2-BD59-A6C34878D82A}">
                    <a16:rowId xmlns:a16="http://schemas.microsoft.com/office/drawing/2014/main" val="589447885"/>
                  </a:ext>
                </a:extLst>
              </a:tr>
              <a:tr h="684369">
                <a:tc>
                  <a:txBody>
                    <a:bodyPr/>
                    <a:lstStyle/>
                    <a:p>
                      <a:pPr algn="ctr">
                        <a:lnSpc>
                          <a:spcPct val="150000"/>
                        </a:lnSpc>
                      </a:pPr>
                      <a:r>
                        <a:rPr lang="el-GR" dirty="0">
                          <a:latin typeface="Book Antiqua" panose="02040602050305030304" pitchFamily="18" charset="0"/>
                        </a:rPr>
                        <a:t> Ευκολία χρήσης του ΕΥ από μαθητές από την σκοπιά των εκπαιδευτικών </a:t>
                      </a:r>
                    </a:p>
                  </a:txBody>
                  <a:tcPr/>
                </a:tc>
                <a:tc>
                  <a:txBody>
                    <a:bodyPr/>
                    <a:lstStyle/>
                    <a:p>
                      <a:pPr marL="285750" indent="-285750">
                        <a:buFont typeface="Arial" panose="020B0604020202020204" pitchFamily="34" charset="0"/>
                        <a:buChar char="•"/>
                      </a:pPr>
                      <a:r>
                        <a:rPr lang="el-GR" sz="1000" dirty="0">
                          <a:latin typeface="Book Antiqua" panose="02040602050305030304" pitchFamily="18" charset="0"/>
                        </a:rPr>
                        <a:t>Δεν είναι καθόλου δύσκολο, καθώς υπάρχει "ροή" στο Ε.Υ και </a:t>
                      </a:r>
                      <a:r>
                        <a:rPr lang="el-GR" sz="1000" dirty="0" err="1">
                          <a:latin typeface="Book Antiqua" panose="02040602050305030304" pitchFamily="18" charset="0"/>
                        </a:rPr>
                        <a:t>διαδραστικότητα</a:t>
                      </a:r>
                      <a:endParaRPr lang="el-GR" sz="1000" dirty="0">
                        <a:latin typeface="Book Antiqua" panose="02040602050305030304" pitchFamily="18" charset="0"/>
                      </a:endParaRPr>
                    </a:p>
                    <a:p>
                      <a:pPr marL="285750" indent="-285750">
                        <a:buFont typeface="Arial" panose="020B0604020202020204" pitchFamily="34" charset="0"/>
                        <a:buChar char="•"/>
                      </a:pPr>
                      <a:r>
                        <a:rPr lang="el-GR" sz="1000" dirty="0">
                          <a:latin typeface="Book Antiqua" panose="02040602050305030304" pitchFamily="18" charset="0"/>
                        </a:rPr>
                        <a:t>Ίσως να δυσκολευτούν στις ερωτήσεις ανοιχτού τύπου </a:t>
                      </a:r>
                    </a:p>
                    <a:p>
                      <a:pPr marL="285750" indent="-285750">
                        <a:buFont typeface="Arial" panose="020B0604020202020204" pitchFamily="34" charset="0"/>
                        <a:buChar char="•"/>
                      </a:pPr>
                      <a:r>
                        <a:rPr lang="el-GR" sz="1000" dirty="0">
                          <a:latin typeface="Book Antiqua" panose="02040602050305030304" pitchFamily="18" charset="0"/>
                        </a:rPr>
                        <a:t>Αρκετά εύκολο, καθώς τα βήματα είναι ξεκάθαρα</a:t>
                      </a:r>
                    </a:p>
                  </a:txBody>
                  <a:tcPr/>
                </a:tc>
                <a:extLst>
                  <a:ext uri="{0D108BD9-81ED-4DB2-BD59-A6C34878D82A}">
                    <a16:rowId xmlns:a16="http://schemas.microsoft.com/office/drawing/2014/main" val="3520882902"/>
                  </a:ext>
                </a:extLst>
              </a:tr>
              <a:tr h="325716">
                <a:tc gridSpan="2">
                  <a:txBody>
                    <a:bodyPr/>
                    <a:lstStyle/>
                    <a:p>
                      <a:pPr algn="ctr">
                        <a:lnSpc>
                          <a:spcPct val="150000"/>
                        </a:lnSpc>
                      </a:pPr>
                      <a:r>
                        <a:rPr lang="en-GB" sz="1400" b="1" i="1" u="none" dirty="0">
                          <a:solidFill>
                            <a:schemeClr val="bg1"/>
                          </a:solidFill>
                          <a:effectLst>
                            <a:outerShdw blurRad="38100" dist="38100" dir="2700000" algn="tl">
                              <a:srgbClr val="000000">
                                <a:alpha val="43137"/>
                              </a:srgbClr>
                            </a:outerShdw>
                          </a:effectLst>
                          <a:latin typeface="Dancing Script" panose="020B0604020202020204" charset="0"/>
                        </a:rPr>
                        <a:t>2</a:t>
                      </a:r>
                      <a:r>
                        <a:rPr lang="el-GR" sz="1400" b="1" i="1" dirty="0">
                          <a:solidFill>
                            <a:schemeClr val="bg1"/>
                          </a:solidFill>
                          <a:effectLst>
                            <a:outerShdw blurRad="38100" dist="38100" dir="2700000" algn="tl">
                              <a:srgbClr val="000000">
                                <a:alpha val="43137"/>
                              </a:srgbClr>
                            </a:outerShdw>
                          </a:effectLst>
                          <a:latin typeface="Book Antiqua" panose="02040602050305030304" pitchFamily="18" charset="0"/>
                        </a:rPr>
                        <a:t>ο Ερευνητικό Ερώτημα: Τρόπος χρήσης ΕΥ στην εκπαιδευτική πράξη </a:t>
                      </a:r>
                    </a:p>
                    <a:p>
                      <a:pPr algn="ctr">
                        <a:lnSpc>
                          <a:spcPct val="150000"/>
                        </a:lnSpc>
                      </a:pPr>
                      <a:endParaRPr lang="el-GR" sz="1000" i="1" dirty="0">
                        <a:solidFill>
                          <a:schemeClr val="bg1"/>
                        </a:solidFill>
                        <a:effectLst>
                          <a:outerShdw blurRad="38100" dist="38100" dir="2700000" algn="tl">
                            <a:srgbClr val="000000">
                              <a:alpha val="43137"/>
                            </a:srgbClr>
                          </a:outerShdw>
                        </a:effectLst>
                        <a:latin typeface="Book Antiqua" panose="02040602050305030304" pitchFamily="18" charset="0"/>
                      </a:endParaRPr>
                    </a:p>
                  </a:txBody>
                  <a:tcPr>
                    <a:solidFill>
                      <a:schemeClr val="accent1"/>
                    </a:solidFill>
                  </a:tcPr>
                </a:tc>
                <a:tc hMerge="1">
                  <a:txBody>
                    <a:bodyPr/>
                    <a:lstStyle/>
                    <a:p>
                      <a:pPr marL="285750" indent="-285750">
                        <a:buFont typeface="Arial" panose="020B0604020202020204" pitchFamily="34" charset="0"/>
                        <a:buChar char="•"/>
                      </a:pPr>
                      <a:r>
                        <a:rPr lang="el-GR" sz="1000" dirty="0">
                          <a:latin typeface="Book Antiqua" panose="02040602050305030304" pitchFamily="18" charset="0"/>
                        </a:rPr>
                        <a:t>εύχρηστο</a:t>
                      </a:r>
                    </a:p>
                    <a:p>
                      <a:pPr marL="285750" indent="-285750">
                        <a:buFont typeface="Arial" panose="020B0604020202020204" pitchFamily="34" charset="0"/>
                        <a:buChar char="•"/>
                      </a:pPr>
                      <a:r>
                        <a:rPr lang="el-GR" sz="1000" dirty="0">
                          <a:latin typeface="Book Antiqua" panose="02040602050305030304" pitchFamily="18" charset="0"/>
                        </a:rPr>
                        <a:t>κατανοητά και αναγνωρίσιμα κουμπιά και εικόνες</a:t>
                      </a:r>
                    </a:p>
                    <a:p>
                      <a:pPr marL="285750" indent="-285750">
                        <a:buFont typeface="Arial" panose="020B0604020202020204" pitchFamily="34" charset="0"/>
                        <a:buChar char="•"/>
                      </a:pPr>
                      <a:r>
                        <a:rPr lang="el-GR" sz="1000" dirty="0">
                          <a:latin typeface="Book Antiqua" panose="02040602050305030304" pitchFamily="18" charset="0"/>
                        </a:rPr>
                        <a:t>η αξιοπιστία των υπερσυνδέσμων</a:t>
                      </a:r>
                    </a:p>
                  </a:txBody>
                  <a:tcPr>
                    <a:solidFill>
                      <a:schemeClr val="accent1"/>
                    </a:solidFill>
                  </a:tcPr>
                </a:tc>
                <a:extLst>
                  <a:ext uri="{0D108BD9-81ED-4DB2-BD59-A6C34878D82A}">
                    <a16:rowId xmlns:a16="http://schemas.microsoft.com/office/drawing/2014/main" val="384962113"/>
                  </a:ext>
                </a:extLst>
              </a:tr>
              <a:tr h="758799">
                <a:tc>
                  <a:txBody>
                    <a:bodyPr/>
                    <a:lstStyle/>
                    <a:p>
                      <a:pPr algn="ctr"/>
                      <a:r>
                        <a:rPr lang="el-GR" dirty="0">
                          <a:latin typeface="Book Antiqua" panose="02040602050305030304" pitchFamily="18" charset="0"/>
                        </a:rPr>
                        <a:t>Συμπερίληψη ως συμπληρωματικό ΕΥ </a:t>
                      </a:r>
                    </a:p>
                  </a:txBody>
                  <a:tcPr/>
                </a:tc>
                <a:tc>
                  <a:txBody>
                    <a:bodyPr/>
                    <a:lstStyle/>
                    <a:p>
                      <a:pPr marL="285750" indent="-285750">
                        <a:buFont typeface="Arial" panose="020B0604020202020204" pitchFamily="34" charset="0"/>
                        <a:buChar char="•"/>
                      </a:pPr>
                      <a:r>
                        <a:rPr lang="el-GR" sz="1000" dirty="0">
                          <a:latin typeface="Book Antiqua" panose="02040602050305030304" pitchFamily="18" charset="0"/>
                        </a:rPr>
                        <a:t>Παρέχει μια ιδιαίτερη παρουσίαση και θα βοηθούσε στην ενεργή συμμετοχή πολλών μαθητών, αλλά και στην καλύτερη απόδοση τους. </a:t>
                      </a:r>
                    </a:p>
                    <a:p>
                      <a:pPr marL="285750" indent="-285750">
                        <a:buFont typeface="Arial" panose="020B0604020202020204" pitchFamily="34" charset="0"/>
                        <a:buChar char="•"/>
                      </a:pPr>
                      <a:r>
                        <a:rPr lang="el-GR" sz="1000" dirty="0">
                          <a:latin typeface="Book Antiqua" panose="02040602050305030304" pitchFamily="18" charset="0"/>
                        </a:rPr>
                        <a:t>Σίγουρα για να την κάνω πιο ενδιαφέρουσα ή σε περίπτωση που θα υπήρχε κάποια διαφωνία μεταξύ των παιδιών , ώστε να ηρεμήσει το κλίμα </a:t>
                      </a:r>
                    </a:p>
                  </a:txBody>
                  <a:tcPr/>
                </a:tc>
                <a:extLst>
                  <a:ext uri="{0D108BD9-81ED-4DB2-BD59-A6C34878D82A}">
                    <a16:rowId xmlns:a16="http://schemas.microsoft.com/office/drawing/2014/main" val="3607214637"/>
                  </a:ext>
                </a:extLst>
              </a:tr>
              <a:tr h="684369">
                <a:tc>
                  <a:txBody>
                    <a:bodyPr/>
                    <a:lstStyle/>
                    <a:p>
                      <a:pPr algn="ctr"/>
                      <a:r>
                        <a:rPr lang="el-GR" dirty="0">
                          <a:latin typeface="Book Antiqua" panose="02040602050305030304" pitchFamily="18" charset="0"/>
                        </a:rPr>
                        <a:t>Προτροπή για συμπερίληψη ως συμπληρωματικό ΕΥ </a:t>
                      </a:r>
                    </a:p>
                  </a:txBody>
                  <a:tcPr/>
                </a:tc>
                <a:tc>
                  <a:txBody>
                    <a:bodyPr/>
                    <a:lstStyle/>
                    <a:p>
                      <a:pPr marL="285750" indent="-285750">
                        <a:buFont typeface="Arial" panose="020B0604020202020204" pitchFamily="34" charset="0"/>
                        <a:buChar char="•"/>
                      </a:pPr>
                      <a:r>
                        <a:rPr lang="el-GR" sz="1000" dirty="0">
                          <a:latin typeface="Book Antiqua" panose="02040602050305030304" pitchFamily="18" charset="0"/>
                        </a:rPr>
                        <a:t>Θα το σύστηνα καθώς, το υλικό αυτό παρέχει μια ιδιαίτερη παρουσίαση και θα βοηθούσε στην ενεργή συμμετοχή πολλών μαθητών, αλλά και στην καλύτερη απόδοση τους.</a:t>
                      </a:r>
                    </a:p>
                  </a:txBody>
                  <a:tcPr/>
                </a:tc>
                <a:extLst>
                  <a:ext uri="{0D108BD9-81ED-4DB2-BD59-A6C34878D82A}">
                    <a16:rowId xmlns:a16="http://schemas.microsoft.com/office/drawing/2014/main" val="1163640060"/>
                  </a:ext>
                </a:extLst>
              </a:tr>
            </a:tbl>
          </a:graphicData>
        </a:graphic>
      </p:graphicFrame>
    </p:spTree>
    <p:extLst>
      <p:ext uri="{BB962C8B-B14F-4D97-AF65-F5344CB8AC3E}">
        <p14:creationId xmlns:p14="http://schemas.microsoft.com/office/powerpoint/2010/main" val="102251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15" name="TextBox 14">
            <a:extLst>
              <a:ext uri="{FF2B5EF4-FFF2-40B4-BE49-F238E27FC236}">
                <a16:creationId xmlns:a16="http://schemas.microsoft.com/office/drawing/2014/main" id="{826EF5B4-2518-0191-E887-DCE9AB228D5B}"/>
              </a:ext>
            </a:extLst>
          </p:cNvPr>
          <p:cNvSpPr txBox="1"/>
          <p:nvPr/>
        </p:nvSpPr>
        <p:spPr>
          <a:xfrm>
            <a:off x="1809750" y="158169"/>
            <a:ext cx="5524500" cy="523220"/>
          </a:xfrm>
          <a:prstGeom prst="rect">
            <a:avLst/>
          </a:prstGeom>
          <a:noFill/>
        </p:spPr>
        <p:txBody>
          <a:bodyPr wrap="square">
            <a:spAutoFit/>
          </a:bodyPr>
          <a:lstStyle/>
          <a:p>
            <a:pPr algn="ctr"/>
            <a:r>
              <a:rPr lang="el-GR" sz="2800" u="sng" dirty="0">
                <a:solidFill>
                  <a:srgbClr val="865147"/>
                </a:solidFill>
                <a:latin typeface="Book Antiqua" panose="02040602050305030304" pitchFamily="18" charset="0"/>
              </a:rPr>
              <a:t>8. Αποτελέσματα </a:t>
            </a:r>
            <a:r>
              <a:rPr lang="en-GB" sz="2800" b="0" u="sng" dirty="0">
                <a:solidFill>
                  <a:srgbClr val="865147"/>
                </a:solidFill>
                <a:latin typeface="Dancing Script" panose="020B0604020202020204" charset="0"/>
              </a:rPr>
              <a:t>2</a:t>
            </a:r>
            <a:r>
              <a:rPr lang="el-GR" sz="2800" u="sng" baseline="30000" dirty="0">
                <a:solidFill>
                  <a:srgbClr val="865147"/>
                </a:solidFill>
                <a:latin typeface="Book Antiqua" panose="02040602050305030304" pitchFamily="18" charset="0"/>
              </a:rPr>
              <a:t>ης </a:t>
            </a:r>
            <a:r>
              <a:rPr lang="el-GR" sz="2800" u="sng" dirty="0">
                <a:solidFill>
                  <a:srgbClr val="865147"/>
                </a:solidFill>
                <a:latin typeface="Book Antiqua" panose="02040602050305030304" pitchFamily="18" charset="0"/>
              </a:rPr>
              <a:t>έρευνας </a:t>
            </a:r>
            <a:r>
              <a:rPr lang="en-GB" sz="2800" b="0" u="sng" dirty="0">
                <a:solidFill>
                  <a:srgbClr val="865147"/>
                </a:solidFill>
                <a:latin typeface="Dancing Script" panose="020B0604020202020204" charset="0"/>
              </a:rPr>
              <a:t>2</a:t>
            </a:r>
            <a:r>
              <a:rPr lang="el-GR" sz="2800" u="sng" dirty="0">
                <a:solidFill>
                  <a:srgbClr val="865147"/>
                </a:solidFill>
                <a:latin typeface="Book Antiqua" panose="02040602050305030304" pitchFamily="18" charset="0"/>
              </a:rPr>
              <a:t>/</a:t>
            </a:r>
            <a:r>
              <a:rPr lang="en" sz="2800" u="sng" dirty="0">
                <a:solidFill>
                  <a:srgbClr val="865147"/>
                </a:solidFill>
                <a:latin typeface="Dancing Script"/>
                <a:ea typeface="Dancing Script"/>
                <a:cs typeface="Dancing Script"/>
                <a:sym typeface="Dancing Script"/>
              </a:rPr>
              <a:t>3</a:t>
            </a:r>
            <a:endParaRPr lang="el-GR" sz="2800" u="sng" dirty="0">
              <a:solidFill>
                <a:srgbClr val="865147"/>
              </a:solidFill>
              <a:latin typeface="Book Antiqua" panose="02040602050305030304" pitchFamily="18" charset="0"/>
            </a:endParaRPr>
          </a:p>
        </p:txBody>
      </p:sp>
      <p:graphicFrame>
        <p:nvGraphicFramePr>
          <p:cNvPr id="2" name="Πίνακας 1">
            <a:extLst>
              <a:ext uri="{FF2B5EF4-FFF2-40B4-BE49-F238E27FC236}">
                <a16:creationId xmlns:a16="http://schemas.microsoft.com/office/drawing/2014/main" id="{FD724BC0-8175-763A-C595-682D2E94B339}"/>
              </a:ext>
            </a:extLst>
          </p:cNvPr>
          <p:cNvGraphicFramePr>
            <a:graphicFrameLocks noGrp="1"/>
          </p:cNvGraphicFramePr>
          <p:nvPr>
            <p:extLst>
              <p:ext uri="{D42A27DB-BD31-4B8C-83A1-F6EECF244321}">
                <p14:modId xmlns:p14="http://schemas.microsoft.com/office/powerpoint/2010/main" val="4217360767"/>
              </p:ext>
            </p:extLst>
          </p:nvPr>
        </p:nvGraphicFramePr>
        <p:xfrm>
          <a:off x="1001486" y="778041"/>
          <a:ext cx="7141028" cy="3838216"/>
        </p:xfrm>
        <a:graphic>
          <a:graphicData uri="http://schemas.openxmlformats.org/drawingml/2006/table">
            <a:tbl>
              <a:tblPr firstRow="1" bandRow="1">
                <a:tableStyleId>{69012ECD-51FC-41F1-AA8D-1B2483CD663E}</a:tableStyleId>
              </a:tblPr>
              <a:tblGrid>
                <a:gridCol w="3570514">
                  <a:extLst>
                    <a:ext uri="{9D8B030D-6E8A-4147-A177-3AD203B41FA5}">
                      <a16:colId xmlns:a16="http://schemas.microsoft.com/office/drawing/2014/main" val="3466745337"/>
                    </a:ext>
                  </a:extLst>
                </a:gridCol>
                <a:gridCol w="3570514">
                  <a:extLst>
                    <a:ext uri="{9D8B030D-6E8A-4147-A177-3AD203B41FA5}">
                      <a16:colId xmlns:a16="http://schemas.microsoft.com/office/drawing/2014/main" val="3607843070"/>
                    </a:ext>
                  </a:extLst>
                </a:gridCol>
              </a:tblGrid>
              <a:tr h="596728">
                <a:tc gridSpan="2">
                  <a:txBody>
                    <a:bodyPr/>
                    <a:lstStyle/>
                    <a:p>
                      <a:pPr algn="ctr">
                        <a:lnSpc>
                          <a:spcPct val="200000"/>
                        </a:lnSpc>
                      </a:pPr>
                      <a:r>
                        <a:rPr lang="en" sz="1400" b="1" i="1" u="none" dirty="0">
                          <a:solidFill>
                            <a:schemeClr val="bg1"/>
                          </a:solidFill>
                          <a:effectLst>
                            <a:outerShdw blurRad="38100" dist="38100" dir="2700000" algn="tl">
                              <a:srgbClr val="000000">
                                <a:alpha val="43137"/>
                              </a:srgbClr>
                            </a:outerShdw>
                          </a:effectLst>
                          <a:latin typeface="Dancing Script"/>
                          <a:ea typeface="Dancing Script"/>
                          <a:cs typeface="Dancing Script"/>
                          <a:sym typeface="Dancing Script"/>
                        </a:rPr>
                        <a:t>3</a:t>
                      </a:r>
                      <a:r>
                        <a:rPr lang="el-GR" b="1" i="1" dirty="0">
                          <a:solidFill>
                            <a:schemeClr val="bg1"/>
                          </a:solidFill>
                          <a:effectLst>
                            <a:outerShdw blurRad="38100" dist="38100" dir="2700000" algn="tl">
                              <a:srgbClr val="000000">
                                <a:alpha val="43137"/>
                              </a:srgbClr>
                            </a:outerShdw>
                          </a:effectLst>
                          <a:latin typeface="Book Antiqua" panose="02040602050305030304" pitchFamily="18" charset="0"/>
                        </a:rPr>
                        <a:t>ο Ερευνητικό Ερώτημα: Πληρότητα και επάρκεια διδακτικού περιεχομένου ΕΥ</a:t>
                      </a:r>
                    </a:p>
                  </a:txBody>
                  <a:tcPr/>
                </a:tc>
                <a:tc hMerge="1">
                  <a:txBody>
                    <a:bodyPr/>
                    <a:lstStyle/>
                    <a:p>
                      <a:endParaRPr lang="el-GR" dirty="0"/>
                    </a:p>
                  </a:txBody>
                  <a:tcPr/>
                </a:tc>
                <a:extLst>
                  <a:ext uri="{0D108BD9-81ED-4DB2-BD59-A6C34878D82A}">
                    <a16:rowId xmlns:a16="http://schemas.microsoft.com/office/drawing/2014/main" val="1973696880"/>
                  </a:ext>
                </a:extLst>
              </a:tr>
              <a:tr h="684369">
                <a:tc>
                  <a:txBody>
                    <a:bodyPr/>
                    <a:lstStyle/>
                    <a:p>
                      <a:pPr algn="ctr">
                        <a:lnSpc>
                          <a:spcPct val="100000"/>
                        </a:lnSpc>
                      </a:pPr>
                      <a:r>
                        <a:rPr lang="el-GR" dirty="0">
                          <a:latin typeface="Book Antiqua" panose="02040602050305030304" pitchFamily="18" charset="0"/>
                        </a:rPr>
                        <a:t> Πυκνότητα και η ποσότητα της </a:t>
                      </a:r>
                    </a:p>
                    <a:p>
                      <a:pPr algn="ctr">
                        <a:lnSpc>
                          <a:spcPct val="100000"/>
                        </a:lnSpc>
                      </a:pPr>
                      <a:r>
                        <a:rPr lang="el-GR" dirty="0">
                          <a:latin typeface="Book Antiqua" panose="02040602050305030304" pitchFamily="18" charset="0"/>
                        </a:rPr>
                        <a:t>πληροφορίας που παρέχεται από το ΕΥ</a:t>
                      </a:r>
                    </a:p>
                  </a:txBody>
                  <a:tcPr/>
                </a:tc>
                <a:tc>
                  <a:txBody>
                    <a:bodyPr/>
                    <a:lstStyle/>
                    <a:p>
                      <a:pPr marL="285750" indent="-285750">
                        <a:buFont typeface="Arial" panose="020B0604020202020204" pitchFamily="34" charset="0"/>
                        <a:buChar char="•"/>
                      </a:pPr>
                      <a:r>
                        <a:rPr lang="el-GR" sz="1000" dirty="0">
                          <a:latin typeface="Book Antiqua" panose="02040602050305030304" pitchFamily="18" charset="0"/>
                        </a:rPr>
                        <a:t>Το ΕΥ παρέχει στους μαθητές εύχρηστες πληροφορίες και γνώσεις και τους βοηθάει στην μαθησιακή τους πρόοδο</a:t>
                      </a:r>
                    </a:p>
                  </a:txBody>
                  <a:tcPr/>
                </a:tc>
                <a:extLst>
                  <a:ext uri="{0D108BD9-81ED-4DB2-BD59-A6C34878D82A}">
                    <a16:rowId xmlns:a16="http://schemas.microsoft.com/office/drawing/2014/main" val="589447885"/>
                  </a:ext>
                </a:extLst>
              </a:tr>
              <a:tr h="684369">
                <a:tc>
                  <a:txBody>
                    <a:bodyPr/>
                    <a:lstStyle/>
                    <a:p>
                      <a:pPr algn="ctr">
                        <a:lnSpc>
                          <a:spcPct val="100000"/>
                        </a:lnSpc>
                      </a:pPr>
                      <a:r>
                        <a:rPr lang="el-GR" dirty="0">
                          <a:latin typeface="Book Antiqua" panose="02040602050305030304" pitchFamily="18" charset="0"/>
                        </a:rPr>
                        <a:t> Το διδακτικό περιεχόμενο του ΕΥ προσφέρει στους μαθητές επιπλέον </a:t>
                      </a:r>
                    </a:p>
                    <a:p>
                      <a:pPr algn="ctr">
                        <a:lnSpc>
                          <a:spcPct val="100000"/>
                        </a:lnSpc>
                      </a:pPr>
                      <a:r>
                        <a:rPr lang="el-GR" dirty="0">
                          <a:latin typeface="Book Antiqua" panose="02040602050305030304" pitchFamily="18" charset="0"/>
                        </a:rPr>
                        <a:t>γνώσεις</a:t>
                      </a:r>
                    </a:p>
                  </a:txBody>
                  <a:tcPr/>
                </a:tc>
                <a:tc>
                  <a:txBody>
                    <a:bodyPr/>
                    <a:lstStyle/>
                    <a:p>
                      <a:pPr marL="285750" indent="-285750">
                        <a:buFont typeface="Arial" panose="020B0604020202020204" pitchFamily="34" charset="0"/>
                        <a:buChar char="•"/>
                      </a:pPr>
                      <a:r>
                        <a:rPr lang="el-GR" sz="1000" dirty="0">
                          <a:latin typeface="Book Antiqua" panose="02040602050305030304" pitchFamily="18" charset="0"/>
                        </a:rPr>
                        <a:t>Τους διεγείρει την ενσυναίσθηση</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l-GR" sz="1000" dirty="0">
                          <a:latin typeface="Book Antiqua" panose="02040602050305030304" pitchFamily="18" charset="0"/>
                        </a:rPr>
                        <a:t>Καταπιάνεται από τα βασικά σημεία της ιστορίας και τα αναλύει περαιτέρω (</a:t>
                      </a:r>
                      <a:r>
                        <a:rPr lang="el-GR" sz="1000" dirty="0" err="1">
                          <a:latin typeface="Book Antiqua" panose="02040602050305030304" pitchFamily="18" charset="0"/>
                        </a:rPr>
                        <a:t>π.χ</a:t>
                      </a:r>
                      <a:r>
                        <a:rPr lang="el-GR" sz="1000" dirty="0">
                          <a:latin typeface="Book Antiqua" panose="02040602050305030304" pitchFamily="18" charset="0"/>
                        </a:rPr>
                        <a:t> συναισθήματα) με σκοπό οι μαθητές να κατακτήσουν το βαθύτερο νόημα και τα μηνύματα που θέλει να περάσει η ιστορία. </a:t>
                      </a:r>
                    </a:p>
                  </a:txBody>
                  <a:tcPr/>
                </a:tc>
                <a:extLst>
                  <a:ext uri="{0D108BD9-81ED-4DB2-BD59-A6C34878D82A}">
                    <a16:rowId xmlns:a16="http://schemas.microsoft.com/office/drawing/2014/main" val="3520882902"/>
                  </a:ext>
                </a:extLst>
              </a:tr>
              <a:tr h="758799">
                <a:tc>
                  <a:txBody>
                    <a:bodyPr/>
                    <a:lstStyle/>
                    <a:p>
                      <a:pPr algn="ctr"/>
                      <a:r>
                        <a:rPr lang="el-GR" dirty="0">
                          <a:latin typeface="Book Antiqua" panose="02040602050305030304" pitchFamily="18" charset="0"/>
                        </a:rPr>
                        <a:t>Το διδακτικό περιεχόμενο του ΕΥ είναι έγκυρο ή περιέχει ανακρίβειες</a:t>
                      </a:r>
                    </a:p>
                  </a:txBody>
                  <a:tcPr/>
                </a:tc>
                <a:tc>
                  <a:txBody>
                    <a:bodyPr/>
                    <a:lstStyle/>
                    <a:p>
                      <a:pPr marL="285750" indent="-285750">
                        <a:buFont typeface="Arial" panose="020B0604020202020204" pitchFamily="34" charset="0"/>
                        <a:buChar char="•"/>
                      </a:pPr>
                      <a:r>
                        <a:rPr lang="el-GR" sz="1000" dirty="0">
                          <a:latin typeface="Book Antiqua" panose="02040602050305030304" pitchFamily="18" charset="0"/>
                        </a:rPr>
                        <a:t>Το περιεχόμενο του εκπαιδευτικού υλικού είναι έγκυρο καθώς είναι σχεδιασμένο σύμφωνα με τους στόχους του Α.Π. </a:t>
                      </a:r>
                    </a:p>
                    <a:p>
                      <a:pPr marL="0" indent="0">
                        <a:buFont typeface="Arial" panose="020B0604020202020204" pitchFamily="34" charset="0"/>
                        <a:buNone/>
                      </a:pPr>
                      <a:endParaRPr lang="el-GR" sz="1000" dirty="0">
                        <a:latin typeface="Book Antiqua" panose="02040602050305030304" pitchFamily="18" charset="0"/>
                      </a:endParaRPr>
                    </a:p>
                  </a:txBody>
                  <a:tcPr/>
                </a:tc>
                <a:extLst>
                  <a:ext uri="{0D108BD9-81ED-4DB2-BD59-A6C34878D82A}">
                    <a16:rowId xmlns:a16="http://schemas.microsoft.com/office/drawing/2014/main" val="3607214637"/>
                  </a:ext>
                </a:extLst>
              </a:tr>
              <a:tr h="684369">
                <a:tc>
                  <a:txBody>
                    <a:bodyPr/>
                    <a:lstStyle/>
                    <a:p>
                      <a:pPr algn="ctr"/>
                      <a:r>
                        <a:rPr lang="el-GR" dirty="0">
                          <a:latin typeface="Book Antiqua" panose="02040602050305030304" pitchFamily="18" charset="0"/>
                        </a:rPr>
                        <a:t>Το διδακτικό περιεχόμενο του ΕΥ είναι σε αντιστοιχία με τους στόχους </a:t>
                      </a:r>
                    </a:p>
                    <a:p>
                      <a:pPr algn="ctr"/>
                      <a:r>
                        <a:rPr lang="el-GR" dirty="0">
                          <a:latin typeface="Book Antiqua" panose="02040602050305030304" pitchFamily="18" charset="0"/>
                        </a:rPr>
                        <a:t>που αναφέρονται με το Αναλυτικό Πρόγραμμα Σπουδών (ΑΠΣ)</a:t>
                      </a:r>
                    </a:p>
                  </a:txBody>
                  <a:tcPr/>
                </a:tc>
                <a:tc>
                  <a:txBody>
                    <a:bodyPr/>
                    <a:lstStyle/>
                    <a:p>
                      <a:pPr marL="285750" indent="-285750">
                        <a:buFont typeface="Arial" panose="020B0604020202020204" pitchFamily="34" charset="0"/>
                        <a:buChar char="•"/>
                      </a:pPr>
                      <a:r>
                        <a:rPr lang="el-GR" sz="1000" dirty="0">
                          <a:latin typeface="Book Antiqua" panose="02040602050305030304" pitchFamily="18" charset="0"/>
                        </a:rPr>
                        <a:t>Το διδακτικό περιεχόμενο βρίσκεται σε αντιστοιχία με τους στόχους του Αναλυτικού Προγράμματος Σπουδών. </a:t>
                      </a:r>
                    </a:p>
                  </a:txBody>
                  <a:tcPr/>
                </a:tc>
                <a:extLst>
                  <a:ext uri="{0D108BD9-81ED-4DB2-BD59-A6C34878D82A}">
                    <a16:rowId xmlns:a16="http://schemas.microsoft.com/office/drawing/2014/main" val="1163640060"/>
                  </a:ext>
                </a:extLst>
              </a:tr>
            </a:tbl>
          </a:graphicData>
        </a:graphic>
      </p:graphicFrame>
    </p:spTree>
    <p:extLst>
      <p:ext uri="{BB962C8B-B14F-4D97-AF65-F5344CB8AC3E}">
        <p14:creationId xmlns:p14="http://schemas.microsoft.com/office/powerpoint/2010/main" val="230848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15" name="TextBox 14">
            <a:extLst>
              <a:ext uri="{FF2B5EF4-FFF2-40B4-BE49-F238E27FC236}">
                <a16:creationId xmlns:a16="http://schemas.microsoft.com/office/drawing/2014/main" id="{826EF5B4-2518-0191-E887-DCE9AB228D5B}"/>
              </a:ext>
            </a:extLst>
          </p:cNvPr>
          <p:cNvSpPr txBox="1"/>
          <p:nvPr/>
        </p:nvSpPr>
        <p:spPr>
          <a:xfrm>
            <a:off x="1750695" y="158169"/>
            <a:ext cx="5642610" cy="523220"/>
          </a:xfrm>
          <a:prstGeom prst="rect">
            <a:avLst/>
          </a:prstGeom>
          <a:noFill/>
        </p:spPr>
        <p:txBody>
          <a:bodyPr wrap="square">
            <a:spAutoFit/>
          </a:bodyPr>
          <a:lstStyle/>
          <a:p>
            <a:pPr algn="ctr"/>
            <a:r>
              <a:rPr lang="el-GR" sz="2800" u="sng" dirty="0">
                <a:solidFill>
                  <a:srgbClr val="865147"/>
                </a:solidFill>
                <a:latin typeface="Book Antiqua" panose="02040602050305030304" pitchFamily="18" charset="0"/>
              </a:rPr>
              <a:t>8. Αποτελέσματα </a:t>
            </a:r>
            <a:r>
              <a:rPr lang="en-GB" sz="2800" b="0" u="sng" dirty="0">
                <a:solidFill>
                  <a:srgbClr val="865147"/>
                </a:solidFill>
                <a:latin typeface="Dancing Script" panose="020B0604020202020204" charset="0"/>
              </a:rPr>
              <a:t>2 </a:t>
            </a:r>
            <a:r>
              <a:rPr lang="el-GR" sz="2800" u="sng" baseline="30000" dirty="0">
                <a:solidFill>
                  <a:srgbClr val="865147"/>
                </a:solidFill>
                <a:latin typeface="Book Antiqua" panose="02040602050305030304" pitchFamily="18" charset="0"/>
              </a:rPr>
              <a:t>ης </a:t>
            </a:r>
            <a:r>
              <a:rPr lang="el-GR" sz="2800" u="sng" dirty="0">
                <a:solidFill>
                  <a:srgbClr val="865147"/>
                </a:solidFill>
                <a:latin typeface="Book Antiqua" panose="02040602050305030304" pitchFamily="18" charset="0"/>
              </a:rPr>
              <a:t>έρευνας </a:t>
            </a:r>
            <a:r>
              <a:rPr lang="en" sz="2800" u="sng" dirty="0">
                <a:solidFill>
                  <a:srgbClr val="865147"/>
                </a:solidFill>
                <a:latin typeface="Dancing Script"/>
                <a:ea typeface="Dancing Script"/>
                <a:cs typeface="Dancing Script"/>
                <a:sym typeface="Dancing Script"/>
              </a:rPr>
              <a:t>3</a:t>
            </a:r>
            <a:r>
              <a:rPr lang="el-GR" sz="2800" u="sng" dirty="0">
                <a:solidFill>
                  <a:srgbClr val="865147"/>
                </a:solidFill>
                <a:latin typeface="Book Antiqua" panose="02040602050305030304" pitchFamily="18" charset="0"/>
                <a:ea typeface="Dancing Script"/>
                <a:cs typeface="Dancing Script"/>
                <a:sym typeface="Dancing Script"/>
              </a:rPr>
              <a:t>/</a:t>
            </a:r>
            <a:r>
              <a:rPr lang="en" sz="2800" u="sng" dirty="0">
                <a:solidFill>
                  <a:srgbClr val="865147"/>
                </a:solidFill>
                <a:latin typeface="Dancing Script"/>
                <a:ea typeface="Dancing Script"/>
                <a:cs typeface="Dancing Script"/>
                <a:sym typeface="Dancing Script"/>
              </a:rPr>
              <a:t>3</a:t>
            </a:r>
            <a:endParaRPr lang="el-GR" sz="2800" u="sng" dirty="0">
              <a:solidFill>
                <a:srgbClr val="865147"/>
              </a:solidFill>
              <a:latin typeface="Book Antiqua" panose="02040602050305030304" pitchFamily="18" charset="0"/>
            </a:endParaRPr>
          </a:p>
        </p:txBody>
      </p:sp>
      <p:graphicFrame>
        <p:nvGraphicFramePr>
          <p:cNvPr id="3" name="Διάγραμμα 2">
            <a:extLst>
              <a:ext uri="{FF2B5EF4-FFF2-40B4-BE49-F238E27FC236}">
                <a16:creationId xmlns:a16="http://schemas.microsoft.com/office/drawing/2014/main" id="{61DB82CC-8C3D-FF21-9090-13FF43EC8249}"/>
              </a:ext>
            </a:extLst>
          </p:cNvPr>
          <p:cNvGraphicFramePr/>
          <p:nvPr>
            <p:extLst>
              <p:ext uri="{D42A27DB-BD31-4B8C-83A1-F6EECF244321}">
                <p14:modId xmlns:p14="http://schemas.microsoft.com/office/powerpoint/2010/main" val="3938358117"/>
              </p:ext>
            </p:extLst>
          </p:nvPr>
        </p:nvGraphicFramePr>
        <p:xfrm>
          <a:off x="1106714" y="681389"/>
          <a:ext cx="6930572" cy="4248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347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4FEEF0C0-FF9D-473C-AB50-6684BEFEF7D8}"/>
                                            </p:graphicEl>
                                          </p:spTgt>
                                        </p:tgtEl>
                                        <p:attrNameLst>
                                          <p:attrName>style.visibility</p:attrName>
                                        </p:attrNameLst>
                                      </p:cBhvr>
                                      <p:to>
                                        <p:strVal val="visible"/>
                                      </p:to>
                                    </p:set>
                                    <p:animEffect transition="in" filter="fade">
                                      <p:cBhvr>
                                        <p:cTn id="7" dur="500"/>
                                        <p:tgtEl>
                                          <p:spTgt spid="3">
                                            <p:graphicEl>
                                              <a:dgm id="{4FEEF0C0-FF9D-473C-AB50-6684BEFEF7D8}"/>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graphicEl>
                                              <a:dgm id="{BCE2ECAF-0F3C-4F7A-AD1E-C7D36353948D}"/>
                                            </p:graphicEl>
                                          </p:spTgt>
                                        </p:tgtEl>
                                        <p:attrNameLst>
                                          <p:attrName>style.visibility</p:attrName>
                                        </p:attrNameLst>
                                      </p:cBhvr>
                                      <p:to>
                                        <p:strVal val="visible"/>
                                      </p:to>
                                    </p:set>
                                    <p:animEffect transition="in" filter="fade">
                                      <p:cBhvr>
                                        <p:cTn id="10" dur="500"/>
                                        <p:tgtEl>
                                          <p:spTgt spid="3">
                                            <p:graphicEl>
                                              <a:dgm id="{BCE2ECAF-0F3C-4F7A-AD1E-C7D36353948D}"/>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graphicEl>
                                              <a:dgm id="{C17C751A-0C2E-4951-A910-D36FDEC09957}"/>
                                            </p:graphicEl>
                                          </p:spTgt>
                                        </p:tgtEl>
                                        <p:attrNameLst>
                                          <p:attrName>style.visibility</p:attrName>
                                        </p:attrNameLst>
                                      </p:cBhvr>
                                      <p:to>
                                        <p:strVal val="visible"/>
                                      </p:to>
                                    </p:set>
                                    <p:animEffect transition="in" filter="fade">
                                      <p:cBhvr>
                                        <p:cTn id="15" dur="500"/>
                                        <p:tgtEl>
                                          <p:spTgt spid="3">
                                            <p:graphicEl>
                                              <a:dgm id="{C17C751A-0C2E-4951-A910-D36FDEC0995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graphicEl>
                                              <a:dgm id="{BB396A2C-6113-4842-8DCD-843DF5AE6997}"/>
                                            </p:graphicEl>
                                          </p:spTgt>
                                        </p:tgtEl>
                                        <p:attrNameLst>
                                          <p:attrName>style.visibility</p:attrName>
                                        </p:attrNameLst>
                                      </p:cBhvr>
                                      <p:to>
                                        <p:strVal val="visible"/>
                                      </p:to>
                                    </p:set>
                                    <p:animEffect transition="in" filter="fade">
                                      <p:cBhvr>
                                        <p:cTn id="20" dur="500"/>
                                        <p:tgtEl>
                                          <p:spTgt spid="3">
                                            <p:graphicEl>
                                              <a:dgm id="{BB396A2C-6113-4842-8DCD-843DF5AE6997}"/>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graphicEl>
                                              <a:dgm id="{7B0578A1-A6BD-4B3F-A603-86952FB43B5B}"/>
                                            </p:graphicEl>
                                          </p:spTgt>
                                        </p:tgtEl>
                                        <p:attrNameLst>
                                          <p:attrName>style.visibility</p:attrName>
                                        </p:attrNameLst>
                                      </p:cBhvr>
                                      <p:to>
                                        <p:strVal val="visible"/>
                                      </p:to>
                                    </p:set>
                                    <p:animEffect transition="in" filter="fade">
                                      <p:cBhvr>
                                        <p:cTn id="25" dur="500"/>
                                        <p:tgtEl>
                                          <p:spTgt spid="3">
                                            <p:graphicEl>
                                              <a:dgm id="{7B0578A1-A6BD-4B3F-A603-86952FB43B5B}"/>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graphicEl>
                                              <a:dgm id="{C054DD53-42EE-4702-A6EA-1758D0A8C593}"/>
                                            </p:graphicEl>
                                          </p:spTgt>
                                        </p:tgtEl>
                                        <p:attrNameLst>
                                          <p:attrName>style.visibility</p:attrName>
                                        </p:attrNameLst>
                                      </p:cBhvr>
                                      <p:to>
                                        <p:strVal val="visible"/>
                                      </p:to>
                                    </p:set>
                                    <p:animEffect transition="in" filter="fade">
                                      <p:cBhvr>
                                        <p:cTn id="30" dur="500"/>
                                        <p:tgtEl>
                                          <p:spTgt spid="3">
                                            <p:graphicEl>
                                              <a:dgm id="{C054DD53-42EE-4702-A6EA-1758D0A8C593}"/>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graphicEl>
                                              <a:dgm id="{2A9378A2-1778-4BA8-9F16-7FA44DCAC524}"/>
                                            </p:graphicEl>
                                          </p:spTgt>
                                        </p:tgtEl>
                                        <p:attrNameLst>
                                          <p:attrName>style.visibility</p:attrName>
                                        </p:attrNameLst>
                                      </p:cBhvr>
                                      <p:to>
                                        <p:strVal val="visible"/>
                                      </p:to>
                                    </p:set>
                                    <p:animEffect transition="in" filter="fade">
                                      <p:cBhvr>
                                        <p:cTn id="35" dur="500"/>
                                        <p:tgtEl>
                                          <p:spTgt spid="3">
                                            <p:graphicEl>
                                              <a:dgm id="{2A9378A2-1778-4BA8-9F16-7FA44DCAC524}"/>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graphicEl>
                                              <a:dgm id="{08ADAFEE-95A1-4157-934A-2957F9686A52}"/>
                                            </p:graphicEl>
                                          </p:spTgt>
                                        </p:tgtEl>
                                        <p:attrNameLst>
                                          <p:attrName>style.visibility</p:attrName>
                                        </p:attrNameLst>
                                      </p:cBhvr>
                                      <p:to>
                                        <p:strVal val="visible"/>
                                      </p:to>
                                    </p:set>
                                    <p:animEffect transition="in" filter="fade">
                                      <p:cBhvr>
                                        <p:cTn id="40" dur="500"/>
                                        <p:tgtEl>
                                          <p:spTgt spid="3">
                                            <p:graphicEl>
                                              <a:dgm id="{08ADAFEE-95A1-4157-934A-2957F9686A52}"/>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graphicEl>
                                              <a:dgm id="{22652DA6-CD52-424F-A169-35EB246341E1}"/>
                                            </p:graphicEl>
                                          </p:spTgt>
                                        </p:tgtEl>
                                        <p:attrNameLst>
                                          <p:attrName>style.visibility</p:attrName>
                                        </p:attrNameLst>
                                      </p:cBhvr>
                                      <p:to>
                                        <p:strVal val="visible"/>
                                      </p:to>
                                    </p:set>
                                    <p:animEffect transition="in" filter="fade">
                                      <p:cBhvr>
                                        <p:cTn id="45" dur="500"/>
                                        <p:tgtEl>
                                          <p:spTgt spid="3">
                                            <p:graphicEl>
                                              <a:dgm id="{22652DA6-CD52-424F-A169-35EB246341E1}"/>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graphicEl>
                                              <a:dgm id="{575F4A10-5440-4B9B-95D6-28720CBBF02E}"/>
                                            </p:graphicEl>
                                          </p:spTgt>
                                        </p:tgtEl>
                                        <p:attrNameLst>
                                          <p:attrName>style.visibility</p:attrName>
                                        </p:attrNameLst>
                                      </p:cBhvr>
                                      <p:to>
                                        <p:strVal val="visible"/>
                                      </p:to>
                                    </p:set>
                                    <p:animEffect transition="in" filter="fade">
                                      <p:cBhvr>
                                        <p:cTn id="50" dur="500"/>
                                        <p:tgtEl>
                                          <p:spTgt spid="3">
                                            <p:graphicEl>
                                              <a:dgm id="{575F4A10-5440-4B9B-95D6-28720CBBF02E}"/>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
                                            <p:graphicEl>
                                              <a:dgm id="{FADC03E1-275E-42E5-BB56-801D9080A2F6}"/>
                                            </p:graphicEl>
                                          </p:spTgt>
                                        </p:tgtEl>
                                        <p:attrNameLst>
                                          <p:attrName>style.visibility</p:attrName>
                                        </p:attrNameLst>
                                      </p:cBhvr>
                                      <p:to>
                                        <p:strVal val="visible"/>
                                      </p:to>
                                    </p:set>
                                    <p:animEffect transition="in" filter="fade">
                                      <p:cBhvr>
                                        <p:cTn id="55" dur="500"/>
                                        <p:tgtEl>
                                          <p:spTgt spid="3">
                                            <p:graphicEl>
                                              <a:dgm id="{FADC03E1-275E-42E5-BB56-801D9080A2F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15" name="TextBox 14">
            <a:extLst>
              <a:ext uri="{FF2B5EF4-FFF2-40B4-BE49-F238E27FC236}">
                <a16:creationId xmlns:a16="http://schemas.microsoft.com/office/drawing/2014/main" id="{826EF5B4-2518-0191-E887-DCE9AB228D5B}"/>
              </a:ext>
            </a:extLst>
          </p:cNvPr>
          <p:cNvSpPr txBox="1"/>
          <p:nvPr/>
        </p:nvSpPr>
        <p:spPr>
          <a:xfrm>
            <a:off x="1809285" y="1925419"/>
            <a:ext cx="5525430" cy="646331"/>
          </a:xfrm>
          <a:prstGeom prst="rect">
            <a:avLst/>
          </a:prstGeom>
          <a:noFill/>
        </p:spPr>
        <p:txBody>
          <a:bodyPr wrap="square">
            <a:spAutoFit/>
          </a:bodyPr>
          <a:lstStyle/>
          <a:p>
            <a:pPr algn="ctr"/>
            <a:r>
              <a:rPr lang="en-US" sz="3600" u="sng" dirty="0">
                <a:solidFill>
                  <a:srgbClr val="865147"/>
                </a:solidFill>
                <a:latin typeface="Book Antiqua" panose="02040602050305030304" pitchFamily="18" charset="0"/>
              </a:rPr>
              <a:t>9. </a:t>
            </a:r>
            <a:r>
              <a:rPr lang="el-GR" sz="3600" u="sng" dirty="0">
                <a:solidFill>
                  <a:srgbClr val="865147"/>
                </a:solidFill>
                <a:latin typeface="Book Antiqua" panose="02040602050305030304" pitchFamily="18" charset="0"/>
              </a:rPr>
              <a:t>Συμπεράσματα έρευνας</a:t>
            </a:r>
          </a:p>
        </p:txBody>
      </p:sp>
      <p:pic>
        <p:nvPicPr>
          <p:cNvPr id="27" name="Google Shape;1015;p75">
            <a:extLst>
              <a:ext uri="{FF2B5EF4-FFF2-40B4-BE49-F238E27FC236}">
                <a16:creationId xmlns:a16="http://schemas.microsoft.com/office/drawing/2014/main" id="{E613433D-7C43-326A-D128-184DEB56A648}"/>
              </a:ext>
            </a:extLst>
          </p:cNvPr>
          <p:cNvPicPr preferRelativeResize="0"/>
          <p:nvPr/>
        </p:nvPicPr>
        <p:blipFill>
          <a:blip r:embed="rId3">
            <a:alphaModFix/>
          </a:blip>
          <a:stretch>
            <a:fillRect/>
          </a:stretch>
        </p:blipFill>
        <p:spPr>
          <a:xfrm>
            <a:off x="3502240" y="2743200"/>
            <a:ext cx="2007020" cy="1653155"/>
          </a:xfrm>
          <a:prstGeom prst="rect">
            <a:avLst/>
          </a:prstGeom>
          <a:noFill/>
          <a:ln>
            <a:noFill/>
          </a:ln>
        </p:spPr>
      </p:pic>
    </p:spTree>
    <p:extLst>
      <p:ext uri="{BB962C8B-B14F-4D97-AF65-F5344CB8AC3E}">
        <p14:creationId xmlns:p14="http://schemas.microsoft.com/office/powerpoint/2010/main" val="1543330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15" name="TextBox 14">
            <a:extLst>
              <a:ext uri="{FF2B5EF4-FFF2-40B4-BE49-F238E27FC236}">
                <a16:creationId xmlns:a16="http://schemas.microsoft.com/office/drawing/2014/main" id="{826EF5B4-2518-0191-E887-DCE9AB228D5B}"/>
              </a:ext>
            </a:extLst>
          </p:cNvPr>
          <p:cNvSpPr txBox="1"/>
          <p:nvPr/>
        </p:nvSpPr>
        <p:spPr>
          <a:xfrm>
            <a:off x="1874837" y="151741"/>
            <a:ext cx="5394325" cy="523220"/>
          </a:xfrm>
          <a:prstGeom prst="rect">
            <a:avLst/>
          </a:prstGeom>
          <a:noFill/>
        </p:spPr>
        <p:txBody>
          <a:bodyPr wrap="square">
            <a:spAutoFit/>
          </a:bodyPr>
          <a:lstStyle/>
          <a:p>
            <a:pPr algn="ctr"/>
            <a:r>
              <a:rPr lang="en-US" sz="2800" u="sng" dirty="0">
                <a:solidFill>
                  <a:srgbClr val="865147"/>
                </a:solidFill>
                <a:latin typeface="Dancing Script" panose="020B0604020202020204" charset="0"/>
              </a:rPr>
              <a:t>9</a:t>
            </a:r>
            <a:r>
              <a:rPr lang="en-US" sz="2800" u="sng" dirty="0">
                <a:solidFill>
                  <a:srgbClr val="865147"/>
                </a:solidFill>
                <a:latin typeface="Book Antiqua" panose="02040602050305030304" pitchFamily="18" charset="0"/>
              </a:rPr>
              <a:t>. </a:t>
            </a:r>
            <a:r>
              <a:rPr lang="el-GR" sz="2800" u="sng" dirty="0">
                <a:solidFill>
                  <a:srgbClr val="865147"/>
                </a:solidFill>
                <a:latin typeface="Book Antiqua" panose="02040602050305030304" pitchFamily="18" charset="0"/>
              </a:rPr>
              <a:t>Συμπεράσματα έρευνας </a:t>
            </a:r>
            <a:r>
              <a:rPr lang="en" sz="2800" u="sng" dirty="0">
                <a:solidFill>
                  <a:srgbClr val="865147"/>
                </a:solidFill>
                <a:latin typeface="Dancing Script"/>
                <a:ea typeface="Dancing Script"/>
                <a:cs typeface="Dancing Script"/>
                <a:sym typeface="Dancing Script"/>
              </a:rPr>
              <a:t>1</a:t>
            </a:r>
            <a:r>
              <a:rPr lang="el-GR" sz="2800" u="sng" dirty="0">
                <a:solidFill>
                  <a:srgbClr val="865147"/>
                </a:solidFill>
                <a:latin typeface="Dancing Script"/>
                <a:ea typeface="Dancing Script"/>
                <a:cs typeface="Dancing Script"/>
                <a:sym typeface="Dancing Script"/>
              </a:rPr>
              <a:t>/</a:t>
            </a:r>
            <a:r>
              <a:rPr lang="en" sz="2800" u="sng" dirty="0">
                <a:solidFill>
                  <a:srgbClr val="865147"/>
                </a:solidFill>
                <a:latin typeface="Dancing Script"/>
                <a:ea typeface="Dancing Script"/>
                <a:cs typeface="Dancing Script"/>
                <a:sym typeface="Dancing Script"/>
              </a:rPr>
              <a:t>3</a:t>
            </a:r>
            <a:endParaRPr lang="el-GR" sz="3600" u="sng" dirty="0">
              <a:solidFill>
                <a:srgbClr val="865147"/>
              </a:solidFill>
            </a:endParaRPr>
          </a:p>
        </p:txBody>
      </p:sp>
      <p:graphicFrame>
        <p:nvGraphicFramePr>
          <p:cNvPr id="2" name="Διάγραμμα 1">
            <a:extLst>
              <a:ext uri="{FF2B5EF4-FFF2-40B4-BE49-F238E27FC236}">
                <a16:creationId xmlns:a16="http://schemas.microsoft.com/office/drawing/2014/main" id="{D4EF0994-0429-8AB9-1284-C9A353F4DD99}"/>
              </a:ext>
            </a:extLst>
          </p:cNvPr>
          <p:cNvGraphicFramePr/>
          <p:nvPr>
            <p:extLst>
              <p:ext uri="{D42A27DB-BD31-4B8C-83A1-F6EECF244321}">
                <p14:modId xmlns:p14="http://schemas.microsoft.com/office/powerpoint/2010/main" val="1571104605"/>
              </p:ext>
            </p:extLst>
          </p:nvPr>
        </p:nvGraphicFramePr>
        <p:xfrm>
          <a:off x="609600" y="765209"/>
          <a:ext cx="7924800" cy="4043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2187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2" name="TextBox 1">
            <a:extLst>
              <a:ext uri="{FF2B5EF4-FFF2-40B4-BE49-F238E27FC236}">
                <a16:creationId xmlns:a16="http://schemas.microsoft.com/office/drawing/2014/main" id="{0C0BD66C-F798-C3FC-92ED-41E12E9FE41B}"/>
              </a:ext>
            </a:extLst>
          </p:cNvPr>
          <p:cNvSpPr txBox="1"/>
          <p:nvPr/>
        </p:nvSpPr>
        <p:spPr>
          <a:xfrm>
            <a:off x="1874837" y="136501"/>
            <a:ext cx="5394325" cy="954107"/>
          </a:xfrm>
          <a:prstGeom prst="rect">
            <a:avLst/>
          </a:prstGeom>
          <a:noFill/>
        </p:spPr>
        <p:txBody>
          <a:bodyPr wrap="square">
            <a:spAutoFit/>
          </a:bodyPr>
          <a:lstStyle/>
          <a:p>
            <a:pPr algn="ctr"/>
            <a:r>
              <a:rPr lang="en-US" sz="2800" u="sng" dirty="0">
                <a:solidFill>
                  <a:srgbClr val="865147"/>
                </a:solidFill>
                <a:latin typeface="Dancing Script" panose="020B0604020202020204" charset="0"/>
              </a:rPr>
              <a:t>9</a:t>
            </a:r>
            <a:r>
              <a:rPr lang="en-US" sz="2800" u="sng" dirty="0">
                <a:solidFill>
                  <a:srgbClr val="865147"/>
                </a:solidFill>
                <a:latin typeface="Book Antiqua" panose="02040602050305030304" pitchFamily="18" charset="0"/>
              </a:rPr>
              <a:t>. </a:t>
            </a:r>
            <a:r>
              <a:rPr lang="el-GR" sz="2800" u="sng" dirty="0">
                <a:solidFill>
                  <a:srgbClr val="865147"/>
                </a:solidFill>
                <a:latin typeface="Book Antiqua" panose="02040602050305030304" pitchFamily="18" charset="0"/>
              </a:rPr>
              <a:t>Συμπεράσματα έρευνας </a:t>
            </a:r>
            <a:r>
              <a:rPr lang="en-GB" sz="2800" b="0" u="sng" dirty="0">
                <a:solidFill>
                  <a:srgbClr val="865147"/>
                </a:solidFill>
                <a:latin typeface="Dancing Script" panose="020B0604020202020204" charset="0"/>
              </a:rPr>
              <a:t>2</a:t>
            </a:r>
            <a:r>
              <a:rPr lang="el-GR" sz="2800" u="sng" dirty="0">
                <a:solidFill>
                  <a:srgbClr val="865147"/>
                </a:solidFill>
                <a:latin typeface="Book Antiqua" panose="02040602050305030304" pitchFamily="18" charset="0"/>
              </a:rPr>
              <a:t>/</a:t>
            </a:r>
            <a:r>
              <a:rPr lang="en" sz="2800" u="sng" dirty="0">
                <a:solidFill>
                  <a:srgbClr val="865147"/>
                </a:solidFill>
                <a:latin typeface="Dancing Script"/>
                <a:ea typeface="Dancing Script"/>
                <a:cs typeface="Dancing Script"/>
                <a:sym typeface="Dancing Script"/>
              </a:rPr>
              <a:t>3</a:t>
            </a:r>
            <a:endParaRPr lang="el-GR" sz="3600" u="sng" dirty="0">
              <a:solidFill>
                <a:srgbClr val="865147"/>
              </a:solidFill>
            </a:endParaRPr>
          </a:p>
          <a:p>
            <a:endParaRPr lang="el-GR" sz="2800" u="sng" dirty="0">
              <a:solidFill>
                <a:srgbClr val="865147"/>
              </a:solidFill>
              <a:latin typeface="Book Antiqua" panose="02040602050305030304" pitchFamily="18" charset="0"/>
            </a:endParaRPr>
          </a:p>
        </p:txBody>
      </p:sp>
      <p:graphicFrame>
        <p:nvGraphicFramePr>
          <p:cNvPr id="3" name="Διάγραμμα 2">
            <a:extLst>
              <a:ext uri="{FF2B5EF4-FFF2-40B4-BE49-F238E27FC236}">
                <a16:creationId xmlns:a16="http://schemas.microsoft.com/office/drawing/2014/main" id="{E9E2C819-9890-A6E5-DC53-9EEFE83130A5}"/>
              </a:ext>
            </a:extLst>
          </p:cNvPr>
          <p:cNvGraphicFramePr/>
          <p:nvPr>
            <p:extLst>
              <p:ext uri="{D42A27DB-BD31-4B8C-83A1-F6EECF244321}">
                <p14:modId xmlns:p14="http://schemas.microsoft.com/office/powerpoint/2010/main" val="4118084432"/>
              </p:ext>
            </p:extLst>
          </p:nvPr>
        </p:nvGraphicFramePr>
        <p:xfrm>
          <a:off x="1272540" y="796290"/>
          <a:ext cx="6598919" cy="4080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7379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43"/>
          <p:cNvSpPr txBox="1">
            <a:spLocks noGrp="1"/>
          </p:cNvSpPr>
          <p:nvPr>
            <p:ph type="title"/>
          </p:nvPr>
        </p:nvSpPr>
        <p:spPr>
          <a:xfrm>
            <a:off x="2112600" y="377901"/>
            <a:ext cx="4918799" cy="462183"/>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800" b="0" u="sng" dirty="0">
                <a:solidFill>
                  <a:srgbClr val="865147"/>
                </a:solidFill>
                <a:latin typeface="Dancing Script"/>
                <a:ea typeface="Dancing Script"/>
                <a:cs typeface="Dancing Script"/>
                <a:sym typeface="Dancing Script"/>
              </a:rPr>
              <a:t>1</a:t>
            </a:r>
            <a:r>
              <a:rPr lang="el-GR" sz="2800" b="0" u="sng" dirty="0">
                <a:solidFill>
                  <a:srgbClr val="865147"/>
                </a:solidFill>
                <a:latin typeface="Book Antiqua" panose="02040602050305030304" pitchFamily="18" charset="0"/>
              </a:rPr>
              <a:t>. Σκοπός της εργασίας</a:t>
            </a:r>
            <a:endParaRPr sz="2800" b="0" u="sng" dirty="0">
              <a:solidFill>
                <a:srgbClr val="865147"/>
              </a:solidFill>
              <a:latin typeface="Book Antiqua" panose="02040602050305030304" pitchFamily="18" charset="0"/>
            </a:endParaRPr>
          </a:p>
        </p:txBody>
      </p:sp>
      <p:sp>
        <p:nvSpPr>
          <p:cNvPr id="490" name="Google Shape;490;p43"/>
          <p:cNvSpPr txBox="1">
            <a:spLocks noGrp="1"/>
          </p:cNvSpPr>
          <p:nvPr>
            <p:ph type="title" idx="5"/>
          </p:nvPr>
        </p:nvSpPr>
        <p:spPr>
          <a:xfrm>
            <a:off x="1010286" y="1130811"/>
            <a:ext cx="555844" cy="46218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latin typeface="Dancing Script" panose="020B0604020202020204" charset="0"/>
              </a:rPr>
              <a:t>01</a:t>
            </a:r>
            <a:endParaRPr sz="2000" dirty="0">
              <a:latin typeface="Dancing Script" panose="020B0604020202020204" charset="0"/>
            </a:endParaRPr>
          </a:p>
        </p:txBody>
      </p:sp>
      <p:sp>
        <p:nvSpPr>
          <p:cNvPr id="492" name="Google Shape;492;p43"/>
          <p:cNvSpPr txBox="1">
            <a:spLocks noGrp="1"/>
          </p:cNvSpPr>
          <p:nvPr>
            <p:ph type="title" idx="7"/>
          </p:nvPr>
        </p:nvSpPr>
        <p:spPr>
          <a:xfrm>
            <a:off x="910145" y="1919193"/>
            <a:ext cx="756125" cy="51360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t>02</a:t>
            </a:r>
            <a:endParaRPr sz="2000" dirty="0"/>
          </a:p>
        </p:txBody>
      </p:sp>
      <p:sp>
        <p:nvSpPr>
          <p:cNvPr id="494" name="Google Shape;494;p43"/>
          <p:cNvSpPr txBox="1">
            <a:spLocks noGrp="1"/>
          </p:cNvSpPr>
          <p:nvPr>
            <p:ph type="subTitle" idx="9"/>
          </p:nvPr>
        </p:nvSpPr>
        <p:spPr>
          <a:xfrm>
            <a:off x="1525459" y="1120029"/>
            <a:ext cx="6929111" cy="752910"/>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en-GB" sz="2000" b="0" i="1" dirty="0">
                <a:solidFill>
                  <a:srgbClr val="865147"/>
                </a:solidFill>
                <a:effectLst/>
                <a:latin typeface="Book Antiqua" panose="02040602050305030304" pitchFamily="18" charset="0"/>
                <a:ea typeface="Calibri" panose="020F0502020204030204" pitchFamily="34" charset="0"/>
                <a:cs typeface="Times New Roman" panose="02020603050405020304" pitchFamily="18" charset="0"/>
              </a:rPr>
              <a:t>H</a:t>
            </a:r>
            <a:r>
              <a:rPr lang="el-GR" sz="2000" b="0" i="1" dirty="0">
                <a:solidFill>
                  <a:srgbClr val="865147"/>
                </a:solidFill>
                <a:effectLst/>
                <a:latin typeface="Book Antiqua" panose="02040602050305030304" pitchFamily="18" charset="0"/>
                <a:ea typeface="Calibri" panose="020F0502020204030204" pitchFamily="34" charset="0"/>
                <a:cs typeface="Times New Roman" panose="02020603050405020304" pitchFamily="18" charset="0"/>
              </a:rPr>
              <a:t> δημιουργία εκπαιδευτικού υλικού με τη μεθοδολογία  της </a:t>
            </a:r>
          </a:p>
          <a:p>
            <a:pPr marL="0" lvl="0" indent="0" algn="just" rtl="0">
              <a:spcBef>
                <a:spcPts val="0"/>
              </a:spcBef>
              <a:spcAft>
                <a:spcPts val="0"/>
              </a:spcAft>
              <a:buNone/>
            </a:pPr>
            <a:r>
              <a:rPr lang="el-GR" sz="2000" b="0" i="1" dirty="0">
                <a:solidFill>
                  <a:srgbClr val="865147"/>
                </a:solidFill>
                <a:effectLst/>
                <a:latin typeface="Book Antiqua" panose="02040602050305030304" pitchFamily="18" charset="0"/>
                <a:ea typeface="Calibri" panose="020F0502020204030204" pitchFamily="34" charset="0"/>
                <a:cs typeface="Times New Roman" panose="02020603050405020304" pitchFamily="18" charset="0"/>
              </a:rPr>
              <a:t>Εξ ΑΕ</a:t>
            </a:r>
            <a:endParaRPr sz="2000" b="0" i="1" dirty="0">
              <a:solidFill>
                <a:srgbClr val="865147"/>
              </a:solidFill>
              <a:latin typeface="Book Antiqua" panose="02040602050305030304" pitchFamily="18" charset="0"/>
            </a:endParaRPr>
          </a:p>
        </p:txBody>
      </p:sp>
      <p:sp>
        <p:nvSpPr>
          <p:cNvPr id="495" name="Google Shape;495;p43"/>
          <p:cNvSpPr txBox="1">
            <a:spLocks noGrp="1"/>
          </p:cNvSpPr>
          <p:nvPr>
            <p:ph type="subTitle" idx="13"/>
          </p:nvPr>
        </p:nvSpPr>
        <p:spPr>
          <a:xfrm>
            <a:off x="1525459" y="1826685"/>
            <a:ext cx="6246940" cy="1598688"/>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en-GB" sz="2000" b="0" i="1" dirty="0">
                <a:solidFill>
                  <a:srgbClr val="865147"/>
                </a:solidFill>
                <a:latin typeface="Book Antiqua" panose="02040602050305030304" pitchFamily="18" charset="0"/>
              </a:rPr>
              <a:t>H</a:t>
            </a:r>
            <a:r>
              <a:rPr lang="el-GR" sz="2000" b="0" i="1" dirty="0">
                <a:solidFill>
                  <a:srgbClr val="865147"/>
                </a:solidFill>
                <a:latin typeface="Book Antiqua" panose="02040602050305030304" pitchFamily="18" charset="0"/>
              </a:rPr>
              <a:t> διερεύνηση της αποτελεσματικότητας της ψηφιακής αφήγησης ως διδακτικό εργαλείο στην εξ αποστάσεως διδασκαλίας ενός λογοτεχνικού κειμένου.</a:t>
            </a:r>
          </a:p>
          <a:p>
            <a:pPr marL="0" lvl="0" indent="0" algn="ctr" rtl="0">
              <a:spcBef>
                <a:spcPts val="0"/>
              </a:spcBef>
              <a:spcAft>
                <a:spcPts val="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0"/>
                                        </p:tgtEl>
                                        <p:attrNameLst>
                                          <p:attrName>style.visibility</p:attrName>
                                        </p:attrNameLst>
                                      </p:cBhvr>
                                      <p:to>
                                        <p:strVal val="visible"/>
                                      </p:to>
                                    </p:set>
                                    <p:animEffect transition="in" filter="fade">
                                      <p:cBhvr>
                                        <p:cTn id="7" dur="500"/>
                                        <p:tgtEl>
                                          <p:spTgt spid="4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4">
                                            <p:txEl>
                                              <p:pRg st="0" end="0"/>
                                            </p:txEl>
                                          </p:spTgt>
                                        </p:tgtEl>
                                        <p:attrNameLst>
                                          <p:attrName>style.visibility</p:attrName>
                                        </p:attrNameLst>
                                      </p:cBhvr>
                                      <p:to>
                                        <p:strVal val="visible"/>
                                      </p:to>
                                    </p:set>
                                    <p:animEffect transition="in" filter="fade">
                                      <p:cBhvr>
                                        <p:cTn id="12" dur="500"/>
                                        <p:tgtEl>
                                          <p:spTgt spid="49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94">
                                            <p:txEl>
                                              <p:pRg st="1" end="1"/>
                                            </p:txEl>
                                          </p:spTgt>
                                        </p:tgtEl>
                                        <p:attrNameLst>
                                          <p:attrName>style.visibility</p:attrName>
                                        </p:attrNameLst>
                                      </p:cBhvr>
                                      <p:to>
                                        <p:strVal val="visible"/>
                                      </p:to>
                                    </p:set>
                                    <p:animEffect transition="in" filter="fade">
                                      <p:cBhvr>
                                        <p:cTn id="17" dur="500"/>
                                        <p:tgtEl>
                                          <p:spTgt spid="49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92"/>
                                        </p:tgtEl>
                                        <p:attrNameLst>
                                          <p:attrName>style.visibility</p:attrName>
                                        </p:attrNameLst>
                                      </p:cBhvr>
                                      <p:to>
                                        <p:strVal val="visible"/>
                                      </p:to>
                                    </p:set>
                                    <p:animEffect transition="in" filter="fade">
                                      <p:cBhvr>
                                        <p:cTn id="22" dur="500"/>
                                        <p:tgtEl>
                                          <p:spTgt spid="49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95">
                                            <p:txEl>
                                              <p:pRg st="0" end="0"/>
                                            </p:txEl>
                                          </p:spTgt>
                                        </p:tgtEl>
                                        <p:attrNameLst>
                                          <p:attrName>style.visibility</p:attrName>
                                        </p:attrNameLst>
                                      </p:cBhvr>
                                      <p:to>
                                        <p:strVal val="visible"/>
                                      </p:to>
                                    </p:set>
                                    <p:animEffect transition="in" filter="fade">
                                      <p:cBhvr>
                                        <p:cTn id="27" dur="500"/>
                                        <p:tgtEl>
                                          <p:spTgt spid="4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 grpId="0"/>
      <p:bldP spid="492" grpId="0"/>
      <p:bldP spid="494" grpId="0" build="p"/>
      <p:bldP spid="49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2" name="TextBox 1">
            <a:extLst>
              <a:ext uri="{FF2B5EF4-FFF2-40B4-BE49-F238E27FC236}">
                <a16:creationId xmlns:a16="http://schemas.microsoft.com/office/drawing/2014/main" id="{0C0BD66C-F798-C3FC-92ED-41E12E9FE41B}"/>
              </a:ext>
            </a:extLst>
          </p:cNvPr>
          <p:cNvSpPr txBox="1"/>
          <p:nvPr/>
        </p:nvSpPr>
        <p:spPr>
          <a:xfrm>
            <a:off x="1874837" y="136501"/>
            <a:ext cx="5394325" cy="1508105"/>
          </a:xfrm>
          <a:prstGeom prst="rect">
            <a:avLst/>
          </a:prstGeom>
          <a:noFill/>
        </p:spPr>
        <p:txBody>
          <a:bodyPr wrap="square">
            <a:spAutoFit/>
          </a:bodyPr>
          <a:lstStyle/>
          <a:p>
            <a:pPr algn="ctr"/>
            <a:r>
              <a:rPr lang="en-US" sz="2800" u="sng" dirty="0">
                <a:solidFill>
                  <a:srgbClr val="865147"/>
                </a:solidFill>
                <a:latin typeface="Book Antiqua" panose="02040602050305030304" pitchFamily="18" charset="0"/>
              </a:rPr>
              <a:t>9. </a:t>
            </a:r>
            <a:r>
              <a:rPr lang="el-GR" sz="2800" u="sng" dirty="0">
                <a:solidFill>
                  <a:srgbClr val="865147"/>
                </a:solidFill>
                <a:latin typeface="Book Antiqua" panose="02040602050305030304" pitchFamily="18" charset="0"/>
              </a:rPr>
              <a:t>Συμπεράσματα έρευνας </a:t>
            </a:r>
            <a:r>
              <a:rPr lang="en" sz="2800" u="sng" dirty="0">
                <a:solidFill>
                  <a:srgbClr val="865147"/>
                </a:solidFill>
                <a:latin typeface="Dancing Script"/>
                <a:ea typeface="Dancing Script"/>
                <a:cs typeface="Dancing Script"/>
                <a:sym typeface="Dancing Script"/>
              </a:rPr>
              <a:t>3</a:t>
            </a:r>
            <a:r>
              <a:rPr lang="el-GR" sz="2800" u="sng" dirty="0">
                <a:solidFill>
                  <a:srgbClr val="865147"/>
                </a:solidFill>
                <a:latin typeface="Dancing Script"/>
                <a:ea typeface="Dancing Script"/>
                <a:cs typeface="Dancing Script"/>
                <a:sym typeface="Dancing Script"/>
              </a:rPr>
              <a:t>/</a:t>
            </a:r>
            <a:r>
              <a:rPr lang="en" sz="2800" u="sng" dirty="0">
                <a:solidFill>
                  <a:srgbClr val="865147"/>
                </a:solidFill>
                <a:latin typeface="Dancing Script"/>
                <a:ea typeface="Dancing Script"/>
                <a:cs typeface="Dancing Script"/>
                <a:sym typeface="Dancing Script"/>
              </a:rPr>
              <a:t>3</a:t>
            </a:r>
            <a:endParaRPr lang="el-GR" sz="2800" u="sng" dirty="0">
              <a:solidFill>
                <a:srgbClr val="865147"/>
              </a:solidFill>
            </a:endParaRPr>
          </a:p>
          <a:p>
            <a:endParaRPr lang="el-GR" sz="3600" u="sng" dirty="0">
              <a:solidFill>
                <a:srgbClr val="865147"/>
              </a:solidFill>
            </a:endParaRPr>
          </a:p>
          <a:p>
            <a:endParaRPr lang="el-GR" sz="2800" u="sng" dirty="0">
              <a:solidFill>
                <a:srgbClr val="865147"/>
              </a:solidFill>
              <a:latin typeface="Book Antiqua" panose="02040602050305030304" pitchFamily="18" charset="0"/>
            </a:endParaRPr>
          </a:p>
        </p:txBody>
      </p:sp>
      <p:graphicFrame>
        <p:nvGraphicFramePr>
          <p:cNvPr id="3" name="Διάγραμμα 2">
            <a:extLst>
              <a:ext uri="{FF2B5EF4-FFF2-40B4-BE49-F238E27FC236}">
                <a16:creationId xmlns:a16="http://schemas.microsoft.com/office/drawing/2014/main" id="{E9E2C819-9890-A6E5-DC53-9EEFE83130A5}"/>
              </a:ext>
            </a:extLst>
          </p:cNvPr>
          <p:cNvGraphicFramePr/>
          <p:nvPr>
            <p:extLst>
              <p:ext uri="{D42A27DB-BD31-4B8C-83A1-F6EECF244321}">
                <p14:modId xmlns:p14="http://schemas.microsoft.com/office/powerpoint/2010/main" val="3371532673"/>
              </p:ext>
            </p:extLst>
          </p:nvPr>
        </p:nvGraphicFramePr>
        <p:xfrm>
          <a:off x="1523999" y="7429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8737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40"/>
        <p:cNvGrpSpPr/>
        <p:nvPr/>
      </p:nvGrpSpPr>
      <p:grpSpPr>
        <a:xfrm>
          <a:off x="0" y="0"/>
          <a:ext cx="0" cy="0"/>
          <a:chOff x="0" y="0"/>
          <a:chExt cx="0" cy="0"/>
        </a:xfrm>
      </p:grpSpPr>
      <p:sp>
        <p:nvSpPr>
          <p:cNvPr id="1441" name="Google Shape;1441;p77"/>
          <p:cNvSpPr txBox="1">
            <a:spLocks noGrp="1"/>
          </p:cNvSpPr>
          <p:nvPr>
            <p:ph type="title"/>
          </p:nvPr>
        </p:nvSpPr>
        <p:spPr>
          <a:xfrm>
            <a:off x="717750" y="1999050"/>
            <a:ext cx="7708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sz="3200" i="1" dirty="0">
                <a:solidFill>
                  <a:srgbClr val="B83C47"/>
                </a:solidFill>
                <a:effectLst>
                  <a:outerShdw blurRad="38100" dist="38100" dir="2700000" algn="tl">
                    <a:srgbClr val="000000">
                      <a:alpha val="43137"/>
                    </a:srgbClr>
                  </a:outerShdw>
                </a:effectLst>
                <a:latin typeface="Book Antiqua" panose="02040602050305030304" pitchFamily="18" charset="0"/>
              </a:rPr>
              <a:t>Σας ευχαριστώ για την προσοχή σας!!!</a:t>
            </a:r>
            <a:endParaRPr sz="3200" i="1" dirty="0">
              <a:solidFill>
                <a:srgbClr val="B83C47"/>
              </a:solidFill>
              <a:effectLst>
                <a:outerShdw blurRad="38100" dist="38100" dir="2700000" algn="tl">
                  <a:srgbClr val="000000">
                    <a:alpha val="43137"/>
                  </a:srgbClr>
                </a:outerShdw>
              </a:effectLst>
              <a:latin typeface="Book Antiqua" panose="02040602050305030304" pitchFamily="18" charset="0"/>
            </a:endParaRPr>
          </a:p>
        </p:txBody>
      </p:sp>
      <p:pic>
        <p:nvPicPr>
          <p:cNvPr id="2" name="Google Shape;466;p41">
            <a:extLst>
              <a:ext uri="{FF2B5EF4-FFF2-40B4-BE49-F238E27FC236}">
                <a16:creationId xmlns:a16="http://schemas.microsoft.com/office/drawing/2014/main" id="{1F5AD3B0-C195-9A29-0BAD-59B4DC6A56DC}"/>
              </a:ext>
            </a:extLst>
          </p:cNvPr>
          <p:cNvPicPr preferRelativeResize="0"/>
          <p:nvPr/>
        </p:nvPicPr>
        <p:blipFill>
          <a:blip r:embed="rId3">
            <a:alphaModFix/>
          </a:blip>
          <a:stretch>
            <a:fillRect/>
          </a:stretch>
        </p:blipFill>
        <p:spPr>
          <a:xfrm>
            <a:off x="3523837" y="2729390"/>
            <a:ext cx="2096326" cy="180505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41"/>
                                        </p:tgtEl>
                                        <p:attrNameLst>
                                          <p:attrName>style.visibility</p:attrName>
                                        </p:attrNameLst>
                                      </p:cBhvr>
                                      <p:to>
                                        <p:strVal val="visible"/>
                                      </p:to>
                                    </p:set>
                                    <p:anim calcmode="lin" valueType="num">
                                      <p:cBhvr additive="base">
                                        <p:cTn id="7" dur="500" fill="hold"/>
                                        <p:tgtEl>
                                          <p:spTgt spid="1441"/>
                                        </p:tgtEl>
                                        <p:attrNameLst>
                                          <p:attrName>ppt_x</p:attrName>
                                        </p:attrNameLst>
                                      </p:cBhvr>
                                      <p:tavLst>
                                        <p:tav tm="0">
                                          <p:val>
                                            <p:strVal val="0-#ppt_w/2"/>
                                          </p:val>
                                        </p:tav>
                                        <p:tav tm="100000">
                                          <p:val>
                                            <p:strVal val="#ppt_x"/>
                                          </p:val>
                                        </p:tav>
                                      </p:tavLst>
                                    </p:anim>
                                    <p:anim calcmode="lin" valueType="num">
                                      <p:cBhvr additive="base">
                                        <p:cTn id="8" dur="500" fill="hold"/>
                                        <p:tgtEl>
                                          <p:spTgt spid="14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3109"/>
        <p:cNvGrpSpPr/>
        <p:nvPr/>
      </p:nvGrpSpPr>
      <p:grpSpPr>
        <a:xfrm>
          <a:off x="0" y="0"/>
          <a:ext cx="0" cy="0"/>
          <a:chOff x="0" y="0"/>
          <a:chExt cx="0" cy="0"/>
        </a:xfrm>
      </p:grpSpPr>
      <p:pic>
        <p:nvPicPr>
          <p:cNvPr id="13110" name="Google Shape;13110;p96">
            <a:hlinkClick r:id="rId3"/>
          </p:cNvPr>
          <p:cNvPicPr preferRelativeResize="0"/>
          <p:nvPr/>
        </p:nvPicPr>
        <p:blipFill>
          <a:blip r:embed="rId4">
            <a:alphaModFix/>
          </a:blip>
          <a:stretch>
            <a:fillRect/>
          </a:stretch>
        </p:blipFill>
        <p:spPr>
          <a:xfrm>
            <a:off x="3451063" y="2123075"/>
            <a:ext cx="2241874" cy="897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3" name="Google Shape;503;p44"/>
          <p:cNvSpPr txBox="1">
            <a:spLocks noGrp="1"/>
          </p:cNvSpPr>
          <p:nvPr>
            <p:ph type="subTitle" idx="1"/>
          </p:nvPr>
        </p:nvSpPr>
        <p:spPr>
          <a:xfrm>
            <a:off x="979712" y="1350699"/>
            <a:ext cx="7112001" cy="2110957"/>
          </a:xfrm>
          <a:prstGeom prst="rect">
            <a:avLst/>
          </a:prstGeom>
        </p:spPr>
        <p:txBody>
          <a:bodyPr spcFirstLastPara="1" wrap="square" lIns="91425" tIns="91425" rIns="91425" bIns="91425" anchor="t" anchorCtr="0">
            <a:noAutofit/>
          </a:bodyPr>
          <a:lstStyle/>
          <a:p>
            <a:pPr marL="285750" lvl="0" indent="-285750" algn="just" rtl="0">
              <a:spcBef>
                <a:spcPts val="0"/>
              </a:spcBef>
              <a:spcAft>
                <a:spcPts val="0"/>
              </a:spcAft>
              <a:buFont typeface="Wingdings" panose="05000000000000000000" pitchFamily="2" charset="2"/>
              <a:buChar char="Ø"/>
            </a:pPr>
            <a:r>
              <a:rPr lang="el-GR" sz="2000" i="1" dirty="0">
                <a:solidFill>
                  <a:srgbClr val="865147"/>
                </a:solidFill>
                <a:latin typeface="Book Antiqua" panose="02040602050305030304" pitchFamily="18" charset="0"/>
              </a:rPr>
              <a:t>Δημιουργία ΕΥ για τη διδασκαλία του λογοτεχνικού κειμένου </a:t>
            </a:r>
          </a:p>
          <a:p>
            <a:pPr marL="0" lvl="0" indent="0" algn="just" rtl="0">
              <a:spcBef>
                <a:spcPts val="0"/>
              </a:spcBef>
              <a:spcAft>
                <a:spcPts val="0"/>
              </a:spcAft>
            </a:pPr>
            <a:r>
              <a:rPr lang="el-GR" sz="2000" i="1" dirty="0">
                <a:solidFill>
                  <a:srgbClr val="865147"/>
                </a:solidFill>
                <a:latin typeface="Book Antiqua" panose="02040602050305030304" pitchFamily="18" charset="0"/>
              </a:rPr>
              <a:t>    «Η Αλφαβήτα δίχως ρο»</a:t>
            </a:r>
          </a:p>
          <a:p>
            <a:pPr marL="0" lvl="0" indent="0" algn="just" rtl="0">
              <a:spcBef>
                <a:spcPts val="0"/>
              </a:spcBef>
              <a:spcAft>
                <a:spcPts val="0"/>
              </a:spcAft>
            </a:pPr>
            <a:endParaRPr lang="el-GR" sz="1600" dirty="0">
              <a:solidFill>
                <a:srgbClr val="865147"/>
              </a:solidFill>
              <a:latin typeface="Book Antiqua" panose="02040602050305030304" pitchFamily="18" charset="0"/>
            </a:endParaRPr>
          </a:p>
          <a:p>
            <a:pPr marL="285750" lvl="0" indent="-285750" algn="just" rtl="0">
              <a:spcBef>
                <a:spcPts val="0"/>
              </a:spcBef>
              <a:spcAft>
                <a:spcPts val="0"/>
              </a:spcAft>
              <a:buFont typeface="Wingdings" panose="05000000000000000000" pitchFamily="2" charset="2"/>
              <a:buChar char="Ø"/>
            </a:pPr>
            <a:r>
              <a:rPr lang="el-GR" sz="2000" i="1" dirty="0">
                <a:solidFill>
                  <a:srgbClr val="865147"/>
                </a:solidFill>
                <a:latin typeface="Book Antiqua" panose="02040602050305030304" pitchFamily="18" charset="0"/>
              </a:rPr>
              <a:t>Διέγερση του ενδιαφέροντος των μαθητών και κίνητρο για μάθηση, καθώς το ΕΥ είναι εμπλουτισμένο με  Ψηφιακή Αφήγηση.</a:t>
            </a:r>
            <a:endParaRPr sz="2000" i="1" dirty="0">
              <a:solidFill>
                <a:srgbClr val="865147"/>
              </a:solidFill>
              <a:latin typeface="Book Antiqua" panose="02040602050305030304" pitchFamily="18" charset="0"/>
            </a:endParaRPr>
          </a:p>
        </p:txBody>
      </p:sp>
      <p:sp>
        <p:nvSpPr>
          <p:cNvPr id="5" name="TextBox 4">
            <a:extLst>
              <a:ext uri="{FF2B5EF4-FFF2-40B4-BE49-F238E27FC236}">
                <a16:creationId xmlns:a16="http://schemas.microsoft.com/office/drawing/2014/main" id="{7B29324A-20DC-6115-328F-158881751100}"/>
              </a:ext>
            </a:extLst>
          </p:cNvPr>
          <p:cNvSpPr txBox="1"/>
          <p:nvPr/>
        </p:nvSpPr>
        <p:spPr>
          <a:xfrm>
            <a:off x="1810654" y="528283"/>
            <a:ext cx="5450116" cy="523220"/>
          </a:xfrm>
          <a:prstGeom prst="rect">
            <a:avLst/>
          </a:prstGeom>
          <a:noFill/>
        </p:spPr>
        <p:txBody>
          <a:bodyPr wrap="square">
            <a:spAutoFit/>
          </a:bodyPr>
          <a:lstStyle/>
          <a:p>
            <a:pPr algn="ctr"/>
            <a:r>
              <a:rPr lang="en-GB" sz="2800" b="0" u="sng" dirty="0">
                <a:solidFill>
                  <a:srgbClr val="865147"/>
                </a:solidFill>
                <a:latin typeface="Dancing Script" panose="020B0604020202020204" charset="0"/>
              </a:rPr>
              <a:t>2</a:t>
            </a:r>
            <a:r>
              <a:rPr lang="el-GR" sz="2800" u="sng" dirty="0">
                <a:solidFill>
                  <a:srgbClr val="865147"/>
                </a:solidFill>
                <a:latin typeface="Book Antiqua" panose="02040602050305030304" pitchFamily="18" charset="0"/>
              </a:rPr>
              <a:t>. Συνεισφορά της διπλωματικής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3">
                                            <p:txEl>
                                              <p:pRg st="0" end="0"/>
                                            </p:txEl>
                                          </p:spTgt>
                                        </p:tgtEl>
                                        <p:attrNameLst>
                                          <p:attrName>style.visibility</p:attrName>
                                        </p:attrNameLst>
                                      </p:cBhvr>
                                      <p:to>
                                        <p:strVal val="visible"/>
                                      </p:to>
                                    </p:set>
                                    <p:animEffect transition="in" filter="fade">
                                      <p:cBhvr>
                                        <p:cTn id="7" dur="500"/>
                                        <p:tgtEl>
                                          <p:spTgt spid="5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3">
                                            <p:txEl>
                                              <p:pRg st="1" end="1"/>
                                            </p:txEl>
                                          </p:spTgt>
                                        </p:tgtEl>
                                        <p:attrNameLst>
                                          <p:attrName>style.visibility</p:attrName>
                                        </p:attrNameLst>
                                      </p:cBhvr>
                                      <p:to>
                                        <p:strVal val="visible"/>
                                      </p:to>
                                    </p:set>
                                    <p:animEffect transition="in" filter="fade">
                                      <p:cBhvr>
                                        <p:cTn id="12" dur="500"/>
                                        <p:tgtEl>
                                          <p:spTgt spid="5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03">
                                            <p:txEl>
                                              <p:pRg st="3" end="3"/>
                                            </p:txEl>
                                          </p:spTgt>
                                        </p:tgtEl>
                                        <p:attrNameLst>
                                          <p:attrName>style.visibility</p:attrName>
                                        </p:attrNameLst>
                                      </p:cBhvr>
                                      <p:to>
                                        <p:strVal val="visible"/>
                                      </p:to>
                                    </p:set>
                                    <p:animEffect transition="in" filter="fade">
                                      <p:cBhvr>
                                        <p:cTn id="17" dur="500"/>
                                        <p:tgtEl>
                                          <p:spTgt spid="5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pic>
        <p:nvPicPr>
          <p:cNvPr id="513" name="Google Shape;513;p45"/>
          <p:cNvPicPr preferRelativeResize="0"/>
          <p:nvPr/>
        </p:nvPicPr>
        <p:blipFill>
          <a:blip r:embed="rId3">
            <a:alphaModFix amt="43000"/>
          </a:blip>
          <a:stretch>
            <a:fillRect/>
          </a:stretch>
        </p:blipFill>
        <p:spPr>
          <a:xfrm rot="-2948660" flipH="1">
            <a:off x="4603767" y="4086967"/>
            <a:ext cx="1178102" cy="400923"/>
          </a:xfrm>
          <a:prstGeom prst="rect">
            <a:avLst/>
          </a:prstGeom>
          <a:noFill/>
          <a:ln>
            <a:noFill/>
          </a:ln>
        </p:spPr>
      </p:pic>
      <p:sp>
        <p:nvSpPr>
          <p:cNvPr id="3" name="TextBox 2">
            <a:extLst>
              <a:ext uri="{FF2B5EF4-FFF2-40B4-BE49-F238E27FC236}">
                <a16:creationId xmlns:a16="http://schemas.microsoft.com/office/drawing/2014/main" id="{005694E7-E444-2456-3EB7-2DDFD22BBF85}"/>
              </a:ext>
            </a:extLst>
          </p:cNvPr>
          <p:cNvSpPr txBox="1"/>
          <p:nvPr/>
        </p:nvSpPr>
        <p:spPr>
          <a:xfrm>
            <a:off x="1858736" y="415900"/>
            <a:ext cx="5426528" cy="523220"/>
          </a:xfrm>
          <a:prstGeom prst="rect">
            <a:avLst/>
          </a:prstGeom>
          <a:noFill/>
        </p:spPr>
        <p:txBody>
          <a:bodyPr wrap="square">
            <a:spAutoFit/>
          </a:bodyPr>
          <a:lstStyle/>
          <a:p>
            <a:pPr algn="ctr"/>
            <a:r>
              <a:rPr lang="en" sz="2800" b="0" u="sng" dirty="0">
                <a:solidFill>
                  <a:srgbClr val="865147"/>
                </a:solidFill>
                <a:latin typeface="Dancing Script"/>
                <a:ea typeface="Dancing Script"/>
                <a:cs typeface="Dancing Script"/>
                <a:sym typeface="Dancing Script"/>
              </a:rPr>
              <a:t>3</a:t>
            </a:r>
            <a:r>
              <a:rPr lang="el-GR" sz="2800" u="sng" dirty="0">
                <a:solidFill>
                  <a:srgbClr val="865147"/>
                </a:solidFill>
                <a:latin typeface="Book Antiqua" panose="02040602050305030304" pitchFamily="18" charset="0"/>
              </a:rPr>
              <a:t>. Ερευνητικά Ερωτήματα </a:t>
            </a:r>
            <a:r>
              <a:rPr lang="el-GR" sz="2800" u="sng" dirty="0">
                <a:solidFill>
                  <a:srgbClr val="865147"/>
                </a:solidFill>
                <a:latin typeface="Dancing Script" panose="020B0604020202020204" charset="0"/>
              </a:rPr>
              <a:t>1</a:t>
            </a:r>
            <a:r>
              <a:rPr lang="en-GB" sz="2800" u="sng" dirty="0">
                <a:solidFill>
                  <a:srgbClr val="865147"/>
                </a:solidFill>
                <a:latin typeface="Dancing Script" panose="020B0604020202020204" charset="0"/>
              </a:rPr>
              <a:t>/2</a:t>
            </a:r>
            <a:endParaRPr lang="el-GR" sz="2800" u="sng" dirty="0">
              <a:solidFill>
                <a:srgbClr val="865147"/>
              </a:solidFill>
              <a:latin typeface="Book Antiqua" panose="02040602050305030304" pitchFamily="18" charset="0"/>
            </a:endParaRPr>
          </a:p>
        </p:txBody>
      </p:sp>
      <p:graphicFrame>
        <p:nvGraphicFramePr>
          <p:cNvPr id="8" name="Διάγραμμα 7">
            <a:extLst>
              <a:ext uri="{FF2B5EF4-FFF2-40B4-BE49-F238E27FC236}">
                <a16:creationId xmlns:a16="http://schemas.microsoft.com/office/drawing/2014/main" id="{9BF93D57-23E6-DFA3-207C-47698F922DA1}"/>
              </a:ext>
            </a:extLst>
          </p:cNvPr>
          <p:cNvGraphicFramePr/>
          <p:nvPr>
            <p:extLst>
              <p:ext uri="{D42A27DB-BD31-4B8C-83A1-F6EECF244321}">
                <p14:modId xmlns:p14="http://schemas.microsoft.com/office/powerpoint/2010/main" val="1736943733"/>
              </p:ext>
            </p:extLst>
          </p:nvPr>
        </p:nvGraphicFramePr>
        <p:xfrm>
          <a:off x="1139825" y="1211081"/>
          <a:ext cx="6864349" cy="27213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7BA37FC9-2781-47D9-8CF7-65D665A7FEFD}"/>
                                            </p:graphicEl>
                                          </p:spTgt>
                                        </p:tgtEl>
                                        <p:attrNameLst>
                                          <p:attrName>style.visibility</p:attrName>
                                        </p:attrNameLst>
                                      </p:cBhvr>
                                      <p:to>
                                        <p:strVal val="visible"/>
                                      </p:to>
                                    </p:set>
                                    <p:animEffect transition="in" filter="fade">
                                      <p:cBhvr>
                                        <p:cTn id="7" dur="500"/>
                                        <p:tgtEl>
                                          <p:spTgt spid="8">
                                            <p:graphicEl>
                                              <a:dgm id="{7BA37FC9-2781-47D9-8CF7-65D665A7FEF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F31071B4-BDB8-46D4-B1DD-2225C590509B}"/>
                                            </p:graphicEl>
                                          </p:spTgt>
                                        </p:tgtEl>
                                        <p:attrNameLst>
                                          <p:attrName>style.visibility</p:attrName>
                                        </p:attrNameLst>
                                      </p:cBhvr>
                                      <p:to>
                                        <p:strVal val="visible"/>
                                      </p:to>
                                    </p:set>
                                    <p:animEffect transition="in" filter="fade">
                                      <p:cBhvr>
                                        <p:cTn id="12" dur="500"/>
                                        <p:tgtEl>
                                          <p:spTgt spid="8">
                                            <p:graphicEl>
                                              <a:dgm id="{F31071B4-BDB8-46D4-B1DD-2225C590509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pic>
        <p:nvPicPr>
          <p:cNvPr id="513" name="Google Shape;513;p45"/>
          <p:cNvPicPr preferRelativeResize="0"/>
          <p:nvPr/>
        </p:nvPicPr>
        <p:blipFill>
          <a:blip r:embed="rId3">
            <a:alphaModFix amt="43000"/>
          </a:blip>
          <a:stretch>
            <a:fillRect/>
          </a:stretch>
        </p:blipFill>
        <p:spPr>
          <a:xfrm rot="-2948660" flipH="1">
            <a:off x="4806967" y="3941824"/>
            <a:ext cx="1178102" cy="400923"/>
          </a:xfrm>
          <a:prstGeom prst="rect">
            <a:avLst/>
          </a:prstGeom>
          <a:noFill/>
          <a:ln>
            <a:noFill/>
          </a:ln>
        </p:spPr>
      </p:pic>
      <p:sp>
        <p:nvSpPr>
          <p:cNvPr id="3" name="TextBox 2">
            <a:extLst>
              <a:ext uri="{FF2B5EF4-FFF2-40B4-BE49-F238E27FC236}">
                <a16:creationId xmlns:a16="http://schemas.microsoft.com/office/drawing/2014/main" id="{005694E7-E444-2456-3EB7-2DDFD22BBF85}"/>
              </a:ext>
            </a:extLst>
          </p:cNvPr>
          <p:cNvSpPr txBox="1"/>
          <p:nvPr/>
        </p:nvSpPr>
        <p:spPr>
          <a:xfrm>
            <a:off x="1858736" y="415900"/>
            <a:ext cx="5426528" cy="523220"/>
          </a:xfrm>
          <a:prstGeom prst="rect">
            <a:avLst/>
          </a:prstGeom>
          <a:noFill/>
        </p:spPr>
        <p:txBody>
          <a:bodyPr wrap="square">
            <a:spAutoFit/>
          </a:bodyPr>
          <a:lstStyle/>
          <a:p>
            <a:r>
              <a:rPr lang="en" sz="2800" b="0" u="sng" dirty="0">
                <a:solidFill>
                  <a:srgbClr val="865147"/>
                </a:solidFill>
                <a:latin typeface="Dancing Script"/>
                <a:ea typeface="Dancing Script"/>
                <a:cs typeface="Dancing Script"/>
                <a:sym typeface="Dancing Script"/>
              </a:rPr>
              <a:t>3</a:t>
            </a:r>
            <a:r>
              <a:rPr lang="el-GR" sz="2800" u="sng" dirty="0">
                <a:solidFill>
                  <a:srgbClr val="865147"/>
                </a:solidFill>
                <a:latin typeface="Book Antiqua" panose="02040602050305030304" pitchFamily="18" charset="0"/>
              </a:rPr>
              <a:t>. Ερευνητικά Ερωτήματα </a:t>
            </a:r>
            <a:r>
              <a:rPr lang="en-GB" sz="2800" b="0" u="sng" dirty="0">
                <a:solidFill>
                  <a:srgbClr val="865147"/>
                </a:solidFill>
                <a:latin typeface="Dancing Script" panose="020B0604020202020204" charset="0"/>
              </a:rPr>
              <a:t>2/2</a:t>
            </a:r>
            <a:r>
              <a:rPr lang="el-GR" sz="2800" u="sng" dirty="0">
                <a:solidFill>
                  <a:srgbClr val="865147"/>
                </a:solidFill>
                <a:latin typeface="Book Antiqua" panose="02040602050305030304" pitchFamily="18" charset="0"/>
              </a:rPr>
              <a:t> </a:t>
            </a:r>
          </a:p>
        </p:txBody>
      </p:sp>
      <p:graphicFrame>
        <p:nvGraphicFramePr>
          <p:cNvPr id="8" name="Διάγραμμα 7">
            <a:extLst>
              <a:ext uri="{FF2B5EF4-FFF2-40B4-BE49-F238E27FC236}">
                <a16:creationId xmlns:a16="http://schemas.microsoft.com/office/drawing/2014/main" id="{9BF93D57-23E6-DFA3-207C-47698F922DA1}"/>
              </a:ext>
            </a:extLst>
          </p:cNvPr>
          <p:cNvGraphicFramePr/>
          <p:nvPr>
            <p:extLst>
              <p:ext uri="{D42A27DB-BD31-4B8C-83A1-F6EECF244321}">
                <p14:modId xmlns:p14="http://schemas.microsoft.com/office/powerpoint/2010/main" val="458855495"/>
              </p:ext>
            </p:extLst>
          </p:nvPr>
        </p:nvGraphicFramePr>
        <p:xfrm>
          <a:off x="678996" y="939120"/>
          <a:ext cx="7786007" cy="39962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0749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7BA37FC9-2781-47D9-8CF7-65D665A7FEFD}"/>
                                            </p:graphicEl>
                                          </p:spTgt>
                                        </p:tgtEl>
                                        <p:attrNameLst>
                                          <p:attrName>style.visibility</p:attrName>
                                        </p:attrNameLst>
                                      </p:cBhvr>
                                      <p:to>
                                        <p:strVal val="visible"/>
                                      </p:to>
                                    </p:set>
                                    <p:animEffect transition="in" filter="fade">
                                      <p:cBhvr>
                                        <p:cTn id="7" dur="500"/>
                                        <p:tgtEl>
                                          <p:spTgt spid="8">
                                            <p:graphicEl>
                                              <a:dgm id="{7BA37FC9-2781-47D9-8CF7-65D665A7FEF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F31071B4-BDB8-46D4-B1DD-2225C590509B}"/>
                                            </p:graphicEl>
                                          </p:spTgt>
                                        </p:tgtEl>
                                        <p:attrNameLst>
                                          <p:attrName>style.visibility</p:attrName>
                                        </p:attrNameLst>
                                      </p:cBhvr>
                                      <p:to>
                                        <p:strVal val="visible"/>
                                      </p:to>
                                    </p:set>
                                    <p:animEffect transition="in" filter="fade">
                                      <p:cBhvr>
                                        <p:cTn id="12" dur="500"/>
                                        <p:tgtEl>
                                          <p:spTgt spid="8">
                                            <p:graphicEl>
                                              <a:dgm id="{F31071B4-BDB8-46D4-B1DD-2225C590509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9" name="TextBox 8">
            <a:extLst>
              <a:ext uri="{FF2B5EF4-FFF2-40B4-BE49-F238E27FC236}">
                <a16:creationId xmlns:a16="http://schemas.microsoft.com/office/drawing/2014/main" id="{6A11FB1A-51CA-DC42-B79F-93B9F9DD3E7C}"/>
              </a:ext>
            </a:extLst>
          </p:cNvPr>
          <p:cNvSpPr txBox="1"/>
          <p:nvPr/>
        </p:nvSpPr>
        <p:spPr>
          <a:xfrm>
            <a:off x="2055586" y="332341"/>
            <a:ext cx="5032828" cy="523220"/>
          </a:xfrm>
          <a:prstGeom prst="rect">
            <a:avLst/>
          </a:prstGeom>
          <a:noFill/>
        </p:spPr>
        <p:txBody>
          <a:bodyPr wrap="square">
            <a:spAutoFit/>
          </a:bodyPr>
          <a:lstStyle/>
          <a:p>
            <a:pPr algn="ctr"/>
            <a:r>
              <a:rPr lang="el-GR" sz="2800" u="sng" dirty="0">
                <a:solidFill>
                  <a:srgbClr val="865147"/>
                </a:solidFill>
                <a:latin typeface="Book Antiqua" panose="02040602050305030304" pitchFamily="18" charset="0"/>
              </a:rPr>
              <a:t>4. Δομή της εργασίας </a:t>
            </a:r>
          </a:p>
        </p:txBody>
      </p:sp>
      <p:graphicFrame>
        <p:nvGraphicFramePr>
          <p:cNvPr id="10" name="Διάγραμμα 9">
            <a:extLst>
              <a:ext uri="{FF2B5EF4-FFF2-40B4-BE49-F238E27FC236}">
                <a16:creationId xmlns:a16="http://schemas.microsoft.com/office/drawing/2014/main" id="{175282CB-086A-658A-4E0C-AD5D600547E2}"/>
              </a:ext>
            </a:extLst>
          </p:cNvPr>
          <p:cNvGraphicFramePr/>
          <p:nvPr>
            <p:extLst>
              <p:ext uri="{D42A27DB-BD31-4B8C-83A1-F6EECF244321}">
                <p14:modId xmlns:p14="http://schemas.microsoft.com/office/powerpoint/2010/main" val="3752588093"/>
              </p:ext>
            </p:extLst>
          </p:nvPr>
        </p:nvGraphicFramePr>
        <p:xfrm>
          <a:off x="1966685" y="1117600"/>
          <a:ext cx="5210629" cy="3319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graphicEl>
                                              <a:dgm id="{D03F2C8E-3BBE-42CF-B9EC-B6985451C2CA}"/>
                                            </p:graphicEl>
                                          </p:spTgt>
                                        </p:tgtEl>
                                        <p:attrNameLst>
                                          <p:attrName>style.visibility</p:attrName>
                                        </p:attrNameLst>
                                      </p:cBhvr>
                                      <p:to>
                                        <p:strVal val="visible"/>
                                      </p:to>
                                    </p:set>
                                    <p:animEffect transition="in" filter="fade">
                                      <p:cBhvr>
                                        <p:cTn id="7" dur="500"/>
                                        <p:tgtEl>
                                          <p:spTgt spid="10">
                                            <p:graphicEl>
                                              <a:dgm id="{D03F2C8E-3BBE-42CF-B9EC-B6985451C2CA}"/>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graphicEl>
                                              <a:dgm id="{344E5B1E-8392-4A77-91E3-3D6FFD7991BB}"/>
                                            </p:graphicEl>
                                          </p:spTgt>
                                        </p:tgtEl>
                                        <p:attrNameLst>
                                          <p:attrName>style.visibility</p:attrName>
                                        </p:attrNameLst>
                                      </p:cBhvr>
                                      <p:to>
                                        <p:strVal val="visible"/>
                                      </p:to>
                                    </p:set>
                                    <p:animEffect transition="in" filter="fade">
                                      <p:cBhvr>
                                        <p:cTn id="10" dur="500"/>
                                        <p:tgtEl>
                                          <p:spTgt spid="10">
                                            <p:graphicEl>
                                              <a:dgm id="{344E5B1E-8392-4A77-91E3-3D6FFD7991BB}"/>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graphicEl>
                                              <a:dgm id="{52F4559C-2D85-4FCA-855B-583DB60AE0F1}"/>
                                            </p:graphicEl>
                                          </p:spTgt>
                                        </p:tgtEl>
                                        <p:attrNameLst>
                                          <p:attrName>style.visibility</p:attrName>
                                        </p:attrNameLst>
                                      </p:cBhvr>
                                      <p:to>
                                        <p:strVal val="visible"/>
                                      </p:to>
                                    </p:set>
                                    <p:animEffect transition="in" filter="fade">
                                      <p:cBhvr>
                                        <p:cTn id="15" dur="500"/>
                                        <p:tgtEl>
                                          <p:spTgt spid="10">
                                            <p:graphicEl>
                                              <a:dgm id="{52F4559C-2D85-4FCA-855B-583DB60AE0F1}"/>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graphicEl>
                                              <a:dgm id="{489BD5E9-5D57-47B9-80B9-B21B158AE4D6}"/>
                                            </p:graphicEl>
                                          </p:spTgt>
                                        </p:tgtEl>
                                        <p:attrNameLst>
                                          <p:attrName>style.visibility</p:attrName>
                                        </p:attrNameLst>
                                      </p:cBhvr>
                                      <p:to>
                                        <p:strVal val="visible"/>
                                      </p:to>
                                    </p:set>
                                    <p:animEffect transition="in" filter="fade">
                                      <p:cBhvr>
                                        <p:cTn id="18" dur="500"/>
                                        <p:tgtEl>
                                          <p:spTgt spid="10">
                                            <p:graphicEl>
                                              <a:dgm id="{489BD5E9-5D57-47B9-80B9-B21B158AE4D6}"/>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graphicEl>
                                              <a:dgm id="{3976591E-913D-4498-BBCE-513E6673484B}"/>
                                            </p:graphicEl>
                                          </p:spTgt>
                                        </p:tgtEl>
                                        <p:attrNameLst>
                                          <p:attrName>style.visibility</p:attrName>
                                        </p:attrNameLst>
                                      </p:cBhvr>
                                      <p:to>
                                        <p:strVal val="visible"/>
                                      </p:to>
                                    </p:set>
                                    <p:animEffect transition="in" filter="fade">
                                      <p:cBhvr>
                                        <p:cTn id="23" dur="500"/>
                                        <p:tgtEl>
                                          <p:spTgt spid="10">
                                            <p:graphicEl>
                                              <a:dgm id="{3976591E-913D-4498-BBCE-513E6673484B}"/>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graphicEl>
                                              <a:dgm id="{DE8CB18F-A851-463B-AEFA-C25A9E0DDE24}"/>
                                            </p:graphicEl>
                                          </p:spTgt>
                                        </p:tgtEl>
                                        <p:attrNameLst>
                                          <p:attrName>style.visibility</p:attrName>
                                        </p:attrNameLst>
                                      </p:cBhvr>
                                      <p:to>
                                        <p:strVal val="visible"/>
                                      </p:to>
                                    </p:set>
                                    <p:animEffect transition="in" filter="fade">
                                      <p:cBhvr>
                                        <p:cTn id="26" dur="500"/>
                                        <p:tgtEl>
                                          <p:spTgt spid="10">
                                            <p:graphicEl>
                                              <a:dgm id="{DE8CB18F-A851-463B-AEFA-C25A9E0DDE2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47"/>
          <p:cNvSpPr txBox="1">
            <a:spLocks noGrp="1"/>
          </p:cNvSpPr>
          <p:nvPr>
            <p:ph type="title"/>
          </p:nvPr>
        </p:nvSpPr>
        <p:spPr>
          <a:xfrm>
            <a:off x="1987538" y="1708171"/>
            <a:ext cx="5168919" cy="83063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3600" b="0" u="sng" dirty="0">
                <a:solidFill>
                  <a:srgbClr val="865147"/>
                </a:solidFill>
              </a:rPr>
              <a:t>5</a:t>
            </a:r>
            <a:r>
              <a:rPr lang="el-GR" sz="3600" b="0" u="sng" dirty="0">
                <a:solidFill>
                  <a:srgbClr val="865147"/>
                </a:solidFill>
              </a:rPr>
              <a:t>.</a:t>
            </a:r>
            <a:r>
              <a:rPr lang="el-GR" sz="3600" b="0" u="sng" dirty="0">
                <a:solidFill>
                  <a:srgbClr val="865147"/>
                </a:solidFill>
                <a:latin typeface="Book Antiqua" panose="02040602050305030304" pitchFamily="18" charset="0"/>
              </a:rPr>
              <a:t>Θεωρητικό Πλαίσιο </a:t>
            </a:r>
            <a:endParaRPr sz="3600" b="0" u="sng" dirty="0">
              <a:solidFill>
                <a:srgbClr val="865147"/>
              </a:solidFill>
              <a:latin typeface="Book Antiqua" panose="02040602050305030304" pitchFamily="18" charset="0"/>
            </a:endParaRPr>
          </a:p>
        </p:txBody>
      </p:sp>
      <p:pic>
        <p:nvPicPr>
          <p:cNvPr id="528" name="Google Shape;528;p47"/>
          <p:cNvPicPr preferRelativeResize="0"/>
          <p:nvPr/>
        </p:nvPicPr>
        <p:blipFill>
          <a:blip r:embed="rId3">
            <a:alphaModFix/>
          </a:blip>
          <a:stretch>
            <a:fillRect/>
          </a:stretch>
        </p:blipFill>
        <p:spPr>
          <a:xfrm rot="10058796">
            <a:off x="8103174" y="3196162"/>
            <a:ext cx="963238" cy="2088898"/>
          </a:xfrm>
          <a:prstGeom prst="rect">
            <a:avLst/>
          </a:prstGeom>
          <a:noFill/>
          <a:ln>
            <a:noFill/>
          </a:ln>
        </p:spPr>
      </p:pic>
      <p:pic>
        <p:nvPicPr>
          <p:cNvPr id="530" name="Google Shape;530;p47"/>
          <p:cNvPicPr preferRelativeResize="0"/>
          <p:nvPr/>
        </p:nvPicPr>
        <p:blipFill>
          <a:blip r:embed="rId4">
            <a:alphaModFix amt="43000"/>
          </a:blip>
          <a:stretch>
            <a:fillRect/>
          </a:stretch>
        </p:blipFill>
        <p:spPr>
          <a:xfrm rot="-1955942">
            <a:off x="5935193" y="1436786"/>
            <a:ext cx="1178104" cy="400924"/>
          </a:xfrm>
          <a:prstGeom prst="rect">
            <a:avLst/>
          </a:prstGeom>
          <a:noFill/>
          <a:ln>
            <a:noFill/>
          </a:ln>
        </p:spPr>
      </p:pic>
      <p:pic>
        <p:nvPicPr>
          <p:cNvPr id="2" name="Google Shape;1443;p77">
            <a:extLst>
              <a:ext uri="{FF2B5EF4-FFF2-40B4-BE49-F238E27FC236}">
                <a16:creationId xmlns:a16="http://schemas.microsoft.com/office/drawing/2014/main" id="{01CBB27F-D260-9379-31F0-29DEDF6AF982}"/>
              </a:ext>
            </a:extLst>
          </p:cNvPr>
          <p:cNvPicPr preferRelativeResize="0"/>
          <p:nvPr/>
        </p:nvPicPr>
        <p:blipFill>
          <a:blip r:embed="rId5">
            <a:alphaModFix/>
          </a:blip>
          <a:stretch>
            <a:fillRect/>
          </a:stretch>
        </p:blipFill>
        <p:spPr>
          <a:xfrm>
            <a:off x="3815163" y="2571750"/>
            <a:ext cx="1513671" cy="2136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5"/>
                                        </p:tgtEl>
                                        <p:attrNameLst>
                                          <p:attrName>style.visibility</p:attrName>
                                        </p:attrNameLst>
                                      </p:cBhvr>
                                      <p:to>
                                        <p:strVal val="visible"/>
                                      </p:to>
                                    </p:set>
                                    <p:anim calcmode="lin" valueType="num">
                                      <p:cBhvr additive="base">
                                        <p:cTn id="7" dur="500" fill="hold"/>
                                        <p:tgtEl>
                                          <p:spTgt spid="525"/>
                                        </p:tgtEl>
                                        <p:attrNameLst>
                                          <p:attrName>ppt_x</p:attrName>
                                        </p:attrNameLst>
                                      </p:cBhvr>
                                      <p:tavLst>
                                        <p:tav tm="0">
                                          <p:val>
                                            <p:strVal val="0-#ppt_w/2"/>
                                          </p:val>
                                        </p:tav>
                                        <p:tav tm="100000">
                                          <p:val>
                                            <p:strVal val="#ppt_x"/>
                                          </p:val>
                                        </p:tav>
                                      </p:tavLst>
                                    </p:anim>
                                    <p:anim calcmode="lin" valueType="num">
                                      <p:cBhvr additive="base">
                                        <p:cTn id="8" dur="500" fill="hold"/>
                                        <p:tgtEl>
                                          <p:spTgt spid="5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2" name="Google Shape;525;p47">
            <a:extLst>
              <a:ext uri="{FF2B5EF4-FFF2-40B4-BE49-F238E27FC236}">
                <a16:creationId xmlns:a16="http://schemas.microsoft.com/office/drawing/2014/main" id="{9DC8307E-B900-2386-1E26-A3F3BB94EFC4}"/>
              </a:ext>
            </a:extLst>
          </p:cNvPr>
          <p:cNvSpPr txBox="1">
            <a:spLocks/>
          </p:cNvSpPr>
          <p:nvPr/>
        </p:nvSpPr>
        <p:spPr>
          <a:xfrm>
            <a:off x="1987540" y="73393"/>
            <a:ext cx="5168919" cy="73743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4200"/>
              <a:buFont typeface="Dancing Script"/>
              <a:buNone/>
              <a:defRPr sz="4200" b="1" i="0" u="none" strike="noStrike" cap="none">
                <a:solidFill>
                  <a:schemeClr val="dk1"/>
                </a:solidFill>
                <a:latin typeface="Dancing Script"/>
                <a:ea typeface="Dancing Script"/>
                <a:cs typeface="Dancing Script"/>
                <a:sym typeface="Dancing Script"/>
              </a:defRPr>
            </a:lvl1pPr>
            <a:lvl2pPr marR="0" lvl="1" algn="l" rtl="0">
              <a:lnSpc>
                <a:spcPct val="80000"/>
              </a:lnSpc>
              <a:spcBef>
                <a:spcPts val="0"/>
              </a:spcBef>
              <a:spcAft>
                <a:spcPts val="0"/>
              </a:spcAft>
              <a:buClr>
                <a:schemeClr val="dk1"/>
              </a:buClr>
              <a:buSzPts val="4200"/>
              <a:buFont typeface="Dancing Script"/>
              <a:buNone/>
              <a:defRPr sz="4200" b="1" i="0" u="none" strike="noStrike" cap="none">
                <a:solidFill>
                  <a:schemeClr val="dk1"/>
                </a:solidFill>
                <a:latin typeface="Dancing Script"/>
                <a:ea typeface="Dancing Script"/>
                <a:cs typeface="Dancing Script"/>
                <a:sym typeface="Dancing Script"/>
              </a:defRPr>
            </a:lvl2pPr>
            <a:lvl3pPr marR="0" lvl="2" algn="l" rtl="0">
              <a:lnSpc>
                <a:spcPct val="80000"/>
              </a:lnSpc>
              <a:spcBef>
                <a:spcPts val="0"/>
              </a:spcBef>
              <a:spcAft>
                <a:spcPts val="0"/>
              </a:spcAft>
              <a:buClr>
                <a:schemeClr val="dk1"/>
              </a:buClr>
              <a:buSzPts val="4200"/>
              <a:buFont typeface="Dancing Script"/>
              <a:buNone/>
              <a:defRPr sz="4200" b="1" i="0" u="none" strike="noStrike" cap="none">
                <a:solidFill>
                  <a:schemeClr val="dk1"/>
                </a:solidFill>
                <a:latin typeface="Dancing Script"/>
                <a:ea typeface="Dancing Script"/>
                <a:cs typeface="Dancing Script"/>
                <a:sym typeface="Dancing Script"/>
              </a:defRPr>
            </a:lvl3pPr>
            <a:lvl4pPr marR="0" lvl="3" algn="l" rtl="0">
              <a:lnSpc>
                <a:spcPct val="80000"/>
              </a:lnSpc>
              <a:spcBef>
                <a:spcPts val="0"/>
              </a:spcBef>
              <a:spcAft>
                <a:spcPts val="0"/>
              </a:spcAft>
              <a:buClr>
                <a:schemeClr val="dk1"/>
              </a:buClr>
              <a:buSzPts val="4200"/>
              <a:buFont typeface="Dancing Script"/>
              <a:buNone/>
              <a:defRPr sz="4200" b="1" i="0" u="none" strike="noStrike" cap="none">
                <a:solidFill>
                  <a:schemeClr val="dk1"/>
                </a:solidFill>
                <a:latin typeface="Dancing Script"/>
                <a:ea typeface="Dancing Script"/>
                <a:cs typeface="Dancing Script"/>
                <a:sym typeface="Dancing Script"/>
              </a:defRPr>
            </a:lvl4pPr>
            <a:lvl5pPr marR="0" lvl="4" algn="l" rtl="0">
              <a:lnSpc>
                <a:spcPct val="80000"/>
              </a:lnSpc>
              <a:spcBef>
                <a:spcPts val="0"/>
              </a:spcBef>
              <a:spcAft>
                <a:spcPts val="0"/>
              </a:spcAft>
              <a:buClr>
                <a:schemeClr val="dk1"/>
              </a:buClr>
              <a:buSzPts val="4200"/>
              <a:buFont typeface="Dancing Script"/>
              <a:buNone/>
              <a:defRPr sz="4200" b="1" i="0" u="none" strike="noStrike" cap="none">
                <a:solidFill>
                  <a:schemeClr val="dk1"/>
                </a:solidFill>
                <a:latin typeface="Dancing Script"/>
                <a:ea typeface="Dancing Script"/>
                <a:cs typeface="Dancing Script"/>
                <a:sym typeface="Dancing Script"/>
              </a:defRPr>
            </a:lvl5pPr>
            <a:lvl6pPr marR="0" lvl="5" algn="l" rtl="0">
              <a:lnSpc>
                <a:spcPct val="80000"/>
              </a:lnSpc>
              <a:spcBef>
                <a:spcPts val="0"/>
              </a:spcBef>
              <a:spcAft>
                <a:spcPts val="0"/>
              </a:spcAft>
              <a:buClr>
                <a:schemeClr val="dk1"/>
              </a:buClr>
              <a:buSzPts val="4200"/>
              <a:buFont typeface="Dancing Script"/>
              <a:buNone/>
              <a:defRPr sz="4200" b="1" i="0" u="none" strike="noStrike" cap="none">
                <a:solidFill>
                  <a:schemeClr val="dk1"/>
                </a:solidFill>
                <a:latin typeface="Dancing Script"/>
                <a:ea typeface="Dancing Script"/>
                <a:cs typeface="Dancing Script"/>
                <a:sym typeface="Dancing Script"/>
              </a:defRPr>
            </a:lvl6pPr>
            <a:lvl7pPr marR="0" lvl="6" algn="l" rtl="0">
              <a:lnSpc>
                <a:spcPct val="80000"/>
              </a:lnSpc>
              <a:spcBef>
                <a:spcPts val="0"/>
              </a:spcBef>
              <a:spcAft>
                <a:spcPts val="0"/>
              </a:spcAft>
              <a:buClr>
                <a:schemeClr val="dk1"/>
              </a:buClr>
              <a:buSzPts val="4200"/>
              <a:buFont typeface="Dancing Script"/>
              <a:buNone/>
              <a:defRPr sz="4200" b="1" i="0" u="none" strike="noStrike" cap="none">
                <a:solidFill>
                  <a:schemeClr val="dk1"/>
                </a:solidFill>
                <a:latin typeface="Dancing Script"/>
                <a:ea typeface="Dancing Script"/>
                <a:cs typeface="Dancing Script"/>
                <a:sym typeface="Dancing Script"/>
              </a:defRPr>
            </a:lvl7pPr>
            <a:lvl8pPr marR="0" lvl="7" algn="l" rtl="0">
              <a:lnSpc>
                <a:spcPct val="80000"/>
              </a:lnSpc>
              <a:spcBef>
                <a:spcPts val="0"/>
              </a:spcBef>
              <a:spcAft>
                <a:spcPts val="0"/>
              </a:spcAft>
              <a:buClr>
                <a:schemeClr val="dk1"/>
              </a:buClr>
              <a:buSzPts val="4200"/>
              <a:buFont typeface="Dancing Script"/>
              <a:buNone/>
              <a:defRPr sz="4200" b="1" i="0" u="none" strike="noStrike" cap="none">
                <a:solidFill>
                  <a:schemeClr val="dk1"/>
                </a:solidFill>
                <a:latin typeface="Dancing Script"/>
                <a:ea typeface="Dancing Script"/>
                <a:cs typeface="Dancing Script"/>
                <a:sym typeface="Dancing Script"/>
              </a:defRPr>
            </a:lvl8pPr>
            <a:lvl9pPr marR="0" lvl="8" algn="l" rtl="0">
              <a:lnSpc>
                <a:spcPct val="80000"/>
              </a:lnSpc>
              <a:spcBef>
                <a:spcPts val="0"/>
              </a:spcBef>
              <a:spcAft>
                <a:spcPts val="0"/>
              </a:spcAft>
              <a:buClr>
                <a:schemeClr val="dk1"/>
              </a:buClr>
              <a:buSzPts val="4200"/>
              <a:buFont typeface="Dancing Script"/>
              <a:buNone/>
              <a:defRPr sz="4200" b="1" i="0" u="none" strike="noStrike" cap="none">
                <a:solidFill>
                  <a:schemeClr val="dk1"/>
                </a:solidFill>
                <a:latin typeface="Dancing Script"/>
                <a:ea typeface="Dancing Script"/>
                <a:cs typeface="Dancing Script"/>
                <a:sym typeface="Dancing Script"/>
              </a:defRPr>
            </a:lvl9pPr>
          </a:lstStyle>
          <a:p>
            <a:r>
              <a:rPr lang="el-GR" sz="2800" b="0" u="sng" dirty="0">
                <a:solidFill>
                  <a:srgbClr val="865147"/>
                </a:solidFill>
              </a:rPr>
              <a:t>5. </a:t>
            </a:r>
            <a:r>
              <a:rPr lang="el-GR" sz="2800" b="0" u="sng" dirty="0">
                <a:solidFill>
                  <a:srgbClr val="865147"/>
                </a:solidFill>
                <a:latin typeface="Book Antiqua" panose="02040602050305030304" pitchFamily="18" charset="0"/>
              </a:rPr>
              <a:t>Θεωρητικό Πλαίσιο</a:t>
            </a:r>
            <a:r>
              <a:rPr lang="en-GB" sz="2800" b="0" u="sng" dirty="0">
                <a:solidFill>
                  <a:srgbClr val="865147"/>
                </a:solidFill>
                <a:latin typeface="Book Antiqua" panose="02040602050305030304" pitchFamily="18" charset="0"/>
              </a:rPr>
              <a:t> </a:t>
            </a:r>
            <a:r>
              <a:rPr lang="en-GB" sz="2800" b="0" u="sng" dirty="0">
                <a:solidFill>
                  <a:srgbClr val="865147"/>
                </a:solidFill>
                <a:latin typeface="Dancing Script" panose="020B0604020202020204" charset="0"/>
              </a:rPr>
              <a:t>1/2</a:t>
            </a:r>
            <a:r>
              <a:rPr lang="el-GR" sz="2800" b="0" u="sng" dirty="0">
                <a:solidFill>
                  <a:srgbClr val="865147"/>
                </a:solidFill>
                <a:latin typeface="Book Antiqua" panose="02040602050305030304" pitchFamily="18" charset="0"/>
              </a:rPr>
              <a:t> </a:t>
            </a:r>
          </a:p>
        </p:txBody>
      </p:sp>
      <p:graphicFrame>
        <p:nvGraphicFramePr>
          <p:cNvPr id="13" name="Διάγραμμα 12">
            <a:extLst>
              <a:ext uri="{FF2B5EF4-FFF2-40B4-BE49-F238E27FC236}">
                <a16:creationId xmlns:a16="http://schemas.microsoft.com/office/drawing/2014/main" id="{EE67C7EA-BD52-234E-8B1F-3E47B3EAF57A}"/>
              </a:ext>
            </a:extLst>
          </p:cNvPr>
          <p:cNvGraphicFramePr/>
          <p:nvPr>
            <p:extLst>
              <p:ext uri="{D42A27DB-BD31-4B8C-83A1-F6EECF244321}">
                <p14:modId xmlns:p14="http://schemas.microsoft.com/office/powerpoint/2010/main" val="1705811368"/>
              </p:ext>
            </p:extLst>
          </p:nvPr>
        </p:nvGraphicFramePr>
        <p:xfrm>
          <a:off x="928914" y="819431"/>
          <a:ext cx="7165058" cy="41662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oogle Shape;559;p49">
            <a:extLst>
              <a:ext uri="{FF2B5EF4-FFF2-40B4-BE49-F238E27FC236}">
                <a16:creationId xmlns:a16="http://schemas.microsoft.com/office/drawing/2014/main" id="{52D3B4D1-ECE4-614C-31FD-ADEFB8EEEF02}"/>
              </a:ext>
            </a:extLst>
          </p:cNvPr>
          <p:cNvGrpSpPr/>
          <p:nvPr/>
        </p:nvGrpSpPr>
        <p:grpSpPr>
          <a:xfrm>
            <a:off x="6992690" y="157843"/>
            <a:ext cx="632525" cy="555518"/>
            <a:chOff x="993600" y="3814500"/>
            <a:chExt cx="349500" cy="306950"/>
          </a:xfrm>
        </p:grpSpPr>
        <p:sp>
          <p:nvSpPr>
            <p:cNvPr id="4" name="Google Shape;560;p49">
              <a:extLst>
                <a:ext uri="{FF2B5EF4-FFF2-40B4-BE49-F238E27FC236}">
                  <a16:creationId xmlns:a16="http://schemas.microsoft.com/office/drawing/2014/main" id="{BDC1E1B2-15A3-80BD-F743-B2ABA736D5A2}"/>
                </a:ext>
              </a:extLst>
            </p:cNvPr>
            <p:cNvSpPr/>
            <p:nvPr/>
          </p:nvSpPr>
          <p:spPr>
            <a:xfrm>
              <a:off x="993600" y="3909425"/>
              <a:ext cx="290325" cy="212025"/>
            </a:xfrm>
            <a:custGeom>
              <a:avLst/>
              <a:gdLst/>
              <a:ahLst/>
              <a:cxnLst/>
              <a:rect l="l" t="t" r="r" b="b"/>
              <a:pathLst>
                <a:path w="11613" h="8481" extrusionOk="0">
                  <a:moveTo>
                    <a:pt x="2989" y="408"/>
                  </a:moveTo>
                  <a:cubicBezTo>
                    <a:pt x="2995" y="408"/>
                    <a:pt x="3000" y="408"/>
                    <a:pt x="3005" y="408"/>
                  </a:cubicBezTo>
                  <a:cubicBezTo>
                    <a:pt x="4505" y="408"/>
                    <a:pt x="5403" y="1309"/>
                    <a:pt x="5603" y="1533"/>
                  </a:cubicBezTo>
                  <a:lnTo>
                    <a:pt x="5603" y="7652"/>
                  </a:lnTo>
                  <a:cubicBezTo>
                    <a:pt x="5604" y="7741"/>
                    <a:pt x="5554" y="7825"/>
                    <a:pt x="5475" y="7866"/>
                  </a:cubicBezTo>
                  <a:cubicBezTo>
                    <a:pt x="5438" y="7886"/>
                    <a:pt x="5398" y="7896"/>
                    <a:pt x="5357" y="7896"/>
                  </a:cubicBezTo>
                  <a:cubicBezTo>
                    <a:pt x="5309" y="7896"/>
                    <a:pt x="5261" y="7882"/>
                    <a:pt x="5220" y="7854"/>
                  </a:cubicBezTo>
                  <a:cubicBezTo>
                    <a:pt x="4547" y="7404"/>
                    <a:pt x="3776" y="7182"/>
                    <a:pt x="3006" y="7182"/>
                  </a:cubicBezTo>
                  <a:cubicBezTo>
                    <a:pt x="2121" y="7182"/>
                    <a:pt x="1239" y="7476"/>
                    <a:pt x="513" y="8058"/>
                  </a:cubicBezTo>
                  <a:cubicBezTo>
                    <a:pt x="502" y="8067"/>
                    <a:pt x="488" y="8072"/>
                    <a:pt x="473" y="8072"/>
                  </a:cubicBezTo>
                  <a:cubicBezTo>
                    <a:pt x="463" y="8072"/>
                    <a:pt x="453" y="8070"/>
                    <a:pt x="444" y="8065"/>
                  </a:cubicBezTo>
                  <a:cubicBezTo>
                    <a:pt x="422" y="8055"/>
                    <a:pt x="408" y="8032"/>
                    <a:pt x="408" y="8008"/>
                  </a:cubicBezTo>
                  <a:lnTo>
                    <a:pt x="408" y="1647"/>
                  </a:lnTo>
                  <a:cubicBezTo>
                    <a:pt x="408" y="1571"/>
                    <a:pt x="438" y="1499"/>
                    <a:pt x="490" y="1444"/>
                  </a:cubicBezTo>
                  <a:cubicBezTo>
                    <a:pt x="1154" y="782"/>
                    <a:pt x="2052" y="408"/>
                    <a:pt x="2989" y="408"/>
                  </a:cubicBezTo>
                  <a:close/>
                  <a:moveTo>
                    <a:pt x="2989" y="1"/>
                  </a:moveTo>
                  <a:cubicBezTo>
                    <a:pt x="1943" y="1"/>
                    <a:pt x="939" y="418"/>
                    <a:pt x="199" y="1159"/>
                  </a:cubicBezTo>
                  <a:cubicBezTo>
                    <a:pt x="73" y="1289"/>
                    <a:pt x="1" y="1464"/>
                    <a:pt x="2" y="1647"/>
                  </a:cubicBezTo>
                  <a:lnTo>
                    <a:pt x="2" y="8008"/>
                  </a:lnTo>
                  <a:cubicBezTo>
                    <a:pt x="1" y="8189"/>
                    <a:pt x="106" y="8356"/>
                    <a:pt x="270" y="8433"/>
                  </a:cubicBezTo>
                  <a:cubicBezTo>
                    <a:pt x="335" y="8465"/>
                    <a:pt x="404" y="8480"/>
                    <a:pt x="473" y="8480"/>
                  </a:cubicBezTo>
                  <a:cubicBezTo>
                    <a:pt x="579" y="8480"/>
                    <a:pt x="684" y="8444"/>
                    <a:pt x="769" y="8374"/>
                  </a:cubicBezTo>
                  <a:cubicBezTo>
                    <a:pt x="1421" y="7853"/>
                    <a:pt x="2214" y="7589"/>
                    <a:pt x="3009" y="7589"/>
                  </a:cubicBezTo>
                  <a:cubicBezTo>
                    <a:pt x="3699" y="7589"/>
                    <a:pt x="4391" y="7788"/>
                    <a:pt x="4994" y="8190"/>
                  </a:cubicBezTo>
                  <a:cubicBezTo>
                    <a:pt x="5104" y="8265"/>
                    <a:pt x="5231" y="8303"/>
                    <a:pt x="5359" y="8303"/>
                  </a:cubicBezTo>
                  <a:cubicBezTo>
                    <a:pt x="5465" y="8303"/>
                    <a:pt x="5570" y="8278"/>
                    <a:pt x="5666" y="8226"/>
                  </a:cubicBezTo>
                  <a:cubicBezTo>
                    <a:pt x="5718" y="8199"/>
                    <a:pt x="5765" y="8164"/>
                    <a:pt x="5807" y="8126"/>
                  </a:cubicBezTo>
                  <a:cubicBezTo>
                    <a:pt x="5849" y="8164"/>
                    <a:pt x="5896" y="8199"/>
                    <a:pt x="5947" y="8226"/>
                  </a:cubicBezTo>
                  <a:cubicBezTo>
                    <a:pt x="6043" y="8278"/>
                    <a:pt x="6149" y="8303"/>
                    <a:pt x="6254" y="8303"/>
                  </a:cubicBezTo>
                  <a:cubicBezTo>
                    <a:pt x="6382" y="8303"/>
                    <a:pt x="6510" y="8265"/>
                    <a:pt x="6620" y="8190"/>
                  </a:cubicBezTo>
                  <a:cubicBezTo>
                    <a:pt x="7224" y="7788"/>
                    <a:pt x="7915" y="7589"/>
                    <a:pt x="8606" y="7589"/>
                  </a:cubicBezTo>
                  <a:cubicBezTo>
                    <a:pt x="9400" y="7589"/>
                    <a:pt x="10192" y="7853"/>
                    <a:pt x="10844" y="8374"/>
                  </a:cubicBezTo>
                  <a:cubicBezTo>
                    <a:pt x="10934" y="8447"/>
                    <a:pt x="11037" y="8480"/>
                    <a:pt x="11138" y="8480"/>
                  </a:cubicBezTo>
                  <a:cubicBezTo>
                    <a:pt x="11382" y="8480"/>
                    <a:pt x="11612" y="8288"/>
                    <a:pt x="11612" y="8008"/>
                  </a:cubicBezTo>
                  <a:lnTo>
                    <a:pt x="11612" y="7300"/>
                  </a:lnTo>
                  <a:cubicBezTo>
                    <a:pt x="11612" y="7187"/>
                    <a:pt x="11522" y="7097"/>
                    <a:pt x="11408" y="7097"/>
                  </a:cubicBezTo>
                  <a:cubicBezTo>
                    <a:pt x="11296" y="7097"/>
                    <a:pt x="11204" y="7187"/>
                    <a:pt x="11204" y="7300"/>
                  </a:cubicBezTo>
                  <a:lnTo>
                    <a:pt x="11204" y="8008"/>
                  </a:lnTo>
                  <a:cubicBezTo>
                    <a:pt x="11205" y="8032"/>
                    <a:pt x="11191" y="8055"/>
                    <a:pt x="11168" y="8065"/>
                  </a:cubicBezTo>
                  <a:cubicBezTo>
                    <a:pt x="11159" y="8070"/>
                    <a:pt x="11149" y="8072"/>
                    <a:pt x="11140" y="8072"/>
                  </a:cubicBezTo>
                  <a:cubicBezTo>
                    <a:pt x="11125" y="8072"/>
                    <a:pt x="11111" y="8067"/>
                    <a:pt x="11100" y="8056"/>
                  </a:cubicBezTo>
                  <a:cubicBezTo>
                    <a:pt x="10374" y="7475"/>
                    <a:pt x="9491" y="7182"/>
                    <a:pt x="8606" y="7182"/>
                  </a:cubicBezTo>
                  <a:cubicBezTo>
                    <a:pt x="7836" y="7182"/>
                    <a:pt x="7065" y="7404"/>
                    <a:pt x="6393" y="7852"/>
                  </a:cubicBezTo>
                  <a:cubicBezTo>
                    <a:pt x="6351" y="7881"/>
                    <a:pt x="6302" y="7895"/>
                    <a:pt x="6253" y="7895"/>
                  </a:cubicBezTo>
                  <a:cubicBezTo>
                    <a:pt x="6214" y="7895"/>
                    <a:pt x="6174" y="7886"/>
                    <a:pt x="6138" y="7866"/>
                  </a:cubicBezTo>
                  <a:cubicBezTo>
                    <a:pt x="6059" y="7825"/>
                    <a:pt x="6009" y="7741"/>
                    <a:pt x="6010" y="7652"/>
                  </a:cubicBezTo>
                  <a:lnTo>
                    <a:pt x="6010" y="1533"/>
                  </a:lnTo>
                  <a:cubicBezTo>
                    <a:pt x="6204" y="1315"/>
                    <a:pt x="7055" y="461"/>
                    <a:pt x="8469" y="411"/>
                  </a:cubicBezTo>
                  <a:cubicBezTo>
                    <a:pt x="8584" y="409"/>
                    <a:pt x="8675" y="313"/>
                    <a:pt x="8671" y="199"/>
                  </a:cubicBezTo>
                  <a:cubicBezTo>
                    <a:pt x="8667" y="90"/>
                    <a:pt x="8577" y="3"/>
                    <a:pt x="8468" y="3"/>
                  </a:cubicBezTo>
                  <a:cubicBezTo>
                    <a:pt x="8464" y="3"/>
                    <a:pt x="8459" y="3"/>
                    <a:pt x="8455" y="4"/>
                  </a:cubicBezTo>
                  <a:cubicBezTo>
                    <a:pt x="7458" y="35"/>
                    <a:pt x="6511" y="447"/>
                    <a:pt x="5806" y="1152"/>
                  </a:cubicBezTo>
                  <a:cubicBezTo>
                    <a:pt x="5449" y="788"/>
                    <a:pt x="4503" y="1"/>
                    <a:pt x="3005" y="1"/>
                  </a:cubicBezTo>
                  <a:cubicBezTo>
                    <a:pt x="3000" y="1"/>
                    <a:pt x="2995" y="1"/>
                    <a:pt x="29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61;p49">
              <a:extLst>
                <a:ext uri="{FF2B5EF4-FFF2-40B4-BE49-F238E27FC236}">
                  <a16:creationId xmlns:a16="http://schemas.microsoft.com/office/drawing/2014/main" id="{DE88BB98-E219-23C2-02F4-CBE6079FD179}"/>
                </a:ext>
              </a:extLst>
            </p:cNvPr>
            <p:cNvSpPr/>
            <p:nvPr/>
          </p:nvSpPr>
          <p:spPr>
            <a:xfrm>
              <a:off x="1017350" y="3992125"/>
              <a:ext cx="40200" cy="39125"/>
            </a:xfrm>
            <a:custGeom>
              <a:avLst/>
              <a:gdLst/>
              <a:ahLst/>
              <a:cxnLst/>
              <a:rect l="l" t="t" r="r" b="b"/>
              <a:pathLst>
                <a:path w="1608" h="1565" extrusionOk="0">
                  <a:moveTo>
                    <a:pt x="223" y="1"/>
                  </a:moveTo>
                  <a:cubicBezTo>
                    <a:pt x="171" y="1"/>
                    <a:pt x="119" y="21"/>
                    <a:pt x="80" y="60"/>
                  </a:cubicBezTo>
                  <a:cubicBezTo>
                    <a:pt x="2" y="138"/>
                    <a:pt x="0" y="263"/>
                    <a:pt x="75" y="344"/>
                  </a:cubicBezTo>
                  <a:lnTo>
                    <a:pt x="516" y="784"/>
                  </a:lnTo>
                  <a:lnTo>
                    <a:pt x="75" y="1224"/>
                  </a:lnTo>
                  <a:cubicBezTo>
                    <a:pt x="3" y="1305"/>
                    <a:pt x="6" y="1429"/>
                    <a:pt x="82" y="1505"/>
                  </a:cubicBezTo>
                  <a:cubicBezTo>
                    <a:pt x="122" y="1544"/>
                    <a:pt x="174" y="1564"/>
                    <a:pt x="226" y="1564"/>
                  </a:cubicBezTo>
                  <a:cubicBezTo>
                    <a:pt x="275" y="1564"/>
                    <a:pt x="324" y="1547"/>
                    <a:pt x="363" y="1512"/>
                  </a:cubicBezTo>
                  <a:lnTo>
                    <a:pt x="803" y="1072"/>
                  </a:lnTo>
                  <a:lnTo>
                    <a:pt x="1245" y="1512"/>
                  </a:lnTo>
                  <a:cubicBezTo>
                    <a:pt x="1283" y="1547"/>
                    <a:pt x="1332" y="1564"/>
                    <a:pt x="1381" y="1564"/>
                  </a:cubicBezTo>
                  <a:cubicBezTo>
                    <a:pt x="1433" y="1564"/>
                    <a:pt x="1485" y="1544"/>
                    <a:pt x="1524" y="1505"/>
                  </a:cubicBezTo>
                  <a:cubicBezTo>
                    <a:pt x="1601" y="1429"/>
                    <a:pt x="1605" y="1305"/>
                    <a:pt x="1533" y="1224"/>
                  </a:cubicBezTo>
                  <a:lnTo>
                    <a:pt x="1091" y="784"/>
                  </a:lnTo>
                  <a:lnTo>
                    <a:pt x="1533" y="344"/>
                  </a:lnTo>
                  <a:cubicBezTo>
                    <a:pt x="1608" y="263"/>
                    <a:pt x="1605" y="138"/>
                    <a:pt x="1527" y="60"/>
                  </a:cubicBezTo>
                  <a:cubicBezTo>
                    <a:pt x="1488" y="21"/>
                    <a:pt x="1436" y="1"/>
                    <a:pt x="1384" y="1"/>
                  </a:cubicBezTo>
                  <a:cubicBezTo>
                    <a:pt x="1334" y="1"/>
                    <a:pt x="1284" y="19"/>
                    <a:pt x="1245" y="56"/>
                  </a:cubicBezTo>
                  <a:lnTo>
                    <a:pt x="803" y="496"/>
                  </a:lnTo>
                  <a:lnTo>
                    <a:pt x="363" y="56"/>
                  </a:lnTo>
                  <a:cubicBezTo>
                    <a:pt x="324" y="19"/>
                    <a:pt x="273" y="1"/>
                    <a:pt x="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62;p49">
              <a:extLst>
                <a:ext uri="{FF2B5EF4-FFF2-40B4-BE49-F238E27FC236}">
                  <a16:creationId xmlns:a16="http://schemas.microsoft.com/office/drawing/2014/main" id="{67F9BB39-32D9-0E70-59B2-50726F9FAABB}"/>
                </a:ext>
              </a:extLst>
            </p:cNvPr>
            <p:cNvSpPr/>
            <p:nvPr/>
          </p:nvSpPr>
          <p:spPr>
            <a:xfrm>
              <a:off x="1079550" y="3991975"/>
              <a:ext cx="40975" cy="39650"/>
            </a:xfrm>
            <a:custGeom>
              <a:avLst/>
              <a:gdLst/>
              <a:ahLst/>
              <a:cxnLst/>
              <a:rect l="l" t="t" r="r" b="b"/>
              <a:pathLst>
                <a:path w="1639" h="1586" extrusionOk="0">
                  <a:moveTo>
                    <a:pt x="1404" y="1"/>
                  </a:moveTo>
                  <a:cubicBezTo>
                    <a:pt x="1351" y="1"/>
                    <a:pt x="1299" y="21"/>
                    <a:pt x="1260" y="60"/>
                  </a:cubicBezTo>
                  <a:lnTo>
                    <a:pt x="819" y="501"/>
                  </a:lnTo>
                  <a:lnTo>
                    <a:pt x="379" y="60"/>
                  </a:lnTo>
                  <a:cubicBezTo>
                    <a:pt x="340" y="24"/>
                    <a:pt x="290" y="6"/>
                    <a:pt x="240" y="6"/>
                  </a:cubicBezTo>
                  <a:cubicBezTo>
                    <a:pt x="188" y="6"/>
                    <a:pt x="135" y="26"/>
                    <a:pt x="95" y="66"/>
                  </a:cubicBezTo>
                  <a:cubicBezTo>
                    <a:pt x="18" y="144"/>
                    <a:pt x="15" y="269"/>
                    <a:pt x="91" y="348"/>
                  </a:cubicBezTo>
                  <a:lnTo>
                    <a:pt x="532" y="790"/>
                  </a:lnTo>
                  <a:lnTo>
                    <a:pt x="91" y="1230"/>
                  </a:lnTo>
                  <a:cubicBezTo>
                    <a:pt x="3" y="1308"/>
                    <a:pt x="1" y="1443"/>
                    <a:pt x="83" y="1525"/>
                  </a:cubicBezTo>
                  <a:cubicBezTo>
                    <a:pt x="123" y="1566"/>
                    <a:pt x="175" y="1585"/>
                    <a:pt x="227" y="1585"/>
                  </a:cubicBezTo>
                  <a:cubicBezTo>
                    <a:pt x="283" y="1585"/>
                    <a:pt x="338" y="1563"/>
                    <a:pt x="379" y="1518"/>
                  </a:cubicBezTo>
                  <a:lnTo>
                    <a:pt x="819" y="1078"/>
                  </a:lnTo>
                  <a:lnTo>
                    <a:pt x="1260" y="1518"/>
                  </a:lnTo>
                  <a:cubicBezTo>
                    <a:pt x="1300" y="1563"/>
                    <a:pt x="1355" y="1585"/>
                    <a:pt x="1411" y="1585"/>
                  </a:cubicBezTo>
                  <a:cubicBezTo>
                    <a:pt x="1463" y="1585"/>
                    <a:pt x="1516" y="1566"/>
                    <a:pt x="1556" y="1525"/>
                  </a:cubicBezTo>
                  <a:cubicBezTo>
                    <a:pt x="1638" y="1443"/>
                    <a:pt x="1634" y="1308"/>
                    <a:pt x="1547" y="1230"/>
                  </a:cubicBezTo>
                  <a:lnTo>
                    <a:pt x="1107" y="790"/>
                  </a:lnTo>
                  <a:lnTo>
                    <a:pt x="1547" y="348"/>
                  </a:lnTo>
                  <a:cubicBezTo>
                    <a:pt x="1627" y="269"/>
                    <a:pt x="1627" y="141"/>
                    <a:pt x="1547" y="60"/>
                  </a:cubicBezTo>
                  <a:cubicBezTo>
                    <a:pt x="1508" y="21"/>
                    <a:pt x="1456" y="1"/>
                    <a:pt x="14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63;p49">
              <a:extLst>
                <a:ext uri="{FF2B5EF4-FFF2-40B4-BE49-F238E27FC236}">
                  <a16:creationId xmlns:a16="http://schemas.microsoft.com/office/drawing/2014/main" id="{EECFA0FA-F496-04FE-8D57-42A78CAB1DE8}"/>
                </a:ext>
              </a:extLst>
            </p:cNvPr>
            <p:cNvSpPr/>
            <p:nvPr/>
          </p:nvSpPr>
          <p:spPr>
            <a:xfrm>
              <a:off x="1063900" y="3991850"/>
              <a:ext cx="10375" cy="39750"/>
            </a:xfrm>
            <a:custGeom>
              <a:avLst/>
              <a:gdLst/>
              <a:ahLst/>
              <a:cxnLst/>
              <a:rect l="l" t="t" r="r" b="b"/>
              <a:pathLst>
                <a:path w="415" h="1590" extrusionOk="0">
                  <a:moveTo>
                    <a:pt x="208" y="1"/>
                  </a:moveTo>
                  <a:cubicBezTo>
                    <a:pt x="93" y="1"/>
                    <a:pt x="1" y="96"/>
                    <a:pt x="3" y="209"/>
                  </a:cubicBezTo>
                  <a:lnTo>
                    <a:pt x="3" y="1379"/>
                  </a:lnTo>
                  <a:cubicBezTo>
                    <a:pt x="1" y="1494"/>
                    <a:pt x="93" y="1589"/>
                    <a:pt x="208" y="1589"/>
                  </a:cubicBezTo>
                  <a:cubicBezTo>
                    <a:pt x="323" y="1589"/>
                    <a:pt x="415" y="1494"/>
                    <a:pt x="412" y="1379"/>
                  </a:cubicBezTo>
                  <a:lnTo>
                    <a:pt x="412" y="209"/>
                  </a:lnTo>
                  <a:cubicBezTo>
                    <a:pt x="415" y="96"/>
                    <a:pt x="323"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64;p49">
              <a:extLst>
                <a:ext uri="{FF2B5EF4-FFF2-40B4-BE49-F238E27FC236}">
                  <a16:creationId xmlns:a16="http://schemas.microsoft.com/office/drawing/2014/main" id="{C911ED03-C569-DEA3-C2AE-C25FDD6299C0}"/>
                </a:ext>
              </a:extLst>
            </p:cNvPr>
            <p:cNvSpPr/>
            <p:nvPr/>
          </p:nvSpPr>
          <p:spPr>
            <a:xfrm>
              <a:off x="1032175" y="3973350"/>
              <a:ext cx="73075" cy="10225"/>
            </a:xfrm>
            <a:custGeom>
              <a:avLst/>
              <a:gdLst/>
              <a:ahLst/>
              <a:cxnLst/>
              <a:rect l="l" t="t" r="r" b="b"/>
              <a:pathLst>
                <a:path w="2923" h="409" extrusionOk="0">
                  <a:moveTo>
                    <a:pt x="205" y="1"/>
                  </a:moveTo>
                  <a:cubicBezTo>
                    <a:pt x="92" y="1"/>
                    <a:pt x="0" y="92"/>
                    <a:pt x="0" y="204"/>
                  </a:cubicBezTo>
                  <a:cubicBezTo>
                    <a:pt x="0" y="317"/>
                    <a:pt x="92" y="408"/>
                    <a:pt x="205" y="408"/>
                  </a:cubicBezTo>
                  <a:cubicBezTo>
                    <a:pt x="207" y="408"/>
                    <a:pt x="209" y="408"/>
                    <a:pt x="210" y="408"/>
                  </a:cubicBezTo>
                  <a:lnTo>
                    <a:pt x="2714" y="408"/>
                  </a:lnTo>
                  <a:cubicBezTo>
                    <a:pt x="2716" y="408"/>
                    <a:pt x="2718" y="408"/>
                    <a:pt x="2720" y="408"/>
                  </a:cubicBezTo>
                  <a:cubicBezTo>
                    <a:pt x="2831" y="408"/>
                    <a:pt x="2923" y="317"/>
                    <a:pt x="2923" y="204"/>
                  </a:cubicBezTo>
                  <a:cubicBezTo>
                    <a:pt x="2923" y="92"/>
                    <a:pt x="2831" y="1"/>
                    <a:pt x="2720" y="1"/>
                  </a:cubicBezTo>
                  <a:cubicBezTo>
                    <a:pt x="2718" y="1"/>
                    <a:pt x="2716" y="1"/>
                    <a:pt x="2714" y="1"/>
                  </a:cubicBezTo>
                  <a:lnTo>
                    <a:pt x="210" y="1"/>
                  </a:lnTo>
                  <a:cubicBezTo>
                    <a:pt x="209" y="1"/>
                    <a:pt x="207"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65;p49">
              <a:extLst>
                <a:ext uri="{FF2B5EF4-FFF2-40B4-BE49-F238E27FC236}">
                  <a16:creationId xmlns:a16="http://schemas.microsoft.com/office/drawing/2014/main" id="{B158791E-18B1-8053-48D9-A5D486F9864B}"/>
                </a:ext>
              </a:extLst>
            </p:cNvPr>
            <p:cNvSpPr/>
            <p:nvPr/>
          </p:nvSpPr>
          <p:spPr>
            <a:xfrm>
              <a:off x="1032350" y="4039100"/>
              <a:ext cx="72775" cy="10200"/>
            </a:xfrm>
            <a:custGeom>
              <a:avLst/>
              <a:gdLst/>
              <a:ahLst/>
              <a:cxnLst/>
              <a:rect l="l" t="t" r="r" b="b"/>
              <a:pathLst>
                <a:path w="2911" h="408" extrusionOk="0">
                  <a:moveTo>
                    <a:pt x="203" y="0"/>
                  </a:moveTo>
                  <a:cubicBezTo>
                    <a:pt x="91" y="0"/>
                    <a:pt x="1" y="91"/>
                    <a:pt x="1" y="204"/>
                  </a:cubicBezTo>
                  <a:cubicBezTo>
                    <a:pt x="1" y="317"/>
                    <a:pt x="91" y="407"/>
                    <a:pt x="203" y="407"/>
                  </a:cubicBezTo>
                  <a:lnTo>
                    <a:pt x="2707" y="407"/>
                  </a:lnTo>
                  <a:cubicBezTo>
                    <a:pt x="2820" y="407"/>
                    <a:pt x="2910" y="317"/>
                    <a:pt x="2910" y="204"/>
                  </a:cubicBezTo>
                  <a:cubicBezTo>
                    <a:pt x="2910" y="91"/>
                    <a:pt x="2820" y="0"/>
                    <a:pt x="27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66;p49">
              <a:extLst>
                <a:ext uri="{FF2B5EF4-FFF2-40B4-BE49-F238E27FC236}">
                  <a16:creationId xmlns:a16="http://schemas.microsoft.com/office/drawing/2014/main" id="{084BF4FD-5626-B4EB-3695-C03933C73D1A}"/>
                </a:ext>
              </a:extLst>
            </p:cNvPr>
            <p:cNvSpPr/>
            <p:nvPr/>
          </p:nvSpPr>
          <p:spPr>
            <a:xfrm>
              <a:off x="1160250" y="4017800"/>
              <a:ext cx="97575" cy="10225"/>
            </a:xfrm>
            <a:custGeom>
              <a:avLst/>
              <a:gdLst/>
              <a:ahLst/>
              <a:cxnLst/>
              <a:rect l="l" t="t" r="r" b="b"/>
              <a:pathLst>
                <a:path w="3903" h="409" extrusionOk="0">
                  <a:moveTo>
                    <a:pt x="205" y="0"/>
                  </a:moveTo>
                  <a:cubicBezTo>
                    <a:pt x="92" y="0"/>
                    <a:pt x="0" y="91"/>
                    <a:pt x="0" y="204"/>
                  </a:cubicBezTo>
                  <a:cubicBezTo>
                    <a:pt x="0" y="318"/>
                    <a:pt x="92" y="409"/>
                    <a:pt x="205" y="409"/>
                  </a:cubicBezTo>
                  <a:cubicBezTo>
                    <a:pt x="207" y="409"/>
                    <a:pt x="209" y="409"/>
                    <a:pt x="210" y="409"/>
                  </a:cubicBezTo>
                  <a:lnTo>
                    <a:pt x="3699" y="409"/>
                  </a:lnTo>
                  <a:cubicBezTo>
                    <a:pt x="3811" y="409"/>
                    <a:pt x="3903" y="317"/>
                    <a:pt x="3903" y="204"/>
                  </a:cubicBezTo>
                  <a:cubicBezTo>
                    <a:pt x="3903" y="92"/>
                    <a:pt x="3811" y="0"/>
                    <a:pt x="3699" y="0"/>
                  </a:cubicBezTo>
                  <a:lnTo>
                    <a:pt x="210" y="0"/>
                  </a:lnTo>
                  <a:cubicBezTo>
                    <a:pt x="209" y="0"/>
                    <a:pt x="207" y="0"/>
                    <a:pt x="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67;p49">
              <a:extLst>
                <a:ext uri="{FF2B5EF4-FFF2-40B4-BE49-F238E27FC236}">
                  <a16:creationId xmlns:a16="http://schemas.microsoft.com/office/drawing/2014/main" id="{0B045D97-376E-6AF1-7D78-7E4C093E3701}"/>
                </a:ext>
              </a:extLst>
            </p:cNvPr>
            <p:cNvSpPr/>
            <p:nvPr/>
          </p:nvSpPr>
          <p:spPr>
            <a:xfrm>
              <a:off x="1160250" y="4039350"/>
              <a:ext cx="39875" cy="10200"/>
            </a:xfrm>
            <a:custGeom>
              <a:avLst/>
              <a:gdLst/>
              <a:ahLst/>
              <a:cxnLst/>
              <a:rect l="l" t="t" r="r" b="b"/>
              <a:pathLst>
                <a:path w="1595" h="408" extrusionOk="0">
                  <a:moveTo>
                    <a:pt x="205" y="0"/>
                  </a:moveTo>
                  <a:cubicBezTo>
                    <a:pt x="92" y="0"/>
                    <a:pt x="0" y="91"/>
                    <a:pt x="0" y="204"/>
                  </a:cubicBezTo>
                  <a:cubicBezTo>
                    <a:pt x="0" y="317"/>
                    <a:pt x="91" y="407"/>
                    <a:pt x="203" y="407"/>
                  </a:cubicBezTo>
                  <a:cubicBezTo>
                    <a:pt x="205" y="407"/>
                    <a:pt x="208" y="407"/>
                    <a:pt x="210" y="407"/>
                  </a:cubicBezTo>
                  <a:lnTo>
                    <a:pt x="1385" y="407"/>
                  </a:lnTo>
                  <a:cubicBezTo>
                    <a:pt x="1387" y="407"/>
                    <a:pt x="1390" y="407"/>
                    <a:pt x="1392" y="407"/>
                  </a:cubicBezTo>
                  <a:cubicBezTo>
                    <a:pt x="1504" y="407"/>
                    <a:pt x="1595" y="317"/>
                    <a:pt x="1595" y="204"/>
                  </a:cubicBezTo>
                  <a:cubicBezTo>
                    <a:pt x="1595" y="91"/>
                    <a:pt x="1503" y="0"/>
                    <a:pt x="1390" y="0"/>
                  </a:cubicBezTo>
                  <a:cubicBezTo>
                    <a:pt x="1388" y="0"/>
                    <a:pt x="1386" y="0"/>
                    <a:pt x="1385" y="0"/>
                  </a:cubicBezTo>
                  <a:lnTo>
                    <a:pt x="210" y="0"/>
                  </a:lnTo>
                  <a:cubicBezTo>
                    <a:pt x="209" y="0"/>
                    <a:pt x="207" y="0"/>
                    <a:pt x="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68;p49">
              <a:extLst>
                <a:ext uri="{FF2B5EF4-FFF2-40B4-BE49-F238E27FC236}">
                  <a16:creationId xmlns:a16="http://schemas.microsoft.com/office/drawing/2014/main" id="{C5C3AD90-B1F6-A1FD-52CE-B7BFB2EA7171}"/>
                </a:ext>
              </a:extLst>
            </p:cNvPr>
            <p:cNvSpPr/>
            <p:nvPr/>
          </p:nvSpPr>
          <p:spPr>
            <a:xfrm>
              <a:off x="1160250" y="3814500"/>
              <a:ext cx="182850" cy="258850"/>
            </a:xfrm>
            <a:custGeom>
              <a:avLst/>
              <a:gdLst/>
              <a:ahLst/>
              <a:cxnLst/>
              <a:rect l="l" t="t" r="r" b="b"/>
              <a:pathLst>
                <a:path w="7314" h="10354" extrusionOk="0">
                  <a:moveTo>
                    <a:pt x="6586" y="0"/>
                  </a:moveTo>
                  <a:cubicBezTo>
                    <a:pt x="5977" y="0"/>
                    <a:pt x="5109" y="814"/>
                    <a:pt x="4030" y="2023"/>
                  </a:cubicBezTo>
                  <a:cubicBezTo>
                    <a:pt x="3982" y="2077"/>
                    <a:pt x="3958" y="2147"/>
                    <a:pt x="3962" y="2219"/>
                  </a:cubicBezTo>
                  <a:lnTo>
                    <a:pt x="3971" y="2341"/>
                  </a:lnTo>
                  <a:lnTo>
                    <a:pt x="3912" y="2334"/>
                  </a:lnTo>
                  <a:cubicBezTo>
                    <a:pt x="3900" y="2333"/>
                    <a:pt x="3889" y="2332"/>
                    <a:pt x="3878" y="2332"/>
                  </a:cubicBezTo>
                  <a:cubicBezTo>
                    <a:pt x="3802" y="2332"/>
                    <a:pt x="3728" y="2366"/>
                    <a:pt x="3677" y="2424"/>
                  </a:cubicBezTo>
                  <a:lnTo>
                    <a:pt x="3676" y="2426"/>
                  </a:lnTo>
                  <a:cubicBezTo>
                    <a:pt x="2211" y="4106"/>
                    <a:pt x="2108" y="5466"/>
                    <a:pt x="2178" y="6128"/>
                  </a:cubicBezTo>
                  <a:cubicBezTo>
                    <a:pt x="2186" y="6215"/>
                    <a:pt x="2222" y="6297"/>
                    <a:pt x="2280" y="6365"/>
                  </a:cubicBezTo>
                  <a:cubicBezTo>
                    <a:pt x="2199" y="6660"/>
                    <a:pt x="2146" y="6964"/>
                    <a:pt x="2124" y="7272"/>
                  </a:cubicBezTo>
                  <a:lnTo>
                    <a:pt x="210" y="7272"/>
                  </a:lnTo>
                  <a:cubicBezTo>
                    <a:pt x="208" y="7271"/>
                    <a:pt x="205" y="7271"/>
                    <a:pt x="203" y="7271"/>
                  </a:cubicBezTo>
                  <a:cubicBezTo>
                    <a:pt x="91" y="7271"/>
                    <a:pt x="0" y="7362"/>
                    <a:pt x="0" y="7474"/>
                  </a:cubicBezTo>
                  <a:cubicBezTo>
                    <a:pt x="0" y="7588"/>
                    <a:pt x="92" y="7679"/>
                    <a:pt x="205" y="7679"/>
                  </a:cubicBezTo>
                  <a:cubicBezTo>
                    <a:pt x="207" y="7679"/>
                    <a:pt x="209" y="7679"/>
                    <a:pt x="210" y="7679"/>
                  </a:cubicBezTo>
                  <a:lnTo>
                    <a:pt x="3699" y="7679"/>
                  </a:lnTo>
                  <a:cubicBezTo>
                    <a:pt x="3700" y="7679"/>
                    <a:pt x="3702" y="7679"/>
                    <a:pt x="3704" y="7679"/>
                  </a:cubicBezTo>
                  <a:cubicBezTo>
                    <a:pt x="3817" y="7679"/>
                    <a:pt x="3909" y="7588"/>
                    <a:pt x="3909" y="7474"/>
                  </a:cubicBezTo>
                  <a:cubicBezTo>
                    <a:pt x="3909" y="7362"/>
                    <a:pt x="3818" y="7271"/>
                    <a:pt x="3706" y="7271"/>
                  </a:cubicBezTo>
                  <a:cubicBezTo>
                    <a:pt x="3704" y="7271"/>
                    <a:pt x="3701" y="7271"/>
                    <a:pt x="3699" y="7272"/>
                  </a:cubicBezTo>
                  <a:lnTo>
                    <a:pt x="2532" y="7272"/>
                  </a:lnTo>
                  <a:cubicBezTo>
                    <a:pt x="2553" y="7013"/>
                    <a:pt x="2598" y="6755"/>
                    <a:pt x="2664" y="6505"/>
                  </a:cubicBezTo>
                  <a:cubicBezTo>
                    <a:pt x="2755" y="6490"/>
                    <a:pt x="2838" y="6447"/>
                    <a:pt x="2901" y="6382"/>
                  </a:cubicBezTo>
                  <a:cubicBezTo>
                    <a:pt x="3215" y="6064"/>
                    <a:pt x="3690" y="5579"/>
                    <a:pt x="4217" y="5021"/>
                  </a:cubicBezTo>
                  <a:cubicBezTo>
                    <a:pt x="4299" y="5090"/>
                    <a:pt x="4379" y="5163"/>
                    <a:pt x="4456" y="5241"/>
                  </a:cubicBezTo>
                  <a:cubicBezTo>
                    <a:pt x="4509" y="5294"/>
                    <a:pt x="4538" y="5368"/>
                    <a:pt x="4538" y="5443"/>
                  </a:cubicBezTo>
                  <a:lnTo>
                    <a:pt x="4538" y="10155"/>
                  </a:lnTo>
                  <a:cubicBezTo>
                    <a:pt x="4540" y="10266"/>
                    <a:pt x="4631" y="10354"/>
                    <a:pt x="4740" y="10354"/>
                  </a:cubicBezTo>
                  <a:cubicBezTo>
                    <a:pt x="4851" y="10354"/>
                    <a:pt x="4942" y="10266"/>
                    <a:pt x="4945" y="10155"/>
                  </a:cubicBezTo>
                  <a:lnTo>
                    <a:pt x="4945" y="5443"/>
                  </a:lnTo>
                  <a:cubicBezTo>
                    <a:pt x="4946" y="5261"/>
                    <a:pt x="4874" y="5086"/>
                    <a:pt x="4748" y="4956"/>
                  </a:cubicBezTo>
                  <a:cubicBezTo>
                    <a:pt x="4668" y="4876"/>
                    <a:pt x="4585" y="4799"/>
                    <a:pt x="4496" y="4725"/>
                  </a:cubicBezTo>
                  <a:cubicBezTo>
                    <a:pt x="4850" y="4343"/>
                    <a:pt x="5217" y="3939"/>
                    <a:pt x="5566" y="3537"/>
                  </a:cubicBezTo>
                  <a:cubicBezTo>
                    <a:pt x="5775" y="3300"/>
                    <a:pt x="5965" y="3070"/>
                    <a:pt x="6133" y="2858"/>
                  </a:cubicBezTo>
                  <a:cubicBezTo>
                    <a:pt x="6195" y="2769"/>
                    <a:pt x="6177" y="2648"/>
                    <a:pt x="6093" y="2582"/>
                  </a:cubicBezTo>
                  <a:cubicBezTo>
                    <a:pt x="6056" y="2552"/>
                    <a:pt x="6011" y="2538"/>
                    <a:pt x="5967" y="2538"/>
                  </a:cubicBezTo>
                  <a:cubicBezTo>
                    <a:pt x="5910" y="2538"/>
                    <a:pt x="5854" y="2561"/>
                    <a:pt x="5814" y="2606"/>
                  </a:cubicBezTo>
                  <a:cubicBezTo>
                    <a:pt x="5650" y="2813"/>
                    <a:pt x="5463" y="3038"/>
                    <a:pt x="5260" y="3271"/>
                  </a:cubicBezTo>
                  <a:cubicBezTo>
                    <a:pt x="4431" y="4221"/>
                    <a:pt x="3503" y="5189"/>
                    <a:pt x="2894" y="5811"/>
                  </a:cubicBezTo>
                  <a:cubicBezTo>
                    <a:pt x="3060" y="5388"/>
                    <a:pt x="3264" y="4982"/>
                    <a:pt x="3503" y="4596"/>
                  </a:cubicBezTo>
                  <a:cubicBezTo>
                    <a:pt x="3563" y="4501"/>
                    <a:pt x="3537" y="4375"/>
                    <a:pt x="3442" y="4314"/>
                  </a:cubicBezTo>
                  <a:cubicBezTo>
                    <a:pt x="3408" y="4292"/>
                    <a:pt x="3369" y="4281"/>
                    <a:pt x="3331" y="4281"/>
                  </a:cubicBezTo>
                  <a:cubicBezTo>
                    <a:pt x="3265" y="4281"/>
                    <a:pt x="3200" y="4313"/>
                    <a:pt x="3160" y="4373"/>
                  </a:cubicBezTo>
                  <a:cubicBezTo>
                    <a:pt x="2940" y="4726"/>
                    <a:pt x="2747" y="5094"/>
                    <a:pt x="2588" y="5477"/>
                  </a:cubicBezTo>
                  <a:cubicBezTo>
                    <a:pt x="2661" y="4818"/>
                    <a:pt x="2972" y="3870"/>
                    <a:pt x="3935" y="2747"/>
                  </a:cubicBezTo>
                  <a:lnTo>
                    <a:pt x="4130" y="2772"/>
                  </a:lnTo>
                  <a:cubicBezTo>
                    <a:pt x="4140" y="2773"/>
                    <a:pt x="4149" y="2773"/>
                    <a:pt x="4159" y="2773"/>
                  </a:cubicBezTo>
                  <a:cubicBezTo>
                    <a:pt x="4290" y="2773"/>
                    <a:pt x="4397" y="2663"/>
                    <a:pt x="4389" y="2529"/>
                  </a:cubicBezTo>
                  <a:lnTo>
                    <a:pt x="4371" y="2251"/>
                  </a:lnTo>
                  <a:cubicBezTo>
                    <a:pt x="5031" y="1515"/>
                    <a:pt x="5519" y="1035"/>
                    <a:pt x="5906" y="740"/>
                  </a:cubicBezTo>
                  <a:cubicBezTo>
                    <a:pt x="6084" y="605"/>
                    <a:pt x="6375" y="410"/>
                    <a:pt x="6576" y="410"/>
                  </a:cubicBezTo>
                  <a:cubicBezTo>
                    <a:pt x="6629" y="410"/>
                    <a:pt x="6676" y="424"/>
                    <a:pt x="6713" y="456"/>
                  </a:cubicBezTo>
                  <a:cubicBezTo>
                    <a:pt x="6866" y="590"/>
                    <a:pt x="6862" y="849"/>
                    <a:pt x="6700" y="1228"/>
                  </a:cubicBezTo>
                  <a:cubicBezTo>
                    <a:pt x="6690" y="1252"/>
                    <a:pt x="6673" y="1271"/>
                    <a:pt x="6649" y="1281"/>
                  </a:cubicBezTo>
                  <a:lnTo>
                    <a:pt x="6059" y="1537"/>
                  </a:lnTo>
                  <a:cubicBezTo>
                    <a:pt x="5877" y="1615"/>
                    <a:pt x="5876" y="1871"/>
                    <a:pt x="6056" y="1952"/>
                  </a:cubicBezTo>
                  <a:lnTo>
                    <a:pt x="6388" y="2101"/>
                  </a:lnTo>
                  <a:cubicBezTo>
                    <a:pt x="6415" y="2113"/>
                    <a:pt x="6443" y="2119"/>
                    <a:pt x="6471" y="2119"/>
                  </a:cubicBezTo>
                  <a:cubicBezTo>
                    <a:pt x="6542" y="2119"/>
                    <a:pt x="6610" y="2082"/>
                    <a:pt x="6649" y="2018"/>
                  </a:cubicBezTo>
                  <a:cubicBezTo>
                    <a:pt x="6700" y="1927"/>
                    <a:pt x="6676" y="1812"/>
                    <a:pt x="6591" y="1750"/>
                  </a:cubicBezTo>
                  <a:lnTo>
                    <a:pt x="6811" y="1655"/>
                  </a:lnTo>
                  <a:cubicBezTo>
                    <a:pt x="6931" y="1603"/>
                    <a:pt x="7026" y="1508"/>
                    <a:pt x="7076" y="1387"/>
                  </a:cubicBezTo>
                  <a:cubicBezTo>
                    <a:pt x="7313" y="829"/>
                    <a:pt x="7282" y="412"/>
                    <a:pt x="6981" y="150"/>
                  </a:cubicBezTo>
                  <a:lnTo>
                    <a:pt x="6982" y="150"/>
                  </a:lnTo>
                  <a:cubicBezTo>
                    <a:pt x="6866" y="48"/>
                    <a:pt x="6733" y="0"/>
                    <a:pt x="6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13">
                                            <p:graphicEl>
                                              <a:dgm id="{A3E86B4D-F45F-4285-AEC9-733F5FC6CD67}"/>
                                            </p:graphicEl>
                                          </p:spTgt>
                                        </p:tgtEl>
                                        <p:attrNameLst>
                                          <p:attrName>style.visibility</p:attrName>
                                        </p:attrNameLst>
                                      </p:cBhvr>
                                      <p:to>
                                        <p:strVal val="visible"/>
                                      </p:to>
                                    </p:set>
                                    <p:animEffect transition="in" filter="fade">
                                      <p:cBhvr>
                                        <p:cTn id="7" dur="500"/>
                                        <p:tgtEl>
                                          <p:spTgt spid="13">
                                            <p:graphicEl>
                                              <a:dgm id="{A3E86B4D-F45F-4285-AEC9-733F5FC6CD6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
                                  </p:stCondLst>
                                  <p:childTnLst>
                                    <p:set>
                                      <p:cBhvr>
                                        <p:cTn id="11" dur="1" fill="hold">
                                          <p:stCondLst>
                                            <p:cond delay="0"/>
                                          </p:stCondLst>
                                        </p:cTn>
                                        <p:tgtEl>
                                          <p:spTgt spid="13">
                                            <p:graphicEl>
                                              <a:dgm id="{43489944-96E8-4F2A-BA8D-C930AD1DBF03}"/>
                                            </p:graphicEl>
                                          </p:spTgt>
                                        </p:tgtEl>
                                        <p:attrNameLst>
                                          <p:attrName>style.visibility</p:attrName>
                                        </p:attrNameLst>
                                      </p:cBhvr>
                                      <p:to>
                                        <p:strVal val="visible"/>
                                      </p:to>
                                    </p:set>
                                    <p:animEffect transition="in" filter="fade">
                                      <p:cBhvr>
                                        <p:cTn id="12" dur="500"/>
                                        <p:tgtEl>
                                          <p:spTgt spid="13">
                                            <p:graphicEl>
                                              <a:dgm id="{43489944-96E8-4F2A-BA8D-C930AD1DBF0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500"/>
                                  </p:stCondLst>
                                  <p:childTnLst>
                                    <p:set>
                                      <p:cBhvr>
                                        <p:cTn id="16" dur="1" fill="hold">
                                          <p:stCondLst>
                                            <p:cond delay="0"/>
                                          </p:stCondLst>
                                        </p:cTn>
                                        <p:tgtEl>
                                          <p:spTgt spid="13">
                                            <p:graphicEl>
                                              <a:dgm id="{55CA0E05-2F5D-423A-B4C2-90E76D02B321}"/>
                                            </p:graphicEl>
                                          </p:spTgt>
                                        </p:tgtEl>
                                        <p:attrNameLst>
                                          <p:attrName>style.visibility</p:attrName>
                                        </p:attrNameLst>
                                      </p:cBhvr>
                                      <p:to>
                                        <p:strVal val="visible"/>
                                      </p:to>
                                    </p:set>
                                    <p:animEffect transition="in" filter="fade">
                                      <p:cBhvr>
                                        <p:cTn id="17" dur="500"/>
                                        <p:tgtEl>
                                          <p:spTgt spid="13">
                                            <p:graphicEl>
                                              <a:dgm id="{55CA0E05-2F5D-423A-B4C2-90E76D02B32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500"/>
                                  </p:stCondLst>
                                  <p:childTnLst>
                                    <p:set>
                                      <p:cBhvr>
                                        <p:cTn id="21" dur="1" fill="hold">
                                          <p:stCondLst>
                                            <p:cond delay="0"/>
                                          </p:stCondLst>
                                        </p:cTn>
                                        <p:tgtEl>
                                          <p:spTgt spid="13">
                                            <p:graphicEl>
                                              <a:dgm id="{87DF2460-08D0-4AB7-B4BE-E18AA76BB125}"/>
                                            </p:graphicEl>
                                          </p:spTgt>
                                        </p:tgtEl>
                                        <p:attrNameLst>
                                          <p:attrName>style.visibility</p:attrName>
                                        </p:attrNameLst>
                                      </p:cBhvr>
                                      <p:to>
                                        <p:strVal val="visible"/>
                                      </p:to>
                                    </p:set>
                                    <p:animEffect transition="in" filter="fade">
                                      <p:cBhvr>
                                        <p:cTn id="22" dur="500"/>
                                        <p:tgtEl>
                                          <p:spTgt spid="13">
                                            <p:graphicEl>
                                              <a:dgm id="{87DF2460-08D0-4AB7-B4BE-E18AA76BB12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500"/>
                                  </p:stCondLst>
                                  <p:childTnLst>
                                    <p:set>
                                      <p:cBhvr>
                                        <p:cTn id="26" dur="1" fill="hold">
                                          <p:stCondLst>
                                            <p:cond delay="0"/>
                                          </p:stCondLst>
                                        </p:cTn>
                                        <p:tgtEl>
                                          <p:spTgt spid="13">
                                            <p:graphicEl>
                                              <a:dgm id="{5A968A10-B540-423F-86A8-1037DA328817}"/>
                                            </p:graphicEl>
                                          </p:spTgt>
                                        </p:tgtEl>
                                        <p:attrNameLst>
                                          <p:attrName>style.visibility</p:attrName>
                                        </p:attrNameLst>
                                      </p:cBhvr>
                                      <p:to>
                                        <p:strVal val="visible"/>
                                      </p:to>
                                    </p:set>
                                    <p:animEffect transition="in" filter="fade">
                                      <p:cBhvr>
                                        <p:cTn id="27" dur="500"/>
                                        <p:tgtEl>
                                          <p:spTgt spid="13">
                                            <p:graphicEl>
                                              <a:dgm id="{5A968A10-B540-423F-86A8-1037DA328817}"/>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500"/>
                                  </p:stCondLst>
                                  <p:childTnLst>
                                    <p:set>
                                      <p:cBhvr>
                                        <p:cTn id="31" dur="1" fill="hold">
                                          <p:stCondLst>
                                            <p:cond delay="0"/>
                                          </p:stCondLst>
                                        </p:cTn>
                                        <p:tgtEl>
                                          <p:spTgt spid="13">
                                            <p:graphicEl>
                                              <a:dgm id="{6406D6A9-88CD-4B36-9CB1-4A3E8922CEAB}"/>
                                            </p:graphicEl>
                                          </p:spTgt>
                                        </p:tgtEl>
                                        <p:attrNameLst>
                                          <p:attrName>style.visibility</p:attrName>
                                        </p:attrNameLst>
                                      </p:cBhvr>
                                      <p:to>
                                        <p:strVal val="visible"/>
                                      </p:to>
                                    </p:set>
                                    <p:animEffect transition="in" filter="fade">
                                      <p:cBhvr>
                                        <p:cTn id="32" dur="500"/>
                                        <p:tgtEl>
                                          <p:spTgt spid="13">
                                            <p:graphicEl>
                                              <a:dgm id="{6406D6A9-88CD-4B36-9CB1-4A3E8922CEA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Dgm bld="one"/>
        </p:bldSub>
      </p:bldGraphic>
    </p:bldLst>
  </p:timing>
</p:sld>
</file>

<file path=ppt/theme/theme1.xml><?xml version="1.0" encoding="utf-8"?>
<a:theme xmlns:a="http://schemas.openxmlformats.org/drawingml/2006/main" name="Language Arts Subject for Elementary: Poetry by Slidesgo">
  <a:themeElements>
    <a:clrScheme name="Simple Light">
      <a:dk1>
        <a:srgbClr val="78604F"/>
      </a:dk1>
      <a:lt1>
        <a:srgbClr val="DBCABE"/>
      </a:lt1>
      <a:dk2>
        <a:srgbClr val="58473A"/>
      </a:dk2>
      <a:lt2>
        <a:srgbClr val="A76F64"/>
      </a:lt2>
      <a:accent1>
        <a:srgbClr val="BE655B"/>
      </a:accent1>
      <a:accent2>
        <a:srgbClr val="D27452"/>
      </a:accent2>
      <a:accent3>
        <a:srgbClr val="D37294"/>
      </a:accent3>
      <a:accent4>
        <a:srgbClr val="ED7278"/>
      </a:accent4>
      <a:accent5>
        <a:srgbClr val="6E94CD"/>
      </a:accent5>
      <a:accent6>
        <a:srgbClr val="727C65"/>
      </a:accent6>
      <a:hlink>
        <a:srgbClr val="5847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1751</TotalTime>
  <Words>2187</Words>
  <Application>Microsoft Office PowerPoint</Application>
  <PresentationFormat>Προβολή στην οθόνη (16:9)</PresentationFormat>
  <Paragraphs>280</Paragraphs>
  <Slides>32</Slides>
  <Notes>32</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2</vt:i4>
      </vt:variant>
      <vt:variant>
        <vt:lpstr>Τίτλοι διαφανειών</vt:lpstr>
      </vt:variant>
      <vt:variant>
        <vt:i4>32</vt:i4>
      </vt:variant>
    </vt:vector>
  </HeadingPairs>
  <TitlesOfParts>
    <vt:vector size="44" baseType="lpstr">
      <vt:lpstr>Book Antiqua</vt:lpstr>
      <vt:lpstr>Arial</vt:lpstr>
      <vt:lpstr>Anaheim</vt:lpstr>
      <vt:lpstr>Albert Sans</vt:lpstr>
      <vt:lpstr>Proxima Nova</vt:lpstr>
      <vt:lpstr>Bebas Neue</vt:lpstr>
      <vt:lpstr>Wingdings</vt:lpstr>
      <vt:lpstr>PT Sans</vt:lpstr>
      <vt:lpstr>Dancing Script</vt:lpstr>
      <vt:lpstr>Nunito Light</vt:lpstr>
      <vt:lpstr>Language Arts Subject for Elementary: Poetry by Slidesgo</vt:lpstr>
      <vt:lpstr>Slidesgo Final Pages</vt:lpstr>
      <vt:lpstr>Σχεδιασμός, υλοποίηση και αποτίμηση εκπαιδευτικού  υλικού με τη μέθοδο της σχολικής συμπληρωματικής ΕξΑΕ  για την υποστήριξη της διδασκαλίας λογοτεχνικών  κειμένων στην Α’ &amp; Β’ τάξη Δημοτικού με τη χρήση της  Ψηφιακής Αφήγησης του μαθήματος:   «Η Αλφαβήτα δίχως ρο».  </vt:lpstr>
      <vt:lpstr>Ευχαριστίες</vt:lpstr>
      <vt:lpstr>1. Σκοπός της εργασίας</vt:lpstr>
      <vt:lpstr>Παρουσίαση του PowerPoint</vt:lpstr>
      <vt:lpstr>Παρουσίαση του PowerPoint</vt:lpstr>
      <vt:lpstr>Παρουσίαση του PowerPoint</vt:lpstr>
      <vt:lpstr>Παρουσίαση του PowerPoint</vt:lpstr>
      <vt:lpstr>5.Θεωρητικό Πλαίσιο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7. Μεθοδολογία έρευνας</vt:lpstr>
      <vt:lpstr>7. Μεθοδολογία έρευνας 1/3</vt:lpstr>
      <vt:lpstr>7. Μεθοδολογία έρευνας 2/3</vt:lpstr>
      <vt:lpstr>7. Μεθοδολογία έρευνας 3/3</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Σας ευχαριστώ για την προσοχή σας!!!</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Arts Subject for Elementary: Poetry</dc:title>
  <dc:creator>Kallia Peristeri</dc:creator>
  <cp:lastModifiedBy>Kallia Peristeri</cp:lastModifiedBy>
  <cp:revision>2</cp:revision>
  <dcterms:modified xsi:type="dcterms:W3CDTF">2023-11-04T08:44:58Z</dcterms:modified>
</cp:coreProperties>
</file>