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Override1.xml" ContentType="application/vnd.openxmlformats-officedocument.themeOverr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0" r:id="rId1"/>
  </p:sldMasterIdLst>
  <p:notesMasterIdLst>
    <p:notesMasterId r:id="rId28"/>
  </p:notesMasterIdLst>
  <p:sldIdLst>
    <p:sldId id="256" r:id="rId2"/>
    <p:sldId id="259" r:id="rId3"/>
    <p:sldId id="258" r:id="rId4"/>
    <p:sldId id="260" r:id="rId5"/>
    <p:sldId id="261" r:id="rId6"/>
    <p:sldId id="270" r:id="rId7"/>
    <p:sldId id="262" r:id="rId8"/>
    <p:sldId id="263" r:id="rId9"/>
    <p:sldId id="271" r:id="rId10"/>
    <p:sldId id="272" r:id="rId11"/>
    <p:sldId id="273" r:id="rId12"/>
    <p:sldId id="274" r:id="rId13"/>
    <p:sldId id="290" r:id="rId14"/>
    <p:sldId id="276" r:id="rId15"/>
    <p:sldId id="275" r:id="rId16"/>
    <p:sldId id="277" r:id="rId17"/>
    <p:sldId id="279" r:id="rId18"/>
    <p:sldId id="280" r:id="rId19"/>
    <p:sldId id="281" r:id="rId20"/>
    <p:sldId id="282" r:id="rId21"/>
    <p:sldId id="283" r:id="rId22"/>
    <p:sldId id="284" r:id="rId23"/>
    <p:sldId id="288" r:id="rId24"/>
    <p:sldId id="285" r:id="rId25"/>
    <p:sldId id="287" r:id="rId26"/>
    <p:sldId id="289" r:id="rId2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KANELLOPOYLOY" initials="MK" lastIdx="1" clrIdx="0">
    <p:extLst>
      <p:ext uri="{19B8F6BF-5375-455C-9EA6-DF929625EA0E}">
        <p15:presenceInfo xmlns:p15="http://schemas.microsoft.com/office/powerpoint/2012/main" userId="MARIA KANELLOPOYLO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26266"/>
    <a:srgbClr val="8A8A8E"/>
    <a:srgbClr val="E9C093"/>
    <a:srgbClr val="E4B178"/>
    <a:srgbClr val="808084"/>
    <a:srgbClr val="BBD3C7"/>
    <a:srgbClr val="E4FABC"/>
    <a:srgbClr val="A1F5A1"/>
    <a:srgbClr val="5454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7" d="100"/>
          <a:sy n="77" d="100"/>
        </p:scale>
        <p:origin x="14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image" Target="../media/image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B2A28-8709-43E7-9E28-0F781B612B5B}"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l-GR"/>
        </a:p>
      </dgm:t>
    </dgm:pt>
    <dgm:pt modelId="{81475F0B-EB84-4E3F-BA56-61F462049A2F}">
      <dgm:prSet phldrT="[Κείμενο]" custT="1"/>
      <dgm:spPr>
        <a:solidFill>
          <a:srgbClr val="BBD3C7"/>
        </a:solidFill>
      </dgm:spPr>
      <dgm:t>
        <a:bodyPr/>
        <a:lstStyle/>
        <a:p>
          <a:r>
            <a:rPr lang="el-GR" sz="2800" b="0" dirty="0">
              <a:solidFill>
                <a:schemeClr val="tx1"/>
              </a:solidFill>
            </a:rPr>
            <a:t>Στον κο Ζαράνη Νικόλαο</a:t>
          </a:r>
          <a:endParaRPr lang="el-GR" sz="3200" b="0" dirty="0">
            <a:solidFill>
              <a:schemeClr val="tx1"/>
            </a:solidFill>
          </a:endParaRPr>
        </a:p>
      </dgm:t>
    </dgm:pt>
    <dgm:pt modelId="{E94E4D3D-6DAB-4A47-9545-3359AB19F1D3}" type="parTrans" cxnId="{110AA9EA-727C-4765-B626-7D33C04A264C}">
      <dgm:prSet/>
      <dgm:spPr/>
      <dgm:t>
        <a:bodyPr/>
        <a:lstStyle/>
        <a:p>
          <a:endParaRPr lang="el-GR"/>
        </a:p>
      </dgm:t>
    </dgm:pt>
    <dgm:pt modelId="{BCDD2B7C-DBAE-460E-AF48-CA4F617CB2BF}" type="sibTrans" cxnId="{110AA9EA-727C-4765-B626-7D33C04A264C}">
      <dgm:prSet/>
      <dgm:spPr/>
      <dgm:t>
        <a:bodyPr/>
        <a:lstStyle/>
        <a:p>
          <a:endParaRPr lang="el-GR"/>
        </a:p>
      </dgm:t>
    </dgm:pt>
    <dgm:pt modelId="{04FA0F5D-A0CF-4E68-908F-3DA83B46A071}">
      <dgm:prSet phldrT="[Κείμενο]" custT="1"/>
      <dgm:spPr>
        <a:solidFill>
          <a:srgbClr val="E4FABC"/>
        </a:solidFill>
      </dgm:spPr>
      <dgm:t>
        <a:bodyPr/>
        <a:lstStyle/>
        <a:p>
          <a:r>
            <a:rPr lang="el-GR" sz="2800" dirty="0">
              <a:solidFill>
                <a:schemeClr val="tx1"/>
              </a:solidFill>
            </a:rPr>
            <a:t>Στους συν επόπτες κο Κωνσταντίνο Κωτσίδη και κο Μουζάκη Χαράλαμπο</a:t>
          </a:r>
        </a:p>
      </dgm:t>
    </dgm:pt>
    <dgm:pt modelId="{9D29A85C-4D49-4D2F-9A99-6394DE75A944}" type="parTrans" cxnId="{7446990A-0F98-49BB-99C9-0FCD62FE0768}">
      <dgm:prSet/>
      <dgm:spPr/>
      <dgm:t>
        <a:bodyPr/>
        <a:lstStyle/>
        <a:p>
          <a:endParaRPr lang="el-GR"/>
        </a:p>
      </dgm:t>
    </dgm:pt>
    <dgm:pt modelId="{290BA9DB-1C29-4B50-A031-59D9984DBA13}" type="sibTrans" cxnId="{7446990A-0F98-49BB-99C9-0FCD62FE0768}">
      <dgm:prSet/>
      <dgm:spPr/>
      <dgm:t>
        <a:bodyPr/>
        <a:lstStyle/>
        <a:p>
          <a:endParaRPr lang="el-GR"/>
        </a:p>
      </dgm:t>
    </dgm:pt>
    <dgm:pt modelId="{0CC699A1-A4A0-489E-BAAB-F5C198A9A505}">
      <dgm:prSet phldrT="[Κείμενο]" custT="1"/>
      <dgm:spPr>
        <a:solidFill>
          <a:srgbClr val="E4B178"/>
        </a:solidFill>
      </dgm:spPr>
      <dgm:t>
        <a:bodyPr/>
        <a:lstStyle/>
        <a:p>
          <a:r>
            <a:rPr lang="el-GR" sz="2800" dirty="0">
              <a:solidFill>
                <a:schemeClr val="tx1"/>
              </a:solidFill>
            </a:rPr>
            <a:t>Στους συμμετέχοντες στην έρευνα </a:t>
          </a:r>
        </a:p>
      </dgm:t>
    </dgm:pt>
    <dgm:pt modelId="{BB3E7CFB-D3B8-4D84-9491-1BB7904933A3}" type="parTrans" cxnId="{0C17DA96-F896-455C-94A6-0293DBB757A4}">
      <dgm:prSet/>
      <dgm:spPr/>
      <dgm:t>
        <a:bodyPr/>
        <a:lstStyle/>
        <a:p>
          <a:endParaRPr lang="el-GR"/>
        </a:p>
      </dgm:t>
    </dgm:pt>
    <dgm:pt modelId="{8B02845D-CDFA-42B4-A6B9-08FC14C306A5}" type="sibTrans" cxnId="{0C17DA96-F896-455C-94A6-0293DBB757A4}">
      <dgm:prSet/>
      <dgm:spPr/>
      <dgm:t>
        <a:bodyPr/>
        <a:lstStyle/>
        <a:p>
          <a:endParaRPr lang="el-GR"/>
        </a:p>
      </dgm:t>
    </dgm:pt>
    <dgm:pt modelId="{1C71627E-8176-415D-811C-7FA935A033F0}">
      <dgm:prSet phldrT="[Κείμενο]" custT="1"/>
      <dgm:spPr>
        <a:solidFill>
          <a:srgbClr val="8A8A8E"/>
        </a:solidFill>
        <a:ln w="12700" cap="flat" cmpd="sng" algn="ctr">
          <a:solidFill>
            <a:prstClr val="white">
              <a:hueOff val="0"/>
              <a:satOff val="0"/>
              <a:lumOff val="0"/>
              <a:alphaOff val="0"/>
            </a:prstClr>
          </a:solidFill>
          <a:prstDash val="solid"/>
          <a:miter lim="800000"/>
        </a:ln>
        <a:effectLst/>
      </dgm:spPr>
      <dgm:t>
        <a:bodyPr spcFirstLastPara="0" vert="horz" wrap="square" lIns="201321" tIns="0" rIns="201321" bIns="0" numCol="1" spcCol="1270" anchor="ctr" anchorCtr="0"/>
        <a:lstStyle/>
        <a:p>
          <a:pPr marL="0" lvl="0" indent="0" algn="l" defTabSz="1244600">
            <a:lnSpc>
              <a:spcPct val="90000"/>
            </a:lnSpc>
            <a:spcBef>
              <a:spcPct val="0"/>
            </a:spcBef>
            <a:spcAft>
              <a:spcPct val="35000"/>
            </a:spcAft>
            <a:buNone/>
          </a:pPr>
          <a:r>
            <a:rPr lang="el-GR" sz="2800" kern="1200" dirty="0">
              <a:solidFill>
                <a:schemeClr val="tx1"/>
              </a:solidFill>
              <a:latin typeface="Calibri" panose="020F0502020204030204"/>
              <a:ea typeface="+mn-ea"/>
              <a:cs typeface="+mn-cs"/>
            </a:rPr>
            <a:t>Στην οικογένειά μου</a:t>
          </a:r>
        </a:p>
      </dgm:t>
    </dgm:pt>
    <dgm:pt modelId="{F4B692DA-6137-4E69-9810-BF1C311F9860}" type="parTrans" cxnId="{0FB340FB-B1FA-4AF5-A7CD-D4B14D545870}">
      <dgm:prSet/>
      <dgm:spPr/>
      <dgm:t>
        <a:bodyPr/>
        <a:lstStyle/>
        <a:p>
          <a:endParaRPr lang="el-GR"/>
        </a:p>
      </dgm:t>
    </dgm:pt>
    <dgm:pt modelId="{E9306A4F-89DE-456E-8B91-90247B9D6019}" type="sibTrans" cxnId="{0FB340FB-B1FA-4AF5-A7CD-D4B14D545870}">
      <dgm:prSet/>
      <dgm:spPr/>
      <dgm:t>
        <a:bodyPr/>
        <a:lstStyle/>
        <a:p>
          <a:endParaRPr lang="el-GR"/>
        </a:p>
      </dgm:t>
    </dgm:pt>
    <dgm:pt modelId="{FCCC5D9B-3B95-4B21-8C77-2B4DC4BF75AC}" type="pres">
      <dgm:prSet presAssocID="{B5FB2A28-8709-43E7-9E28-0F781B612B5B}" presName="linear" presStyleCnt="0">
        <dgm:presLayoutVars>
          <dgm:dir/>
          <dgm:animLvl val="lvl"/>
          <dgm:resizeHandles val="exact"/>
        </dgm:presLayoutVars>
      </dgm:prSet>
      <dgm:spPr/>
    </dgm:pt>
    <dgm:pt modelId="{DB0E665D-97CA-4AEC-A654-33A00EE51705}" type="pres">
      <dgm:prSet presAssocID="{81475F0B-EB84-4E3F-BA56-61F462049A2F}" presName="parentLin" presStyleCnt="0"/>
      <dgm:spPr/>
    </dgm:pt>
    <dgm:pt modelId="{99988409-2DC8-4E37-B7FB-B11929AE7153}" type="pres">
      <dgm:prSet presAssocID="{81475F0B-EB84-4E3F-BA56-61F462049A2F}" presName="parentLeftMargin" presStyleLbl="node1" presStyleIdx="0" presStyleCnt="4"/>
      <dgm:spPr/>
    </dgm:pt>
    <dgm:pt modelId="{F958C6BD-98A5-483F-8E65-A4F05DF151EF}" type="pres">
      <dgm:prSet presAssocID="{81475F0B-EB84-4E3F-BA56-61F462049A2F}" presName="parentText" presStyleLbl="node1" presStyleIdx="0" presStyleCnt="4" custScaleX="116362" custScaleY="128173" custLinFactNeighborX="-100000" custLinFactNeighborY="-8000">
        <dgm:presLayoutVars>
          <dgm:chMax val="0"/>
          <dgm:bulletEnabled val="1"/>
        </dgm:presLayoutVars>
      </dgm:prSet>
      <dgm:spPr/>
    </dgm:pt>
    <dgm:pt modelId="{C3B953B8-7568-41F0-89A3-0AEDA8BC5130}" type="pres">
      <dgm:prSet presAssocID="{81475F0B-EB84-4E3F-BA56-61F462049A2F}" presName="negativeSpace" presStyleCnt="0"/>
      <dgm:spPr/>
    </dgm:pt>
    <dgm:pt modelId="{BF7F8DAD-1482-4843-8571-6FBDD2E46473}" type="pres">
      <dgm:prSet presAssocID="{81475F0B-EB84-4E3F-BA56-61F462049A2F}" presName="childText" presStyleLbl="conFgAcc1" presStyleIdx="0" presStyleCnt="4">
        <dgm:presLayoutVars>
          <dgm:bulletEnabled val="1"/>
        </dgm:presLayoutVars>
      </dgm:prSet>
      <dgm:spPr/>
    </dgm:pt>
    <dgm:pt modelId="{0DBE3C8C-05F0-46E1-859D-03482A4442CC}" type="pres">
      <dgm:prSet presAssocID="{BCDD2B7C-DBAE-460E-AF48-CA4F617CB2BF}" presName="spaceBetweenRectangles" presStyleCnt="0"/>
      <dgm:spPr/>
    </dgm:pt>
    <dgm:pt modelId="{58A3E6AE-8503-4168-94DE-86EB60E069D0}" type="pres">
      <dgm:prSet presAssocID="{04FA0F5D-A0CF-4E68-908F-3DA83B46A071}" presName="parentLin" presStyleCnt="0"/>
      <dgm:spPr/>
    </dgm:pt>
    <dgm:pt modelId="{DF4F13B6-3F34-47AD-BAF7-6BA421A815F1}" type="pres">
      <dgm:prSet presAssocID="{04FA0F5D-A0CF-4E68-908F-3DA83B46A071}" presName="parentLeftMargin" presStyleLbl="node1" presStyleIdx="0" presStyleCnt="4"/>
      <dgm:spPr/>
    </dgm:pt>
    <dgm:pt modelId="{BBC31934-D1CC-43BA-86B3-456B0DFCA845}" type="pres">
      <dgm:prSet presAssocID="{04FA0F5D-A0CF-4E68-908F-3DA83B46A071}" presName="parentText" presStyleLbl="node1" presStyleIdx="1" presStyleCnt="4" custScaleX="116570" custScaleY="133166" custLinFactX="-1811" custLinFactNeighborX="-100000" custLinFactNeighborY="-7810">
        <dgm:presLayoutVars>
          <dgm:chMax val="0"/>
          <dgm:bulletEnabled val="1"/>
        </dgm:presLayoutVars>
      </dgm:prSet>
      <dgm:spPr/>
    </dgm:pt>
    <dgm:pt modelId="{FA1227EC-9B6B-43C3-A8F6-12BE14346D3D}" type="pres">
      <dgm:prSet presAssocID="{04FA0F5D-A0CF-4E68-908F-3DA83B46A071}" presName="negativeSpace" presStyleCnt="0"/>
      <dgm:spPr/>
    </dgm:pt>
    <dgm:pt modelId="{77E8B3EA-81D7-45FD-A078-5F15CB4C9B39}" type="pres">
      <dgm:prSet presAssocID="{04FA0F5D-A0CF-4E68-908F-3DA83B46A071}" presName="childText" presStyleLbl="conFgAcc1" presStyleIdx="1" presStyleCnt="4">
        <dgm:presLayoutVars>
          <dgm:bulletEnabled val="1"/>
        </dgm:presLayoutVars>
      </dgm:prSet>
      <dgm:spPr/>
    </dgm:pt>
    <dgm:pt modelId="{A31CEF9F-EEF7-41C2-B0E4-5A8B606D9D89}" type="pres">
      <dgm:prSet presAssocID="{290BA9DB-1C29-4B50-A031-59D9984DBA13}" presName="spaceBetweenRectangles" presStyleCnt="0"/>
      <dgm:spPr/>
    </dgm:pt>
    <dgm:pt modelId="{43477D3C-C3B3-4EC9-B405-795759C2454F}" type="pres">
      <dgm:prSet presAssocID="{0CC699A1-A4A0-489E-BAAB-F5C198A9A505}" presName="parentLin" presStyleCnt="0"/>
      <dgm:spPr/>
    </dgm:pt>
    <dgm:pt modelId="{6DC89207-5AA8-4174-9AB8-ED5F572DA3E4}" type="pres">
      <dgm:prSet presAssocID="{0CC699A1-A4A0-489E-BAAB-F5C198A9A505}" presName="parentLeftMargin" presStyleLbl="node1" presStyleIdx="1" presStyleCnt="4"/>
      <dgm:spPr/>
    </dgm:pt>
    <dgm:pt modelId="{61DF80C4-EF9B-481C-AF32-97E63D665732}" type="pres">
      <dgm:prSet presAssocID="{0CC699A1-A4A0-489E-BAAB-F5C198A9A505}" presName="parentText" presStyleLbl="node1" presStyleIdx="2" presStyleCnt="4" custScaleX="114456" custScaleY="132733" custLinFactNeighborX="-94535" custLinFactNeighborY="-7155">
        <dgm:presLayoutVars>
          <dgm:chMax val="0"/>
          <dgm:bulletEnabled val="1"/>
        </dgm:presLayoutVars>
      </dgm:prSet>
      <dgm:spPr/>
    </dgm:pt>
    <dgm:pt modelId="{7A2563D8-0912-4BD0-9AC2-E167614C1646}" type="pres">
      <dgm:prSet presAssocID="{0CC699A1-A4A0-489E-BAAB-F5C198A9A505}" presName="negativeSpace" presStyleCnt="0"/>
      <dgm:spPr/>
    </dgm:pt>
    <dgm:pt modelId="{3A962297-DD26-4CD4-8195-D4AF6676AAB4}" type="pres">
      <dgm:prSet presAssocID="{0CC699A1-A4A0-489E-BAAB-F5C198A9A505}" presName="childText" presStyleLbl="conFgAcc1" presStyleIdx="2" presStyleCnt="4">
        <dgm:presLayoutVars>
          <dgm:bulletEnabled val="1"/>
        </dgm:presLayoutVars>
      </dgm:prSet>
      <dgm:spPr/>
    </dgm:pt>
    <dgm:pt modelId="{C83A8CAC-DB7A-48DF-B617-FD553A555808}" type="pres">
      <dgm:prSet presAssocID="{8B02845D-CDFA-42B4-A6B9-08FC14C306A5}" presName="spaceBetweenRectangles" presStyleCnt="0"/>
      <dgm:spPr/>
    </dgm:pt>
    <dgm:pt modelId="{E449FD51-CC43-4836-9B77-B5118BDC1719}" type="pres">
      <dgm:prSet presAssocID="{1C71627E-8176-415D-811C-7FA935A033F0}" presName="parentLin" presStyleCnt="0"/>
      <dgm:spPr/>
    </dgm:pt>
    <dgm:pt modelId="{E6A9E5A9-6300-4BA6-9310-D97685D56733}" type="pres">
      <dgm:prSet presAssocID="{1C71627E-8176-415D-811C-7FA935A033F0}" presName="parentLeftMargin" presStyleLbl="node1" presStyleIdx="2" presStyleCnt="4"/>
      <dgm:spPr/>
    </dgm:pt>
    <dgm:pt modelId="{E32CAE79-AAF9-4142-A107-55591F7A33A2}" type="pres">
      <dgm:prSet presAssocID="{1C71627E-8176-415D-811C-7FA935A033F0}" presName="parentText" presStyleLbl="node1" presStyleIdx="3" presStyleCnt="4" custScaleX="118435" custScaleY="112814" custLinFactNeighborX="-95664" custLinFactNeighborY="14165">
        <dgm:presLayoutVars>
          <dgm:chMax val="0"/>
          <dgm:bulletEnabled val="1"/>
        </dgm:presLayoutVars>
      </dgm:prSet>
      <dgm:spPr>
        <a:xfrm>
          <a:off x="380448" y="3776329"/>
          <a:ext cx="6155636" cy="778604"/>
        </a:xfrm>
        <a:prstGeom prst="roundRect">
          <a:avLst/>
        </a:prstGeom>
      </dgm:spPr>
    </dgm:pt>
    <dgm:pt modelId="{35FD972B-D1E6-405E-926D-D10127BEA95B}" type="pres">
      <dgm:prSet presAssocID="{1C71627E-8176-415D-811C-7FA935A033F0}" presName="negativeSpace" presStyleCnt="0"/>
      <dgm:spPr/>
    </dgm:pt>
    <dgm:pt modelId="{48B5E5A0-9349-4E26-91D2-51A01E254B9F}" type="pres">
      <dgm:prSet presAssocID="{1C71627E-8176-415D-811C-7FA935A033F0}" presName="childText" presStyleLbl="conFgAcc1" presStyleIdx="3" presStyleCnt="4">
        <dgm:presLayoutVars>
          <dgm:bulletEnabled val="1"/>
        </dgm:presLayoutVars>
      </dgm:prSet>
      <dgm:spPr/>
    </dgm:pt>
  </dgm:ptLst>
  <dgm:cxnLst>
    <dgm:cxn modelId="{A3954900-CAEB-4B29-AD75-F8D962BC31E8}" type="presOf" srcId="{B5FB2A28-8709-43E7-9E28-0F781B612B5B}" destId="{FCCC5D9B-3B95-4B21-8C77-2B4DC4BF75AC}" srcOrd="0" destOrd="0" presId="urn:microsoft.com/office/officeart/2005/8/layout/list1"/>
    <dgm:cxn modelId="{7446990A-0F98-49BB-99C9-0FCD62FE0768}" srcId="{B5FB2A28-8709-43E7-9E28-0F781B612B5B}" destId="{04FA0F5D-A0CF-4E68-908F-3DA83B46A071}" srcOrd="1" destOrd="0" parTransId="{9D29A85C-4D49-4D2F-9A99-6394DE75A944}" sibTransId="{290BA9DB-1C29-4B50-A031-59D9984DBA13}"/>
    <dgm:cxn modelId="{F37BFA0D-5976-499A-9420-36D177237530}" type="presOf" srcId="{04FA0F5D-A0CF-4E68-908F-3DA83B46A071}" destId="{BBC31934-D1CC-43BA-86B3-456B0DFCA845}" srcOrd="1" destOrd="0" presId="urn:microsoft.com/office/officeart/2005/8/layout/list1"/>
    <dgm:cxn modelId="{A5BB5C1C-79DC-4A57-89D6-2344161A7DCA}" type="presOf" srcId="{04FA0F5D-A0CF-4E68-908F-3DA83B46A071}" destId="{DF4F13B6-3F34-47AD-BAF7-6BA421A815F1}" srcOrd="0" destOrd="0" presId="urn:microsoft.com/office/officeart/2005/8/layout/list1"/>
    <dgm:cxn modelId="{81FBC130-5A15-44E1-BCB7-4E6A9F83259C}" type="presOf" srcId="{1C71627E-8176-415D-811C-7FA935A033F0}" destId="{E32CAE79-AAF9-4142-A107-55591F7A33A2}" srcOrd="1" destOrd="0" presId="urn:microsoft.com/office/officeart/2005/8/layout/list1"/>
    <dgm:cxn modelId="{FB94BD8F-6FFA-4E7D-AFFA-4B8DFC8F313A}" type="presOf" srcId="{81475F0B-EB84-4E3F-BA56-61F462049A2F}" destId="{F958C6BD-98A5-483F-8E65-A4F05DF151EF}" srcOrd="1" destOrd="0" presId="urn:microsoft.com/office/officeart/2005/8/layout/list1"/>
    <dgm:cxn modelId="{0C17DA96-F896-455C-94A6-0293DBB757A4}" srcId="{B5FB2A28-8709-43E7-9E28-0F781B612B5B}" destId="{0CC699A1-A4A0-489E-BAAB-F5C198A9A505}" srcOrd="2" destOrd="0" parTransId="{BB3E7CFB-D3B8-4D84-9491-1BB7904933A3}" sibTransId="{8B02845D-CDFA-42B4-A6B9-08FC14C306A5}"/>
    <dgm:cxn modelId="{590250B0-56E7-41F7-BB69-A5F8F56BA39E}" type="presOf" srcId="{81475F0B-EB84-4E3F-BA56-61F462049A2F}" destId="{99988409-2DC8-4E37-B7FB-B11929AE7153}" srcOrd="0" destOrd="0" presId="urn:microsoft.com/office/officeart/2005/8/layout/list1"/>
    <dgm:cxn modelId="{110AA9EA-727C-4765-B626-7D33C04A264C}" srcId="{B5FB2A28-8709-43E7-9E28-0F781B612B5B}" destId="{81475F0B-EB84-4E3F-BA56-61F462049A2F}" srcOrd="0" destOrd="0" parTransId="{E94E4D3D-6DAB-4A47-9545-3359AB19F1D3}" sibTransId="{BCDD2B7C-DBAE-460E-AF48-CA4F617CB2BF}"/>
    <dgm:cxn modelId="{99E4AEEA-0E31-4BCF-9500-A46CDDEF85D5}" type="presOf" srcId="{1C71627E-8176-415D-811C-7FA935A033F0}" destId="{E6A9E5A9-6300-4BA6-9310-D97685D56733}" srcOrd="0" destOrd="0" presId="urn:microsoft.com/office/officeart/2005/8/layout/list1"/>
    <dgm:cxn modelId="{3F92ABF5-0936-4D5B-BBCA-D3D53AF1CD51}" type="presOf" srcId="{0CC699A1-A4A0-489E-BAAB-F5C198A9A505}" destId="{6DC89207-5AA8-4174-9AB8-ED5F572DA3E4}" srcOrd="0" destOrd="0" presId="urn:microsoft.com/office/officeart/2005/8/layout/list1"/>
    <dgm:cxn modelId="{0FB340FB-B1FA-4AF5-A7CD-D4B14D545870}" srcId="{B5FB2A28-8709-43E7-9E28-0F781B612B5B}" destId="{1C71627E-8176-415D-811C-7FA935A033F0}" srcOrd="3" destOrd="0" parTransId="{F4B692DA-6137-4E69-9810-BF1C311F9860}" sibTransId="{E9306A4F-89DE-456E-8B91-90247B9D6019}"/>
    <dgm:cxn modelId="{D0401CFD-16F9-4703-9B28-F3300FDB20F5}" type="presOf" srcId="{0CC699A1-A4A0-489E-BAAB-F5C198A9A505}" destId="{61DF80C4-EF9B-481C-AF32-97E63D665732}" srcOrd="1" destOrd="0" presId="urn:microsoft.com/office/officeart/2005/8/layout/list1"/>
    <dgm:cxn modelId="{E352373C-861B-4FDA-9732-54DA9A8EAA78}" type="presParOf" srcId="{FCCC5D9B-3B95-4B21-8C77-2B4DC4BF75AC}" destId="{DB0E665D-97CA-4AEC-A654-33A00EE51705}" srcOrd="0" destOrd="0" presId="urn:microsoft.com/office/officeart/2005/8/layout/list1"/>
    <dgm:cxn modelId="{B7010763-86A8-4F8E-AC3A-BF57FD09422D}" type="presParOf" srcId="{DB0E665D-97CA-4AEC-A654-33A00EE51705}" destId="{99988409-2DC8-4E37-B7FB-B11929AE7153}" srcOrd="0" destOrd="0" presId="urn:microsoft.com/office/officeart/2005/8/layout/list1"/>
    <dgm:cxn modelId="{3D44E7ED-27EF-4ED2-9FC1-4BC197B2BEF5}" type="presParOf" srcId="{DB0E665D-97CA-4AEC-A654-33A00EE51705}" destId="{F958C6BD-98A5-483F-8E65-A4F05DF151EF}" srcOrd="1" destOrd="0" presId="urn:microsoft.com/office/officeart/2005/8/layout/list1"/>
    <dgm:cxn modelId="{E78F05D0-E6AF-42BF-BC4F-24A6C949B003}" type="presParOf" srcId="{FCCC5D9B-3B95-4B21-8C77-2B4DC4BF75AC}" destId="{C3B953B8-7568-41F0-89A3-0AEDA8BC5130}" srcOrd="1" destOrd="0" presId="urn:microsoft.com/office/officeart/2005/8/layout/list1"/>
    <dgm:cxn modelId="{E9BB4318-E68C-4F80-A825-6166A77D2B0D}" type="presParOf" srcId="{FCCC5D9B-3B95-4B21-8C77-2B4DC4BF75AC}" destId="{BF7F8DAD-1482-4843-8571-6FBDD2E46473}" srcOrd="2" destOrd="0" presId="urn:microsoft.com/office/officeart/2005/8/layout/list1"/>
    <dgm:cxn modelId="{C1DDA4A8-8DAD-4DE6-8B55-DFDB6135D82D}" type="presParOf" srcId="{FCCC5D9B-3B95-4B21-8C77-2B4DC4BF75AC}" destId="{0DBE3C8C-05F0-46E1-859D-03482A4442CC}" srcOrd="3" destOrd="0" presId="urn:microsoft.com/office/officeart/2005/8/layout/list1"/>
    <dgm:cxn modelId="{B773A10D-B1CC-417C-9C0A-7B0C54EDFBA0}" type="presParOf" srcId="{FCCC5D9B-3B95-4B21-8C77-2B4DC4BF75AC}" destId="{58A3E6AE-8503-4168-94DE-86EB60E069D0}" srcOrd="4" destOrd="0" presId="urn:microsoft.com/office/officeart/2005/8/layout/list1"/>
    <dgm:cxn modelId="{E52ADC0D-1966-4E57-99A1-65992B4FE215}" type="presParOf" srcId="{58A3E6AE-8503-4168-94DE-86EB60E069D0}" destId="{DF4F13B6-3F34-47AD-BAF7-6BA421A815F1}" srcOrd="0" destOrd="0" presId="urn:microsoft.com/office/officeart/2005/8/layout/list1"/>
    <dgm:cxn modelId="{3D83AAF8-8428-4018-B5A7-6C7A02550056}" type="presParOf" srcId="{58A3E6AE-8503-4168-94DE-86EB60E069D0}" destId="{BBC31934-D1CC-43BA-86B3-456B0DFCA845}" srcOrd="1" destOrd="0" presId="urn:microsoft.com/office/officeart/2005/8/layout/list1"/>
    <dgm:cxn modelId="{1DD73DDD-2739-47F5-929B-B901C5E9C414}" type="presParOf" srcId="{FCCC5D9B-3B95-4B21-8C77-2B4DC4BF75AC}" destId="{FA1227EC-9B6B-43C3-A8F6-12BE14346D3D}" srcOrd="5" destOrd="0" presId="urn:microsoft.com/office/officeart/2005/8/layout/list1"/>
    <dgm:cxn modelId="{321F52C6-3AB4-46D5-B01D-220194CBDE26}" type="presParOf" srcId="{FCCC5D9B-3B95-4B21-8C77-2B4DC4BF75AC}" destId="{77E8B3EA-81D7-45FD-A078-5F15CB4C9B39}" srcOrd="6" destOrd="0" presId="urn:microsoft.com/office/officeart/2005/8/layout/list1"/>
    <dgm:cxn modelId="{3B72B62C-7BEF-4154-AC3E-C254501F0348}" type="presParOf" srcId="{FCCC5D9B-3B95-4B21-8C77-2B4DC4BF75AC}" destId="{A31CEF9F-EEF7-41C2-B0E4-5A8B606D9D89}" srcOrd="7" destOrd="0" presId="urn:microsoft.com/office/officeart/2005/8/layout/list1"/>
    <dgm:cxn modelId="{18BB49DA-095B-46B1-91D1-9C82F5AAC281}" type="presParOf" srcId="{FCCC5D9B-3B95-4B21-8C77-2B4DC4BF75AC}" destId="{43477D3C-C3B3-4EC9-B405-795759C2454F}" srcOrd="8" destOrd="0" presId="urn:microsoft.com/office/officeart/2005/8/layout/list1"/>
    <dgm:cxn modelId="{E25E7BCA-A493-409A-9FEC-C5E3F0DCDB95}" type="presParOf" srcId="{43477D3C-C3B3-4EC9-B405-795759C2454F}" destId="{6DC89207-5AA8-4174-9AB8-ED5F572DA3E4}" srcOrd="0" destOrd="0" presId="urn:microsoft.com/office/officeart/2005/8/layout/list1"/>
    <dgm:cxn modelId="{4B5A3A21-0E46-43CA-9846-6494C08B4AC7}" type="presParOf" srcId="{43477D3C-C3B3-4EC9-B405-795759C2454F}" destId="{61DF80C4-EF9B-481C-AF32-97E63D665732}" srcOrd="1" destOrd="0" presId="urn:microsoft.com/office/officeart/2005/8/layout/list1"/>
    <dgm:cxn modelId="{180BFC60-4E22-4CEF-A6CA-D85ADEB7AB3B}" type="presParOf" srcId="{FCCC5D9B-3B95-4B21-8C77-2B4DC4BF75AC}" destId="{7A2563D8-0912-4BD0-9AC2-E167614C1646}" srcOrd="9" destOrd="0" presId="urn:microsoft.com/office/officeart/2005/8/layout/list1"/>
    <dgm:cxn modelId="{4A1712FD-E68C-489C-8AC8-4D385C5BF7ED}" type="presParOf" srcId="{FCCC5D9B-3B95-4B21-8C77-2B4DC4BF75AC}" destId="{3A962297-DD26-4CD4-8195-D4AF6676AAB4}" srcOrd="10" destOrd="0" presId="urn:microsoft.com/office/officeart/2005/8/layout/list1"/>
    <dgm:cxn modelId="{B18B7E4C-DA1E-4803-A98D-51499A1D0CB7}" type="presParOf" srcId="{FCCC5D9B-3B95-4B21-8C77-2B4DC4BF75AC}" destId="{C83A8CAC-DB7A-48DF-B617-FD553A555808}" srcOrd="11" destOrd="0" presId="urn:microsoft.com/office/officeart/2005/8/layout/list1"/>
    <dgm:cxn modelId="{EFA579D7-1092-421D-B823-B952DAF0EB93}" type="presParOf" srcId="{FCCC5D9B-3B95-4B21-8C77-2B4DC4BF75AC}" destId="{E449FD51-CC43-4836-9B77-B5118BDC1719}" srcOrd="12" destOrd="0" presId="urn:microsoft.com/office/officeart/2005/8/layout/list1"/>
    <dgm:cxn modelId="{7D81B220-D980-4205-9BB2-3D130A88C949}" type="presParOf" srcId="{E449FD51-CC43-4836-9B77-B5118BDC1719}" destId="{E6A9E5A9-6300-4BA6-9310-D97685D56733}" srcOrd="0" destOrd="0" presId="urn:microsoft.com/office/officeart/2005/8/layout/list1"/>
    <dgm:cxn modelId="{1D951D83-0D33-4188-8D51-31F59A7BE0E9}" type="presParOf" srcId="{E449FD51-CC43-4836-9B77-B5118BDC1719}" destId="{E32CAE79-AAF9-4142-A107-55591F7A33A2}" srcOrd="1" destOrd="0" presId="urn:microsoft.com/office/officeart/2005/8/layout/list1"/>
    <dgm:cxn modelId="{EFE72A1A-DA36-4A93-897C-59E6737EED3B}" type="presParOf" srcId="{FCCC5D9B-3B95-4B21-8C77-2B4DC4BF75AC}" destId="{35FD972B-D1E6-405E-926D-D10127BEA95B}" srcOrd="13" destOrd="0" presId="urn:microsoft.com/office/officeart/2005/8/layout/list1"/>
    <dgm:cxn modelId="{BF5F3314-242F-4507-9B35-4FFCA8FC5FBA}" type="presParOf" srcId="{FCCC5D9B-3B95-4B21-8C77-2B4DC4BF75AC}" destId="{48B5E5A0-9349-4E26-91D2-51A01E254B9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671316A-481C-4521-949C-C24A05A2367D}" type="doc">
      <dgm:prSet loTypeId="urn:microsoft.com/office/officeart/2008/layout/PictureAccentList" loCatId="list" qsTypeId="urn:microsoft.com/office/officeart/2005/8/quickstyle/simple3" qsCatId="simple" csTypeId="urn:microsoft.com/office/officeart/2005/8/colors/colorful5" csCatId="colorful" phldr="1"/>
      <dgm:spPr/>
      <dgm:t>
        <a:bodyPr/>
        <a:lstStyle/>
        <a:p>
          <a:endParaRPr lang="el-GR"/>
        </a:p>
      </dgm:t>
    </dgm:pt>
    <dgm:pt modelId="{9C3FE824-B088-4B7F-83A7-2C2964DE518C}">
      <dgm:prSet phldrT="[Κείμενο]" custT="1"/>
      <dgm:spPr>
        <a:solidFill>
          <a:srgbClr val="E9C093"/>
        </a:solidFill>
      </dgm:spPr>
      <dgm:t>
        <a:bodyPr/>
        <a:lstStyle/>
        <a:p>
          <a:r>
            <a:rPr lang="el-GR" sz="4000" dirty="0"/>
            <a:t>Ως προς το εκπαιδευτικό υλικό</a:t>
          </a:r>
          <a:endParaRPr lang="el-GR" sz="6500" dirty="0"/>
        </a:p>
      </dgm:t>
    </dgm:pt>
    <dgm:pt modelId="{124DF9E1-EA5E-48ED-A555-7AB625A77BC6}" type="parTrans" cxnId="{0433FEC2-4A6F-475D-BC25-8C7B4A732158}">
      <dgm:prSet/>
      <dgm:spPr/>
      <dgm:t>
        <a:bodyPr/>
        <a:lstStyle/>
        <a:p>
          <a:endParaRPr lang="el-GR"/>
        </a:p>
      </dgm:t>
    </dgm:pt>
    <dgm:pt modelId="{6BF68FED-1CEF-486D-9C1E-A4305A65DB1F}" type="sibTrans" cxnId="{0433FEC2-4A6F-475D-BC25-8C7B4A732158}">
      <dgm:prSet/>
      <dgm:spPr/>
      <dgm:t>
        <a:bodyPr/>
        <a:lstStyle/>
        <a:p>
          <a:endParaRPr lang="el-GR"/>
        </a:p>
      </dgm:t>
    </dgm:pt>
    <dgm:pt modelId="{B18412D0-899A-493A-8BD0-8903A6955038}">
      <dgm:prSet phldrT="[Κείμενο]"/>
      <dgm:spPr>
        <a:solidFill>
          <a:srgbClr val="BBD3C7"/>
        </a:solidFill>
        <a:ln>
          <a:solidFill>
            <a:srgbClr val="BBD3C7"/>
          </a:solidFill>
        </a:ln>
      </dgm:spPr>
      <dgm:t>
        <a:bodyPr/>
        <a:lstStyle/>
        <a:p>
          <a:pPr algn="l">
            <a:buFont typeface="Symbol" panose="05050102010706020507" pitchFamily="18" charset="2"/>
            <a:buChar char=""/>
          </a:pPr>
          <a:r>
            <a:rPr lang="el-GR" dirty="0"/>
            <a:t>1</a:t>
          </a:r>
          <a:r>
            <a:rPr lang="el-GR" baseline="30000" dirty="0"/>
            <a:t>ο</a:t>
          </a:r>
          <a:r>
            <a:rPr lang="el-GR" dirty="0"/>
            <a:t>. Το εκπαιδευτικό υλικό διέπεται από τις αρχές και τη μεθοδολογία της εξ αποστάσεως εκπαίδευσης;</a:t>
          </a:r>
        </a:p>
      </dgm:t>
    </dgm:pt>
    <dgm:pt modelId="{BCEF40DD-A852-4EDA-800B-B8DB9D741577}" type="parTrans" cxnId="{969AECCF-7021-4DCA-8A2A-5C11E7ABF225}">
      <dgm:prSet/>
      <dgm:spPr/>
      <dgm:t>
        <a:bodyPr/>
        <a:lstStyle/>
        <a:p>
          <a:endParaRPr lang="el-GR"/>
        </a:p>
      </dgm:t>
    </dgm:pt>
    <dgm:pt modelId="{0D8F702E-C8EC-43A4-BB39-C35B4C83785E}" type="sibTrans" cxnId="{969AECCF-7021-4DCA-8A2A-5C11E7ABF225}">
      <dgm:prSet/>
      <dgm:spPr/>
      <dgm:t>
        <a:bodyPr/>
        <a:lstStyle/>
        <a:p>
          <a:endParaRPr lang="el-GR"/>
        </a:p>
      </dgm:t>
    </dgm:pt>
    <dgm:pt modelId="{E93A977D-4ED4-4A69-956C-E6F10EF92576}">
      <dgm:prSet phldrT="[Κείμενο]"/>
      <dgm:spPr>
        <a:solidFill>
          <a:srgbClr val="E4FABC"/>
        </a:solidFill>
      </dgm:spPr>
      <dgm:t>
        <a:bodyPr/>
        <a:lstStyle/>
        <a:p>
          <a:pPr algn="l">
            <a:buFont typeface="Symbol" panose="05050102010706020507" pitchFamily="18" charset="2"/>
            <a:buChar char=""/>
          </a:pPr>
          <a:r>
            <a:rPr lang="el-GR" dirty="0"/>
            <a:t>2</a:t>
          </a:r>
          <a:r>
            <a:rPr lang="el-GR" baseline="30000" dirty="0"/>
            <a:t>ο</a:t>
          </a:r>
          <a:r>
            <a:rPr lang="el-GR" dirty="0"/>
            <a:t>. Το εκπαιδευτικό υλικό έχει δημιουργηθεί σύμφωνα με τις αρχές της Πολυμεσικής Μάθησης; </a:t>
          </a:r>
        </a:p>
      </dgm:t>
    </dgm:pt>
    <dgm:pt modelId="{84A1387F-547A-4994-82D8-9EEA533D45BA}" type="parTrans" cxnId="{5AAE9261-8199-4271-B465-1DD629369D45}">
      <dgm:prSet/>
      <dgm:spPr/>
      <dgm:t>
        <a:bodyPr/>
        <a:lstStyle/>
        <a:p>
          <a:endParaRPr lang="el-GR"/>
        </a:p>
      </dgm:t>
    </dgm:pt>
    <dgm:pt modelId="{545BF1FB-E35B-4970-A42C-1577305BA2A7}" type="sibTrans" cxnId="{5AAE9261-8199-4271-B465-1DD629369D45}">
      <dgm:prSet/>
      <dgm:spPr/>
      <dgm:t>
        <a:bodyPr/>
        <a:lstStyle/>
        <a:p>
          <a:endParaRPr lang="el-GR"/>
        </a:p>
      </dgm:t>
    </dgm:pt>
    <dgm:pt modelId="{A8A5A26B-CD57-4821-8CEC-3FC1BED614EF}" type="pres">
      <dgm:prSet presAssocID="{7671316A-481C-4521-949C-C24A05A2367D}" presName="layout" presStyleCnt="0">
        <dgm:presLayoutVars>
          <dgm:chMax/>
          <dgm:chPref/>
          <dgm:dir/>
          <dgm:animOne val="branch"/>
          <dgm:animLvl val="lvl"/>
          <dgm:resizeHandles/>
        </dgm:presLayoutVars>
      </dgm:prSet>
      <dgm:spPr/>
    </dgm:pt>
    <dgm:pt modelId="{2CBB0EFE-309A-4B4D-98C0-EAB0664826B3}" type="pres">
      <dgm:prSet presAssocID="{9C3FE824-B088-4B7F-83A7-2C2964DE518C}" presName="root" presStyleCnt="0">
        <dgm:presLayoutVars>
          <dgm:chMax/>
          <dgm:chPref val="4"/>
        </dgm:presLayoutVars>
      </dgm:prSet>
      <dgm:spPr/>
    </dgm:pt>
    <dgm:pt modelId="{5169FBF9-2319-4608-A9F9-F4956F833CC4}" type="pres">
      <dgm:prSet presAssocID="{9C3FE824-B088-4B7F-83A7-2C2964DE518C}" presName="rootComposite" presStyleCnt="0">
        <dgm:presLayoutVars/>
      </dgm:prSet>
      <dgm:spPr/>
    </dgm:pt>
    <dgm:pt modelId="{07C9F4F4-B8CD-4FCF-AA90-A2EA0F257396}" type="pres">
      <dgm:prSet presAssocID="{9C3FE824-B088-4B7F-83A7-2C2964DE518C}" presName="rootText" presStyleLbl="node0" presStyleIdx="0" presStyleCnt="1">
        <dgm:presLayoutVars>
          <dgm:chMax/>
          <dgm:chPref val="4"/>
        </dgm:presLayoutVars>
      </dgm:prSet>
      <dgm:spPr/>
    </dgm:pt>
    <dgm:pt modelId="{55AC21B5-098F-4A55-AEBB-31ED5D20976E}" type="pres">
      <dgm:prSet presAssocID="{9C3FE824-B088-4B7F-83A7-2C2964DE518C}" presName="childShape" presStyleCnt="0">
        <dgm:presLayoutVars>
          <dgm:chMax val="0"/>
          <dgm:chPref val="0"/>
        </dgm:presLayoutVars>
      </dgm:prSet>
      <dgm:spPr/>
    </dgm:pt>
    <dgm:pt modelId="{5CB66537-D7C9-4DCB-AADE-1E9D1FC14B24}" type="pres">
      <dgm:prSet presAssocID="{B18412D0-899A-493A-8BD0-8903A6955038}" presName="childComposite" presStyleCnt="0">
        <dgm:presLayoutVars>
          <dgm:chMax val="0"/>
          <dgm:chPref val="0"/>
        </dgm:presLayoutVars>
      </dgm:prSet>
      <dgm:spPr/>
    </dgm:pt>
    <dgm:pt modelId="{53E43208-539F-425E-B59A-2187253CB244}" type="pres">
      <dgm:prSet presAssocID="{B18412D0-899A-493A-8BD0-8903A6955038}"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AB75F526-3212-4DAC-A444-3703989371C5}" type="pres">
      <dgm:prSet presAssocID="{B18412D0-899A-493A-8BD0-8903A6955038}" presName="childText" presStyleLbl="lnNode1" presStyleIdx="0" presStyleCnt="2" custLinFactNeighborX="0" custLinFactNeighborY="-2254">
        <dgm:presLayoutVars>
          <dgm:chMax val="0"/>
          <dgm:chPref val="0"/>
          <dgm:bulletEnabled val="1"/>
        </dgm:presLayoutVars>
      </dgm:prSet>
      <dgm:spPr/>
    </dgm:pt>
    <dgm:pt modelId="{C590434C-DD02-4660-9988-9292D1927BEC}" type="pres">
      <dgm:prSet presAssocID="{E93A977D-4ED4-4A69-956C-E6F10EF92576}" presName="childComposite" presStyleCnt="0">
        <dgm:presLayoutVars>
          <dgm:chMax val="0"/>
          <dgm:chPref val="0"/>
        </dgm:presLayoutVars>
      </dgm:prSet>
      <dgm:spPr/>
    </dgm:pt>
    <dgm:pt modelId="{C4FD3F73-F166-4B36-8A41-0E2DF4D0AB43}" type="pres">
      <dgm:prSet presAssocID="{E93A977D-4ED4-4A69-956C-E6F10EF92576}"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Βέλος: Μικρή καμπύλη με συμπαγές γέμισμα"/>
        </a:ext>
      </dgm:extLst>
    </dgm:pt>
    <dgm:pt modelId="{2E2F347D-FF58-4446-829C-8A37CA74595A}" type="pres">
      <dgm:prSet presAssocID="{E93A977D-4ED4-4A69-956C-E6F10EF92576}" presName="childText" presStyleLbl="lnNode1" presStyleIdx="1" presStyleCnt="2">
        <dgm:presLayoutVars>
          <dgm:chMax val="0"/>
          <dgm:chPref val="0"/>
          <dgm:bulletEnabled val="1"/>
        </dgm:presLayoutVars>
      </dgm:prSet>
      <dgm:spPr/>
    </dgm:pt>
  </dgm:ptLst>
  <dgm:cxnLst>
    <dgm:cxn modelId="{5AAE9261-8199-4271-B465-1DD629369D45}" srcId="{9C3FE824-B088-4B7F-83A7-2C2964DE518C}" destId="{E93A977D-4ED4-4A69-956C-E6F10EF92576}" srcOrd="1" destOrd="0" parTransId="{84A1387F-547A-4994-82D8-9EEA533D45BA}" sibTransId="{545BF1FB-E35B-4970-A42C-1577305BA2A7}"/>
    <dgm:cxn modelId="{82196842-B9A5-4889-B9C6-1C485A369BAF}" type="presOf" srcId="{7671316A-481C-4521-949C-C24A05A2367D}" destId="{A8A5A26B-CD57-4821-8CEC-3FC1BED614EF}" srcOrd="0" destOrd="0" presId="urn:microsoft.com/office/officeart/2008/layout/PictureAccentList"/>
    <dgm:cxn modelId="{0433FEC2-4A6F-475D-BC25-8C7B4A732158}" srcId="{7671316A-481C-4521-949C-C24A05A2367D}" destId="{9C3FE824-B088-4B7F-83A7-2C2964DE518C}" srcOrd="0" destOrd="0" parTransId="{124DF9E1-EA5E-48ED-A555-7AB625A77BC6}" sibTransId="{6BF68FED-1CEF-486D-9C1E-A4305A65DB1F}"/>
    <dgm:cxn modelId="{969AECCF-7021-4DCA-8A2A-5C11E7ABF225}" srcId="{9C3FE824-B088-4B7F-83A7-2C2964DE518C}" destId="{B18412D0-899A-493A-8BD0-8903A6955038}" srcOrd="0" destOrd="0" parTransId="{BCEF40DD-A852-4EDA-800B-B8DB9D741577}" sibTransId="{0D8F702E-C8EC-43A4-BB39-C35B4C83785E}"/>
    <dgm:cxn modelId="{A0F4C1D7-801B-4662-B2DC-139B32B595AE}" type="presOf" srcId="{9C3FE824-B088-4B7F-83A7-2C2964DE518C}" destId="{07C9F4F4-B8CD-4FCF-AA90-A2EA0F257396}" srcOrd="0" destOrd="0" presId="urn:microsoft.com/office/officeart/2008/layout/PictureAccentList"/>
    <dgm:cxn modelId="{C37D82E5-22E1-4BBB-8D76-02B0AEF9C375}" type="presOf" srcId="{E93A977D-4ED4-4A69-956C-E6F10EF92576}" destId="{2E2F347D-FF58-4446-829C-8A37CA74595A}" srcOrd="0" destOrd="0" presId="urn:microsoft.com/office/officeart/2008/layout/PictureAccentList"/>
    <dgm:cxn modelId="{D38108FA-341A-464C-9411-DB6BB51C2B6B}" type="presOf" srcId="{B18412D0-899A-493A-8BD0-8903A6955038}" destId="{AB75F526-3212-4DAC-A444-3703989371C5}" srcOrd="0" destOrd="0" presId="urn:microsoft.com/office/officeart/2008/layout/PictureAccentList"/>
    <dgm:cxn modelId="{49B412EC-447D-498A-A8BF-721C5E8E0E69}" type="presParOf" srcId="{A8A5A26B-CD57-4821-8CEC-3FC1BED614EF}" destId="{2CBB0EFE-309A-4B4D-98C0-EAB0664826B3}" srcOrd="0" destOrd="0" presId="urn:microsoft.com/office/officeart/2008/layout/PictureAccentList"/>
    <dgm:cxn modelId="{61056D5C-F6A3-4477-892C-4B0CF44ED5EA}" type="presParOf" srcId="{2CBB0EFE-309A-4B4D-98C0-EAB0664826B3}" destId="{5169FBF9-2319-4608-A9F9-F4956F833CC4}" srcOrd="0" destOrd="0" presId="urn:microsoft.com/office/officeart/2008/layout/PictureAccentList"/>
    <dgm:cxn modelId="{B880BDEB-F4F0-457A-8B50-818BDA22079E}" type="presParOf" srcId="{5169FBF9-2319-4608-A9F9-F4956F833CC4}" destId="{07C9F4F4-B8CD-4FCF-AA90-A2EA0F257396}" srcOrd="0" destOrd="0" presId="urn:microsoft.com/office/officeart/2008/layout/PictureAccentList"/>
    <dgm:cxn modelId="{3CA3F0E7-281D-4189-B826-B5533F726465}" type="presParOf" srcId="{2CBB0EFE-309A-4B4D-98C0-EAB0664826B3}" destId="{55AC21B5-098F-4A55-AEBB-31ED5D20976E}" srcOrd="1" destOrd="0" presId="urn:microsoft.com/office/officeart/2008/layout/PictureAccentList"/>
    <dgm:cxn modelId="{F6855C0B-DDAA-4A87-829F-579E6DBD52CD}" type="presParOf" srcId="{55AC21B5-098F-4A55-AEBB-31ED5D20976E}" destId="{5CB66537-D7C9-4DCB-AADE-1E9D1FC14B24}" srcOrd="0" destOrd="0" presId="urn:microsoft.com/office/officeart/2008/layout/PictureAccentList"/>
    <dgm:cxn modelId="{4C714D30-DD05-47AE-BE62-4F95E5F4F2E5}" type="presParOf" srcId="{5CB66537-D7C9-4DCB-AADE-1E9D1FC14B24}" destId="{53E43208-539F-425E-B59A-2187253CB244}" srcOrd="0" destOrd="0" presId="urn:microsoft.com/office/officeart/2008/layout/PictureAccentList"/>
    <dgm:cxn modelId="{51FDF3F6-F97D-4FF2-851D-C81FD2567019}" type="presParOf" srcId="{5CB66537-D7C9-4DCB-AADE-1E9D1FC14B24}" destId="{AB75F526-3212-4DAC-A444-3703989371C5}" srcOrd="1" destOrd="0" presId="urn:microsoft.com/office/officeart/2008/layout/PictureAccentList"/>
    <dgm:cxn modelId="{E113DD96-7C29-49D7-8564-916FDF0C5D1A}" type="presParOf" srcId="{55AC21B5-098F-4A55-AEBB-31ED5D20976E}" destId="{C590434C-DD02-4660-9988-9292D1927BEC}" srcOrd="1" destOrd="0" presId="urn:microsoft.com/office/officeart/2008/layout/PictureAccentList"/>
    <dgm:cxn modelId="{F961B98B-29B0-4880-818F-ADE803B493E7}" type="presParOf" srcId="{C590434C-DD02-4660-9988-9292D1927BEC}" destId="{C4FD3F73-F166-4B36-8A41-0E2DF4D0AB43}" srcOrd="0" destOrd="0" presId="urn:microsoft.com/office/officeart/2008/layout/PictureAccentList"/>
    <dgm:cxn modelId="{2BA4E45C-D520-4E7D-9805-70780A305587}" type="presParOf" srcId="{C590434C-DD02-4660-9988-9292D1927BEC}" destId="{2E2F347D-FF58-4446-829C-8A37CA74595A}"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671316A-481C-4521-949C-C24A05A2367D}" type="doc">
      <dgm:prSet loTypeId="urn:microsoft.com/office/officeart/2008/layout/PictureAccentList" loCatId="list" qsTypeId="urn:microsoft.com/office/officeart/2005/8/quickstyle/simple3" qsCatId="simple" csTypeId="urn:microsoft.com/office/officeart/2005/8/colors/colorful5" csCatId="colorful" phldr="1"/>
      <dgm:spPr/>
      <dgm:t>
        <a:bodyPr/>
        <a:lstStyle/>
        <a:p>
          <a:endParaRPr lang="el-GR"/>
        </a:p>
      </dgm:t>
    </dgm:pt>
    <dgm:pt modelId="{9C3FE824-B088-4B7F-83A7-2C2964DE518C}">
      <dgm:prSet phldrT="[Κείμενο]" custT="1"/>
      <dgm:spPr>
        <a:solidFill>
          <a:srgbClr val="E9C093"/>
        </a:solidFill>
      </dgm:spPr>
      <dgm:t>
        <a:bodyPr/>
        <a:lstStyle/>
        <a:p>
          <a:pPr algn="l"/>
          <a:r>
            <a:rPr lang="el-GR" sz="3600" dirty="0"/>
            <a:t>Ως προς την αποτελεσματικότητα του </a:t>
          </a:r>
          <a:endParaRPr lang="el-GR" sz="6000" dirty="0"/>
        </a:p>
      </dgm:t>
    </dgm:pt>
    <dgm:pt modelId="{124DF9E1-EA5E-48ED-A555-7AB625A77BC6}" type="parTrans" cxnId="{0433FEC2-4A6F-475D-BC25-8C7B4A732158}">
      <dgm:prSet/>
      <dgm:spPr/>
      <dgm:t>
        <a:bodyPr/>
        <a:lstStyle/>
        <a:p>
          <a:endParaRPr lang="el-GR"/>
        </a:p>
      </dgm:t>
    </dgm:pt>
    <dgm:pt modelId="{6BF68FED-1CEF-486D-9C1E-A4305A65DB1F}" type="sibTrans" cxnId="{0433FEC2-4A6F-475D-BC25-8C7B4A732158}">
      <dgm:prSet/>
      <dgm:spPr/>
      <dgm:t>
        <a:bodyPr/>
        <a:lstStyle/>
        <a:p>
          <a:endParaRPr lang="el-GR"/>
        </a:p>
      </dgm:t>
    </dgm:pt>
    <dgm:pt modelId="{B18412D0-899A-493A-8BD0-8903A6955038}">
      <dgm:prSet phldrT="[Κείμενο]" custT="1"/>
      <dgm:spPr>
        <a:solidFill>
          <a:srgbClr val="BBD3C7"/>
        </a:solidFill>
        <a:ln>
          <a:solidFill>
            <a:srgbClr val="BBD3C7"/>
          </a:solidFill>
        </a:ln>
      </dgm:spPr>
      <dgm:t>
        <a:bodyPr/>
        <a:lstStyle/>
        <a:p>
          <a:pPr algn="l">
            <a:buFont typeface="Symbol" panose="05050102010706020507" pitchFamily="18" charset="2"/>
            <a:buNone/>
          </a:pPr>
          <a:r>
            <a:rPr lang="el-GR" sz="2200" kern="1200" dirty="0">
              <a:solidFill>
                <a:prstClr val="black"/>
              </a:solidFill>
              <a:latin typeface="Calibri" panose="020F0502020204030204"/>
              <a:ea typeface="+mn-ea"/>
              <a:cs typeface="+mn-cs"/>
            </a:rPr>
            <a:t>3</a:t>
          </a:r>
          <a:r>
            <a:rPr lang="el-GR" sz="2200" kern="1200" baseline="30000" dirty="0">
              <a:solidFill>
                <a:prstClr val="black"/>
              </a:solidFill>
              <a:latin typeface="Calibri" panose="020F0502020204030204"/>
              <a:ea typeface="+mn-ea"/>
              <a:cs typeface="+mn-cs"/>
            </a:rPr>
            <a:t>ο</a:t>
          </a:r>
          <a:r>
            <a:rPr lang="el-GR" sz="2200" kern="1200" dirty="0">
              <a:solidFill>
                <a:prstClr val="black"/>
              </a:solidFill>
              <a:latin typeface="Calibri" panose="020F0502020204030204"/>
              <a:ea typeface="+mn-ea"/>
              <a:cs typeface="+mn-cs"/>
            </a:rPr>
            <a:t> Πώς επηρεάζει η εφαρμογή του εκπαιδευτικού υλικού με την τεχνική της ανεστραμμένης τάξης την  κατανόηση των μαθηματικών εννοιών από τους μαθητές;</a:t>
          </a:r>
        </a:p>
      </dgm:t>
    </dgm:pt>
    <dgm:pt modelId="{0D8F702E-C8EC-43A4-BB39-C35B4C83785E}" type="sibTrans" cxnId="{969AECCF-7021-4DCA-8A2A-5C11E7ABF225}">
      <dgm:prSet/>
      <dgm:spPr/>
      <dgm:t>
        <a:bodyPr/>
        <a:lstStyle/>
        <a:p>
          <a:endParaRPr lang="el-GR"/>
        </a:p>
      </dgm:t>
    </dgm:pt>
    <dgm:pt modelId="{BCEF40DD-A852-4EDA-800B-B8DB9D741577}" type="parTrans" cxnId="{969AECCF-7021-4DCA-8A2A-5C11E7ABF225}">
      <dgm:prSet/>
      <dgm:spPr/>
      <dgm:t>
        <a:bodyPr/>
        <a:lstStyle/>
        <a:p>
          <a:endParaRPr lang="el-GR"/>
        </a:p>
      </dgm:t>
    </dgm:pt>
    <dgm:pt modelId="{A8A5A26B-CD57-4821-8CEC-3FC1BED614EF}" type="pres">
      <dgm:prSet presAssocID="{7671316A-481C-4521-949C-C24A05A2367D}" presName="layout" presStyleCnt="0">
        <dgm:presLayoutVars>
          <dgm:chMax/>
          <dgm:chPref/>
          <dgm:dir/>
          <dgm:animOne val="branch"/>
          <dgm:animLvl val="lvl"/>
          <dgm:resizeHandles/>
        </dgm:presLayoutVars>
      </dgm:prSet>
      <dgm:spPr/>
    </dgm:pt>
    <dgm:pt modelId="{2CBB0EFE-309A-4B4D-98C0-EAB0664826B3}" type="pres">
      <dgm:prSet presAssocID="{9C3FE824-B088-4B7F-83A7-2C2964DE518C}" presName="root" presStyleCnt="0">
        <dgm:presLayoutVars>
          <dgm:chMax/>
          <dgm:chPref val="4"/>
        </dgm:presLayoutVars>
      </dgm:prSet>
      <dgm:spPr/>
    </dgm:pt>
    <dgm:pt modelId="{5169FBF9-2319-4608-A9F9-F4956F833CC4}" type="pres">
      <dgm:prSet presAssocID="{9C3FE824-B088-4B7F-83A7-2C2964DE518C}" presName="rootComposite" presStyleCnt="0">
        <dgm:presLayoutVars/>
      </dgm:prSet>
      <dgm:spPr/>
    </dgm:pt>
    <dgm:pt modelId="{07C9F4F4-B8CD-4FCF-AA90-A2EA0F257396}" type="pres">
      <dgm:prSet presAssocID="{9C3FE824-B088-4B7F-83A7-2C2964DE518C}" presName="rootText" presStyleLbl="node0" presStyleIdx="0" presStyleCnt="1" custScaleX="85964" custScaleY="45966" custLinFactNeighborX="2579" custLinFactNeighborY="-49362">
        <dgm:presLayoutVars>
          <dgm:chMax/>
          <dgm:chPref val="4"/>
        </dgm:presLayoutVars>
      </dgm:prSet>
      <dgm:spPr/>
    </dgm:pt>
    <dgm:pt modelId="{55AC21B5-098F-4A55-AEBB-31ED5D20976E}" type="pres">
      <dgm:prSet presAssocID="{9C3FE824-B088-4B7F-83A7-2C2964DE518C}" presName="childShape" presStyleCnt="0">
        <dgm:presLayoutVars>
          <dgm:chMax val="0"/>
          <dgm:chPref val="0"/>
        </dgm:presLayoutVars>
      </dgm:prSet>
      <dgm:spPr/>
    </dgm:pt>
    <dgm:pt modelId="{5CB66537-D7C9-4DCB-AADE-1E9D1FC14B24}" type="pres">
      <dgm:prSet presAssocID="{B18412D0-899A-493A-8BD0-8903A6955038}" presName="childComposite" presStyleCnt="0">
        <dgm:presLayoutVars>
          <dgm:chMax val="0"/>
          <dgm:chPref val="0"/>
        </dgm:presLayoutVars>
      </dgm:prSet>
      <dgm:spPr/>
    </dgm:pt>
    <dgm:pt modelId="{53E43208-539F-425E-B59A-2187253CB244}" type="pres">
      <dgm:prSet presAssocID="{B18412D0-899A-493A-8BD0-8903A6955038}" presName="Image" presStyleLbl="node1" presStyleIdx="0" presStyleCnt="1" custScaleX="65801" custScaleY="69380" custLinFactNeighborX="1686" custLinFactNeighborY="-6291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AB75F526-3212-4DAC-A444-3703989371C5}" type="pres">
      <dgm:prSet presAssocID="{B18412D0-899A-493A-8BD0-8903A6955038}" presName="childText" presStyleLbl="lnNode1" presStyleIdx="0" presStyleCnt="1" custScaleX="99580" custScaleY="59037" custLinFactNeighborX="-3249" custLinFactNeighborY="-62060">
        <dgm:presLayoutVars>
          <dgm:chMax val="0"/>
          <dgm:chPref val="0"/>
          <dgm:bulletEnabled val="1"/>
        </dgm:presLayoutVars>
      </dgm:prSet>
      <dgm:spPr/>
    </dgm:pt>
  </dgm:ptLst>
  <dgm:cxnLst>
    <dgm:cxn modelId="{82196842-B9A5-4889-B9C6-1C485A369BAF}" type="presOf" srcId="{7671316A-481C-4521-949C-C24A05A2367D}" destId="{A8A5A26B-CD57-4821-8CEC-3FC1BED614EF}" srcOrd="0" destOrd="0" presId="urn:microsoft.com/office/officeart/2008/layout/PictureAccentList"/>
    <dgm:cxn modelId="{0433FEC2-4A6F-475D-BC25-8C7B4A732158}" srcId="{7671316A-481C-4521-949C-C24A05A2367D}" destId="{9C3FE824-B088-4B7F-83A7-2C2964DE518C}" srcOrd="0" destOrd="0" parTransId="{124DF9E1-EA5E-48ED-A555-7AB625A77BC6}" sibTransId="{6BF68FED-1CEF-486D-9C1E-A4305A65DB1F}"/>
    <dgm:cxn modelId="{969AECCF-7021-4DCA-8A2A-5C11E7ABF225}" srcId="{9C3FE824-B088-4B7F-83A7-2C2964DE518C}" destId="{B18412D0-899A-493A-8BD0-8903A6955038}" srcOrd="0" destOrd="0" parTransId="{BCEF40DD-A852-4EDA-800B-B8DB9D741577}" sibTransId="{0D8F702E-C8EC-43A4-BB39-C35B4C83785E}"/>
    <dgm:cxn modelId="{A0F4C1D7-801B-4662-B2DC-139B32B595AE}" type="presOf" srcId="{9C3FE824-B088-4B7F-83A7-2C2964DE518C}" destId="{07C9F4F4-B8CD-4FCF-AA90-A2EA0F257396}" srcOrd="0" destOrd="0" presId="urn:microsoft.com/office/officeart/2008/layout/PictureAccentList"/>
    <dgm:cxn modelId="{D38108FA-341A-464C-9411-DB6BB51C2B6B}" type="presOf" srcId="{B18412D0-899A-493A-8BD0-8903A6955038}" destId="{AB75F526-3212-4DAC-A444-3703989371C5}" srcOrd="0" destOrd="0" presId="urn:microsoft.com/office/officeart/2008/layout/PictureAccentList"/>
    <dgm:cxn modelId="{49B412EC-447D-498A-A8BF-721C5E8E0E69}" type="presParOf" srcId="{A8A5A26B-CD57-4821-8CEC-3FC1BED614EF}" destId="{2CBB0EFE-309A-4B4D-98C0-EAB0664826B3}" srcOrd="0" destOrd="0" presId="urn:microsoft.com/office/officeart/2008/layout/PictureAccentList"/>
    <dgm:cxn modelId="{61056D5C-F6A3-4477-892C-4B0CF44ED5EA}" type="presParOf" srcId="{2CBB0EFE-309A-4B4D-98C0-EAB0664826B3}" destId="{5169FBF9-2319-4608-A9F9-F4956F833CC4}" srcOrd="0" destOrd="0" presId="urn:microsoft.com/office/officeart/2008/layout/PictureAccentList"/>
    <dgm:cxn modelId="{B880BDEB-F4F0-457A-8B50-818BDA22079E}" type="presParOf" srcId="{5169FBF9-2319-4608-A9F9-F4956F833CC4}" destId="{07C9F4F4-B8CD-4FCF-AA90-A2EA0F257396}" srcOrd="0" destOrd="0" presId="urn:microsoft.com/office/officeart/2008/layout/PictureAccentList"/>
    <dgm:cxn modelId="{3CA3F0E7-281D-4189-B826-B5533F726465}" type="presParOf" srcId="{2CBB0EFE-309A-4B4D-98C0-EAB0664826B3}" destId="{55AC21B5-098F-4A55-AEBB-31ED5D20976E}" srcOrd="1" destOrd="0" presId="urn:microsoft.com/office/officeart/2008/layout/PictureAccentList"/>
    <dgm:cxn modelId="{F6855C0B-DDAA-4A87-829F-579E6DBD52CD}" type="presParOf" srcId="{55AC21B5-098F-4A55-AEBB-31ED5D20976E}" destId="{5CB66537-D7C9-4DCB-AADE-1E9D1FC14B24}" srcOrd="0" destOrd="0" presId="urn:microsoft.com/office/officeart/2008/layout/PictureAccentList"/>
    <dgm:cxn modelId="{4C714D30-DD05-47AE-BE62-4F95E5F4F2E5}" type="presParOf" srcId="{5CB66537-D7C9-4DCB-AADE-1E9D1FC14B24}" destId="{53E43208-539F-425E-B59A-2187253CB244}" srcOrd="0" destOrd="0" presId="urn:microsoft.com/office/officeart/2008/layout/PictureAccentList"/>
    <dgm:cxn modelId="{51FDF3F6-F97D-4FF2-851D-C81FD2567019}" type="presParOf" srcId="{5CB66537-D7C9-4DCB-AADE-1E9D1FC14B24}" destId="{AB75F526-3212-4DAC-A444-3703989371C5}"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B872D9E-2677-44E6-A542-9AA74D1E303F}"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l-GR"/>
        </a:p>
      </dgm:t>
    </dgm:pt>
    <dgm:pt modelId="{8D5C2C69-DC14-4667-89F5-ECE10B007366}">
      <dgm:prSet phldrT="[Κείμενο]"/>
      <dgm:spPr>
        <a:solidFill>
          <a:srgbClr val="E9C093"/>
        </a:solidFill>
      </dgm:spPr>
      <dgm:t>
        <a:bodyPr/>
        <a:lstStyle/>
        <a:p>
          <a:r>
            <a:rPr lang="el-GR" b="1" dirty="0" err="1">
              <a:solidFill>
                <a:srgbClr val="545457"/>
              </a:solidFill>
            </a:rPr>
            <a:t>ΕξΑε</a:t>
          </a:r>
          <a:endParaRPr lang="el-GR" b="1" dirty="0">
            <a:solidFill>
              <a:srgbClr val="545457"/>
            </a:solidFill>
          </a:endParaRPr>
        </a:p>
      </dgm:t>
    </dgm:pt>
    <dgm:pt modelId="{4ABAC716-27C3-4F08-9CEE-8B2EA260C119}" type="parTrans" cxnId="{B6E64973-BCA7-4E29-8B37-EBFF50CC27F7}">
      <dgm:prSet/>
      <dgm:spPr/>
      <dgm:t>
        <a:bodyPr/>
        <a:lstStyle/>
        <a:p>
          <a:endParaRPr lang="el-GR"/>
        </a:p>
      </dgm:t>
    </dgm:pt>
    <dgm:pt modelId="{D0A9EB3E-C125-49EE-8B8B-8C147B3BB81E}" type="sibTrans" cxnId="{B6E64973-BCA7-4E29-8B37-EBFF50CC27F7}">
      <dgm:prSet/>
      <dgm:spPr/>
      <dgm:t>
        <a:bodyPr/>
        <a:lstStyle/>
        <a:p>
          <a:endParaRPr lang="el-GR"/>
        </a:p>
      </dgm:t>
    </dgm:pt>
    <dgm:pt modelId="{9FD41A5C-AECA-4CF9-A318-21219F4C7154}">
      <dgm:prSet phldrT="[Κείμενο]" custT="1"/>
      <dgm:spPr>
        <a:solidFill>
          <a:schemeClr val="accent3">
            <a:lumMod val="40000"/>
            <a:lumOff val="60000"/>
          </a:schemeClr>
        </a:solidFill>
      </dgm:spPr>
      <dgm:t>
        <a:bodyPr/>
        <a:lstStyle/>
        <a:p>
          <a:pPr marL="0" lvl="0" indent="0" algn="ctr" defTabSz="577850">
            <a:lnSpc>
              <a:spcPct val="90000"/>
            </a:lnSpc>
            <a:spcBef>
              <a:spcPct val="0"/>
            </a:spcBef>
            <a:spcAft>
              <a:spcPct val="35000"/>
            </a:spcAft>
            <a:buClrTx/>
            <a:buSzTx/>
            <a:buFont typeface="Arial" panose="020B0604020202020204" pitchFamily="34" charset="0"/>
            <a:buNone/>
          </a:pPr>
          <a:r>
            <a:rPr lang="el-GR" sz="1300" b="1" kern="1200" dirty="0">
              <a:solidFill>
                <a:srgbClr val="545457"/>
              </a:solidFill>
              <a:latin typeface="Calibri" panose="020F0502020204030204"/>
              <a:ea typeface="+mn-ea"/>
              <a:cs typeface="+mn-cs"/>
            </a:rPr>
            <a:t>Φυσική απόσταση διδάσκοντα διδασκόμενου </a:t>
          </a:r>
          <a:r>
            <a:rPr lang="en-US" sz="1300" b="1" kern="1200" dirty="0">
              <a:solidFill>
                <a:srgbClr val="545457"/>
              </a:solidFill>
              <a:latin typeface="Calibri" panose="020F0502020204030204"/>
              <a:ea typeface="+mn-ea"/>
              <a:cs typeface="+mn-cs"/>
            </a:rPr>
            <a:t>“Holmberg”</a:t>
          </a:r>
          <a:endParaRPr lang="el-GR" sz="1300" b="1" kern="1200" dirty="0">
            <a:solidFill>
              <a:srgbClr val="545457"/>
            </a:solidFill>
            <a:latin typeface="Calibri" panose="020F0502020204030204"/>
            <a:ea typeface="+mn-ea"/>
            <a:cs typeface="+mn-cs"/>
          </a:endParaRPr>
        </a:p>
      </dgm:t>
    </dgm:pt>
    <dgm:pt modelId="{475A08AA-AD83-45D8-8F52-159556799004}" type="parTrans" cxnId="{130706F2-1D30-4EE8-8A0E-4848CC1C35C8}">
      <dgm:prSet/>
      <dgm:spPr/>
      <dgm:t>
        <a:bodyPr/>
        <a:lstStyle/>
        <a:p>
          <a:endParaRPr lang="el-GR"/>
        </a:p>
      </dgm:t>
    </dgm:pt>
    <dgm:pt modelId="{4803C709-9C6D-4EC0-8216-F8F22DD84979}" type="sibTrans" cxnId="{130706F2-1D30-4EE8-8A0E-4848CC1C35C8}">
      <dgm:prSet/>
      <dgm:spPr>
        <a:solidFill>
          <a:schemeClr val="accent1">
            <a:lumMod val="60000"/>
            <a:lumOff val="40000"/>
          </a:schemeClr>
        </a:solidFill>
      </dgm:spPr>
      <dgm:t>
        <a:bodyPr/>
        <a:lstStyle/>
        <a:p>
          <a:endParaRPr lang="el-GR"/>
        </a:p>
      </dgm:t>
    </dgm:pt>
    <dgm:pt modelId="{990A3766-157F-4296-A597-F8FBEDB5B30A}">
      <dgm:prSet phldrT="[Κείμενο]" custT="1"/>
      <dgm:spPr>
        <a:solidFill>
          <a:srgbClr val="A1F5A1"/>
        </a:solidFill>
      </dgm:spPr>
      <dgm:t>
        <a:bodyPr/>
        <a:lstStyle/>
        <a:p>
          <a:r>
            <a:rPr lang="el-GR" sz="1400" b="1" dirty="0">
              <a:solidFill>
                <a:srgbClr val="545457"/>
              </a:solidFill>
            </a:rPr>
            <a:t>Μάθηση ≠ Διδασκαλία</a:t>
          </a:r>
        </a:p>
        <a:p>
          <a:r>
            <a:rPr lang="en-US" sz="1400" b="1" dirty="0">
              <a:solidFill>
                <a:srgbClr val="545457"/>
              </a:solidFill>
            </a:rPr>
            <a:t>“ Moore”</a:t>
          </a:r>
          <a:endParaRPr lang="el-GR" sz="1400" b="1" dirty="0">
            <a:solidFill>
              <a:srgbClr val="545457"/>
            </a:solidFill>
          </a:endParaRPr>
        </a:p>
      </dgm:t>
    </dgm:pt>
    <dgm:pt modelId="{E8A944D6-139E-4166-BB73-555B07C6D599}" type="parTrans" cxnId="{E7336E0A-CC66-4453-9B80-76F0D62FE188}">
      <dgm:prSet/>
      <dgm:spPr/>
      <dgm:t>
        <a:bodyPr/>
        <a:lstStyle/>
        <a:p>
          <a:endParaRPr lang="el-GR"/>
        </a:p>
      </dgm:t>
    </dgm:pt>
    <dgm:pt modelId="{3066DE3F-8721-4D84-89A2-AD8D5DCDC11F}" type="sibTrans" cxnId="{E7336E0A-CC66-4453-9B80-76F0D62FE188}">
      <dgm:prSet/>
      <dgm:spPr>
        <a:solidFill>
          <a:schemeClr val="accent6">
            <a:lumMod val="60000"/>
            <a:lumOff val="40000"/>
          </a:schemeClr>
        </a:solidFill>
      </dgm:spPr>
      <dgm:t>
        <a:bodyPr/>
        <a:lstStyle/>
        <a:p>
          <a:endParaRPr lang="el-GR"/>
        </a:p>
      </dgm:t>
    </dgm:pt>
    <dgm:pt modelId="{42C9F4D9-C75E-4171-B4C6-D3A3ADEC4060}">
      <dgm:prSet phldrT="[Κείμενο]" custT="1"/>
      <dgm:spPr>
        <a:solidFill>
          <a:schemeClr val="accent6">
            <a:lumMod val="40000"/>
            <a:lumOff val="60000"/>
          </a:schemeClr>
        </a:solidFill>
      </dgm:spPr>
      <dgm:t>
        <a:bodyPr/>
        <a:lstStyle/>
        <a:p>
          <a:pPr marL="0" lvl="0" indent="0" algn="ctr" defTabSz="577850">
            <a:lnSpc>
              <a:spcPct val="90000"/>
            </a:lnSpc>
            <a:spcBef>
              <a:spcPct val="0"/>
            </a:spcBef>
            <a:spcAft>
              <a:spcPct val="35000"/>
            </a:spcAft>
            <a:buClrTx/>
            <a:buSzTx/>
            <a:buFont typeface="Arial" panose="020B0604020202020204" pitchFamily="34" charset="0"/>
            <a:buNone/>
          </a:pPr>
          <a:r>
            <a:rPr lang="el-GR" sz="1400" b="1" kern="1200" dirty="0">
              <a:solidFill>
                <a:srgbClr val="545457"/>
              </a:solidFill>
              <a:latin typeface="Calibri" panose="020F0502020204030204"/>
              <a:ea typeface="+mn-ea"/>
              <a:cs typeface="+mn-cs"/>
            </a:rPr>
            <a:t>Αυτονομία-Ανεξαρτησία</a:t>
          </a:r>
          <a:endParaRPr lang="en-US" sz="1400" b="1" kern="1200" dirty="0">
            <a:solidFill>
              <a:srgbClr val="545457"/>
            </a:solidFill>
            <a:latin typeface="Calibri" panose="020F0502020204030204"/>
            <a:ea typeface="+mn-ea"/>
            <a:cs typeface="+mn-cs"/>
          </a:endParaRPr>
        </a:p>
        <a:p>
          <a:pPr marL="0" lvl="0" algn="ctr" defTabSz="577850">
            <a:lnSpc>
              <a:spcPct val="90000"/>
            </a:lnSpc>
            <a:spcBef>
              <a:spcPct val="0"/>
            </a:spcBef>
            <a:spcAft>
              <a:spcPct val="35000"/>
            </a:spcAft>
            <a:buClrTx/>
            <a:buSzTx/>
            <a:buFont typeface="Arial" panose="020B0604020202020204" pitchFamily="34" charset="0"/>
            <a:buChar char="•"/>
          </a:pPr>
          <a:r>
            <a:rPr lang="en-US" sz="1400" b="1" kern="1200" dirty="0">
              <a:solidFill>
                <a:srgbClr val="545457"/>
              </a:solidFill>
            </a:rPr>
            <a:t>“</a:t>
          </a:r>
          <a:r>
            <a:rPr lang="en-US" sz="1400" b="1" kern="1200" dirty="0" err="1">
              <a:solidFill>
                <a:srgbClr val="545457"/>
              </a:solidFill>
            </a:rPr>
            <a:t>Wedemeyer</a:t>
          </a:r>
          <a:r>
            <a:rPr lang="en-US" sz="1400" b="1" kern="1200" dirty="0">
              <a:solidFill>
                <a:srgbClr val="545457"/>
              </a:solidFill>
            </a:rPr>
            <a:t>”</a:t>
          </a:r>
          <a:endParaRPr lang="el-GR" sz="1400" b="1" kern="1200" dirty="0">
            <a:solidFill>
              <a:srgbClr val="545457"/>
            </a:solidFill>
          </a:endParaRPr>
        </a:p>
      </dgm:t>
    </dgm:pt>
    <dgm:pt modelId="{25D28BB2-BE23-43DD-9E1B-269B5B79DEDB}" type="parTrans" cxnId="{A10D2769-18F2-4A04-8F50-D287E1CC2668}">
      <dgm:prSet/>
      <dgm:spPr/>
      <dgm:t>
        <a:bodyPr/>
        <a:lstStyle/>
        <a:p>
          <a:endParaRPr lang="el-GR"/>
        </a:p>
      </dgm:t>
    </dgm:pt>
    <dgm:pt modelId="{062994D0-A077-4BBD-8B58-E0D9440064CE}" type="sibTrans" cxnId="{A10D2769-18F2-4A04-8F50-D287E1CC2668}">
      <dgm:prSet/>
      <dgm:spPr>
        <a:solidFill>
          <a:schemeClr val="accent3">
            <a:lumMod val="40000"/>
            <a:lumOff val="60000"/>
          </a:schemeClr>
        </a:solidFill>
      </dgm:spPr>
      <dgm:t>
        <a:bodyPr/>
        <a:lstStyle/>
        <a:p>
          <a:endParaRPr lang="el-GR"/>
        </a:p>
      </dgm:t>
    </dgm:pt>
    <dgm:pt modelId="{04362BA0-2EB7-4185-9013-67D6128E3DF6}">
      <dgm:prSet custT="1"/>
      <dgm:spPr>
        <a:solidFill>
          <a:schemeClr val="tx2">
            <a:lumMod val="40000"/>
            <a:lumOff val="60000"/>
          </a:schemeClr>
        </a:solidFill>
      </dgm:spPr>
      <dgm:t>
        <a:bodyPr/>
        <a:lstStyle/>
        <a:p>
          <a:pPr marL="0" lvl="0" indent="0" algn="ctr" defTabSz="577850">
            <a:lnSpc>
              <a:spcPct val="90000"/>
            </a:lnSpc>
            <a:spcBef>
              <a:spcPct val="0"/>
            </a:spcBef>
            <a:spcAft>
              <a:spcPct val="35000"/>
            </a:spcAft>
            <a:buClrTx/>
            <a:buSzTx/>
            <a:buFont typeface="Arial" panose="020B0604020202020204" pitchFamily="34" charset="0"/>
            <a:buNone/>
          </a:pPr>
          <a:r>
            <a:rPr lang="el-GR" sz="1400" b="1" kern="1200" dirty="0">
              <a:solidFill>
                <a:srgbClr val="545457"/>
              </a:solidFill>
              <a:latin typeface="Calibri" panose="020F0502020204030204"/>
              <a:ea typeface="+mn-ea"/>
              <a:cs typeface="+mn-cs"/>
            </a:rPr>
            <a:t>Χρήση τεχνολογίας-Παροχή υλικού</a:t>
          </a:r>
          <a:r>
            <a:rPr lang="en-US" sz="1400" b="1" kern="1200" dirty="0">
              <a:solidFill>
                <a:srgbClr val="545457"/>
              </a:solidFill>
              <a:latin typeface="Calibri" panose="020F0502020204030204"/>
              <a:ea typeface="+mn-ea"/>
              <a:cs typeface="+mn-cs"/>
            </a:rPr>
            <a:t> –</a:t>
          </a:r>
          <a:r>
            <a:rPr lang="el-GR" sz="1400" b="1" kern="1200" dirty="0">
              <a:solidFill>
                <a:srgbClr val="545457"/>
              </a:solidFill>
              <a:latin typeface="Calibri" panose="020F0502020204030204"/>
              <a:ea typeface="+mn-ea"/>
              <a:cs typeface="+mn-cs"/>
            </a:rPr>
            <a:t>Επικοινωνία</a:t>
          </a:r>
          <a:r>
            <a:rPr lang="en-US" sz="1400" b="1" kern="1200" dirty="0">
              <a:solidFill>
                <a:srgbClr val="545457"/>
              </a:solidFill>
              <a:latin typeface="Calibri" panose="020F0502020204030204"/>
              <a:ea typeface="+mn-ea"/>
              <a:cs typeface="+mn-cs"/>
            </a:rPr>
            <a:t> “Petters”</a:t>
          </a:r>
          <a:endParaRPr lang="el-GR" sz="1400" b="1" kern="1200" dirty="0">
            <a:solidFill>
              <a:srgbClr val="545457"/>
            </a:solidFill>
            <a:latin typeface="Calibri" panose="020F0502020204030204"/>
            <a:ea typeface="+mn-ea"/>
            <a:cs typeface="+mn-cs"/>
          </a:endParaRPr>
        </a:p>
      </dgm:t>
    </dgm:pt>
    <dgm:pt modelId="{651298D1-6C79-47DE-9CCF-148A2AB8F884}" type="parTrans" cxnId="{C7F90B31-C66B-47D2-9498-807001E6218D}">
      <dgm:prSet/>
      <dgm:spPr/>
      <dgm:t>
        <a:bodyPr/>
        <a:lstStyle/>
        <a:p>
          <a:endParaRPr lang="el-GR"/>
        </a:p>
      </dgm:t>
    </dgm:pt>
    <dgm:pt modelId="{C73D029B-8F42-4370-AD0F-23AF47C1C2B7}" type="sibTrans" cxnId="{C7F90B31-C66B-47D2-9498-807001E6218D}">
      <dgm:prSet/>
      <dgm:spPr>
        <a:solidFill>
          <a:schemeClr val="accent1">
            <a:lumMod val="40000"/>
            <a:lumOff val="60000"/>
          </a:schemeClr>
        </a:solidFill>
      </dgm:spPr>
      <dgm:t>
        <a:bodyPr/>
        <a:lstStyle/>
        <a:p>
          <a:endParaRPr lang="el-GR"/>
        </a:p>
      </dgm:t>
    </dgm:pt>
    <dgm:pt modelId="{F4796B81-4DFD-4F7D-982F-B48A2EDDA62F}" type="pres">
      <dgm:prSet presAssocID="{6B872D9E-2677-44E6-A542-9AA74D1E303F}" presName="Name0" presStyleCnt="0">
        <dgm:presLayoutVars>
          <dgm:chMax val="1"/>
          <dgm:dir/>
          <dgm:animLvl val="ctr"/>
          <dgm:resizeHandles val="exact"/>
        </dgm:presLayoutVars>
      </dgm:prSet>
      <dgm:spPr/>
    </dgm:pt>
    <dgm:pt modelId="{2CFA5558-D589-4969-85B3-27F6DE9FC11F}" type="pres">
      <dgm:prSet presAssocID="{8D5C2C69-DC14-4667-89F5-ECE10B007366}" presName="centerShape" presStyleLbl="node0" presStyleIdx="0" presStyleCnt="1" custScaleX="92576" custScaleY="89866"/>
      <dgm:spPr/>
    </dgm:pt>
    <dgm:pt modelId="{F3C141BF-2200-4876-8F4C-4D3D4BAE9FEA}" type="pres">
      <dgm:prSet presAssocID="{9FD41A5C-AECA-4CF9-A318-21219F4C7154}" presName="node" presStyleLbl="node1" presStyleIdx="0" presStyleCnt="4" custScaleX="152906" custScaleY="142589" custRadScaleRad="99981" custRadScaleInc="4100">
        <dgm:presLayoutVars>
          <dgm:bulletEnabled val="1"/>
        </dgm:presLayoutVars>
      </dgm:prSet>
      <dgm:spPr/>
    </dgm:pt>
    <dgm:pt modelId="{9124BCAD-1A88-484E-8783-8D5587309A07}" type="pres">
      <dgm:prSet presAssocID="{9FD41A5C-AECA-4CF9-A318-21219F4C7154}" presName="dummy" presStyleCnt="0"/>
      <dgm:spPr/>
    </dgm:pt>
    <dgm:pt modelId="{F80C15D1-BD4D-4242-AD87-CD8DD4EA0205}" type="pres">
      <dgm:prSet presAssocID="{4803C709-9C6D-4EC0-8216-F8F22DD84979}" presName="sibTrans" presStyleLbl="sibTrans2D1" presStyleIdx="0" presStyleCnt="4"/>
      <dgm:spPr/>
    </dgm:pt>
    <dgm:pt modelId="{60376198-0A42-40DC-829C-0D8DDA4A4A99}" type="pres">
      <dgm:prSet presAssocID="{04362BA0-2EB7-4185-9013-67D6128E3DF6}" presName="node" presStyleLbl="node1" presStyleIdx="1" presStyleCnt="4" custScaleX="154803" custScaleY="141587" custRadScaleRad="102156" custRadScaleInc="-3834">
        <dgm:presLayoutVars>
          <dgm:bulletEnabled val="1"/>
        </dgm:presLayoutVars>
      </dgm:prSet>
      <dgm:spPr/>
    </dgm:pt>
    <dgm:pt modelId="{834820C2-12DE-469B-BC65-ADB57FA5AA9A}" type="pres">
      <dgm:prSet presAssocID="{04362BA0-2EB7-4185-9013-67D6128E3DF6}" presName="dummy" presStyleCnt="0"/>
      <dgm:spPr/>
    </dgm:pt>
    <dgm:pt modelId="{DB70D739-FDF8-46D9-8E7D-3471CED2D2CA}" type="pres">
      <dgm:prSet presAssocID="{C73D029B-8F42-4370-AD0F-23AF47C1C2B7}" presName="sibTrans" presStyleLbl="sibTrans2D1" presStyleIdx="1" presStyleCnt="4"/>
      <dgm:spPr/>
    </dgm:pt>
    <dgm:pt modelId="{6279C5AF-9390-497D-88F6-296F398A2DE6}" type="pres">
      <dgm:prSet presAssocID="{990A3766-157F-4296-A597-F8FBEDB5B30A}" presName="node" presStyleLbl="node1" presStyleIdx="2" presStyleCnt="4" custScaleX="137991" custScaleY="131747" custRadScaleRad="100824">
        <dgm:presLayoutVars>
          <dgm:bulletEnabled val="1"/>
        </dgm:presLayoutVars>
      </dgm:prSet>
      <dgm:spPr/>
    </dgm:pt>
    <dgm:pt modelId="{27E9C003-3B9E-4457-9892-01B4A6B9E5A7}" type="pres">
      <dgm:prSet presAssocID="{990A3766-157F-4296-A597-F8FBEDB5B30A}" presName="dummy" presStyleCnt="0"/>
      <dgm:spPr/>
    </dgm:pt>
    <dgm:pt modelId="{E288E51D-F7B3-4F77-8781-E55F69BCE68F}" type="pres">
      <dgm:prSet presAssocID="{3066DE3F-8721-4D84-89A2-AD8D5DCDC11F}" presName="sibTrans" presStyleLbl="sibTrans2D1" presStyleIdx="2" presStyleCnt="4" custLinFactNeighborX="724"/>
      <dgm:spPr/>
    </dgm:pt>
    <dgm:pt modelId="{F3872C03-FECC-4226-9A8D-87F4F845929A}" type="pres">
      <dgm:prSet presAssocID="{42C9F4D9-C75E-4171-B4C6-D3A3ADEC4060}" presName="node" presStyleLbl="node1" presStyleIdx="3" presStyleCnt="4" custScaleX="157704" custScaleY="139451" custRadScaleRad="98566" custRadScaleInc="-9345">
        <dgm:presLayoutVars>
          <dgm:bulletEnabled val="1"/>
        </dgm:presLayoutVars>
      </dgm:prSet>
      <dgm:spPr/>
    </dgm:pt>
    <dgm:pt modelId="{E1C79A4F-6959-4227-9C77-574350564C44}" type="pres">
      <dgm:prSet presAssocID="{42C9F4D9-C75E-4171-B4C6-D3A3ADEC4060}" presName="dummy" presStyleCnt="0"/>
      <dgm:spPr/>
    </dgm:pt>
    <dgm:pt modelId="{22646A11-B10F-413E-A4DB-48A6378450B7}" type="pres">
      <dgm:prSet presAssocID="{062994D0-A077-4BBD-8B58-E0D9440064CE}" presName="sibTrans" presStyleLbl="sibTrans2D1" presStyleIdx="3" presStyleCnt="4" custLinFactNeighborX="679" custLinFactNeighborY="-1249"/>
      <dgm:spPr/>
    </dgm:pt>
  </dgm:ptLst>
  <dgm:cxnLst>
    <dgm:cxn modelId="{E7336E0A-CC66-4453-9B80-76F0D62FE188}" srcId="{8D5C2C69-DC14-4667-89F5-ECE10B007366}" destId="{990A3766-157F-4296-A597-F8FBEDB5B30A}" srcOrd="2" destOrd="0" parTransId="{E8A944D6-139E-4166-BB73-555B07C6D599}" sibTransId="{3066DE3F-8721-4D84-89A2-AD8D5DCDC11F}"/>
    <dgm:cxn modelId="{A7AD1314-8092-4968-A2BF-A2573AE36FEB}" type="presOf" srcId="{C73D029B-8F42-4370-AD0F-23AF47C1C2B7}" destId="{DB70D739-FDF8-46D9-8E7D-3471CED2D2CA}" srcOrd="0" destOrd="0" presId="urn:microsoft.com/office/officeart/2005/8/layout/radial6"/>
    <dgm:cxn modelId="{2E82421B-4ED1-45E1-9F2F-183809C39E57}" type="presOf" srcId="{42C9F4D9-C75E-4171-B4C6-D3A3ADEC4060}" destId="{F3872C03-FECC-4226-9A8D-87F4F845929A}" srcOrd="0" destOrd="0" presId="urn:microsoft.com/office/officeart/2005/8/layout/radial6"/>
    <dgm:cxn modelId="{8D783E23-4795-44FB-9F43-6A64BEE0E383}" type="presOf" srcId="{9FD41A5C-AECA-4CF9-A318-21219F4C7154}" destId="{F3C141BF-2200-4876-8F4C-4D3D4BAE9FEA}" srcOrd="0" destOrd="0" presId="urn:microsoft.com/office/officeart/2005/8/layout/radial6"/>
    <dgm:cxn modelId="{E4732F2A-B7DC-40F4-AC3E-A0E3F1DF5FEA}" type="presOf" srcId="{990A3766-157F-4296-A597-F8FBEDB5B30A}" destId="{6279C5AF-9390-497D-88F6-296F398A2DE6}" srcOrd="0" destOrd="0" presId="urn:microsoft.com/office/officeart/2005/8/layout/radial6"/>
    <dgm:cxn modelId="{C7F90B31-C66B-47D2-9498-807001E6218D}" srcId="{8D5C2C69-DC14-4667-89F5-ECE10B007366}" destId="{04362BA0-2EB7-4185-9013-67D6128E3DF6}" srcOrd="1" destOrd="0" parTransId="{651298D1-6C79-47DE-9CCF-148A2AB8F884}" sibTransId="{C73D029B-8F42-4370-AD0F-23AF47C1C2B7}"/>
    <dgm:cxn modelId="{0B8B305F-B256-4A2A-A854-14E4D1427F98}" type="presOf" srcId="{04362BA0-2EB7-4185-9013-67D6128E3DF6}" destId="{60376198-0A42-40DC-829C-0D8DDA4A4A99}" srcOrd="0" destOrd="0" presId="urn:microsoft.com/office/officeart/2005/8/layout/radial6"/>
    <dgm:cxn modelId="{A10D2769-18F2-4A04-8F50-D287E1CC2668}" srcId="{8D5C2C69-DC14-4667-89F5-ECE10B007366}" destId="{42C9F4D9-C75E-4171-B4C6-D3A3ADEC4060}" srcOrd="3" destOrd="0" parTransId="{25D28BB2-BE23-43DD-9E1B-269B5B79DEDB}" sibTransId="{062994D0-A077-4BBD-8B58-E0D9440064CE}"/>
    <dgm:cxn modelId="{B6E64973-BCA7-4E29-8B37-EBFF50CC27F7}" srcId="{6B872D9E-2677-44E6-A542-9AA74D1E303F}" destId="{8D5C2C69-DC14-4667-89F5-ECE10B007366}" srcOrd="0" destOrd="0" parTransId="{4ABAC716-27C3-4F08-9CEE-8B2EA260C119}" sibTransId="{D0A9EB3E-C125-49EE-8B8B-8C147B3BB81E}"/>
    <dgm:cxn modelId="{BF6CFA59-00C9-4632-B567-FD0AF10A6177}" type="presOf" srcId="{8D5C2C69-DC14-4667-89F5-ECE10B007366}" destId="{2CFA5558-D589-4969-85B3-27F6DE9FC11F}" srcOrd="0" destOrd="0" presId="urn:microsoft.com/office/officeart/2005/8/layout/radial6"/>
    <dgm:cxn modelId="{DCE04D7B-E962-4257-A0A9-F2E68CD26FA7}" type="presOf" srcId="{6B872D9E-2677-44E6-A542-9AA74D1E303F}" destId="{F4796B81-4DFD-4F7D-982F-B48A2EDDA62F}" srcOrd="0" destOrd="0" presId="urn:microsoft.com/office/officeart/2005/8/layout/radial6"/>
    <dgm:cxn modelId="{2797817B-E286-4835-A30D-BE938C2B6499}" type="presOf" srcId="{3066DE3F-8721-4D84-89A2-AD8D5DCDC11F}" destId="{E288E51D-F7B3-4F77-8781-E55F69BCE68F}" srcOrd="0" destOrd="0" presId="urn:microsoft.com/office/officeart/2005/8/layout/radial6"/>
    <dgm:cxn modelId="{428CA9AC-1880-483F-AEF9-BC9338DDFA16}" type="presOf" srcId="{062994D0-A077-4BBD-8B58-E0D9440064CE}" destId="{22646A11-B10F-413E-A4DB-48A6378450B7}" srcOrd="0" destOrd="0" presId="urn:microsoft.com/office/officeart/2005/8/layout/radial6"/>
    <dgm:cxn modelId="{797CD5AD-9242-45FD-8BF3-83B93951D9CD}" type="presOf" srcId="{4803C709-9C6D-4EC0-8216-F8F22DD84979}" destId="{F80C15D1-BD4D-4242-AD87-CD8DD4EA0205}" srcOrd="0" destOrd="0" presId="urn:microsoft.com/office/officeart/2005/8/layout/radial6"/>
    <dgm:cxn modelId="{130706F2-1D30-4EE8-8A0E-4848CC1C35C8}" srcId="{8D5C2C69-DC14-4667-89F5-ECE10B007366}" destId="{9FD41A5C-AECA-4CF9-A318-21219F4C7154}" srcOrd="0" destOrd="0" parTransId="{475A08AA-AD83-45D8-8F52-159556799004}" sibTransId="{4803C709-9C6D-4EC0-8216-F8F22DD84979}"/>
    <dgm:cxn modelId="{12DAC016-4240-487E-A443-A100285239D8}" type="presParOf" srcId="{F4796B81-4DFD-4F7D-982F-B48A2EDDA62F}" destId="{2CFA5558-D589-4969-85B3-27F6DE9FC11F}" srcOrd="0" destOrd="0" presId="urn:microsoft.com/office/officeart/2005/8/layout/radial6"/>
    <dgm:cxn modelId="{20F8ABED-3951-4EAF-9FF2-F5ACE18BBE92}" type="presParOf" srcId="{F4796B81-4DFD-4F7D-982F-B48A2EDDA62F}" destId="{F3C141BF-2200-4876-8F4C-4D3D4BAE9FEA}" srcOrd="1" destOrd="0" presId="urn:microsoft.com/office/officeart/2005/8/layout/radial6"/>
    <dgm:cxn modelId="{BBE79DB0-2A75-4B12-A95D-1859EA2FDA73}" type="presParOf" srcId="{F4796B81-4DFD-4F7D-982F-B48A2EDDA62F}" destId="{9124BCAD-1A88-484E-8783-8D5587309A07}" srcOrd="2" destOrd="0" presId="urn:microsoft.com/office/officeart/2005/8/layout/radial6"/>
    <dgm:cxn modelId="{AB1FD453-69A5-4543-90FB-DAD92E34827E}" type="presParOf" srcId="{F4796B81-4DFD-4F7D-982F-B48A2EDDA62F}" destId="{F80C15D1-BD4D-4242-AD87-CD8DD4EA0205}" srcOrd="3" destOrd="0" presId="urn:microsoft.com/office/officeart/2005/8/layout/radial6"/>
    <dgm:cxn modelId="{BEE480B7-2E89-4B7D-8A65-7E6517855CD2}" type="presParOf" srcId="{F4796B81-4DFD-4F7D-982F-B48A2EDDA62F}" destId="{60376198-0A42-40DC-829C-0D8DDA4A4A99}" srcOrd="4" destOrd="0" presId="urn:microsoft.com/office/officeart/2005/8/layout/radial6"/>
    <dgm:cxn modelId="{5C3EFE79-3338-41F9-9BB9-7398F71B1F6A}" type="presParOf" srcId="{F4796B81-4DFD-4F7D-982F-B48A2EDDA62F}" destId="{834820C2-12DE-469B-BC65-ADB57FA5AA9A}" srcOrd="5" destOrd="0" presId="urn:microsoft.com/office/officeart/2005/8/layout/radial6"/>
    <dgm:cxn modelId="{FFD4FC83-C1AC-45A1-9828-13B2ECA4CF77}" type="presParOf" srcId="{F4796B81-4DFD-4F7D-982F-B48A2EDDA62F}" destId="{DB70D739-FDF8-46D9-8E7D-3471CED2D2CA}" srcOrd="6" destOrd="0" presId="urn:microsoft.com/office/officeart/2005/8/layout/radial6"/>
    <dgm:cxn modelId="{2E2C287F-F747-4E71-9FA3-92ECAD5C61BE}" type="presParOf" srcId="{F4796B81-4DFD-4F7D-982F-B48A2EDDA62F}" destId="{6279C5AF-9390-497D-88F6-296F398A2DE6}" srcOrd="7" destOrd="0" presId="urn:microsoft.com/office/officeart/2005/8/layout/radial6"/>
    <dgm:cxn modelId="{C60E6624-FDAF-4772-8D10-BDE247755877}" type="presParOf" srcId="{F4796B81-4DFD-4F7D-982F-B48A2EDDA62F}" destId="{27E9C003-3B9E-4457-9892-01B4A6B9E5A7}" srcOrd="8" destOrd="0" presId="urn:microsoft.com/office/officeart/2005/8/layout/radial6"/>
    <dgm:cxn modelId="{AD5648EE-343A-47A8-A2B1-34FDB994AECF}" type="presParOf" srcId="{F4796B81-4DFD-4F7D-982F-B48A2EDDA62F}" destId="{E288E51D-F7B3-4F77-8781-E55F69BCE68F}" srcOrd="9" destOrd="0" presId="urn:microsoft.com/office/officeart/2005/8/layout/radial6"/>
    <dgm:cxn modelId="{BE5AB413-E49E-48A4-B587-7D83189FC221}" type="presParOf" srcId="{F4796B81-4DFD-4F7D-982F-B48A2EDDA62F}" destId="{F3872C03-FECC-4226-9A8D-87F4F845929A}" srcOrd="10" destOrd="0" presId="urn:microsoft.com/office/officeart/2005/8/layout/radial6"/>
    <dgm:cxn modelId="{1DB947CE-2B2F-4F22-9DB3-99440DCFE8F7}" type="presParOf" srcId="{F4796B81-4DFD-4F7D-982F-B48A2EDDA62F}" destId="{E1C79A4F-6959-4227-9C77-574350564C44}" srcOrd="11" destOrd="0" presId="urn:microsoft.com/office/officeart/2005/8/layout/radial6"/>
    <dgm:cxn modelId="{CDDDAEE0-22D5-44B7-9D3E-CFCF6EDDEB19}" type="presParOf" srcId="{F4796B81-4DFD-4F7D-982F-B48A2EDDA62F}" destId="{22646A11-B10F-413E-A4DB-48A6378450B7}"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872D9E-2677-44E6-A542-9AA74D1E303F}"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l-GR"/>
        </a:p>
      </dgm:t>
    </dgm:pt>
    <dgm:pt modelId="{8D5C2C69-DC14-4667-89F5-ECE10B007366}">
      <dgm:prSet phldrT="[Κείμενο]" custT="1"/>
      <dgm:spPr>
        <a:solidFill>
          <a:srgbClr val="E9C093"/>
        </a:solidFill>
      </dgm:spPr>
      <dgm:t>
        <a:bodyPr/>
        <a:lstStyle/>
        <a:p>
          <a:r>
            <a:rPr lang="el-GR" sz="1800" b="1" dirty="0">
              <a:solidFill>
                <a:srgbClr val="545457"/>
              </a:solidFill>
            </a:rPr>
            <a:t>Εκπαιδευτικό υλικό</a:t>
          </a:r>
        </a:p>
      </dgm:t>
    </dgm:pt>
    <dgm:pt modelId="{4ABAC716-27C3-4F08-9CEE-8B2EA260C119}" type="parTrans" cxnId="{B6E64973-BCA7-4E29-8B37-EBFF50CC27F7}">
      <dgm:prSet/>
      <dgm:spPr/>
      <dgm:t>
        <a:bodyPr/>
        <a:lstStyle/>
        <a:p>
          <a:endParaRPr lang="el-GR"/>
        </a:p>
      </dgm:t>
    </dgm:pt>
    <dgm:pt modelId="{D0A9EB3E-C125-49EE-8B8B-8C147B3BB81E}" type="sibTrans" cxnId="{B6E64973-BCA7-4E29-8B37-EBFF50CC27F7}">
      <dgm:prSet/>
      <dgm:spPr/>
      <dgm:t>
        <a:bodyPr/>
        <a:lstStyle/>
        <a:p>
          <a:endParaRPr lang="el-GR"/>
        </a:p>
      </dgm:t>
    </dgm:pt>
    <dgm:pt modelId="{9FD41A5C-AECA-4CF9-A318-21219F4C7154}">
      <dgm:prSet phldrT="[Κείμενο]" custT="1"/>
      <dgm:spPr>
        <a:solidFill>
          <a:schemeClr val="accent3">
            <a:lumMod val="40000"/>
            <a:lumOff val="60000"/>
          </a:schemeClr>
        </a:solidFill>
      </dgm:spPr>
      <dgm:t>
        <a:bodyPr/>
        <a:lstStyle/>
        <a:p>
          <a:r>
            <a:rPr lang="el-GR" sz="1500" b="1" dirty="0">
              <a:solidFill>
                <a:srgbClr val="545457"/>
              </a:solidFill>
            </a:rPr>
            <a:t>Σύνολο αρχών μάθησης και διδασκαλίας</a:t>
          </a:r>
        </a:p>
      </dgm:t>
    </dgm:pt>
    <dgm:pt modelId="{475A08AA-AD83-45D8-8F52-159556799004}" type="parTrans" cxnId="{130706F2-1D30-4EE8-8A0E-4848CC1C35C8}">
      <dgm:prSet/>
      <dgm:spPr/>
      <dgm:t>
        <a:bodyPr/>
        <a:lstStyle/>
        <a:p>
          <a:endParaRPr lang="el-GR"/>
        </a:p>
      </dgm:t>
    </dgm:pt>
    <dgm:pt modelId="{4803C709-9C6D-4EC0-8216-F8F22DD84979}" type="sibTrans" cxnId="{130706F2-1D30-4EE8-8A0E-4848CC1C35C8}">
      <dgm:prSet/>
      <dgm:spPr>
        <a:solidFill>
          <a:schemeClr val="accent1">
            <a:lumMod val="60000"/>
            <a:lumOff val="40000"/>
          </a:schemeClr>
        </a:solidFill>
      </dgm:spPr>
      <dgm:t>
        <a:bodyPr/>
        <a:lstStyle/>
        <a:p>
          <a:endParaRPr lang="el-GR"/>
        </a:p>
      </dgm:t>
    </dgm:pt>
    <dgm:pt modelId="{77C3BEDC-4E91-4E37-842D-2D3D328953B9}">
      <dgm:prSet phldrT="[Κείμενο]" custT="1"/>
      <dgm:spPr/>
      <dgm:t>
        <a:bodyPr/>
        <a:lstStyle/>
        <a:p>
          <a:r>
            <a:rPr lang="el-GR" sz="1600" b="1" dirty="0">
              <a:solidFill>
                <a:srgbClr val="545457"/>
              </a:solidFill>
            </a:rPr>
            <a:t>Ποικιλία μέσων</a:t>
          </a:r>
        </a:p>
      </dgm:t>
    </dgm:pt>
    <dgm:pt modelId="{CBB928B6-E65B-42DE-A983-BFB9E68552A3}" type="parTrans" cxnId="{3303C219-2DD3-48D1-A5F5-22371721B0E7}">
      <dgm:prSet/>
      <dgm:spPr/>
      <dgm:t>
        <a:bodyPr/>
        <a:lstStyle/>
        <a:p>
          <a:endParaRPr lang="el-GR"/>
        </a:p>
      </dgm:t>
    </dgm:pt>
    <dgm:pt modelId="{ABBB364E-5E3B-4E4C-89B5-35336BF3D99E}" type="sibTrans" cxnId="{3303C219-2DD3-48D1-A5F5-22371721B0E7}">
      <dgm:prSet/>
      <dgm:spPr/>
      <dgm:t>
        <a:bodyPr/>
        <a:lstStyle/>
        <a:p>
          <a:endParaRPr lang="el-GR"/>
        </a:p>
      </dgm:t>
    </dgm:pt>
    <dgm:pt modelId="{990A3766-157F-4296-A597-F8FBEDB5B30A}">
      <dgm:prSet phldrT="[Κείμενο]" custT="1"/>
      <dgm:spPr>
        <a:solidFill>
          <a:srgbClr val="A1F5A1"/>
        </a:solidFill>
      </dgm:spPr>
      <dgm:t>
        <a:bodyPr/>
        <a:lstStyle/>
        <a:p>
          <a:pPr marL="0" lvl="0" indent="0" algn="ctr" defTabSz="577850">
            <a:lnSpc>
              <a:spcPct val="90000"/>
            </a:lnSpc>
            <a:spcBef>
              <a:spcPct val="0"/>
            </a:spcBef>
            <a:spcAft>
              <a:spcPct val="35000"/>
            </a:spcAft>
            <a:buNone/>
          </a:pPr>
          <a:r>
            <a:rPr lang="el-GR" sz="1600" b="1" kern="1200" dirty="0">
              <a:solidFill>
                <a:srgbClr val="545457"/>
              </a:solidFill>
              <a:latin typeface="Calibri" panose="020F0502020204030204"/>
              <a:ea typeface="+mn-ea"/>
              <a:cs typeface="+mn-cs"/>
            </a:rPr>
            <a:t>Ταξινομία </a:t>
          </a:r>
          <a:r>
            <a:rPr lang="en-US" sz="1600" b="1" kern="1200" dirty="0">
              <a:solidFill>
                <a:srgbClr val="545457"/>
              </a:solidFill>
              <a:latin typeface="Calibri" panose="020F0502020204030204"/>
              <a:ea typeface="+mn-ea"/>
              <a:cs typeface="+mn-cs"/>
            </a:rPr>
            <a:t>West- </a:t>
          </a:r>
          <a:r>
            <a:rPr lang="el-GR" sz="1600" b="1" kern="1200" dirty="0">
              <a:solidFill>
                <a:srgbClr val="545457"/>
              </a:solidFill>
              <a:latin typeface="Calibri" panose="020F0502020204030204"/>
              <a:ea typeface="+mn-ea"/>
              <a:cs typeface="+mn-cs"/>
            </a:rPr>
            <a:t>Λιοναράκη</a:t>
          </a:r>
        </a:p>
      </dgm:t>
    </dgm:pt>
    <dgm:pt modelId="{E8A944D6-139E-4166-BB73-555B07C6D599}" type="parTrans" cxnId="{E7336E0A-CC66-4453-9B80-76F0D62FE188}">
      <dgm:prSet/>
      <dgm:spPr/>
      <dgm:t>
        <a:bodyPr/>
        <a:lstStyle/>
        <a:p>
          <a:endParaRPr lang="el-GR"/>
        </a:p>
      </dgm:t>
    </dgm:pt>
    <dgm:pt modelId="{3066DE3F-8721-4D84-89A2-AD8D5DCDC11F}" type="sibTrans" cxnId="{E7336E0A-CC66-4453-9B80-76F0D62FE188}">
      <dgm:prSet/>
      <dgm:spPr>
        <a:solidFill>
          <a:schemeClr val="accent6">
            <a:lumMod val="60000"/>
            <a:lumOff val="40000"/>
          </a:schemeClr>
        </a:solidFill>
      </dgm:spPr>
      <dgm:t>
        <a:bodyPr/>
        <a:lstStyle/>
        <a:p>
          <a:endParaRPr lang="el-GR"/>
        </a:p>
      </dgm:t>
    </dgm:pt>
    <dgm:pt modelId="{42C9F4D9-C75E-4171-B4C6-D3A3ADEC4060}">
      <dgm:prSet phldrT="[Κείμενο]" custT="1"/>
      <dgm:spPr>
        <a:solidFill>
          <a:schemeClr val="accent6">
            <a:lumMod val="40000"/>
            <a:lumOff val="60000"/>
          </a:schemeClr>
        </a:solidFill>
      </dgm:spPr>
      <dgm:t>
        <a:bodyPr/>
        <a:lstStyle/>
        <a:p>
          <a:r>
            <a:rPr lang="el-GR" sz="1600" b="1" dirty="0">
              <a:solidFill>
                <a:srgbClr val="545457"/>
              </a:solidFill>
            </a:rPr>
            <a:t>Αρχές</a:t>
          </a:r>
          <a:r>
            <a:rPr lang="el-GR" sz="1600" b="1" baseline="0" dirty="0">
              <a:solidFill>
                <a:srgbClr val="545457"/>
              </a:solidFill>
            </a:rPr>
            <a:t> Πολυμεσικής μάθησης</a:t>
          </a:r>
        </a:p>
        <a:p>
          <a:r>
            <a:rPr lang="en-US" sz="1600" b="1" baseline="0" dirty="0">
              <a:solidFill>
                <a:srgbClr val="545457"/>
              </a:solidFill>
            </a:rPr>
            <a:t>Mayer</a:t>
          </a:r>
          <a:r>
            <a:rPr lang="el-GR" sz="1600" b="1" baseline="0" dirty="0">
              <a:solidFill>
                <a:srgbClr val="545457"/>
              </a:solidFill>
            </a:rPr>
            <a:t> </a:t>
          </a:r>
          <a:endParaRPr lang="el-GR" sz="1600" b="1" dirty="0">
            <a:solidFill>
              <a:srgbClr val="545457"/>
            </a:solidFill>
          </a:endParaRPr>
        </a:p>
      </dgm:t>
    </dgm:pt>
    <dgm:pt modelId="{25D28BB2-BE23-43DD-9E1B-269B5B79DEDB}" type="parTrans" cxnId="{A10D2769-18F2-4A04-8F50-D287E1CC2668}">
      <dgm:prSet/>
      <dgm:spPr/>
      <dgm:t>
        <a:bodyPr/>
        <a:lstStyle/>
        <a:p>
          <a:endParaRPr lang="el-GR"/>
        </a:p>
      </dgm:t>
    </dgm:pt>
    <dgm:pt modelId="{062994D0-A077-4BBD-8B58-E0D9440064CE}" type="sibTrans" cxnId="{A10D2769-18F2-4A04-8F50-D287E1CC2668}">
      <dgm:prSet/>
      <dgm:spPr>
        <a:solidFill>
          <a:schemeClr val="accent3">
            <a:lumMod val="40000"/>
            <a:lumOff val="60000"/>
          </a:schemeClr>
        </a:solidFill>
      </dgm:spPr>
      <dgm:t>
        <a:bodyPr/>
        <a:lstStyle/>
        <a:p>
          <a:endParaRPr lang="el-GR"/>
        </a:p>
      </dgm:t>
    </dgm:pt>
    <dgm:pt modelId="{04362BA0-2EB7-4185-9013-67D6128E3DF6}">
      <dgm:prSet custT="1"/>
      <dgm:spPr>
        <a:solidFill>
          <a:schemeClr val="tx2">
            <a:lumMod val="40000"/>
            <a:lumOff val="60000"/>
          </a:schemeClr>
        </a:solidFill>
      </dgm:spPr>
      <dgm:t>
        <a:bodyPr/>
        <a:lstStyle/>
        <a:p>
          <a:r>
            <a:rPr lang="el-GR" sz="1400" b="1" kern="1200" dirty="0">
              <a:solidFill>
                <a:srgbClr val="545457"/>
              </a:solidFill>
            </a:rPr>
            <a:t>Κυρίαρχο ρόλο  Ο διδάσκων υποστηρικτής</a:t>
          </a:r>
          <a:endParaRPr lang="el-GR" sz="1400" b="1" kern="1200" baseline="0" dirty="0">
            <a:solidFill>
              <a:srgbClr val="545457"/>
            </a:solidFill>
            <a:latin typeface="Calibri" panose="020F0502020204030204"/>
            <a:ea typeface="+mn-ea"/>
            <a:cs typeface="+mn-cs"/>
          </a:endParaRPr>
        </a:p>
      </dgm:t>
    </dgm:pt>
    <dgm:pt modelId="{651298D1-6C79-47DE-9CCF-148A2AB8F884}" type="parTrans" cxnId="{C7F90B31-C66B-47D2-9498-807001E6218D}">
      <dgm:prSet/>
      <dgm:spPr/>
      <dgm:t>
        <a:bodyPr/>
        <a:lstStyle/>
        <a:p>
          <a:endParaRPr lang="el-GR"/>
        </a:p>
      </dgm:t>
    </dgm:pt>
    <dgm:pt modelId="{C73D029B-8F42-4370-AD0F-23AF47C1C2B7}" type="sibTrans" cxnId="{C7F90B31-C66B-47D2-9498-807001E6218D}">
      <dgm:prSet/>
      <dgm:spPr>
        <a:solidFill>
          <a:schemeClr val="accent1">
            <a:lumMod val="40000"/>
            <a:lumOff val="60000"/>
          </a:schemeClr>
        </a:solidFill>
      </dgm:spPr>
      <dgm:t>
        <a:bodyPr/>
        <a:lstStyle/>
        <a:p>
          <a:endParaRPr lang="el-GR"/>
        </a:p>
      </dgm:t>
    </dgm:pt>
    <dgm:pt modelId="{F4796B81-4DFD-4F7D-982F-B48A2EDDA62F}" type="pres">
      <dgm:prSet presAssocID="{6B872D9E-2677-44E6-A542-9AA74D1E303F}" presName="Name0" presStyleCnt="0">
        <dgm:presLayoutVars>
          <dgm:chMax val="1"/>
          <dgm:dir/>
          <dgm:animLvl val="ctr"/>
          <dgm:resizeHandles val="exact"/>
        </dgm:presLayoutVars>
      </dgm:prSet>
      <dgm:spPr/>
    </dgm:pt>
    <dgm:pt modelId="{2CFA5558-D589-4969-85B3-27F6DE9FC11F}" type="pres">
      <dgm:prSet presAssocID="{8D5C2C69-DC14-4667-89F5-ECE10B007366}" presName="centerShape" presStyleLbl="node0" presStyleIdx="0" presStyleCnt="1" custScaleX="107645" custScaleY="109844"/>
      <dgm:spPr/>
    </dgm:pt>
    <dgm:pt modelId="{F3C141BF-2200-4876-8F4C-4D3D4BAE9FEA}" type="pres">
      <dgm:prSet presAssocID="{9FD41A5C-AECA-4CF9-A318-21219F4C7154}" presName="node" presStyleLbl="node1" presStyleIdx="0" presStyleCnt="5" custScaleX="119965" custScaleY="114798" custRadScaleRad="99106" custRadScaleInc="4136">
        <dgm:presLayoutVars>
          <dgm:bulletEnabled val="1"/>
        </dgm:presLayoutVars>
      </dgm:prSet>
      <dgm:spPr/>
    </dgm:pt>
    <dgm:pt modelId="{9124BCAD-1A88-484E-8783-8D5587309A07}" type="pres">
      <dgm:prSet presAssocID="{9FD41A5C-AECA-4CF9-A318-21219F4C7154}" presName="dummy" presStyleCnt="0"/>
      <dgm:spPr/>
    </dgm:pt>
    <dgm:pt modelId="{F80C15D1-BD4D-4242-AD87-CD8DD4EA0205}" type="pres">
      <dgm:prSet presAssocID="{4803C709-9C6D-4EC0-8216-F8F22DD84979}" presName="sibTrans" presStyleLbl="sibTrans2D1" presStyleIdx="0" presStyleCnt="5"/>
      <dgm:spPr/>
    </dgm:pt>
    <dgm:pt modelId="{60376198-0A42-40DC-829C-0D8DDA4A4A99}" type="pres">
      <dgm:prSet presAssocID="{04362BA0-2EB7-4185-9013-67D6128E3DF6}" presName="node" presStyleLbl="node1" presStyleIdx="1" presStyleCnt="5" custScaleX="125919" custScaleY="111372">
        <dgm:presLayoutVars>
          <dgm:bulletEnabled val="1"/>
        </dgm:presLayoutVars>
      </dgm:prSet>
      <dgm:spPr/>
    </dgm:pt>
    <dgm:pt modelId="{834820C2-12DE-469B-BC65-ADB57FA5AA9A}" type="pres">
      <dgm:prSet presAssocID="{04362BA0-2EB7-4185-9013-67D6128E3DF6}" presName="dummy" presStyleCnt="0"/>
      <dgm:spPr/>
    </dgm:pt>
    <dgm:pt modelId="{DB70D739-FDF8-46D9-8E7D-3471CED2D2CA}" type="pres">
      <dgm:prSet presAssocID="{C73D029B-8F42-4370-AD0F-23AF47C1C2B7}" presName="sibTrans" presStyleLbl="sibTrans2D1" presStyleIdx="1" presStyleCnt="5"/>
      <dgm:spPr/>
    </dgm:pt>
    <dgm:pt modelId="{D3353F5C-17A0-4C7A-A4D7-8B74F1B1EDD9}" type="pres">
      <dgm:prSet presAssocID="{77C3BEDC-4E91-4E37-842D-2D3D328953B9}" presName="node" presStyleLbl="node1" presStyleIdx="2" presStyleCnt="5" custScaleX="115557" custScaleY="105475" custRadScaleRad="101213" custRadScaleInc="2300">
        <dgm:presLayoutVars>
          <dgm:bulletEnabled val="1"/>
        </dgm:presLayoutVars>
      </dgm:prSet>
      <dgm:spPr/>
    </dgm:pt>
    <dgm:pt modelId="{7417A1A0-3190-45D4-A44E-F4668053F0C8}" type="pres">
      <dgm:prSet presAssocID="{77C3BEDC-4E91-4E37-842D-2D3D328953B9}" presName="dummy" presStyleCnt="0"/>
      <dgm:spPr/>
    </dgm:pt>
    <dgm:pt modelId="{0A0B3047-46DC-41B0-B03D-37CEF64AE400}" type="pres">
      <dgm:prSet presAssocID="{ABBB364E-5E3B-4E4C-89B5-35336BF3D99E}" presName="sibTrans" presStyleLbl="sibTrans2D1" presStyleIdx="2" presStyleCnt="5"/>
      <dgm:spPr/>
    </dgm:pt>
    <dgm:pt modelId="{6279C5AF-9390-497D-88F6-296F398A2DE6}" type="pres">
      <dgm:prSet presAssocID="{990A3766-157F-4296-A597-F8FBEDB5B30A}" presName="node" presStyleLbl="node1" presStyleIdx="3" presStyleCnt="5" custScaleX="114813" custScaleY="105819" custRadScaleRad="100824">
        <dgm:presLayoutVars>
          <dgm:bulletEnabled val="1"/>
        </dgm:presLayoutVars>
      </dgm:prSet>
      <dgm:spPr/>
    </dgm:pt>
    <dgm:pt modelId="{27E9C003-3B9E-4457-9892-01B4A6B9E5A7}" type="pres">
      <dgm:prSet presAssocID="{990A3766-157F-4296-A597-F8FBEDB5B30A}" presName="dummy" presStyleCnt="0"/>
      <dgm:spPr/>
    </dgm:pt>
    <dgm:pt modelId="{E288E51D-F7B3-4F77-8781-E55F69BCE68F}" type="pres">
      <dgm:prSet presAssocID="{3066DE3F-8721-4D84-89A2-AD8D5DCDC11F}" presName="sibTrans" presStyleLbl="sibTrans2D1" presStyleIdx="3" presStyleCnt="5" custLinFactNeighborX="724"/>
      <dgm:spPr/>
    </dgm:pt>
    <dgm:pt modelId="{F3872C03-FECC-4226-9A8D-87F4F845929A}" type="pres">
      <dgm:prSet presAssocID="{42C9F4D9-C75E-4171-B4C6-D3A3ADEC4060}" presName="node" presStyleLbl="node1" presStyleIdx="4" presStyleCnt="5" custScaleX="130329" custScaleY="113534" custRadScaleRad="98911" custRadScaleInc="-8560">
        <dgm:presLayoutVars>
          <dgm:bulletEnabled val="1"/>
        </dgm:presLayoutVars>
      </dgm:prSet>
      <dgm:spPr/>
    </dgm:pt>
    <dgm:pt modelId="{E1C79A4F-6959-4227-9C77-574350564C44}" type="pres">
      <dgm:prSet presAssocID="{42C9F4D9-C75E-4171-B4C6-D3A3ADEC4060}" presName="dummy" presStyleCnt="0"/>
      <dgm:spPr/>
    </dgm:pt>
    <dgm:pt modelId="{22646A11-B10F-413E-A4DB-48A6378450B7}" type="pres">
      <dgm:prSet presAssocID="{062994D0-A077-4BBD-8B58-E0D9440064CE}" presName="sibTrans" presStyleLbl="sibTrans2D1" presStyleIdx="4" presStyleCnt="5" custLinFactNeighborX="679" custLinFactNeighborY="-1249"/>
      <dgm:spPr/>
    </dgm:pt>
  </dgm:ptLst>
  <dgm:cxnLst>
    <dgm:cxn modelId="{E7336E0A-CC66-4453-9B80-76F0D62FE188}" srcId="{8D5C2C69-DC14-4667-89F5-ECE10B007366}" destId="{990A3766-157F-4296-A597-F8FBEDB5B30A}" srcOrd="3" destOrd="0" parTransId="{E8A944D6-139E-4166-BB73-555B07C6D599}" sibTransId="{3066DE3F-8721-4D84-89A2-AD8D5DCDC11F}"/>
    <dgm:cxn modelId="{A7AD1314-8092-4968-A2BF-A2573AE36FEB}" type="presOf" srcId="{C73D029B-8F42-4370-AD0F-23AF47C1C2B7}" destId="{DB70D739-FDF8-46D9-8E7D-3471CED2D2CA}" srcOrd="0" destOrd="0" presId="urn:microsoft.com/office/officeart/2005/8/layout/radial6"/>
    <dgm:cxn modelId="{3303C219-2DD3-48D1-A5F5-22371721B0E7}" srcId="{8D5C2C69-DC14-4667-89F5-ECE10B007366}" destId="{77C3BEDC-4E91-4E37-842D-2D3D328953B9}" srcOrd="2" destOrd="0" parTransId="{CBB928B6-E65B-42DE-A983-BFB9E68552A3}" sibTransId="{ABBB364E-5E3B-4E4C-89B5-35336BF3D99E}"/>
    <dgm:cxn modelId="{2E82421B-4ED1-45E1-9F2F-183809C39E57}" type="presOf" srcId="{42C9F4D9-C75E-4171-B4C6-D3A3ADEC4060}" destId="{F3872C03-FECC-4226-9A8D-87F4F845929A}" srcOrd="0" destOrd="0" presId="urn:microsoft.com/office/officeart/2005/8/layout/radial6"/>
    <dgm:cxn modelId="{8D783E23-4795-44FB-9F43-6A64BEE0E383}" type="presOf" srcId="{9FD41A5C-AECA-4CF9-A318-21219F4C7154}" destId="{F3C141BF-2200-4876-8F4C-4D3D4BAE9FEA}" srcOrd="0" destOrd="0" presId="urn:microsoft.com/office/officeart/2005/8/layout/radial6"/>
    <dgm:cxn modelId="{E4732F2A-B7DC-40F4-AC3E-A0E3F1DF5FEA}" type="presOf" srcId="{990A3766-157F-4296-A597-F8FBEDB5B30A}" destId="{6279C5AF-9390-497D-88F6-296F398A2DE6}" srcOrd="0" destOrd="0" presId="urn:microsoft.com/office/officeart/2005/8/layout/radial6"/>
    <dgm:cxn modelId="{C7F90B31-C66B-47D2-9498-807001E6218D}" srcId="{8D5C2C69-DC14-4667-89F5-ECE10B007366}" destId="{04362BA0-2EB7-4185-9013-67D6128E3DF6}" srcOrd="1" destOrd="0" parTransId="{651298D1-6C79-47DE-9CCF-148A2AB8F884}" sibTransId="{C73D029B-8F42-4370-AD0F-23AF47C1C2B7}"/>
    <dgm:cxn modelId="{0B8B305F-B256-4A2A-A854-14E4D1427F98}" type="presOf" srcId="{04362BA0-2EB7-4185-9013-67D6128E3DF6}" destId="{60376198-0A42-40DC-829C-0D8DDA4A4A99}" srcOrd="0" destOrd="0" presId="urn:microsoft.com/office/officeart/2005/8/layout/radial6"/>
    <dgm:cxn modelId="{A10D2769-18F2-4A04-8F50-D287E1CC2668}" srcId="{8D5C2C69-DC14-4667-89F5-ECE10B007366}" destId="{42C9F4D9-C75E-4171-B4C6-D3A3ADEC4060}" srcOrd="4" destOrd="0" parTransId="{25D28BB2-BE23-43DD-9E1B-269B5B79DEDB}" sibTransId="{062994D0-A077-4BBD-8B58-E0D9440064CE}"/>
    <dgm:cxn modelId="{B6E64973-BCA7-4E29-8B37-EBFF50CC27F7}" srcId="{6B872D9E-2677-44E6-A542-9AA74D1E303F}" destId="{8D5C2C69-DC14-4667-89F5-ECE10B007366}" srcOrd="0" destOrd="0" parTransId="{4ABAC716-27C3-4F08-9CEE-8B2EA260C119}" sibTransId="{D0A9EB3E-C125-49EE-8B8B-8C147B3BB81E}"/>
    <dgm:cxn modelId="{BF6CFA59-00C9-4632-B567-FD0AF10A6177}" type="presOf" srcId="{8D5C2C69-DC14-4667-89F5-ECE10B007366}" destId="{2CFA5558-D589-4969-85B3-27F6DE9FC11F}" srcOrd="0" destOrd="0" presId="urn:microsoft.com/office/officeart/2005/8/layout/radial6"/>
    <dgm:cxn modelId="{DCE04D7B-E962-4257-A0A9-F2E68CD26FA7}" type="presOf" srcId="{6B872D9E-2677-44E6-A542-9AA74D1E303F}" destId="{F4796B81-4DFD-4F7D-982F-B48A2EDDA62F}" srcOrd="0" destOrd="0" presId="urn:microsoft.com/office/officeart/2005/8/layout/radial6"/>
    <dgm:cxn modelId="{2797817B-E286-4835-A30D-BE938C2B6499}" type="presOf" srcId="{3066DE3F-8721-4D84-89A2-AD8D5DCDC11F}" destId="{E288E51D-F7B3-4F77-8781-E55F69BCE68F}" srcOrd="0" destOrd="0" presId="urn:microsoft.com/office/officeart/2005/8/layout/radial6"/>
    <dgm:cxn modelId="{428CA9AC-1880-483F-AEF9-BC9338DDFA16}" type="presOf" srcId="{062994D0-A077-4BBD-8B58-E0D9440064CE}" destId="{22646A11-B10F-413E-A4DB-48A6378450B7}" srcOrd="0" destOrd="0" presId="urn:microsoft.com/office/officeart/2005/8/layout/radial6"/>
    <dgm:cxn modelId="{797CD5AD-9242-45FD-8BF3-83B93951D9CD}" type="presOf" srcId="{4803C709-9C6D-4EC0-8216-F8F22DD84979}" destId="{F80C15D1-BD4D-4242-AD87-CD8DD4EA0205}" srcOrd="0" destOrd="0" presId="urn:microsoft.com/office/officeart/2005/8/layout/radial6"/>
    <dgm:cxn modelId="{6FFBABCA-4AC8-44A9-A440-C148DFED3478}" type="presOf" srcId="{ABBB364E-5E3B-4E4C-89B5-35336BF3D99E}" destId="{0A0B3047-46DC-41B0-B03D-37CEF64AE400}" srcOrd="0" destOrd="0" presId="urn:microsoft.com/office/officeart/2005/8/layout/radial6"/>
    <dgm:cxn modelId="{130706F2-1D30-4EE8-8A0E-4848CC1C35C8}" srcId="{8D5C2C69-DC14-4667-89F5-ECE10B007366}" destId="{9FD41A5C-AECA-4CF9-A318-21219F4C7154}" srcOrd="0" destOrd="0" parTransId="{475A08AA-AD83-45D8-8F52-159556799004}" sibTransId="{4803C709-9C6D-4EC0-8216-F8F22DD84979}"/>
    <dgm:cxn modelId="{AAC48CF5-B784-4A6D-A906-72EF6B488C62}" type="presOf" srcId="{77C3BEDC-4E91-4E37-842D-2D3D328953B9}" destId="{D3353F5C-17A0-4C7A-A4D7-8B74F1B1EDD9}" srcOrd="0" destOrd="0" presId="urn:microsoft.com/office/officeart/2005/8/layout/radial6"/>
    <dgm:cxn modelId="{12DAC016-4240-487E-A443-A100285239D8}" type="presParOf" srcId="{F4796B81-4DFD-4F7D-982F-B48A2EDDA62F}" destId="{2CFA5558-D589-4969-85B3-27F6DE9FC11F}" srcOrd="0" destOrd="0" presId="urn:microsoft.com/office/officeart/2005/8/layout/radial6"/>
    <dgm:cxn modelId="{20F8ABED-3951-4EAF-9FF2-F5ACE18BBE92}" type="presParOf" srcId="{F4796B81-4DFD-4F7D-982F-B48A2EDDA62F}" destId="{F3C141BF-2200-4876-8F4C-4D3D4BAE9FEA}" srcOrd="1" destOrd="0" presId="urn:microsoft.com/office/officeart/2005/8/layout/radial6"/>
    <dgm:cxn modelId="{BBE79DB0-2A75-4B12-A95D-1859EA2FDA73}" type="presParOf" srcId="{F4796B81-4DFD-4F7D-982F-B48A2EDDA62F}" destId="{9124BCAD-1A88-484E-8783-8D5587309A07}" srcOrd="2" destOrd="0" presId="urn:microsoft.com/office/officeart/2005/8/layout/radial6"/>
    <dgm:cxn modelId="{AB1FD453-69A5-4543-90FB-DAD92E34827E}" type="presParOf" srcId="{F4796B81-4DFD-4F7D-982F-B48A2EDDA62F}" destId="{F80C15D1-BD4D-4242-AD87-CD8DD4EA0205}" srcOrd="3" destOrd="0" presId="urn:microsoft.com/office/officeart/2005/8/layout/radial6"/>
    <dgm:cxn modelId="{BEE480B7-2E89-4B7D-8A65-7E6517855CD2}" type="presParOf" srcId="{F4796B81-4DFD-4F7D-982F-B48A2EDDA62F}" destId="{60376198-0A42-40DC-829C-0D8DDA4A4A99}" srcOrd="4" destOrd="0" presId="urn:microsoft.com/office/officeart/2005/8/layout/radial6"/>
    <dgm:cxn modelId="{5C3EFE79-3338-41F9-9BB9-7398F71B1F6A}" type="presParOf" srcId="{F4796B81-4DFD-4F7D-982F-B48A2EDDA62F}" destId="{834820C2-12DE-469B-BC65-ADB57FA5AA9A}" srcOrd="5" destOrd="0" presId="urn:microsoft.com/office/officeart/2005/8/layout/radial6"/>
    <dgm:cxn modelId="{FFD4FC83-C1AC-45A1-9828-13B2ECA4CF77}" type="presParOf" srcId="{F4796B81-4DFD-4F7D-982F-B48A2EDDA62F}" destId="{DB70D739-FDF8-46D9-8E7D-3471CED2D2CA}" srcOrd="6" destOrd="0" presId="urn:microsoft.com/office/officeart/2005/8/layout/radial6"/>
    <dgm:cxn modelId="{FA24EB43-CF34-4558-8259-A420DB7EBF98}" type="presParOf" srcId="{F4796B81-4DFD-4F7D-982F-B48A2EDDA62F}" destId="{D3353F5C-17A0-4C7A-A4D7-8B74F1B1EDD9}" srcOrd="7" destOrd="0" presId="urn:microsoft.com/office/officeart/2005/8/layout/radial6"/>
    <dgm:cxn modelId="{9F308E25-F70E-4977-B232-8238DBD25977}" type="presParOf" srcId="{F4796B81-4DFD-4F7D-982F-B48A2EDDA62F}" destId="{7417A1A0-3190-45D4-A44E-F4668053F0C8}" srcOrd="8" destOrd="0" presId="urn:microsoft.com/office/officeart/2005/8/layout/radial6"/>
    <dgm:cxn modelId="{C1574224-19F2-4F8A-B4DE-CF247F96B0F3}" type="presParOf" srcId="{F4796B81-4DFD-4F7D-982F-B48A2EDDA62F}" destId="{0A0B3047-46DC-41B0-B03D-37CEF64AE400}" srcOrd="9" destOrd="0" presId="urn:microsoft.com/office/officeart/2005/8/layout/radial6"/>
    <dgm:cxn modelId="{2E2C287F-F747-4E71-9FA3-92ECAD5C61BE}" type="presParOf" srcId="{F4796B81-4DFD-4F7D-982F-B48A2EDDA62F}" destId="{6279C5AF-9390-497D-88F6-296F398A2DE6}" srcOrd="10" destOrd="0" presId="urn:microsoft.com/office/officeart/2005/8/layout/radial6"/>
    <dgm:cxn modelId="{C60E6624-FDAF-4772-8D10-BDE247755877}" type="presParOf" srcId="{F4796B81-4DFD-4F7D-982F-B48A2EDDA62F}" destId="{27E9C003-3B9E-4457-9892-01B4A6B9E5A7}" srcOrd="11" destOrd="0" presId="urn:microsoft.com/office/officeart/2005/8/layout/radial6"/>
    <dgm:cxn modelId="{AD5648EE-343A-47A8-A2B1-34FDB994AECF}" type="presParOf" srcId="{F4796B81-4DFD-4F7D-982F-B48A2EDDA62F}" destId="{E288E51D-F7B3-4F77-8781-E55F69BCE68F}" srcOrd="12" destOrd="0" presId="urn:microsoft.com/office/officeart/2005/8/layout/radial6"/>
    <dgm:cxn modelId="{BE5AB413-E49E-48A4-B587-7D83189FC221}" type="presParOf" srcId="{F4796B81-4DFD-4F7D-982F-B48A2EDDA62F}" destId="{F3872C03-FECC-4226-9A8D-87F4F845929A}" srcOrd="13" destOrd="0" presId="urn:microsoft.com/office/officeart/2005/8/layout/radial6"/>
    <dgm:cxn modelId="{1DB947CE-2B2F-4F22-9DB3-99440DCFE8F7}" type="presParOf" srcId="{F4796B81-4DFD-4F7D-982F-B48A2EDDA62F}" destId="{E1C79A4F-6959-4227-9C77-574350564C44}" srcOrd="14" destOrd="0" presId="urn:microsoft.com/office/officeart/2005/8/layout/radial6"/>
    <dgm:cxn modelId="{CDDDAEE0-22D5-44B7-9D3E-CFCF6EDDEB19}" type="presParOf" srcId="{F4796B81-4DFD-4F7D-982F-B48A2EDDA62F}" destId="{22646A11-B10F-413E-A4DB-48A6378450B7}"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872D9E-2677-44E6-A542-9AA74D1E303F}"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l-GR"/>
        </a:p>
      </dgm:t>
    </dgm:pt>
    <dgm:pt modelId="{8D5C2C69-DC14-4667-89F5-ECE10B007366}">
      <dgm:prSet phldrT="[Κείμενο]" custT="1"/>
      <dgm:spPr>
        <a:solidFill>
          <a:srgbClr val="E9C093"/>
        </a:solidFill>
      </dgm:spPr>
      <dgm:t>
        <a:bodyPr/>
        <a:lstStyle/>
        <a:p>
          <a:r>
            <a:rPr lang="el-GR" sz="1800" b="1" dirty="0" err="1">
              <a:solidFill>
                <a:srgbClr val="545457"/>
              </a:solidFill>
            </a:rPr>
            <a:t>Ανεστραμ</a:t>
          </a:r>
          <a:r>
            <a:rPr lang="el-GR" sz="1800" b="1" dirty="0">
              <a:solidFill>
                <a:srgbClr val="545457"/>
              </a:solidFill>
            </a:rPr>
            <a:t>-μένη τάξη</a:t>
          </a:r>
        </a:p>
      </dgm:t>
    </dgm:pt>
    <dgm:pt modelId="{4ABAC716-27C3-4F08-9CEE-8B2EA260C119}" type="parTrans" cxnId="{B6E64973-BCA7-4E29-8B37-EBFF50CC27F7}">
      <dgm:prSet/>
      <dgm:spPr/>
      <dgm:t>
        <a:bodyPr/>
        <a:lstStyle/>
        <a:p>
          <a:endParaRPr lang="el-GR"/>
        </a:p>
      </dgm:t>
    </dgm:pt>
    <dgm:pt modelId="{D0A9EB3E-C125-49EE-8B8B-8C147B3BB81E}" type="sibTrans" cxnId="{B6E64973-BCA7-4E29-8B37-EBFF50CC27F7}">
      <dgm:prSet/>
      <dgm:spPr/>
      <dgm:t>
        <a:bodyPr/>
        <a:lstStyle/>
        <a:p>
          <a:endParaRPr lang="el-GR"/>
        </a:p>
      </dgm:t>
    </dgm:pt>
    <dgm:pt modelId="{9FD41A5C-AECA-4CF9-A318-21219F4C7154}">
      <dgm:prSet phldrT="[Κείμενο]" custT="1"/>
      <dgm:spPr>
        <a:solidFill>
          <a:schemeClr val="accent3">
            <a:lumMod val="40000"/>
            <a:lumOff val="60000"/>
          </a:schemeClr>
        </a:solidFill>
      </dgm:spPr>
      <dgm:t>
        <a:bodyPr/>
        <a:lstStyle/>
        <a:p>
          <a:pPr marL="0" lvl="0" indent="0" algn="ctr" defTabSz="533400">
            <a:lnSpc>
              <a:spcPct val="90000"/>
            </a:lnSpc>
            <a:spcBef>
              <a:spcPct val="0"/>
            </a:spcBef>
            <a:spcAft>
              <a:spcPct val="35000"/>
            </a:spcAft>
            <a:buNone/>
          </a:pPr>
          <a:r>
            <a:rPr lang="el-GR" sz="1400" b="1" kern="1200" dirty="0">
              <a:solidFill>
                <a:srgbClr val="545457"/>
              </a:solidFill>
              <a:latin typeface="Calibri" panose="020F0502020204030204"/>
              <a:ea typeface="+mn-ea"/>
              <a:cs typeface="+mn-cs"/>
            </a:rPr>
            <a:t>Μελέτη της θεωρίας στο σπίτι</a:t>
          </a:r>
        </a:p>
      </dgm:t>
    </dgm:pt>
    <dgm:pt modelId="{475A08AA-AD83-45D8-8F52-159556799004}" type="parTrans" cxnId="{130706F2-1D30-4EE8-8A0E-4848CC1C35C8}">
      <dgm:prSet/>
      <dgm:spPr/>
      <dgm:t>
        <a:bodyPr/>
        <a:lstStyle/>
        <a:p>
          <a:endParaRPr lang="el-GR"/>
        </a:p>
      </dgm:t>
    </dgm:pt>
    <dgm:pt modelId="{4803C709-9C6D-4EC0-8216-F8F22DD84979}" type="sibTrans" cxnId="{130706F2-1D30-4EE8-8A0E-4848CC1C35C8}">
      <dgm:prSet/>
      <dgm:spPr>
        <a:solidFill>
          <a:schemeClr val="accent1">
            <a:lumMod val="60000"/>
            <a:lumOff val="40000"/>
          </a:schemeClr>
        </a:solidFill>
      </dgm:spPr>
      <dgm:t>
        <a:bodyPr/>
        <a:lstStyle/>
        <a:p>
          <a:endParaRPr lang="el-GR"/>
        </a:p>
      </dgm:t>
    </dgm:pt>
    <dgm:pt modelId="{77C3BEDC-4E91-4E37-842D-2D3D328953B9}">
      <dgm:prSet phldrT="[Κείμενο]" custT="1"/>
      <dgm:spPr/>
      <dgm:t>
        <a:bodyPr/>
        <a:lstStyle/>
        <a:p>
          <a:r>
            <a:rPr lang="el-GR" sz="1400" b="1" kern="1200" dirty="0" err="1">
              <a:solidFill>
                <a:srgbClr val="545457"/>
              </a:solidFill>
              <a:latin typeface="Calibri" panose="020F0502020204030204"/>
              <a:ea typeface="+mn-ea"/>
              <a:cs typeface="+mn-cs"/>
            </a:rPr>
            <a:t>Κονστρου-κτιβιστική</a:t>
          </a:r>
          <a:r>
            <a:rPr lang="el-GR" sz="1400" b="1" kern="1200" dirty="0">
              <a:solidFill>
                <a:srgbClr val="545457"/>
              </a:solidFill>
              <a:latin typeface="Calibri" panose="020F0502020204030204"/>
              <a:ea typeface="+mn-ea"/>
              <a:cs typeface="+mn-cs"/>
            </a:rPr>
            <a:t> μάθηση </a:t>
          </a:r>
          <a:r>
            <a:rPr lang="en-US" sz="1400" b="1" kern="1200" dirty="0">
              <a:solidFill>
                <a:srgbClr val="545457"/>
              </a:solidFill>
              <a:latin typeface="Calibri" panose="020F0502020204030204"/>
              <a:ea typeface="+mn-ea"/>
              <a:cs typeface="+mn-cs"/>
            </a:rPr>
            <a:t>Vygotsky</a:t>
          </a:r>
          <a:endParaRPr lang="el-GR" sz="1400" b="1" kern="1200" dirty="0">
            <a:solidFill>
              <a:srgbClr val="545457"/>
            </a:solidFill>
            <a:latin typeface="Calibri" panose="020F0502020204030204"/>
            <a:ea typeface="+mn-ea"/>
            <a:cs typeface="+mn-cs"/>
          </a:endParaRPr>
        </a:p>
      </dgm:t>
    </dgm:pt>
    <dgm:pt modelId="{CBB928B6-E65B-42DE-A983-BFB9E68552A3}" type="parTrans" cxnId="{3303C219-2DD3-48D1-A5F5-22371721B0E7}">
      <dgm:prSet/>
      <dgm:spPr/>
      <dgm:t>
        <a:bodyPr/>
        <a:lstStyle/>
        <a:p>
          <a:endParaRPr lang="el-GR"/>
        </a:p>
      </dgm:t>
    </dgm:pt>
    <dgm:pt modelId="{ABBB364E-5E3B-4E4C-89B5-35336BF3D99E}" type="sibTrans" cxnId="{3303C219-2DD3-48D1-A5F5-22371721B0E7}">
      <dgm:prSet/>
      <dgm:spPr/>
      <dgm:t>
        <a:bodyPr/>
        <a:lstStyle/>
        <a:p>
          <a:endParaRPr lang="el-GR"/>
        </a:p>
      </dgm:t>
    </dgm:pt>
    <dgm:pt modelId="{990A3766-157F-4296-A597-F8FBEDB5B30A}">
      <dgm:prSet phldrT="[Κείμενο]"/>
      <dgm:spPr>
        <a:solidFill>
          <a:srgbClr val="A1F5A1"/>
        </a:solidFill>
      </dgm:spPr>
      <dgm:t>
        <a:bodyPr/>
        <a:lstStyle/>
        <a:p>
          <a:r>
            <a:rPr lang="el-GR" b="1" baseline="0" dirty="0">
              <a:solidFill>
                <a:srgbClr val="545457"/>
              </a:solidFill>
              <a:latin typeface="Calibri" panose="020F0502020204030204"/>
              <a:ea typeface="+mn-ea"/>
              <a:cs typeface="+mn-cs"/>
            </a:rPr>
            <a:t>Βιωματική μάθηση</a:t>
          </a:r>
          <a:r>
            <a:rPr lang="en-US" b="1" baseline="0" dirty="0">
              <a:solidFill>
                <a:srgbClr val="545457"/>
              </a:solidFill>
              <a:latin typeface="Calibri" panose="020F0502020204030204"/>
              <a:ea typeface="+mn-ea"/>
              <a:cs typeface="+mn-cs"/>
            </a:rPr>
            <a:t> Kolb</a:t>
          </a:r>
          <a:endParaRPr lang="el-GR" b="1" dirty="0">
            <a:solidFill>
              <a:srgbClr val="545457"/>
            </a:solidFill>
          </a:endParaRPr>
        </a:p>
      </dgm:t>
    </dgm:pt>
    <dgm:pt modelId="{E8A944D6-139E-4166-BB73-555B07C6D599}" type="parTrans" cxnId="{E7336E0A-CC66-4453-9B80-76F0D62FE188}">
      <dgm:prSet/>
      <dgm:spPr/>
      <dgm:t>
        <a:bodyPr/>
        <a:lstStyle/>
        <a:p>
          <a:endParaRPr lang="el-GR"/>
        </a:p>
      </dgm:t>
    </dgm:pt>
    <dgm:pt modelId="{3066DE3F-8721-4D84-89A2-AD8D5DCDC11F}" type="sibTrans" cxnId="{E7336E0A-CC66-4453-9B80-76F0D62FE188}">
      <dgm:prSet/>
      <dgm:spPr>
        <a:solidFill>
          <a:schemeClr val="accent6">
            <a:lumMod val="60000"/>
            <a:lumOff val="40000"/>
          </a:schemeClr>
        </a:solidFill>
      </dgm:spPr>
      <dgm:t>
        <a:bodyPr/>
        <a:lstStyle/>
        <a:p>
          <a:endParaRPr lang="el-GR"/>
        </a:p>
      </dgm:t>
    </dgm:pt>
    <dgm:pt modelId="{42C9F4D9-C75E-4171-B4C6-D3A3ADEC4060}">
      <dgm:prSet phldrT="[Κείμενο]" custT="1"/>
      <dgm:spPr>
        <a:solidFill>
          <a:schemeClr val="accent6">
            <a:lumMod val="40000"/>
            <a:lumOff val="60000"/>
          </a:schemeClr>
        </a:solidFill>
      </dgm:spPr>
      <dgm:t>
        <a:bodyPr/>
        <a:lstStyle/>
        <a:p>
          <a:pPr marL="0" lvl="0" indent="0" algn="ctr" defTabSz="533400">
            <a:lnSpc>
              <a:spcPct val="90000"/>
            </a:lnSpc>
            <a:spcBef>
              <a:spcPct val="0"/>
            </a:spcBef>
            <a:spcAft>
              <a:spcPct val="35000"/>
            </a:spcAft>
            <a:buNone/>
          </a:pPr>
          <a:r>
            <a:rPr lang="el-GR" sz="1400" b="1" kern="1200" dirty="0">
              <a:solidFill>
                <a:srgbClr val="545457"/>
              </a:solidFill>
              <a:latin typeface="Calibri" panose="020F0502020204030204"/>
              <a:ea typeface="+mn-ea"/>
              <a:cs typeface="+mn-cs"/>
            </a:rPr>
            <a:t>Εξατομίκευση </a:t>
          </a:r>
          <a:r>
            <a:rPr lang="el-GR" sz="1400" b="1" kern="1200" dirty="0" err="1">
              <a:solidFill>
                <a:srgbClr val="545457"/>
              </a:solidFill>
              <a:latin typeface="Calibri" panose="020F0502020204030204"/>
              <a:ea typeface="+mn-ea"/>
              <a:cs typeface="+mn-cs"/>
            </a:rPr>
            <a:t>Δημιουργι-κότητα</a:t>
          </a:r>
          <a:r>
            <a:rPr lang="el-GR" sz="1400" b="1" kern="1200" dirty="0">
              <a:solidFill>
                <a:srgbClr val="545457"/>
              </a:solidFill>
              <a:latin typeface="Calibri" panose="020F0502020204030204"/>
              <a:ea typeface="+mn-ea"/>
              <a:cs typeface="+mn-cs"/>
            </a:rPr>
            <a:t> </a:t>
          </a:r>
        </a:p>
        <a:p>
          <a:pPr marL="0" lvl="0" indent="0" algn="ctr" defTabSz="533400">
            <a:lnSpc>
              <a:spcPct val="90000"/>
            </a:lnSpc>
            <a:spcBef>
              <a:spcPct val="0"/>
            </a:spcBef>
            <a:spcAft>
              <a:spcPct val="35000"/>
            </a:spcAft>
            <a:buNone/>
          </a:pPr>
          <a:r>
            <a:rPr lang="el-GR" sz="1400" b="1" kern="1200" dirty="0">
              <a:solidFill>
                <a:srgbClr val="545457"/>
              </a:solidFill>
              <a:latin typeface="Calibri" panose="020F0502020204030204"/>
              <a:ea typeface="+mn-ea"/>
              <a:cs typeface="+mn-cs"/>
            </a:rPr>
            <a:t>Συνεργασία </a:t>
          </a:r>
        </a:p>
      </dgm:t>
    </dgm:pt>
    <dgm:pt modelId="{25D28BB2-BE23-43DD-9E1B-269B5B79DEDB}" type="parTrans" cxnId="{A10D2769-18F2-4A04-8F50-D287E1CC2668}">
      <dgm:prSet/>
      <dgm:spPr/>
      <dgm:t>
        <a:bodyPr/>
        <a:lstStyle/>
        <a:p>
          <a:endParaRPr lang="el-GR"/>
        </a:p>
      </dgm:t>
    </dgm:pt>
    <dgm:pt modelId="{062994D0-A077-4BBD-8B58-E0D9440064CE}" type="sibTrans" cxnId="{A10D2769-18F2-4A04-8F50-D287E1CC2668}">
      <dgm:prSet/>
      <dgm:spPr>
        <a:solidFill>
          <a:schemeClr val="accent3">
            <a:lumMod val="40000"/>
            <a:lumOff val="60000"/>
          </a:schemeClr>
        </a:solidFill>
      </dgm:spPr>
      <dgm:t>
        <a:bodyPr/>
        <a:lstStyle/>
        <a:p>
          <a:endParaRPr lang="el-GR"/>
        </a:p>
      </dgm:t>
    </dgm:pt>
    <dgm:pt modelId="{04362BA0-2EB7-4185-9013-67D6128E3DF6}">
      <dgm:prSet custT="1"/>
      <dgm:spPr>
        <a:solidFill>
          <a:schemeClr val="tx2">
            <a:lumMod val="40000"/>
            <a:lumOff val="60000"/>
          </a:schemeClr>
        </a:solidFill>
      </dgm:spPr>
      <dgm:t>
        <a:bodyPr/>
        <a:lstStyle/>
        <a:p>
          <a:r>
            <a:rPr lang="el-GR" sz="1400" b="1" kern="1200" dirty="0">
              <a:solidFill>
                <a:srgbClr val="545457"/>
              </a:solidFill>
              <a:latin typeface="Calibri" panose="020F0502020204030204"/>
              <a:ea typeface="+mn-ea"/>
              <a:cs typeface="+mn-cs"/>
            </a:rPr>
            <a:t>Συνεργατική μάθηση </a:t>
          </a:r>
          <a:r>
            <a:rPr lang="en-US" sz="1400" b="1" kern="1200" dirty="0">
              <a:solidFill>
                <a:srgbClr val="545457"/>
              </a:solidFill>
              <a:latin typeface="Calibri" panose="020F0502020204030204"/>
              <a:ea typeface="+mn-ea"/>
              <a:cs typeface="+mn-cs"/>
            </a:rPr>
            <a:t>Piaget</a:t>
          </a:r>
          <a:endParaRPr lang="el-GR" sz="1400" b="1" kern="1200" dirty="0">
            <a:solidFill>
              <a:srgbClr val="545457"/>
            </a:solidFill>
            <a:latin typeface="Calibri" panose="020F0502020204030204"/>
            <a:ea typeface="+mn-ea"/>
            <a:cs typeface="+mn-cs"/>
          </a:endParaRPr>
        </a:p>
      </dgm:t>
    </dgm:pt>
    <dgm:pt modelId="{651298D1-6C79-47DE-9CCF-148A2AB8F884}" type="parTrans" cxnId="{C7F90B31-C66B-47D2-9498-807001E6218D}">
      <dgm:prSet/>
      <dgm:spPr/>
      <dgm:t>
        <a:bodyPr/>
        <a:lstStyle/>
        <a:p>
          <a:endParaRPr lang="el-GR"/>
        </a:p>
      </dgm:t>
    </dgm:pt>
    <dgm:pt modelId="{C73D029B-8F42-4370-AD0F-23AF47C1C2B7}" type="sibTrans" cxnId="{C7F90B31-C66B-47D2-9498-807001E6218D}">
      <dgm:prSet/>
      <dgm:spPr>
        <a:solidFill>
          <a:schemeClr val="accent1">
            <a:lumMod val="40000"/>
            <a:lumOff val="60000"/>
          </a:schemeClr>
        </a:solidFill>
      </dgm:spPr>
      <dgm:t>
        <a:bodyPr/>
        <a:lstStyle/>
        <a:p>
          <a:endParaRPr lang="el-GR"/>
        </a:p>
      </dgm:t>
    </dgm:pt>
    <dgm:pt modelId="{F4796B81-4DFD-4F7D-982F-B48A2EDDA62F}" type="pres">
      <dgm:prSet presAssocID="{6B872D9E-2677-44E6-A542-9AA74D1E303F}" presName="Name0" presStyleCnt="0">
        <dgm:presLayoutVars>
          <dgm:chMax val="1"/>
          <dgm:dir/>
          <dgm:animLvl val="ctr"/>
          <dgm:resizeHandles val="exact"/>
        </dgm:presLayoutVars>
      </dgm:prSet>
      <dgm:spPr/>
    </dgm:pt>
    <dgm:pt modelId="{2CFA5558-D589-4969-85B3-27F6DE9FC11F}" type="pres">
      <dgm:prSet presAssocID="{8D5C2C69-DC14-4667-89F5-ECE10B007366}" presName="centerShape" presStyleLbl="node0" presStyleIdx="0" presStyleCnt="1" custScaleX="102468" custScaleY="89091"/>
      <dgm:spPr/>
    </dgm:pt>
    <dgm:pt modelId="{F3C141BF-2200-4876-8F4C-4D3D4BAE9FEA}" type="pres">
      <dgm:prSet presAssocID="{9FD41A5C-AECA-4CF9-A318-21219F4C7154}" presName="node" presStyleLbl="node1" presStyleIdx="0" presStyleCnt="5" custScaleX="134613" custScaleY="133112" custRadScaleRad="99013" custRadScaleInc="4140">
        <dgm:presLayoutVars>
          <dgm:bulletEnabled val="1"/>
        </dgm:presLayoutVars>
      </dgm:prSet>
      <dgm:spPr/>
    </dgm:pt>
    <dgm:pt modelId="{9124BCAD-1A88-484E-8783-8D5587309A07}" type="pres">
      <dgm:prSet presAssocID="{9FD41A5C-AECA-4CF9-A318-21219F4C7154}" presName="dummy" presStyleCnt="0"/>
      <dgm:spPr/>
    </dgm:pt>
    <dgm:pt modelId="{F80C15D1-BD4D-4242-AD87-CD8DD4EA0205}" type="pres">
      <dgm:prSet presAssocID="{4803C709-9C6D-4EC0-8216-F8F22DD84979}" presName="sibTrans" presStyleLbl="sibTrans2D1" presStyleIdx="0" presStyleCnt="5"/>
      <dgm:spPr/>
    </dgm:pt>
    <dgm:pt modelId="{60376198-0A42-40DC-829C-0D8DDA4A4A99}" type="pres">
      <dgm:prSet presAssocID="{04362BA0-2EB7-4185-9013-67D6128E3DF6}" presName="node" presStyleLbl="node1" presStyleIdx="1" presStyleCnt="5" custScaleX="125919" custScaleY="111372" custRadScaleRad="99831" custRadScaleInc="1257">
        <dgm:presLayoutVars>
          <dgm:bulletEnabled val="1"/>
        </dgm:presLayoutVars>
      </dgm:prSet>
      <dgm:spPr/>
    </dgm:pt>
    <dgm:pt modelId="{834820C2-12DE-469B-BC65-ADB57FA5AA9A}" type="pres">
      <dgm:prSet presAssocID="{04362BA0-2EB7-4185-9013-67D6128E3DF6}" presName="dummy" presStyleCnt="0"/>
      <dgm:spPr/>
    </dgm:pt>
    <dgm:pt modelId="{DB70D739-FDF8-46D9-8E7D-3471CED2D2CA}" type="pres">
      <dgm:prSet presAssocID="{C73D029B-8F42-4370-AD0F-23AF47C1C2B7}" presName="sibTrans" presStyleLbl="sibTrans2D1" presStyleIdx="1" presStyleCnt="5"/>
      <dgm:spPr/>
    </dgm:pt>
    <dgm:pt modelId="{D3353F5C-17A0-4C7A-A4D7-8B74F1B1EDD9}" type="pres">
      <dgm:prSet presAssocID="{77C3BEDC-4E91-4E37-842D-2D3D328953B9}" presName="node" presStyleLbl="node1" presStyleIdx="2" presStyleCnt="5" custScaleX="115557" custScaleY="105475" custRadScaleRad="101213" custRadScaleInc="2300">
        <dgm:presLayoutVars>
          <dgm:bulletEnabled val="1"/>
        </dgm:presLayoutVars>
      </dgm:prSet>
      <dgm:spPr/>
    </dgm:pt>
    <dgm:pt modelId="{7417A1A0-3190-45D4-A44E-F4668053F0C8}" type="pres">
      <dgm:prSet presAssocID="{77C3BEDC-4E91-4E37-842D-2D3D328953B9}" presName="dummy" presStyleCnt="0"/>
      <dgm:spPr/>
    </dgm:pt>
    <dgm:pt modelId="{0A0B3047-46DC-41B0-B03D-37CEF64AE400}" type="pres">
      <dgm:prSet presAssocID="{ABBB364E-5E3B-4E4C-89B5-35336BF3D99E}" presName="sibTrans" presStyleLbl="sibTrans2D1" presStyleIdx="2" presStyleCnt="5"/>
      <dgm:spPr/>
    </dgm:pt>
    <dgm:pt modelId="{6279C5AF-9390-497D-88F6-296F398A2DE6}" type="pres">
      <dgm:prSet presAssocID="{990A3766-157F-4296-A597-F8FBEDB5B30A}" presName="node" presStyleLbl="node1" presStyleIdx="3" presStyleCnt="5" custScaleX="114813" custScaleY="105819" custRadScaleRad="100824">
        <dgm:presLayoutVars>
          <dgm:bulletEnabled val="1"/>
        </dgm:presLayoutVars>
      </dgm:prSet>
      <dgm:spPr/>
    </dgm:pt>
    <dgm:pt modelId="{27E9C003-3B9E-4457-9892-01B4A6B9E5A7}" type="pres">
      <dgm:prSet presAssocID="{990A3766-157F-4296-A597-F8FBEDB5B30A}" presName="dummy" presStyleCnt="0"/>
      <dgm:spPr/>
    </dgm:pt>
    <dgm:pt modelId="{E288E51D-F7B3-4F77-8781-E55F69BCE68F}" type="pres">
      <dgm:prSet presAssocID="{3066DE3F-8721-4D84-89A2-AD8D5DCDC11F}" presName="sibTrans" presStyleLbl="sibTrans2D1" presStyleIdx="3" presStyleCnt="5" custLinFactNeighborX="724"/>
      <dgm:spPr/>
    </dgm:pt>
    <dgm:pt modelId="{F3872C03-FECC-4226-9A8D-87F4F845929A}" type="pres">
      <dgm:prSet presAssocID="{42C9F4D9-C75E-4171-B4C6-D3A3ADEC4060}" presName="node" presStyleLbl="node1" presStyleIdx="4" presStyleCnt="5" custScaleX="133200" custScaleY="119019" custRadScaleRad="98911" custRadScaleInc="-8560">
        <dgm:presLayoutVars>
          <dgm:bulletEnabled val="1"/>
        </dgm:presLayoutVars>
      </dgm:prSet>
      <dgm:spPr/>
    </dgm:pt>
    <dgm:pt modelId="{E1C79A4F-6959-4227-9C77-574350564C44}" type="pres">
      <dgm:prSet presAssocID="{42C9F4D9-C75E-4171-B4C6-D3A3ADEC4060}" presName="dummy" presStyleCnt="0"/>
      <dgm:spPr/>
    </dgm:pt>
    <dgm:pt modelId="{22646A11-B10F-413E-A4DB-48A6378450B7}" type="pres">
      <dgm:prSet presAssocID="{062994D0-A077-4BBD-8B58-E0D9440064CE}" presName="sibTrans" presStyleLbl="sibTrans2D1" presStyleIdx="4" presStyleCnt="5" custLinFactNeighborX="679" custLinFactNeighborY="-1249"/>
      <dgm:spPr/>
    </dgm:pt>
  </dgm:ptLst>
  <dgm:cxnLst>
    <dgm:cxn modelId="{E7336E0A-CC66-4453-9B80-76F0D62FE188}" srcId="{8D5C2C69-DC14-4667-89F5-ECE10B007366}" destId="{990A3766-157F-4296-A597-F8FBEDB5B30A}" srcOrd="3" destOrd="0" parTransId="{E8A944D6-139E-4166-BB73-555B07C6D599}" sibTransId="{3066DE3F-8721-4D84-89A2-AD8D5DCDC11F}"/>
    <dgm:cxn modelId="{A7AD1314-8092-4968-A2BF-A2573AE36FEB}" type="presOf" srcId="{C73D029B-8F42-4370-AD0F-23AF47C1C2B7}" destId="{DB70D739-FDF8-46D9-8E7D-3471CED2D2CA}" srcOrd="0" destOrd="0" presId="urn:microsoft.com/office/officeart/2005/8/layout/radial6"/>
    <dgm:cxn modelId="{3303C219-2DD3-48D1-A5F5-22371721B0E7}" srcId="{8D5C2C69-DC14-4667-89F5-ECE10B007366}" destId="{77C3BEDC-4E91-4E37-842D-2D3D328953B9}" srcOrd="2" destOrd="0" parTransId="{CBB928B6-E65B-42DE-A983-BFB9E68552A3}" sibTransId="{ABBB364E-5E3B-4E4C-89B5-35336BF3D99E}"/>
    <dgm:cxn modelId="{2E82421B-4ED1-45E1-9F2F-183809C39E57}" type="presOf" srcId="{42C9F4D9-C75E-4171-B4C6-D3A3ADEC4060}" destId="{F3872C03-FECC-4226-9A8D-87F4F845929A}" srcOrd="0" destOrd="0" presId="urn:microsoft.com/office/officeart/2005/8/layout/radial6"/>
    <dgm:cxn modelId="{8D783E23-4795-44FB-9F43-6A64BEE0E383}" type="presOf" srcId="{9FD41A5C-AECA-4CF9-A318-21219F4C7154}" destId="{F3C141BF-2200-4876-8F4C-4D3D4BAE9FEA}" srcOrd="0" destOrd="0" presId="urn:microsoft.com/office/officeart/2005/8/layout/radial6"/>
    <dgm:cxn modelId="{E4732F2A-B7DC-40F4-AC3E-A0E3F1DF5FEA}" type="presOf" srcId="{990A3766-157F-4296-A597-F8FBEDB5B30A}" destId="{6279C5AF-9390-497D-88F6-296F398A2DE6}" srcOrd="0" destOrd="0" presId="urn:microsoft.com/office/officeart/2005/8/layout/radial6"/>
    <dgm:cxn modelId="{C7F90B31-C66B-47D2-9498-807001E6218D}" srcId="{8D5C2C69-DC14-4667-89F5-ECE10B007366}" destId="{04362BA0-2EB7-4185-9013-67D6128E3DF6}" srcOrd="1" destOrd="0" parTransId="{651298D1-6C79-47DE-9CCF-148A2AB8F884}" sibTransId="{C73D029B-8F42-4370-AD0F-23AF47C1C2B7}"/>
    <dgm:cxn modelId="{0B8B305F-B256-4A2A-A854-14E4D1427F98}" type="presOf" srcId="{04362BA0-2EB7-4185-9013-67D6128E3DF6}" destId="{60376198-0A42-40DC-829C-0D8DDA4A4A99}" srcOrd="0" destOrd="0" presId="urn:microsoft.com/office/officeart/2005/8/layout/radial6"/>
    <dgm:cxn modelId="{A10D2769-18F2-4A04-8F50-D287E1CC2668}" srcId="{8D5C2C69-DC14-4667-89F5-ECE10B007366}" destId="{42C9F4D9-C75E-4171-B4C6-D3A3ADEC4060}" srcOrd="4" destOrd="0" parTransId="{25D28BB2-BE23-43DD-9E1B-269B5B79DEDB}" sibTransId="{062994D0-A077-4BBD-8B58-E0D9440064CE}"/>
    <dgm:cxn modelId="{B6E64973-BCA7-4E29-8B37-EBFF50CC27F7}" srcId="{6B872D9E-2677-44E6-A542-9AA74D1E303F}" destId="{8D5C2C69-DC14-4667-89F5-ECE10B007366}" srcOrd="0" destOrd="0" parTransId="{4ABAC716-27C3-4F08-9CEE-8B2EA260C119}" sibTransId="{D0A9EB3E-C125-49EE-8B8B-8C147B3BB81E}"/>
    <dgm:cxn modelId="{BF6CFA59-00C9-4632-B567-FD0AF10A6177}" type="presOf" srcId="{8D5C2C69-DC14-4667-89F5-ECE10B007366}" destId="{2CFA5558-D589-4969-85B3-27F6DE9FC11F}" srcOrd="0" destOrd="0" presId="urn:microsoft.com/office/officeart/2005/8/layout/radial6"/>
    <dgm:cxn modelId="{DCE04D7B-E962-4257-A0A9-F2E68CD26FA7}" type="presOf" srcId="{6B872D9E-2677-44E6-A542-9AA74D1E303F}" destId="{F4796B81-4DFD-4F7D-982F-B48A2EDDA62F}" srcOrd="0" destOrd="0" presId="urn:microsoft.com/office/officeart/2005/8/layout/radial6"/>
    <dgm:cxn modelId="{2797817B-E286-4835-A30D-BE938C2B6499}" type="presOf" srcId="{3066DE3F-8721-4D84-89A2-AD8D5DCDC11F}" destId="{E288E51D-F7B3-4F77-8781-E55F69BCE68F}" srcOrd="0" destOrd="0" presId="urn:microsoft.com/office/officeart/2005/8/layout/radial6"/>
    <dgm:cxn modelId="{428CA9AC-1880-483F-AEF9-BC9338DDFA16}" type="presOf" srcId="{062994D0-A077-4BBD-8B58-E0D9440064CE}" destId="{22646A11-B10F-413E-A4DB-48A6378450B7}" srcOrd="0" destOrd="0" presId="urn:microsoft.com/office/officeart/2005/8/layout/radial6"/>
    <dgm:cxn modelId="{797CD5AD-9242-45FD-8BF3-83B93951D9CD}" type="presOf" srcId="{4803C709-9C6D-4EC0-8216-F8F22DD84979}" destId="{F80C15D1-BD4D-4242-AD87-CD8DD4EA0205}" srcOrd="0" destOrd="0" presId="urn:microsoft.com/office/officeart/2005/8/layout/radial6"/>
    <dgm:cxn modelId="{6FFBABCA-4AC8-44A9-A440-C148DFED3478}" type="presOf" srcId="{ABBB364E-5E3B-4E4C-89B5-35336BF3D99E}" destId="{0A0B3047-46DC-41B0-B03D-37CEF64AE400}" srcOrd="0" destOrd="0" presId="urn:microsoft.com/office/officeart/2005/8/layout/radial6"/>
    <dgm:cxn modelId="{130706F2-1D30-4EE8-8A0E-4848CC1C35C8}" srcId="{8D5C2C69-DC14-4667-89F5-ECE10B007366}" destId="{9FD41A5C-AECA-4CF9-A318-21219F4C7154}" srcOrd="0" destOrd="0" parTransId="{475A08AA-AD83-45D8-8F52-159556799004}" sibTransId="{4803C709-9C6D-4EC0-8216-F8F22DD84979}"/>
    <dgm:cxn modelId="{AAC48CF5-B784-4A6D-A906-72EF6B488C62}" type="presOf" srcId="{77C3BEDC-4E91-4E37-842D-2D3D328953B9}" destId="{D3353F5C-17A0-4C7A-A4D7-8B74F1B1EDD9}" srcOrd="0" destOrd="0" presId="urn:microsoft.com/office/officeart/2005/8/layout/radial6"/>
    <dgm:cxn modelId="{12DAC016-4240-487E-A443-A100285239D8}" type="presParOf" srcId="{F4796B81-4DFD-4F7D-982F-B48A2EDDA62F}" destId="{2CFA5558-D589-4969-85B3-27F6DE9FC11F}" srcOrd="0" destOrd="0" presId="urn:microsoft.com/office/officeart/2005/8/layout/radial6"/>
    <dgm:cxn modelId="{20F8ABED-3951-4EAF-9FF2-F5ACE18BBE92}" type="presParOf" srcId="{F4796B81-4DFD-4F7D-982F-B48A2EDDA62F}" destId="{F3C141BF-2200-4876-8F4C-4D3D4BAE9FEA}" srcOrd="1" destOrd="0" presId="urn:microsoft.com/office/officeart/2005/8/layout/radial6"/>
    <dgm:cxn modelId="{BBE79DB0-2A75-4B12-A95D-1859EA2FDA73}" type="presParOf" srcId="{F4796B81-4DFD-4F7D-982F-B48A2EDDA62F}" destId="{9124BCAD-1A88-484E-8783-8D5587309A07}" srcOrd="2" destOrd="0" presId="urn:microsoft.com/office/officeart/2005/8/layout/radial6"/>
    <dgm:cxn modelId="{AB1FD453-69A5-4543-90FB-DAD92E34827E}" type="presParOf" srcId="{F4796B81-4DFD-4F7D-982F-B48A2EDDA62F}" destId="{F80C15D1-BD4D-4242-AD87-CD8DD4EA0205}" srcOrd="3" destOrd="0" presId="urn:microsoft.com/office/officeart/2005/8/layout/radial6"/>
    <dgm:cxn modelId="{BEE480B7-2E89-4B7D-8A65-7E6517855CD2}" type="presParOf" srcId="{F4796B81-4DFD-4F7D-982F-B48A2EDDA62F}" destId="{60376198-0A42-40DC-829C-0D8DDA4A4A99}" srcOrd="4" destOrd="0" presId="urn:microsoft.com/office/officeart/2005/8/layout/radial6"/>
    <dgm:cxn modelId="{5C3EFE79-3338-41F9-9BB9-7398F71B1F6A}" type="presParOf" srcId="{F4796B81-4DFD-4F7D-982F-B48A2EDDA62F}" destId="{834820C2-12DE-469B-BC65-ADB57FA5AA9A}" srcOrd="5" destOrd="0" presId="urn:microsoft.com/office/officeart/2005/8/layout/radial6"/>
    <dgm:cxn modelId="{FFD4FC83-C1AC-45A1-9828-13B2ECA4CF77}" type="presParOf" srcId="{F4796B81-4DFD-4F7D-982F-B48A2EDDA62F}" destId="{DB70D739-FDF8-46D9-8E7D-3471CED2D2CA}" srcOrd="6" destOrd="0" presId="urn:microsoft.com/office/officeart/2005/8/layout/radial6"/>
    <dgm:cxn modelId="{FA24EB43-CF34-4558-8259-A420DB7EBF98}" type="presParOf" srcId="{F4796B81-4DFD-4F7D-982F-B48A2EDDA62F}" destId="{D3353F5C-17A0-4C7A-A4D7-8B74F1B1EDD9}" srcOrd="7" destOrd="0" presId="urn:microsoft.com/office/officeart/2005/8/layout/radial6"/>
    <dgm:cxn modelId="{9F308E25-F70E-4977-B232-8238DBD25977}" type="presParOf" srcId="{F4796B81-4DFD-4F7D-982F-B48A2EDDA62F}" destId="{7417A1A0-3190-45D4-A44E-F4668053F0C8}" srcOrd="8" destOrd="0" presId="urn:microsoft.com/office/officeart/2005/8/layout/radial6"/>
    <dgm:cxn modelId="{C1574224-19F2-4F8A-B4DE-CF247F96B0F3}" type="presParOf" srcId="{F4796B81-4DFD-4F7D-982F-B48A2EDDA62F}" destId="{0A0B3047-46DC-41B0-B03D-37CEF64AE400}" srcOrd="9" destOrd="0" presId="urn:microsoft.com/office/officeart/2005/8/layout/radial6"/>
    <dgm:cxn modelId="{2E2C287F-F747-4E71-9FA3-92ECAD5C61BE}" type="presParOf" srcId="{F4796B81-4DFD-4F7D-982F-B48A2EDDA62F}" destId="{6279C5AF-9390-497D-88F6-296F398A2DE6}" srcOrd="10" destOrd="0" presId="urn:microsoft.com/office/officeart/2005/8/layout/radial6"/>
    <dgm:cxn modelId="{C60E6624-FDAF-4772-8D10-BDE247755877}" type="presParOf" srcId="{F4796B81-4DFD-4F7D-982F-B48A2EDDA62F}" destId="{27E9C003-3B9E-4457-9892-01B4A6B9E5A7}" srcOrd="11" destOrd="0" presId="urn:microsoft.com/office/officeart/2005/8/layout/radial6"/>
    <dgm:cxn modelId="{AD5648EE-343A-47A8-A2B1-34FDB994AECF}" type="presParOf" srcId="{F4796B81-4DFD-4F7D-982F-B48A2EDDA62F}" destId="{E288E51D-F7B3-4F77-8781-E55F69BCE68F}" srcOrd="12" destOrd="0" presId="urn:microsoft.com/office/officeart/2005/8/layout/radial6"/>
    <dgm:cxn modelId="{BE5AB413-E49E-48A4-B587-7D83189FC221}" type="presParOf" srcId="{F4796B81-4DFD-4F7D-982F-B48A2EDDA62F}" destId="{F3872C03-FECC-4226-9A8D-87F4F845929A}" srcOrd="13" destOrd="0" presId="urn:microsoft.com/office/officeart/2005/8/layout/radial6"/>
    <dgm:cxn modelId="{1DB947CE-2B2F-4F22-9DB3-99440DCFE8F7}" type="presParOf" srcId="{F4796B81-4DFD-4F7D-982F-B48A2EDDA62F}" destId="{E1C79A4F-6959-4227-9C77-574350564C44}" srcOrd="14" destOrd="0" presId="urn:microsoft.com/office/officeart/2005/8/layout/radial6"/>
    <dgm:cxn modelId="{CDDDAEE0-22D5-44B7-9D3E-CFCF6EDDEB19}" type="presParOf" srcId="{F4796B81-4DFD-4F7D-982F-B48A2EDDA62F}" destId="{22646A11-B10F-413E-A4DB-48A6378450B7}"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872D9E-2677-44E6-A542-9AA74D1E303F}"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l-GR"/>
        </a:p>
      </dgm:t>
    </dgm:pt>
    <dgm:pt modelId="{8D5C2C69-DC14-4667-89F5-ECE10B007366}">
      <dgm:prSet phldrT="[Κείμενο]"/>
      <dgm:spPr>
        <a:solidFill>
          <a:srgbClr val="E9C093"/>
        </a:solidFill>
      </dgm:spPr>
      <dgm:t>
        <a:bodyPr/>
        <a:lstStyle/>
        <a:p>
          <a:r>
            <a:rPr lang="el-GR" b="1" dirty="0">
              <a:solidFill>
                <a:srgbClr val="545457"/>
              </a:solidFill>
            </a:rPr>
            <a:t>Διδακτική των μαθηματικών</a:t>
          </a:r>
        </a:p>
      </dgm:t>
    </dgm:pt>
    <dgm:pt modelId="{4ABAC716-27C3-4F08-9CEE-8B2EA260C119}" type="parTrans" cxnId="{B6E64973-BCA7-4E29-8B37-EBFF50CC27F7}">
      <dgm:prSet/>
      <dgm:spPr/>
      <dgm:t>
        <a:bodyPr/>
        <a:lstStyle/>
        <a:p>
          <a:endParaRPr lang="el-GR"/>
        </a:p>
      </dgm:t>
    </dgm:pt>
    <dgm:pt modelId="{D0A9EB3E-C125-49EE-8B8B-8C147B3BB81E}" type="sibTrans" cxnId="{B6E64973-BCA7-4E29-8B37-EBFF50CC27F7}">
      <dgm:prSet/>
      <dgm:spPr/>
      <dgm:t>
        <a:bodyPr/>
        <a:lstStyle/>
        <a:p>
          <a:endParaRPr lang="el-GR"/>
        </a:p>
      </dgm:t>
    </dgm:pt>
    <dgm:pt modelId="{9FD41A5C-AECA-4CF9-A318-21219F4C7154}">
      <dgm:prSet phldrT="[Κείμενο]" custT="1"/>
      <dgm:spPr>
        <a:solidFill>
          <a:schemeClr val="accent3">
            <a:lumMod val="40000"/>
            <a:lumOff val="60000"/>
          </a:schemeClr>
        </a:solidFill>
      </dgm:spPr>
      <dgm:t>
        <a:bodyPr/>
        <a:lstStyle/>
        <a:p>
          <a:pPr marL="0" lvl="0" indent="0" algn="ctr" defTabSz="533400">
            <a:lnSpc>
              <a:spcPct val="90000"/>
            </a:lnSpc>
            <a:spcBef>
              <a:spcPct val="0"/>
            </a:spcBef>
            <a:spcAft>
              <a:spcPct val="35000"/>
            </a:spcAft>
            <a:buNone/>
          </a:pPr>
          <a:r>
            <a:rPr lang="el-GR" sz="1400" b="1" kern="1200" dirty="0" err="1">
              <a:solidFill>
                <a:srgbClr val="545457"/>
              </a:solidFill>
              <a:latin typeface="Calibri" panose="020F0502020204030204"/>
              <a:ea typeface="+mn-ea"/>
              <a:cs typeface="+mn-cs"/>
            </a:rPr>
            <a:t>Ανακαλυπτι-κή</a:t>
          </a:r>
          <a:r>
            <a:rPr lang="el-GR" sz="1400" b="1" kern="1200" dirty="0">
              <a:solidFill>
                <a:srgbClr val="545457"/>
              </a:solidFill>
              <a:latin typeface="Calibri" panose="020F0502020204030204"/>
              <a:ea typeface="+mn-ea"/>
              <a:cs typeface="+mn-cs"/>
            </a:rPr>
            <a:t> δόμηση γνώσης</a:t>
          </a:r>
        </a:p>
      </dgm:t>
    </dgm:pt>
    <dgm:pt modelId="{475A08AA-AD83-45D8-8F52-159556799004}" type="parTrans" cxnId="{130706F2-1D30-4EE8-8A0E-4848CC1C35C8}">
      <dgm:prSet/>
      <dgm:spPr/>
      <dgm:t>
        <a:bodyPr/>
        <a:lstStyle/>
        <a:p>
          <a:endParaRPr lang="el-GR"/>
        </a:p>
      </dgm:t>
    </dgm:pt>
    <dgm:pt modelId="{4803C709-9C6D-4EC0-8216-F8F22DD84979}" type="sibTrans" cxnId="{130706F2-1D30-4EE8-8A0E-4848CC1C35C8}">
      <dgm:prSet/>
      <dgm:spPr>
        <a:solidFill>
          <a:schemeClr val="accent1">
            <a:lumMod val="60000"/>
            <a:lumOff val="40000"/>
          </a:schemeClr>
        </a:solidFill>
      </dgm:spPr>
      <dgm:t>
        <a:bodyPr/>
        <a:lstStyle/>
        <a:p>
          <a:endParaRPr lang="el-GR"/>
        </a:p>
      </dgm:t>
    </dgm:pt>
    <dgm:pt modelId="{77C3BEDC-4E91-4E37-842D-2D3D328953B9}">
      <dgm:prSet phldrT="[Κείμενο]" custT="1"/>
      <dgm:spPr/>
      <dgm:t>
        <a:bodyPr/>
        <a:lstStyle/>
        <a:p>
          <a:r>
            <a:rPr lang="el-GR" sz="1400" b="1" kern="1200" dirty="0">
              <a:solidFill>
                <a:srgbClr val="545457"/>
              </a:solidFill>
              <a:latin typeface="Calibri" panose="020F0502020204030204"/>
              <a:ea typeface="+mn-ea"/>
              <a:cs typeface="+mn-cs"/>
            </a:rPr>
            <a:t>Σύνδεση με την </a:t>
          </a:r>
          <a:r>
            <a:rPr lang="el-GR" sz="1400" b="1" kern="1200" dirty="0" err="1">
              <a:solidFill>
                <a:srgbClr val="545457"/>
              </a:solidFill>
              <a:latin typeface="Calibri" panose="020F0502020204030204"/>
              <a:ea typeface="+mn-ea"/>
              <a:cs typeface="+mn-cs"/>
            </a:rPr>
            <a:t>πραγμα-τική</a:t>
          </a:r>
          <a:r>
            <a:rPr lang="el-GR" sz="1400" b="1" kern="1200" dirty="0">
              <a:solidFill>
                <a:srgbClr val="545457"/>
              </a:solidFill>
              <a:latin typeface="Calibri" panose="020F0502020204030204"/>
              <a:ea typeface="+mn-ea"/>
              <a:cs typeface="+mn-cs"/>
            </a:rPr>
            <a:t> ζωή</a:t>
          </a:r>
        </a:p>
      </dgm:t>
    </dgm:pt>
    <dgm:pt modelId="{CBB928B6-E65B-42DE-A983-BFB9E68552A3}" type="parTrans" cxnId="{3303C219-2DD3-48D1-A5F5-22371721B0E7}">
      <dgm:prSet/>
      <dgm:spPr/>
      <dgm:t>
        <a:bodyPr/>
        <a:lstStyle/>
        <a:p>
          <a:endParaRPr lang="el-GR"/>
        </a:p>
      </dgm:t>
    </dgm:pt>
    <dgm:pt modelId="{ABBB364E-5E3B-4E4C-89B5-35336BF3D99E}" type="sibTrans" cxnId="{3303C219-2DD3-48D1-A5F5-22371721B0E7}">
      <dgm:prSet/>
      <dgm:spPr/>
      <dgm:t>
        <a:bodyPr/>
        <a:lstStyle/>
        <a:p>
          <a:endParaRPr lang="el-GR"/>
        </a:p>
      </dgm:t>
    </dgm:pt>
    <dgm:pt modelId="{990A3766-157F-4296-A597-F8FBEDB5B30A}">
      <dgm:prSet phldrT="[Κείμενο]" custT="1"/>
      <dgm:spPr>
        <a:solidFill>
          <a:srgbClr val="A1F5A1"/>
        </a:solidFill>
      </dgm:spPr>
      <dgm:t>
        <a:bodyPr/>
        <a:lstStyle/>
        <a:p>
          <a:r>
            <a:rPr lang="el-GR" sz="1400" b="1" dirty="0">
              <a:solidFill>
                <a:srgbClr val="545457"/>
              </a:solidFill>
            </a:rPr>
            <a:t>Χρήση </a:t>
          </a:r>
          <a:r>
            <a:rPr lang="el-GR" sz="1400" b="1" dirty="0" err="1">
              <a:solidFill>
                <a:srgbClr val="545457"/>
              </a:solidFill>
            </a:rPr>
            <a:t>προϋπάρχου</a:t>
          </a:r>
          <a:r>
            <a:rPr lang="el-GR" sz="1400" b="1" dirty="0">
              <a:solidFill>
                <a:srgbClr val="545457"/>
              </a:solidFill>
            </a:rPr>
            <a:t>-σας γνώσης</a:t>
          </a:r>
        </a:p>
      </dgm:t>
    </dgm:pt>
    <dgm:pt modelId="{E8A944D6-139E-4166-BB73-555B07C6D599}" type="parTrans" cxnId="{E7336E0A-CC66-4453-9B80-76F0D62FE188}">
      <dgm:prSet/>
      <dgm:spPr/>
      <dgm:t>
        <a:bodyPr/>
        <a:lstStyle/>
        <a:p>
          <a:endParaRPr lang="el-GR"/>
        </a:p>
      </dgm:t>
    </dgm:pt>
    <dgm:pt modelId="{3066DE3F-8721-4D84-89A2-AD8D5DCDC11F}" type="sibTrans" cxnId="{E7336E0A-CC66-4453-9B80-76F0D62FE188}">
      <dgm:prSet/>
      <dgm:spPr>
        <a:solidFill>
          <a:schemeClr val="accent6">
            <a:lumMod val="60000"/>
            <a:lumOff val="40000"/>
          </a:schemeClr>
        </a:solidFill>
      </dgm:spPr>
      <dgm:t>
        <a:bodyPr/>
        <a:lstStyle/>
        <a:p>
          <a:endParaRPr lang="el-GR"/>
        </a:p>
      </dgm:t>
    </dgm:pt>
    <dgm:pt modelId="{42C9F4D9-C75E-4171-B4C6-D3A3ADEC4060}">
      <dgm:prSet phldrT="[Κείμενο]" custT="1"/>
      <dgm:spPr>
        <a:solidFill>
          <a:schemeClr val="accent6">
            <a:lumMod val="40000"/>
            <a:lumOff val="60000"/>
          </a:schemeClr>
        </a:solidFill>
      </dgm:spPr>
      <dgm:t>
        <a:bodyPr/>
        <a:lstStyle/>
        <a:p>
          <a:pPr marL="0" lvl="0" indent="0" algn="ctr" defTabSz="533400">
            <a:lnSpc>
              <a:spcPct val="90000"/>
            </a:lnSpc>
            <a:spcBef>
              <a:spcPct val="0"/>
            </a:spcBef>
            <a:spcAft>
              <a:spcPct val="35000"/>
            </a:spcAft>
            <a:buNone/>
          </a:pPr>
          <a:r>
            <a:rPr lang="el-GR" sz="1400" b="1" kern="1200" dirty="0">
              <a:solidFill>
                <a:srgbClr val="545457"/>
              </a:solidFill>
              <a:latin typeface="Calibri" panose="020F0502020204030204"/>
              <a:ea typeface="+mn-ea"/>
              <a:cs typeface="+mn-cs"/>
            </a:rPr>
            <a:t>Διαφορετικοί τρόποι </a:t>
          </a:r>
          <a:r>
            <a:rPr lang="el-GR" sz="1400" b="1" kern="1200" dirty="0" err="1">
              <a:solidFill>
                <a:srgbClr val="545457"/>
              </a:solidFill>
              <a:latin typeface="Calibri" panose="020F0502020204030204"/>
              <a:ea typeface="+mn-ea"/>
              <a:cs typeface="+mn-cs"/>
            </a:rPr>
            <a:t>αναπαρά-στασης</a:t>
          </a:r>
          <a:endParaRPr lang="el-GR" sz="1400" b="1" kern="1200" dirty="0">
            <a:solidFill>
              <a:srgbClr val="545457"/>
            </a:solidFill>
            <a:latin typeface="Calibri" panose="020F0502020204030204"/>
            <a:ea typeface="+mn-ea"/>
            <a:cs typeface="+mn-cs"/>
          </a:endParaRPr>
        </a:p>
      </dgm:t>
    </dgm:pt>
    <dgm:pt modelId="{25D28BB2-BE23-43DD-9E1B-269B5B79DEDB}" type="parTrans" cxnId="{A10D2769-18F2-4A04-8F50-D287E1CC2668}">
      <dgm:prSet/>
      <dgm:spPr/>
      <dgm:t>
        <a:bodyPr/>
        <a:lstStyle/>
        <a:p>
          <a:endParaRPr lang="el-GR"/>
        </a:p>
      </dgm:t>
    </dgm:pt>
    <dgm:pt modelId="{062994D0-A077-4BBD-8B58-E0D9440064CE}" type="sibTrans" cxnId="{A10D2769-18F2-4A04-8F50-D287E1CC2668}">
      <dgm:prSet/>
      <dgm:spPr>
        <a:solidFill>
          <a:schemeClr val="accent3">
            <a:lumMod val="40000"/>
            <a:lumOff val="60000"/>
          </a:schemeClr>
        </a:solidFill>
      </dgm:spPr>
      <dgm:t>
        <a:bodyPr/>
        <a:lstStyle/>
        <a:p>
          <a:endParaRPr lang="el-GR"/>
        </a:p>
      </dgm:t>
    </dgm:pt>
    <dgm:pt modelId="{04362BA0-2EB7-4185-9013-67D6128E3DF6}">
      <dgm:prSet custT="1"/>
      <dgm:spPr>
        <a:solidFill>
          <a:schemeClr val="tx2">
            <a:lumMod val="40000"/>
            <a:lumOff val="60000"/>
          </a:schemeClr>
        </a:solidFill>
      </dgm:spPr>
      <dgm:t>
        <a:bodyPr/>
        <a:lstStyle/>
        <a:p>
          <a:r>
            <a:rPr lang="el-GR" sz="1400" b="1" kern="1200" dirty="0">
              <a:solidFill>
                <a:srgbClr val="545457"/>
              </a:solidFill>
              <a:latin typeface="Calibri" panose="020F0502020204030204"/>
              <a:ea typeface="+mn-ea"/>
              <a:cs typeface="+mn-cs"/>
            </a:rPr>
            <a:t>Βιωματική γνώση</a:t>
          </a:r>
        </a:p>
      </dgm:t>
    </dgm:pt>
    <dgm:pt modelId="{651298D1-6C79-47DE-9CCF-148A2AB8F884}" type="parTrans" cxnId="{C7F90B31-C66B-47D2-9498-807001E6218D}">
      <dgm:prSet/>
      <dgm:spPr/>
      <dgm:t>
        <a:bodyPr/>
        <a:lstStyle/>
        <a:p>
          <a:endParaRPr lang="el-GR"/>
        </a:p>
      </dgm:t>
    </dgm:pt>
    <dgm:pt modelId="{C73D029B-8F42-4370-AD0F-23AF47C1C2B7}" type="sibTrans" cxnId="{C7F90B31-C66B-47D2-9498-807001E6218D}">
      <dgm:prSet/>
      <dgm:spPr>
        <a:solidFill>
          <a:schemeClr val="accent1">
            <a:lumMod val="40000"/>
            <a:lumOff val="60000"/>
          </a:schemeClr>
        </a:solidFill>
      </dgm:spPr>
      <dgm:t>
        <a:bodyPr/>
        <a:lstStyle/>
        <a:p>
          <a:endParaRPr lang="el-GR"/>
        </a:p>
      </dgm:t>
    </dgm:pt>
    <dgm:pt modelId="{F4796B81-4DFD-4F7D-982F-B48A2EDDA62F}" type="pres">
      <dgm:prSet presAssocID="{6B872D9E-2677-44E6-A542-9AA74D1E303F}" presName="Name0" presStyleCnt="0">
        <dgm:presLayoutVars>
          <dgm:chMax val="1"/>
          <dgm:dir/>
          <dgm:animLvl val="ctr"/>
          <dgm:resizeHandles val="exact"/>
        </dgm:presLayoutVars>
      </dgm:prSet>
      <dgm:spPr/>
    </dgm:pt>
    <dgm:pt modelId="{2CFA5558-D589-4969-85B3-27F6DE9FC11F}" type="pres">
      <dgm:prSet presAssocID="{8D5C2C69-DC14-4667-89F5-ECE10B007366}" presName="centerShape" presStyleLbl="node0" presStyleIdx="0" presStyleCnt="1"/>
      <dgm:spPr/>
    </dgm:pt>
    <dgm:pt modelId="{F3C141BF-2200-4876-8F4C-4D3D4BAE9FEA}" type="pres">
      <dgm:prSet presAssocID="{9FD41A5C-AECA-4CF9-A318-21219F4C7154}" presName="node" presStyleLbl="node1" presStyleIdx="0" presStyleCnt="5" custScaleX="105669" custScaleY="106004" custRadScaleRad="99106" custRadScaleInc="4136">
        <dgm:presLayoutVars>
          <dgm:bulletEnabled val="1"/>
        </dgm:presLayoutVars>
      </dgm:prSet>
      <dgm:spPr/>
    </dgm:pt>
    <dgm:pt modelId="{9124BCAD-1A88-484E-8783-8D5587309A07}" type="pres">
      <dgm:prSet presAssocID="{9FD41A5C-AECA-4CF9-A318-21219F4C7154}" presName="dummy" presStyleCnt="0"/>
      <dgm:spPr/>
    </dgm:pt>
    <dgm:pt modelId="{F80C15D1-BD4D-4242-AD87-CD8DD4EA0205}" type="pres">
      <dgm:prSet presAssocID="{4803C709-9C6D-4EC0-8216-F8F22DD84979}" presName="sibTrans" presStyleLbl="sibTrans2D1" presStyleIdx="0" presStyleCnt="5"/>
      <dgm:spPr/>
    </dgm:pt>
    <dgm:pt modelId="{60376198-0A42-40DC-829C-0D8DDA4A4A99}" type="pres">
      <dgm:prSet presAssocID="{04362BA0-2EB7-4185-9013-67D6128E3DF6}" presName="node" presStyleLbl="node1" presStyleIdx="1" presStyleCnt="5" custScaleX="125919" custScaleY="111372" custRadScaleRad="99831" custRadScaleInc="1257">
        <dgm:presLayoutVars>
          <dgm:bulletEnabled val="1"/>
        </dgm:presLayoutVars>
      </dgm:prSet>
      <dgm:spPr/>
    </dgm:pt>
    <dgm:pt modelId="{834820C2-12DE-469B-BC65-ADB57FA5AA9A}" type="pres">
      <dgm:prSet presAssocID="{04362BA0-2EB7-4185-9013-67D6128E3DF6}" presName="dummy" presStyleCnt="0"/>
      <dgm:spPr/>
    </dgm:pt>
    <dgm:pt modelId="{DB70D739-FDF8-46D9-8E7D-3471CED2D2CA}" type="pres">
      <dgm:prSet presAssocID="{C73D029B-8F42-4370-AD0F-23AF47C1C2B7}" presName="sibTrans" presStyleLbl="sibTrans2D1" presStyleIdx="1" presStyleCnt="5"/>
      <dgm:spPr/>
    </dgm:pt>
    <dgm:pt modelId="{D3353F5C-17A0-4C7A-A4D7-8B74F1B1EDD9}" type="pres">
      <dgm:prSet presAssocID="{77C3BEDC-4E91-4E37-842D-2D3D328953B9}" presName="node" presStyleLbl="node1" presStyleIdx="2" presStyleCnt="5" custScaleX="115557" custScaleY="105475" custRadScaleRad="101213" custRadScaleInc="2300">
        <dgm:presLayoutVars>
          <dgm:bulletEnabled val="1"/>
        </dgm:presLayoutVars>
      </dgm:prSet>
      <dgm:spPr/>
    </dgm:pt>
    <dgm:pt modelId="{7417A1A0-3190-45D4-A44E-F4668053F0C8}" type="pres">
      <dgm:prSet presAssocID="{77C3BEDC-4E91-4E37-842D-2D3D328953B9}" presName="dummy" presStyleCnt="0"/>
      <dgm:spPr/>
    </dgm:pt>
    <dgm:pt modelId="{0A0B3047-46DC-41B0-B03D-37CEF64AE400}" type="pres">
      <dgm:prSet presAssocID="{ABBB364E-5E3B-4E4C-89B5-35336BF3D99E}" presName="sibTrans" presStyleLbl="sibTrans2D1" presStyleIdx="2" presStyleCnt="5"/>
      <dgm:spPr/>
    </dgm:pt>
    <dgm:pt modelId="{6279C5AF-9390-497D-88F6-296F398A2DE6}" type="pres">
      <dgm:prSet presAssocID="{990A3766-157F-4296-A597-F8FBEDB5B30A}" presName="node" presStyleLbl="node1" presStyleIdx="3" presStyleCnt="5" custScaleX="114813" custScaleY="105819" custRadScaleRad="100824">
        <dgm:presLayoutVars>
          <dgm:bulletEnabled val="1"/>
        </dgm:presLayoutVars>
      </dgm:prSet>
      <dgm:spPr/>
    </dgm:pt>
    <dgm:pt modelId="{27E9C003-3B9E-4457-9892-01B4A6B9E5A7}" type="pres">
      <dgm:prSet presAssocID="{990A3766-157F-4296-A597-F8FBEDB5B30A}" presName="dummy" presStyleCnt="0"/>
      <dgm:spPr/>
    </dgm:pt>
    <dgm:pt modelId="{E288E51D-F7B3-4F77-8781-E55F69BCE68F}" type="pres">
      <dgm:prSet presAssocID="{3066DE3F-8721-4D84-89A2-AD8D5DCDC11F}" presName="sibTrans" presStyleLbl="sibTrans2D1" presStyleIdx="3" presStyleCnt="5" custLinFactNeighborX="724"/>
      <dgm:spPr/>
    </dgm:pt>
    <dgm:pt modelId="{F3872C03-FECC-4226-9A8D-87F4F845929A}" type="pres">
      <dgm:prSet presAssocID="{42C9F4D9-C75E-4171-B4C6-D3A3ADEC4060}" presName="node" presStyleLbl="node1" presStyleIdx="4" presStyleCnt="5" custScaleX="111866" custScaleY="104768" custRadScaleRad="98911" custRadScaleInc="-8560">
        <dgm:presLayoutVars>
          <dgm:bulletEnabled val="1"/>
        </dgm:presLayoutVars>
      </dgm:prSet>
      <dgm:spPr/>
    </dgm:pt>
    <dgm:pt modelId="{E1C79A4F-6959-4227-9C77-574350564C44}" type="pres">
      <dgm:prSet presAssocID="{42C9F4D9-C75E-4171-B4C6-D3A3ADEC4060}" presName="dummy" presStyleCnt="0"/>
      <dgm:spPr/>
    </dgm:pt>
    <dgm:pt modelId="{22646A11-B10F-413E-A4DB-48A6378450B7}" type="pres">
      <dgm:prSet presAssocID="{062994D0-A077-4BBD-8B58-E0D9440064CE}" presName="sibTrans" presStyleLbl="sibTrans2D1" presStyleIdx="4" presStyleCnt="5" custLinFactNeighborX="679" custLinFactNeighborY="-1249"/>
      <dgm:spPr/>
    </dgm:pt>
  </dgm:ptLst>
  <dgm:cxnLst>
    <dgm:cxn modelId="{E7336E0A-CC66-4453-9B80-76F0D62FE188}" srcId="{8D5C2C69-DC14-4667-89F5-ECE10B007366}" destId="{990A3766-157F-4296-A597-F8FBEDB5B30A}" srcOrd="3" destOrd="0" parTransId="{E8A944D6-139E-4166-BB73-555B07C6D599}" sibTransId="{3066DE3F-8721-4D84-89A2-AD8D5DCDC11F}"/>
    <dgm:cxn modelId="{A7AD1314-8092-4968-A2BF-A2573AE36FEB}" type="presOf" srcId="{C73D029B-8F42-4370-AD0F-23AF47C1C2B7}" destId="{DB70D739-FDF8-46D9-8E7D-3471CED2D2CA}" srcOrd="0" destOrd="0" presId="urn:microsoft.com/office/officeart/2005/8/layout/radial6"/>
    <dgm:cxn modelId="{3303C219-2DD3-48D1-A5F5-22371721B0E7}" srcId="{8D5C2C69-DC14-4667-89F5-ECE10B007366}" destId="{77C3BEDC-4E91-4E37-842D-2D3D328953B9}" srcOrd="2" destOrd="0" parTransId="{CBB928B6-E65B-42DE-A983-BFB9E68552A3}" sibTransId="{ABBB364E-5E3B-4E4C-89B5-35336BF3D99E}"/>
    <dgm:cxn modelId="{2E82421B-4ED1-45E1-9F2F-183809C39E57}" type="presOf" srcId="{42C9F4D9-C75E-4171-B4C6-D3A3ADEC4060}" destId="{F3872C03-FECC-4226-9A8D-87F4F845929A}" srcOrd="0" destOrd="0" presId="urn:microsoft.com/office/officeart/2005/8/layout/radial6"/>
    <dgm:cxn modelId="{8D783E23-4795-44FB-9F43-6A64BEE0E383}" type="presOf" srcId="{9FD41A5C-AECA-4CF9-A318-21219F4C7154}" destId="{F3C141BF-2200-4876-8F4C-4D3D4BAE9FEA}" srcOrd="0" destOrd="0" presId="urn:microsoft.com/office/officeart/2005/8/layout/radial6"/>
    <dgm:cxn modelId="{E4732F2A-B7DC-40F4-AC3E-A0E3F1DF5FEA}" type="presOf" srcId="{990A3766-157F-4296-A597-F8FBEDB5B30A}" destId="{6279C5AF-9390-497D-88F6-296F398A2DE6}" srcOrd="0" destOrd="0" presId="urn:microsoft.com/office/officeart/2005/8/layout/radial6"/>
    <dgm:cxn modelId="{C7F90B31-C66B-47D2-9498-807001E6218D}" srcId="{8D5C2C69-DC14-4667-89F5-ECE10B007366}" destId="{04362BA0-2EB7-4185-9013-67D6128E3DF6}" srcOrd="1" destOrd="0" parTransId="{651298D1-6C79-47DE-9CCF-148A2AB8F884}" sibTransId="{C73D029B-8F42-4370-AD0F-23AF47C1C2B7}"/>
    <dgm:cxn modelId="{0B8B305F-B256-4A2A-A854-14E4D1427F98}" type="presOf" srcId="{04362BA0-2EB7-4185-9013-67D6128E3DF6}" destId="{60376198-0A42-40DC-829C-0D8DDA4A4A99}" srcOrd="0" destOrd="0" presId="urn:microsoft.com/office/officeart/2005/8/layout/radial6"/>
    <dgm:cxn modelId="{A10D2769-18F2-4A04-8F50-D287E1CC2668}" srcId="{8D5C2C69-DC14-4667-89F5-ECE10B007366}" destId="{42C9F4D9-C75E-4171-B4C6-D3A3ADEC4060}" srcOrd="4" destOrd="0" parTransId="{25D28BB2-BE23-43DD-9E1B-269B5B79DEDB}" sibTransId="{062994D0-A077-4BBD-8B58-E0D9440064CE}"/>
    <dgm:cxn modelId="{B6E64973-BCA7-4E29-8B37-EBFF50CC27F7}" srcId="{6B872D9E-2677-44E6-A542-9AA74D1E303F}" destId="{8D5C2C69-DC14-4667-89F5-ECE10B007366}" srcOrd="0" destOrd="0" parTransId="{4ABAC716-27C3-4F08-9CEE-8B2EA260C119}" sibTransId="{D0A9EB3E-C125-49EE-8B8B-8C147B3BB81E}"/>
    <dgm:cxn modelId="{BF6CFA59-00C9-4632-B567-FD0AF10A6177}" type="presOf" srcId="{8D5C2C69-DC14-4667-89F5-ECE10B007366}" destId="{2CFA5558-D589-4969-85B3-27F6DE9FC11F}" srcOrd="0" destOrd="0" presId="urn:microsoft.com/office/officeart/2005/8/layout/radial6"/>
    <dgm:cxn modelId="{DCE04D7B-E962-4257-A0A9-F2E68CD26FA7}" type="presOf" srcId="{6B872D9E-2677-44E6-A542-9AA74D1E303F}" destId="{F4796B81-4DFD-4F7D-982F-B48A2EDDA62F}" srcOrd="0" destOrd="0" presId="urn:microsoft.com/office/officeart/2005/8/layout/radial6"/>
    <dgm:cxn modelId="{2797817B-E286-4835-A30D-BE938C2B6499}" type="presOf" srcId="{3066DE3F-8721-4D84-89A2-AD8D5DCDC11F}" destId="{E288E51D-F7B3-4F77-8781-E55F69BCE68F}" srcOrd="0" destOrd="0" presId="urn:microsoft.com/office/officeart/2005/8/layout/radial6"/>
    <dgm:cxn modelId="{428CA9AC-1880-483F-AEF9-BC9338DDFA16}" type="presOf" srcId="{062994D0-A077-4BBD-8B58-E0D9440064CE}" destId="{22646A11-B10F-413E-A4DB-48A6378450B7}" srcOrd="0" destOrd="0" presId="urn:microsoft.com/office/officeart/2005/8/layout/radial6"/>
    <dgm:cxn modelId="{797CD5AD-9242-45FD-8BF3-83B93951D9CD}" type="presOf" srcId="{4803C709-9C6D-4EC0-8216-F8F22DD84979}" destId="{F80C15D1-BD4D-4242-AD87-CD8DD4EA0205}" srcOrd="0" destOrd="0" presId="urn:microsoft.com/office/officeart/2005/8/layout/radial6"/>
    <dgm:cxn modelId="{6FFBABCA-4AC8-44A9-A440-C148DFED3478}" type="presOf" srcId="{ABBB364E-5E3B-4E4C-89B5-35336BF3D99E}" destId="{0A0B3047-46DC-41B0-B03D-37CEF64AE400}" srcOrd="0" destOrd="0" presId="urn:microsoft.com/office/officeart/2005/8/layout/radial6"/>
    <dgm:cxn modelId="{130706F2-1D30-4EE8-8A0E-4848CC1C35C8}" srcId="{8D5C2C69-DC14-4667-89F5-ECE10B007366}" destId="{9FD41A5C-AECA-4CF9-A318-21219F4C7154}" srcOrd="0" destOrd="0" parTransId="{475A08AA-AD83-45D8-8F52-159556799004}" sibTransId="{4803C709-9C6D-4EC0-8216-F8F22DD84979}"/>
    <dgm:cxn modelId="{AAC48CF5-B784-4A6D-A906-72EF6B488C62}" type="presOf" srcId="{77C3BEDC-4E91-4E37-842D-2D3D328953B9}" destId="{D3353F5C-17A0-4C7A-A4D7-8B74F1B1EDD9}" srcOrd="0" destOrd="0" presId="urn:microsoft.com/office/officeart/2005/8/layout/radial6"/>
    <dgm:cxn modelId="{12DAC016-4240-487E-A443-A100285239D8}" type="presParOf" srcId="{F4796B81-4DFD-4F7D-982F-B48A2EDDA62F}" destId="{2CFA5558-D589-4969-85B3-27F6DE9FC11F}" srcOrd="0" destOrd="0" presId="urn:microsoft.com/office/officeart/2005/8/layout/radial6"/>
    <dgm:cxn modelId="{20F8ABED-3951-4EAF-9FF2-F5ACE18BBE92}" type="presParOf" srcId="{F4796B81-4DFD-4F7D-982F-B48A2EDDA62F}" destId="{F3C141BF-2200-4876-8F4C-4D3D4BAE9FEA}" srcOrd="1" destOrd="0" presId="urn:microsoft.com/office/officeart/2005/8/layout/radial6"/>
    <dgm:cxn modelId="{BBE79DB0-2A75-4B12-A95D-1859EA2FDA73}" type="presParOf" srcId="{F4796B81-4DFD-4F7D-982F-B48A2EDDA62F}" destId="{9124BCAD-1A88-484E-8783-8D5587309A07}" srcOrd="2" destOrd="0" presId="urn:microsoft.com/office/officeart/2005/8/layout/radial6"/>
    <dgm:cxn modelId="{AB1FD453-69A5-4543-90FB-DAD92E34827E}" type="presParOf" srcId="{F4796B81-4DFD-4F7D-982F-B48A2EDDA62F}" destId="{F80C15D1-BD4D-4242-AD87-CD8DD4EA0205}" srcOrd="3" destOrd="0" presId="urn:microsoft.com/office/officeart/2005/8/layout/radial6"/>
    <dgm:cxn modelId="{BEE480B7-2E89-4B7D-8A65-7E6517855CD2}" type="presParOf" srcId="{F4796B81-4DFD-4F7D-982F-B48A2EDDA62F}" destId="{60376198-0A42-40DC-829C-0D8DDA4A4A99}" srcOrd="4" destOrd="0" presId="urn:microsoft.com/office/officeart/2005/8/layout/radial6"/>
    <dgm:cxn modelId="{5C3EFE79-3338-41F9-9BB9-7398F71B1F6A}" type="presParOf" srcId="{F4796B81-4DFD-4F7D-982F-B48A2EDDA62F}" destId="{834820C2-12DE-469B-BC65-ADB57FA5AA9A}" srcOrd="5" destOrd="0" presId="urn:microsoft.com/office/officeart/2005/8/layout/radial6"/>
    <dgm:cxn modelId="{FFD4FC83-C1AC-45A1-9828-13B2ECA4CF77}" type="presParOf" srcId="{F4796B81-4DFD-4F7D-982F-B48A2EDDA62F}" destId="{DB70D739-FDF8-46D9-8E7D-3471CED2D2CA}" srcOrd="6" destOrd="0" presId="urn:microsoft.com/office/officeart/2005/8/layout/radial6"/>
    <dgm:cxn modelId="{FA24EB43-CF34-4558-8259-A420DB7EBF98}" type="presParOf" srcId="{F4796B81-4DFD-4F7D-982F-B48A2EDDA62F}" destId="{D3353F5C-17A0-4C7A-A4D7-8B74F1B1EDD9}" srcOrd="7" destOrd="0" presId="urn:microsoft.com/office/officeart/2005/8/layout/radial6"/>
    <dgm:cxn modelId="{9F308E25-F70E-4977-B232-8238DBD25977}" type="presParOf" srcId="{F4796B81-4DFD-4F7D-982F-B48A2EDDA62F}" destId="{7417A1A0-3190-45D4-A44E-F4668053F0C8}" srcOrd="8" destOrd="0" presId="urn:microsoft.com/office/officeart/2005/8/layout/radial6"/>
    <dgm:cxn modelId="{C1574224-19F2-4F8A-B4DE-CF247F96B0F3}" type="presParOf" srcId="{F4796B81-4DFD-4F7D-982F-B48A2EDDA62F}" destId="{0A0B3047-46DC-41B0-B03D-37CEF64AE400}" srcOrd="9" destOrd="0" presId="urn:microsoft.com/office/officeart/2005/8/layout/radial6"/>
    <dgm:cxn modelId="{2E2C287F-F747-4E71-9FA3-92ECAD5C61BE}" type="presParOf" srcId="{F4796B81-4DFD-4F7D-982F-B48A2EDDA62F}" destId="{6279C5AF-9390-497D-88F6-296F398A2DE6}" srcOrd="10" destOrd="0" presId="urn:microsoft.com/office/officeart/2005/8/layout/radial6"/>
    <dgm:cxn modelId="{C60E6624-FDAF-4772-8D10-BDE247755877}" type="presParOf" srcId="{F4796B81-4DFD-4F7D-982F-B48A2EDDA62F}" destId="{27E9C003-3B9E-4457-9892-01B4A6B9E5A7}" srcOrd="11" destOrd="0" presId="urn:microsoft.com/office/officeart/2005/8/layout/radial6"/>
    <dgm:cxn modelId="{AD5648EE-343A-47A8-A2B1-34FDB994AECF}" type="presParOf" srcId="{F4796B81-4DFD-4F7D-982F-B48A2EDDA62F}" destId="{E288E51D-F7B3-4F77-8781-E55F69BCE68F}" srcOrd="12" destOrd="0" presId="urn:microsoft.com/office/officeart/2005/8/layout/radial6"/>
    <dgm:cxn modelId="{BE5AB413-E49E-48A4-B587-7D83189FC221}" type="presParOf" srcId="{F4796B81-4DFD-4F7D-982F-B48A2EDDA62F}" destId="{F3872C03-FECC-4226-9A8D-87F4F845929A}" srcOrd="13" destOrd="0" presId="urn:microsoft.com/office/officeart/2005/8/layout/radial6"/>
    <dgm:cxn modelId="{1DB947CE-2B2F-4F22-9DB3-99440DCFE8F7}" type="presParOf" srcId="{F4796B81-4DFD-4F7D-982F-B48A2EDDA62F}" destId="{E1C79A4F-6959-4227-9C77-574350564C44}" srcOrd="14" destOrd="0" presId="urn:microsoft.com/office/officeart/2005/8/layout/radial6"/>
    <dgm:cxn modelId="{CDDDAEE0-22D5-44B7-9D3E-CFCF6EDDEB19}" type="presParOf" srcId="{F4796B81-4DFD-4F7D-982F-B48A2EDDA62F}" destId="{22646A11-B10F-413E-A4DB-48A6378450B7}"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FB2A28-8709-43E7-9E28-0F781B612B5B}"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l-GR"/>
        </a:p>
      </dgm:t>
    </dgm:pt>
    <dgm:pt modelId="{81475F0B-EB84-4E3F-BA56-61F462049A2F}">
      <dgm:prSet phldrT="[Κείμενο]" custT="1"/>
      <dgm:spPr>
        <a:solidFill>
          <a:srgbClr val="BBD3C7"/>
        </a:solidFill>
      </dgm:spPr>
      <dgm:t>
        <a:bodyPr/>
        <a:lstStyle/>
        <a:p>
          <a:r>
            <a:rPr lang="el-GR" sz="2400" b="0" dirty="0">
              <a:solidFill>
                <a:schemeClr val="tx1"/>
              </a:solidFill>
            </a:rPr>
            <a:t>Εφαρμογή μικτής σχολικής εξαε</a:t>
          </a:r>
        </a:p>
      </dgm:t>
    </dgm:pt>
    <dgm:pt modelId="{E94E4D3D-6DAB-4A47-9545-3359AB19F1D3}" type="parTrans" cxnId="{110AA9EA-727C-4765-B626-7D33C04A264C}">
      <dgm:prSet/>
      <dgm:spPr/>
      <dgm:t>
        <a:bodyPr/>
        <a:lstStyle/>
        <a:p>
          <a:endParaRPr lang="el-GR"/>
        </a:p>
      </dgm:t>
    </dgm:pt>
    <dgm:pt modelId="{BCDD2B7C-DBAE-460E-AF48-CA4F617CB2BF}" type="sibTrans" cxnId="{110AA9EA-727C-4765-B626-7D33C04A264C}">
      <dgm:prSet/>
      <dgm:spPr/>
      <dgm:t>
        <a:bodyPr/>
        <a:lstStyle/>
        <a:p>
          <a:endParaRPr lang="el-GR"/>
        </a:p>
      </dgm:t>
    </dgm:pt>
    <dgm:pt modelId="{04FA0F5D-A0CF-4E68-908F-3DA83B46A071}">
      <dgm:prSet phldrT="[Κείμενο]" custT="1"/>
      <dgm:spPr>
        <a:solidFill>
          <a:srgbClr val="E4FABC"/>
        </a:solidFill>
      </dgm:spPr>
      <dgm:t>
        <a:bodyPr/>
        <a:lstStyle/>
        <a:p>
          <a:r>
            <a:rPr lang="el-GR" sz="2400" dirty="0">
              <a:solidFill>
                <a:schemeClr val="tx1"/>
              </a:solidFill>
            </a:rPr>
            <a:t>Ενσωμάτωση της τεχνικής της Ανεστραμμένης τάξης</a:t>
          </a:r>
        </a:p>
      </dgm:t>
    </dgm:pt>
    <dgm:pt modelId="{9D29A85C-4D49-4D2F-9A99-6394DE75A944}" type="parTrans" cxnId="{7446990A-0F98-49BB-99C9-0FCD62FE0768}">
      <dgm:prSet/>
      <dgm:spPr/>
      <dgm:t>
        <a:bodyPr/>
        <a:lstStyle/>
        <a:p>
          <a:endParaRPr lang="el-GR"/>
        </a:p>
      </dgm:t>
    </dgm:pt>
    <dgm:pt modelId="{290BA9DB-1C29-4B50-A031-59D9984DBA13}" type="sibTrans" cxnId="{7446990A-0F98-49BB-99C9-0FCD62FE0768}">
      <dgm:prSet/>
      <dgm:spPr/>
      <dgm:t>
        <a:bodyPr/>
        <a:lstStyle/>
        <a:p>
          <a:endParaRPr lang="el-GR"/>
        </a:p>
      </dgm:t>
    </dgm:pt>
    <dgm:pt modelId="{0CC699A1-A4A0-489E-BAAB-F5C198A9A505}">
      <dgm:prSet phldrT="[Κείμενο]" custT="1"/>
      <dgm:spPr>
        <a:solidFill>
          <a:srgbClr val="E4B178"/>
        </a:solidFill>
      </dgm:spPr>
      <dgm:t>
        <a:bodyPr/>
        <a:lstStyle/>
        <a:p>
          <a:r>
            <a:rPr lang="el-GR" sz="2400" dirty="0">
              <a:solidFill>
                <a:schemeClr val="tx1"/>
              </a:solidFill>
            </a:rPr>
            <a:t>Αρχές και μέθοδοι της Εξαε </a:t>
          </a:r>
        </a:p>
      </dgm:t>
    </dgm:pt>
    <dgm:pt modelId="{BB3E7CFB-D3B8-4D84-9491-1BB7904933A3}" type="parTrans" cxnId="{0C17DA96-F896-455C-94A6-0293DBB757A4}">
      <dgm:prSet/>
      <dgm:spPr/>
      <dgm:t>
        <a:bodyPr/>
        <a:lstStyle/>
        <a:p>
          <a:endParaRPr lang="el-GR"/>
        </a:p>
      </dgm:t>
    </dgm:pt>
    <dgm:pt modelId="{8B02845D-CDFA-42B4-A6B9-08FC14C306A5}" type="sibTrans" cxnId="{0C17DA96-F896-455C-94A6-0293DBB757A4}">
      <dgm:prSet/>
      <dgm:spPr/>
      <dgm:t>
        <a:bodyPr/>
        <a:lstStyle/>
        <a:p>
          <a:endParaRPr lang="el-GR"/>
        </a:p>
      </dgm:t>
    </dgm:pt>
    <dgm:pt modelId="{1C71627E-8176-415D-811C-7FA935A033F0}">
      <dgm:prSet phldrT="[Κείμενο]" custT="1"/>
      <dgm:spPr>
        <a:solidFill>
          <a:srgbClr val="8A8A8E"/>
        </a:solidFill>
        <a:ln w="12700" cap="flat" cmpd="sng" algn="ctr">
          <a:solidFill>
            <a:prstClr val="white">
              <a:hueOff val="0"/>
              <a:satOff val="0"/>
              <a:lumOff val="0"/>
              <a:alphaOff val="0"/>
            </a:prstClr>
          </a:solidFill>
          <a:prstDash val="solid"/>
          <a:miter lim="800000"/>
        </a:ln>
        <a:effectLst/>
      </dgm:spPr>
      <dgm:t>
        <a:bodyPr spcFirstLastPara="0" vert="horz" wrap="square" lIns="201321" tIns="0" rIns="201321" bIns="0" numCol="1" spcCol="1270" anchor="ctr" anchorCtr="0"/>
        <a:lstStyle/>
        <a:p>
          <a:pPr marL="0" lvl="0" indent="0" algn="l" defTabSz="1244600">
            <a:lnSpc>
              <a:spcPct val="90000"/>
            </a:lnSpc>
            <a:spcBef>
              <a:spcPct val="0"/>
            </a:spcBef>
            <a:spcAft>
              <a:spcPct val="35000"/>
            </a:spcAft>
            <a:buNone/>
          </a:pPr>
          <a:r>
            <a:rPr lang="el-GR" sz="2400" kern="1200" dirty="0">
              <a:solidFill>
                <a:schemeClr val="tx1"/>
              </a:solidFill>
              <a:latin typeface="Calibri" panose="020F0502020204030204"/>
              <a:ea typeface="+mn-ea"/>
              <a:cs typeface="+mn-cs"/>
            </a:rPr>
            <a:t>Διδασκαλία δεκαδικών αριθμών Γ Δημοτικού</a:t>
          </a:r>
        </a:p>
      </dgm:t>
    </dgm:pt>
    <dgm:pt modelId="{F4B692DA-6137-4E69-9810-BF1C311F9860}" type="parTrans" cxnId="{0FB340FB-B1FA-4AF5-A7CD-D4B14D545870}">
      <dgm:prSet/>
      <dgm:spPr/>
      <dgm:t>
        <a:bodyPr/>
        <a:lstStyle/>
        <a:p>
          <a:endParaRPr lang="el-GR"/>
        </a:p>
      </dgm:t>
    </dgm:pt>
    <dgm:pt modelId="{E9306A4F-89DE-456E-8B91-90247B9D6019}" type="sibTrans" cxnId="{0FB340FB-B1FA-4AF5-A7CD-D4B14D545870}">
      <dgm:prSet/>
      <dgm:spPr/>
      <dgm:t>
        <a:bodyPr/>
        <a:lstStyle/>
        <a:p>
          <a:endParaRPr lang="el-GR"/>
        </a:p>
      </dgm:t>
    </dgm:pt>
    <dgm:pt modelId="{FCCC5D9B-3B95-4B21-8C77-2B4DC4BF75AC}" type="pres">
      <dgm:prSet presAssocID="{B5FB2A28-8709-43E7-9E28-0F781B612B5B}" presName="linear" presStyleCnt="0">
        <dgm:presLayoutVars>
          <dgm:dir/>
          <dgm:animLvl val="lvl"/>
          <dgm:resizeHandles val="exact"/>
        </dgm:presLayoutVars>
      </dgm:prSet>
      <dgm:spPr/>
    </dgm:pt>
    <dgm:pt modelId="{DB0E665D-97CA-4AEC-A654-33A00EE51705}" type="pres">
      <dgm:prSet presAssocID="{81475F0B-EB84-4E3F-BA56-61F462049A2F}" presName="parentLin" presStyleCnt="0"/>
      <dgm:spPr/>
    </dgm:pt>
    <dgm:pt modelId="{99988409-2DC8-4E37-B7FB-B11929AE7153}" type="pres">
      <dgm:prSet presAssocID="{81475F0B-EB84-4E3F-BA56-61F462049A2F}" presName="parentLeftMargin" presStyleLbl="node1" presStyleIdx="0" presStyleCnt="4"/>
      <dgm:spPr/>
    </dgm:pt>
    <dgm:pt modelId="{F958C6BD-98A5-483F-8E65-A4F05DF151EF}" type="pres">
      <dgm:prSet presAssocID="{81475F0B-EB84-4E3F-BA56-61F462049A2F}" presName="parentText" presStyleLbl="node1" presStyleIdx="0" presStyleCnt="4" custScaleX="135226" custScaleY="128173" custLinFactNeighborX="-85471" custLinFactNeighborY="-5399">
        <dgm:presLayoutVars>
          <dgm:chMax val="0"/>
          <dgm:bulletEnabled val="1"/>
        </dgm:presLayoutVars>
      </dgm:prSet>
      <dgm:spPr/>
    </dgm:pt>
    <dgm:pt modelId="{C3B953B8-7568-41F0-89A3-0AEDA8BC5130}" type="pres">
      <dgm:prSet presAssocID="{81475F0B-EB84-4E3F-BA56-61F462049A2F}" presName="negativeSpace" presStyleCnt="0"/>
      <dgm:spPr/>
    </dgm:pt>
    <dgm:pt modelId="{BF7F8DAD-1482-4843-8571-6FBDD2E46473}" type="pres">
      <dgm:prSet presAssocID="{81475F0B-EB84-4E3F-BA56-61F462049A2F}" presName="childText" presStyleLbl="conFgAcc1" presStyleIdx="0" presStyleCnt="4">
        <dgm:presLayoutVars>
          <dgm:bulletEnabled val="1"/>
        </dgm:presLayoutVars>
      </dgm:prSet>
      <dgm:spPr/>
    </dgm:pt>
    <dgm:pt modelId="{0DBE3C8C-05F0-46E1-859D-03482A4442CC}" type="pres">
      <dgm:prSet presAssocID="{BCDD2B7C-DBAE-460E-AF48-CA4F617CB2BF}" presName="spaceBetweenRectangles" presStyleCnt="0"/>
      <dgm:spPr/>
    </dgm:pt>
    <dgm:pt modelId="{58A3E6AE-8503-4168-94DE-86EB60E069D0}" type="pres">
      <dgm:prSet presAssocID="{04FA0F5D-A0CF-4E68-908F-3DA83B46A071}" presName="parentLin" presStyleCnt="0"/>
      <dgm:spPr/>
    </dgm:pt>
    <dgm:pt modelId="{DF4F13B6-3F34-47AD-BAF7-6BA421A815F1}" type="pres">
      <dgm:prSet presAssocID="{04FA0F5D-A0CF-4E68-908F-3DA83B46A071}" presName="parentLeftMargin" presStyleLbl="node1" presStyleIdx="0" presStyleCnt="4"/>
      <dgm:spPr/>
    </dgm:pt>
    <dgm:pt modelId="{BBC31934-D1CC-43BA-86B3-456B0DFCA845}" type="pres">
      <dgm:prSet presAssocID="{04FA0F5D-A0CF-4E68-908F-3DA83B46A071}" presName="parentText" presStyleLbl="node1" presStyleIdx="1" presStyleCnt="4" custScaleX="133578" custScaleY="133166" custLinFactX="-1811" custLinFactNeighborX="-100000" custLinFactNeighborY="-7810">
        <dgm:presLayoutVars>
          <dgm:chMax val="0"/>
          <dgm:bulletEnabled val="1"/>
        </dgm:presLayoutVars>
      </dgm:prSet>
      <dgm:spPr/>
    </dgm:pt>
    <dgm:pt modelId="{FA1227EC-9B6B-43C3-A8F6-12BE14346D3D}" type="pres">
      <dgm:prSet presAssocID="{04FA0F5D-A0CF-4E68-908F-3DA83B46A071}" presName="negativeSpace" presStyleCnt="0"/>
      <dgm:spPr/>
    </dgm:pt>
    <dgm:pt modelId="{77E8B3EA-81D7-45FD-A078-5F15CB4C9B39}" type="pres">
      <dgm:prSet presAssocID="{04FA0F5D-A0CF-4E68-908F-3DA83B46A071}" presName="childText" presStyleLbl="conFgAcc1" presStyleIdx="1" presStyleCnt="4">
        <dgm:presLayoutVars>
          <dgm:bulletEnabled val="1"/>
        </dgm:presLayoutVars>
      </dgm:prSet>
      <dgm:spPr/>
    </dgm:pt>
    <dgm:pt modelId="{A31CEF9F-EEF7-41C2-B0E4-5A8B606D9D89}" type="pres">
      <dgm:prSet presAssocID="{290BA9DB-1C29-4B50-A031-59D9984DBA13}" presName="spaceBetweenRectangles" presStyleCnt="0"/>
      <dgm:spPr/>
    </dgm:pt>
    <dgm:pt modelId="{43477D3C-C3B3-4EC9-B405-795759C2454F}" type="pres">
      <dgm:prSet presAssocID="{0CC699A1-A4A0-489E-BAAB-F5C198A9A505}" presName="parentLin" presStyleCnt="0"/>
      <dgm:spPr/>
    </dgm:pt>
    <dgm:pt modelId="{6DC89207-5AA8-4174-9AB8-ED5F572DA3E4}" type="pres">
      <dgm:prSet presAssocID="{0CC699A1-A4A0-489E-BAAB-F5C198A9A505}" presName="parentLeftMargin" presStyleLbl="node1" presStyleIdx="1" presStyleCnt="4"/>
      <dgm:spPr/>
    </dgm:pt>
    <dgm:pt modelId="{61DF80C4-EF9B-481C-AF32-97E63D665732}" type="pres">
      <dgm:prSet presAssocID="{0CC699A1-A4A0-489E-BAAB-F5C198A9A505}" presName="parentText" presStyleLbl="node1" presStyleIdx="2" presStyleCnt="4" custScaleX="132797" custScaleY="132733" custLinFactNeighborX="-94535" custLinFactNeighborY="-7155">
        <dgm:presLayoutVars>
          <dgm:chMax val="0"/>
          <dgm:bulletEnabled val="1"/>
        </dgm:presLayoutVars>
      </dgm:prSet>
      <dgm:spPr/>
    </dgm:pt>
    <dgm:pt modelId="{7A2563D8-0912-4BD0-9AC2-E167614C1646}" type="pres">
      <dgm:prSet presAssocID="{0CC699A1-A4A0-489E-BAAB-F5C198A9A505}" presName="negativeSpace" presStyleCnt="0"/>
      <dgm:spPr/>
    </dgm:pt>
    <dgm:pt modelId="{3A962297-DD26-4CD4-8195-D4AF6676AAB4}" type="pres">
      <dgm:prSet presAssocID="{0CC699A1-A4A0-489E-BAAB-F5C198A9A505}" presName="childText" presStyleLbl="conFgAcc1" presStyleIdx="2" presStyleCnt="4">
        <dgm:presLayoutVars>
          <dgm:bulletEnabled val="1"/>
        </dgm:presLayoutVars>
      </dgm:prSet>
      <dgm:spPr/>
    </dgm:pt>
    <dgm:pt modelId="{C83A8CAC-DB7A-48DF-B617-FD553A555808}" type="pres">
      <dgm:prSet presAssocID="{8B02845D-CDFA-42B4-A6B9-08FC14C306A5}" presName="spaceBetweenRectangles" presStyleCnt="0"/>
      <dgm:spPr/>
    </dgm:pt>
    <dgm:pt modelId="{E449FD51-CC43-4836-9B77-B5118BDC1719}" type="pres">
      <dgm:prSet presAssocID="{1C71627E-8176-415D-811C-7FA935A033F0}" presName="parentLin" presStyleCnt="0"/>
      <dgm:spPr/>
    </dgm:pt>
    <dgm:pt modelId="{E6A9E5A9-6300-4BA6-9310-D97685D56733}" type="pres">
      <dgm:prSet presAssocID="{1C71627E-8176-415D-811C-7FA935A033F0}" presName="parentLeftMargin" presStyleLbl="node1" presStyleIdx="2" presStyleCnt="4"/>
      <dgm:spPr/>
    </dgm:pt>
    <dgm:pt modelId="{E32CAE79-AAF9-4142-A107-55591F7A33A2}" type="pres">
      <dgm:prSet presAssocID="{1C71627E-8176-415D-811C-7FA935A033F0}" presName="parentText" presStyleLbl="node1" presStyleIdx="3" presStyleCnt="4" custScaleX="131537" custScaleY="112814" custLinFactNeighborX="-95664" custLinFactNeighborY="14165">
        <dgm:presLayoutVars>
          <dgm:chMax val="0"/>
          <dgm:bulletEnabled val="1"/>
        </dgm:presLayoutVars>
      </dgm:prSet>
      <dgm:spPr>
        <a:xfrm>
          <a:off x="380448" y="3776329"/>
          <a:ext cx="6155636" cy="778604"/>
        </a:xfrm>
        <a:prstGeom prst="roundRect">
          <a:avLst/>
        </a:prstGeom>
      </dgm:spPr>
    </dgm:pt>
    <dgm:pt modelId="{35FD972B-D1E6-405E-926D-D10127BEA95B}" type="pres">
      <dgm:prSet presAssocID="{1C71627E-8176-415D-811C-7FA935A033F0}" presName="negativeSpace" presStyleCnt="0"/>
      <dgm:spPr/>
    </dgm:pt>
    <dgm:pt modelId="{48B5E5A0-9349-4E26-91D2-51A01E254B9F}" type="pres">
      <dgm:prSet presAssocID="{1C71627E-8176-415D-811C-7FA935A033F0}" presName="childText" presStyleLbl="conFgAcc1" presStyleIdx="3" presStyleCnt="4">
        <dgm:presLayoutVars>
          <dgm:bulletEnabled val="1"/>
        </dgm:presLayoutVars>
      </dgm:prSet>
      <dgm:spPr/>
    </dgm:pt>
  </dgm:ptLst>
  <dgm:cxnLst>
    <dgm:cxn modelId="{A3954900-CAEB-4B29-AD75-F8D962BC31E8}" type="presOf" srcId="{B5FB2A28-8709-43E7-9E28-0F781B612B5B}" destId="{FCCC5D9B-3B95-4B21-8C77-2B4DC4BF75AC}" srcOrd="0" destOrd="0" presId="urn:microsoft.com/office/officeart/2005/8/layout/list1"/>
    <dgm:cxn modelId="{7446990A-0F98-49BB-99C9-0FCD62FE0768}" srcId="{B5FB2A28-8709-43E7-9E28-0F781B612B5B}" destId="{04FA0F5D-A0CF-4E68-908F-3DA83B46A071}" srcOrd="1" destOrd="0" parTransId="{9D29A85C-4D49-4D2F-9A99-6394DE75A944}" sibTransId="{290BA9DB-1C29-4B50-A031-59D9984DBA13}"/>
    <dgm:cxn modelId="{F37BFA0D-5976-499A-9420-36D177237530}" type="presOf" srcId="{04FA0F5D-A0CF-4E68-908F-3DA83B46A071}" destId="{BBC31934-D1CC-43BA-86B3-456B0DFCA845}" srcOrd="1" destOrd="0" presId="urn:microsoft.com/office/officeart/2005/8/layout/list1"/>
    <dgm:cxn modelId="{A5BB5C1C-79DC-4A57-89D6-2344161A7DCA}" type="presOf" srcId="{04FA0F5D-A0CF-4E68-908F-3DA83B46A071}" destId="{DF4F13B6-3F34-47AD-BAF7-6BA421A815F1}" srcOrd="0" destOrd="0" presId="urn:microsoft.com/office/officeart/2005/8/layout/list1"/>
    <dgm:cxn modelId="{81FBC130-5A15-44E1-BCB7-4E6A9F83259C}" type="presOf" srcId="{1C71627E-8176-415D-811C-7FA935A033F0}" destId="{E32CAE79-AAF9-4142-A107-55591F7A33A2}" srcOrd="1" destOrd="0" presId="urn:microsoft.com/office/officeart/2005/8/layout/list1"/>
    <dgm:cxn modelId="{FB94BD8F-6FFA-4E7D-AFFA-4B8DFC8F313A}" type="presOf" srcId="{81475F0B-EB84-4E3F-BA56-61F462049A2F}" destId="{F958C6BD-98A5-483F-8E65-A4F05DF151EF}" srcOrd="1" destOrd="0" presId="urn:microsoft.com/office/officeart/2005/8/layout/list1"/>
    <dgm:cxn modelId="{0C17DA96-F896-455C-94A6-0293DBB757A4}" srcId="{B5FB2A28-8709-43E7-9E28-0F781B612B5B}" destId="{0CC699A1-A4A0-489E-BAAB-F5C198A9A505}" srcOrd="2" destOrd="0" parTransId="{BB3E7CFB-D3B8-4D84-9491-1BB7904933A3}" sibTransId="{8B02845D-CDFA-42B4-A6B9-08FC14C306A5}"/>
    <dgm:cxn modelId="{590250B0-56E7-41F7-BB69-A5F8F56BA39E}" type="presOf" srcId="{81475F0B-EB84-4E3F-BA56-61F462049A2F}" destId="{99988409-2DC8-4E37-B7FB-B11929AE7153}" srcOrd="0" destOrd="0" presId="urn:microsoft.com/office/officeart/2005/8/layout/list1"/>
    <dgm:cxn modelId="{110AA9EA-727C-4765-B626-7D33C04A264C}" srcId="{B5FB2A28-8709-43E7-9E28-0F781B612B5B}" destId="{81475F0B-EB84-4E3F-BA56-61F462049A2F}" srcOrd="0" destOrd="0" parTransId="{E94E4D3D-6DAB-4A47-9545-3359AB19F1D3}" sibTransId="{BCDD2B7C-DBAE-460E-AF48-CA4F617CB2BF}"/>
    <dgm:cxn modelId="{99E4AEEA-0E31-4BCF-9500-A46CDDEF85D5}" type="presOf" srcId="{1C71627E-8176-415D-811C-7FA935A033F0}" destId="{E6A9E5A9-6300-4BA6-9310-D97685D56733}" srcOrd="0" destOrd="0" presId="urn:microsoft.com/office/officeart/2005/8/layout/list1"/>
    <dgm:cxn modelId="{3F92ABF5-0936-4D5B-BBCA-D3D53AF1CD51}" type="presOf" srcId="{0CC699A1-A4A0-489E-BAAB-F5C198A9A505}" destId="{6DC89207-5AA8-4174-9AB8-ED5F572DA3E4}" srcOrd="0" destOrd="0" presId="urn:microsoft.com/office/officeart/2005/8/layout/list1"/>
    <dgm:cxn modelId="{0FB340FB-B1FA-4AF5-A7CD-D4B14D545870}" srcId="{B5FB2A28-8709-43E7-9E28-0F781B612B5B}" destId="{1C71627E-8176-415D-811C-7FA935A033F0}" srcOrd="3" destOrd="0" parTransId="{F4B692DA-6137-4E69-9810-BF1C311F9860}" sibTransId="{E9306A4F-89DE-456E-8B91-90247B9D6019}"/>
    <dgm:cxn modelId="{D0401CFD-16F9-4703-9B28-F3300FDB20F5}" type="presOf" srcId="{0CC699A1-A4A0-489E-BAAB-F5C198A9A505}" destId="{61DF80C4-EF9B-481C-AF32-97E63D665732}" srcOrd="1" destOrd="0" presId="urn:microsoft.com/office/officeart/2005/8/layout/list1"/>
    <dgm:cxn modelId="{E352373C-861B-4FDA-9732-54DA9A8EAA78}" type="presParOf" srcId="{FCCC5D9B-3B95-4B21-8C77-2B4DC4BF75AC}" destId="{DB0E665D-97CA-4AEC-A654-33A00EE51705}" srcOrd="0" destOrd="0" presId="urn:microsoft.com/office/officeart/2005/8/layout/list1"/>
    <dgm:cxn modelId="{B7010763-86A8-4F8E-AC3A-BF57FD09422D}" type="presParOf" srcId="{DB0E665D-97CA-4AEC-A654-33A00EE51705}" destId="{99988409-2DC8-4E37-B7FB-B11929AE7153}" srcOrd="0" destOrd="0" presId="urn:microsoft.com/office/officeart/2005/8/layout/list1"/>
    <dgm:cxn modelId="{3D44E7ED-27EF-4ED2-9FC1-4BC197B2BEF5}" type="presParOf" srcId="{DB0E665D-97CA-4AEC-A654-33A00EE51705}" destId="{F958C6BD-98A5-483F-8E65-A4F05DF151EF}" srcOrd="1" destOrd="0" presId="urn:microsoft.com/office/officeart/2005/8/layout/list1"/>
    <dgm:cxn modelId="{E78F05D0-E6AF-42BF-BC4F-24A6C949B003}" type="presParOf" srcId="{FCCC5D9B-3B95-4B21-8C77-2B4DC4BF75AC}" destId="{C3B953B8-7568-41F0-89A3-0AEDA8BC5130}" srcOrd="1" destOrd="0" presId="urn:microsoft.com/office/officeart/2005/8/layout/list1"/>
    <dgm:cxn modelId="{E9BB4318-E68C-4F80-A825-6166A77D2B0D}" type="presParOf" srcId="{FCCC5D9B-3B95-4B21-8C77-2B4DC4BF75AC}" destId="{BF7F8DAD-1482-4843-8571-6FBDD2E46473}" srcOrd="2" destOrd="0" presId="urn:microsoft.com/office/officeart/2005/8/layout/list1"/>
    <dgm:cxn modelId="{C1DDA4A8-8DAD-4DE6-8B55-DFDB6135D82D}" type="presParOf" srcId="{FCCC5D9B-3B95-4B21-8C77-2B4DC4BF75AC}" destId="{0DBE3C8C-05F0-46E1-859D-03482A4442CC}" srcOrd="3" destOrd="0" presId="urn:microsoft.com/office/officeart/2005/8/layout/list1"/>
    <dgm:cxn modelId="{B773A10D-B1CC-417C-9C0A-7B0C54EDFBA0}" type="presParOf" srcId="{FCCC5D9B-3B95-4B21-8C77-2B4DC4BF75AC}" destId="{58A3E6AE-8503-4168-94DE-86EB60E069D0}" srcOrd="4" destOrd="0" presId="urn:microsoft.com/office/officeart/2005/8/layout/list1"/>
    <dgm:cxn modelId="{E52ADC0D-1966-4E57-99A1-65992B4FE215}" type="presParOf" srcId="{58A3E6AE-8503-4168-94DE-86EB60E069D0}" destId="{DF4F13B6-3F34-47AD-BAF7-6BA421A815F1}" srcOrd="0" destOrd="0" presId="urn:microsoft.com/office/officeart/2005/8/layout/list1"/>
    <dgm:cxn modelId="{3D83AAF8-8428-4018-B5A7-6C7A02550056}" type="presParOf" srcId="{58A3E6AE-8503-4168-94DE-86EB60E069D0}" destId="{BBC31934-D1CC-43BA-86B3-456B0DFCA845}" srcOrd="1" destOrd="0" presId="urn:microsoft.com/office/officeart/2005/8/layout/list1"/>
    <dgm:cxn modelId="{1DD73DDD-2739-47F5-929B-B901C5E9C414}" type="presParOf" srcId="{FCCC5D9B-3B95-4B21-8C77-2B4DC4BF75AC}" destId="{FA1227EC-9B6B-43C3-A8F6-12BE14346D3D}" srcOrd="5" destOrd="0" presId="urn:microsoft.com/office/officeart/2005/8/layout/list1"/>
    <dgm:cxn modelId="{321F52C6-3AB4-46D5-B01D-220194CBDE26}" type="presParOf" srcId="{FCCC5D9B-3B95-4B21-8C77-2B4DC4BF75AC}" destId="{77E8B3EA-81D7-45FD-A078-5F15CB4C9B39}" srcOrd="6" destOrd="0" presId="urn:microsoft.com/office/officeart/2005/8/layout/list1"/>
    <dgm:cxn modelId="{3B72B62C-7BEF-4154-AC3E-C254501F0348}" type="presParOf" srcId="{FCCC5D9B-3B95-4B21-8C77-2B4DC4BF75AC}" destId="{A31CEF9F-EEF7-41C2-B0E4-5A8B606D9D89}" srcOrd="7" destOrd="0" presId="urn:microsoft.com/office/officeart/2005/8/layout/list1"/>
    <dgm:cxn modelId="{18BB49DA-095B-46B1-91D1-9C82F5AAC281}" type="presParOf" srcId="{FCCC5D9B-3B95-4B21-8C77-2B4DC4BF75AC}" destId="{43477D3C-C3B3-4EC9-B405-795759C2454F}" srcOrd="8" destOrd="0" presId="urn:microsoft.com/office/officeart/2005/8/layout/list1"/>
    <dgm:cxn modelId="{E25E7BCA-A493-409A-9FEC-C5E3F0DCDB95}" type="presParOf" srcId="{43477D3C-C3B3-4EC9-B405-795759C2454F}" destId="{6DC89207-5AA8-4174-9AB8-ED5F572DA3E4}" srcOrd="0" destOrd="0" presId="urn:microsoft.com/office/officeart/2005/8/layout/list1"/>
    <dgm:cxn modelId="{4B5A3A21-0E46-43CA-9846-6494C08B4AC7}" type="presParOf" srcId="{43477D3C-C3B3-4EC9-B405-795759C2454F}" destId="{61DF80C4-EF9B-481C-AF32-97E63D665732}" srcOrd="1" destOrd="0" presId="urn:microsoft.com/office/officeart/2005/8/layout/list1"/>
    <dgm:cxn modelId="{180BFC60-4E22-4CEF-A6CA-D85ADEB7AB3B}" type="presParOf" srcId="{FCCC5D9B-3B95-4B21-8C77-2B4DC4BF75AC}" destId="{7A2563D8-0912-4BD0-9AC2-E167614C1646}" srcOrd="9" destOrd="0" presId="urn:microsoft.com/office/officeart/2005/8/layout/list1"/>
    <dgm:cxn modelId="{4A1712FD-E68C-489C-8AC8-4D385C5BF7ED}" type="presParOf" srcId="{FCCC5D9B-3B95-4B21-8C77-2B4DC4BF75AC}" destId="{3A962297-DD26-4CD4-8195-D4AF6676AAB4}" srcOrd="10" destOrd="0" presId="urn:microsoft.com/office/officeart/2005/8/layout/list1"/>
    <dgm:cxn modelId="{B18B7E4C-DA1E-4803-A98D-51499A1D0CB7}" type="presParOf" srcId="{FCCC5D9B-3B95-4B21-8C77-2B4DC4BF75AC}" destId="{C83A8CAC-DB7A-48DF-B617-FD553A555808}" srcOrd="11" destOrd="0" presId="urn:microsoft.com/office/officeart/2005/8/layout/list1"/>
    <dgm:cxn modelId="{EFA579D7-1092-421D-B823-B952DAF0EB93}" type="presParOf" srcId="{FCCC5D9B-3B95-4B21-8C77-2B4DC4BF75AC}" destId="{E449FD51-CC43-4836-9B77-B5118BDC1719}" srcOrd="12" destOrd="0" presId="urn:microsoft.com/office/officeart/2005/8/layout/list1"/>
    <dgm:cxn modelId="{7D81B220-D980-4205-9BB2-3D130A88C949}" type="presParOf" srcId="{E449FD51-CC43-4836-9B77-B5118BDC1719}" destId="{E6A9E5A9-6300-4BA6-9310-D97685D56733}" srcOrd="0" destOrd="0" presId="urn:microsoft.com/office/officeart/2005/8/layout/list1"/>
    <dgm:cxn modelId="{1D951D83-0D33-4188-8D51-31F59A7BE0E9}" type="presParOf" srcId="{E449FD51-CC43-4836-9B77-B5118BDC1719}" destId="{E32CAE79-AAF9-4142-A107-55591F7A33A2}" srcOrd="1" destOrd="0" presId="urn:microsoft.com/office/officeart/2005/8/layout/list1"/>
    <dgm:cxn modelId="{EFE72A1A-DA36-4A93-897C-59E6737EED3B}" type="presParOf" srcId="{FCCC5D9B-3B95-4B21-8C77-2B4DC4BF75AC}" destId="{35FD972B-D1E6-405E-926D-D10127BEA95B}" srcOrd="13" destOrd="0" presId="urn:microsoft.com/office/officeart/2005/8/layout/list1"/>
    <dgm:cxn modelId="{BF5F3314-242F-4507-9B35-4FFCA8FC5FBA}" type="presParOf" srcId="{FCCC5D9B-3B95-4B21-8C77-2B4DC4BF75AC}" destId="{48B5E5A0-9349-4E26-91D2-51A01E254B9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5FB2A28-8709-43E7-9E28-0F781B612B5B}"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l-GR"/>
        </a:p>
      </dgm:t>
    </dgm:pt>
    <dgm:pt modelId="{81475F0B-EB84-4E3F-BA56-61F462049A2F}">
      <dgm:prSet phldrT="[Κείμενο]" custT="1"/>
      <dgm:spPr>
        <a:solidFill>
          <a:srgbClr val="BBD3C7"/>
        </a:solidFill>
      </dgm:spPr>
      <dgm:t>
        <a:bodyPr/>
        <a:lstStyle/>
        <a:p>
          <a:r>
            <a:rPr lang="el-GR" sz="2400" kern="1200" dirty="0">
              <a:solidFill>
                <a:prstClr val="black"/>
              </a:solidFill>
              <a:latin typeface="Calibri" panose="020F0502020204030204"/>
              <a:ea typeface="+mn-ea"/>
              <a:cs typeface="+mn-cs"/>
            </a:rPr>
            <a:t>Σύστημα διαχείρισης μάθησης LMS Chamilo</a:t>
          </a:r>
        </a:p>
      </dgm:t>
    </dgm:pt>
    <dgm:pt modelId="{E94E4D3D-6DAB-4A47-9545-3359AB19F1D3}" type="parTrans" cxnId="{110AA9EA-727C-4765-B626-7D33C04A264C}">
      <dgm:prSet/>
      <dgm:spPr/>
      <dgm:t>
        <a:bodyPr/>
        <a:lstStyle/>
        <a:p>
          <a:endParaRPr lang="el-GR"/>
        </a:p>
      </dgm:t>
    </dgm:pt>
    <dgm:pt modelId="{BCDD2B7C-DBAE-460E-AF48-CA4F617CB2BF}" type="sibTrans" cxnId="{110AA9EA-727C-4765-B626-7D33C04A264C}">
      <dgm:prSet/>
      <dgm:spPr/>
      <dgm:t>
        <a:bodyPr/>
        <a:lstStyle/>
        <a:p>
          <a:endParaRPr lang="el-GR"/>
        </a:p>
      </dgm:t>
    </dgm:pt>
    <dgm:pt modelId="{04FA0F5D-A0CF-4E68-908F-3DA83B46A071}">
      <dgm:prSet phldrT="[Κείμενο]" custT="1"/>
      <dgm:spPr>
        <a:solidFill>
          <a:srgbClr val="E4FABC"/>
        </a:solidFill>
      </dgm:spPr>
      <dgm:t>
        <a:bodyPr/>
        <a:lstStyle/>
        <a:p>
          <a:r>
            <a:rPr lang="el-GR" sz="2400" kern="1200" dirty="0">
              <a:solidFill>
                <a:prstClr val="black"/>
              </a:solidFill>
              <a:latin typeface="Calibri" panose="020F0502020204030204"/>
              <a:ea typeface="+mn-ea"/>
              <a:cs typeface="+mn-cs"/>
            </a:rPr>
            <a:t>Εργαλείο ανοικτού κώδικα </a:t>
          </a:r>
          <a:r>
            <a:rPr lang="en-US" sz="2400" kern="1200" dirty="0">
              <a:solidFill>
                <a:prstClr val="black"/>
              </a:solidFill>
              <a:latin typeface="Calibri" panose="020F0502020204030204"/>
              <a:ea typeface="+mn-ea"/>
              <a:cs typeface="+mn-cs"/>
            </a:rPr>
            <a:t>h</a:t>
          </a:r>
          <a:r>
            <a:rPr lang="el-GR" sz="2400" kern="1200" dirty="0">
              <a:solidFill>
                <a:prstClr val="black"/>
              </a:solidFill>
              <a:latin typeface="Calibri" panose="020F0502020204030204"/>
              <a:ea typeface="+mn-ea"/>
              <a:cs typeface="+mn-cs"/>
            </a:rPr>
            <a:t>5</a:t>
          </a:r>
          <a:r>
            <a:rPr lang="en-US" sz="2400" kern="1200" dirty="0">
              <a:solidFill>
                <a:prstClr val="black"/>
              </a:solidFill>
              <a:latin typeface="Calibri" panose="020F0502020204030204"/>
              <a:ea typeface="+mn-ea"/>
              <a:cs typeface="+mn-cs"/>
            </a:rPr>
            <a:t>p</a:t>
          </a:r>
          <a:endParaRPr lang="el-GR" sz="2400" kern="1200" dirty="0">
            <a:solidFill>
              <a:schemeClr val="tx1"/>
            </a:solidFill>
          </a:endParaRPr>
        </a:p>
      </dgm:t>
    </dgm:pt>
    <dgm:pt modelId="{9D29A85C-4D49-4D2F-9A99-6394DE75A944}" type="parTrans" cxnId="{7446990A-0F98-49BB-99C9-0FCD62FE0768}">
      <dgm:prSet/>
      <dgm:spPr/>
      <dgm:t>
        <a:bodyPr/>
        <a:lstStyle/>
        <a:p>
          <a:endParaRPr lang="el-GR"/>
        </a:p>
      </dgm:t>
    </dgm:pt>
    <dgm:pt modelId="{290BA9DB-1C29-4B50-A031-59D9984DBA13}" type="sibTrans" cxnId="{7446990A-0F98-49BB-99C9-0FCD62FE0768}">
      <dgm:prSet/>
      <dgm:spPr/>
      <dgm:t>
        <a:bodyPr/>
        <a:lstStyle/>
        <a:p>
          <a:endParaRPr lang="el-GR"/>
        </a:p>
      </dgm:t>
    </dgm:pt>
    <dgm:pt modelId="{0CC699A1-A4A0-489E-BAAB-F5C198A9A505}">
      <dgm:prSet phldrT="[Κείμενο]" custT="1"/>
      <dgm:spPr>
        <a:solidFill>
          <a:srgbClr val="E9C093"/>
        </a:solidFill>
      </dgm:spPr>
      <dgm:t>
        <a:bodyPr/>
        <a:lstStyle/>
        <a:p>
          <a:r>
            <a:rPr lang="en-US" sz="2400" dirty="0">
              <a:solidFill>
                <a:schemeClr val="tx1"/>
              </a:solidFill>
            </a:rPr>
            <a:t>Doodly</a:t>
          </a:r>
          <a:endParaRPr lang="el-GR" sz="2400" dirty="0">
            <a:solidFill>
              <a:schemeClr val="tx1"/>
            </a:solidFill>
          </a:endParaRPr>
        </a:p>
      </dgm:t>
    </dgm:pt>
    <dgm:pt modelId="{BB3E7CFB-D3B8-4D84-9491-1BB7904933A3}" type="parTrans" cxnId="{0C17DA96-F896-455C-94A6-0293DBB757A4}">
      <dgm:prSet/>
      <dgm:spPr/>
      <dgm:t>
        <a:bodyPr/>
        <a:lstStyle/>
        <a:p>
          <a:endParaRPr lang="el-GR"/>
        </a:p>
      </dgm:t>
    </dgm:pt>
    <dgm:pt modelId="{8B02845D-CDFA-42B4-A6B9-08FC14C306A5}" type="sibTrans" cxnId="{0C17DA96-F896-455C-94A6-0293DBB757A4}">
      <dgm:prSet/>
      <dgm:spPr/>
      <dgm:t>
        <a:bodyPr/>
        <a:lstStyle/>
        <a:p>
          <a:endParaRPr lang="el-GR"/>
        </a:p>
      </dgm:t>
    </dgm:pt>
    <dgm:pt modelId="{1C71627E-8176-415D-811C-7FA935A033F0}">
      <dgm:prSet phldrT="[Κείμενο]" custT="1"/>
      <dgm:spPr>
        <a:solidFill>
          <a:srgbClr val="8A8A8E"/>
        </a:solidFill>
        <a:ln w="12700" cap="flat" cmpd="sng" algn="ctr">
          <a:solidFill>
            <a:prstClr val="white">
              <a:hueOff val="0"/>
              <a:satOff val="0"/>
              <a:lumOff val="0"/>
              <a:alphaOff val="0"/>
            </a:prstClr>
          </a:solidFill>
          <a:prstDash val="solid"/>
          <a:miter lim="800000"/>
        </a:ln>
        <a:effectLst/>
      </dgm:spPr>
      <dgm:t>
        <a:bodyPr spcFirstLastPara="0" vert="horz" wrap="square" lIns="201321" tIns="0" rIns="201321" bIns="0" numCol="1" spcCol="1270" anchor="ctr" anchorCtr="0"/>
        <a:lstStyle/>
        <a:p>
          <a:pPr marL="0" lvl="0" indent="0" algn="l" defTabSz="1244600">
            <a:lnSpc>
              <a:spcPct val="90000"/>
            </a:lnSpc>
            <a:spcBef>
              <a:spcPct val="0"/>
            </a:spcBef>
            <a:spcAft>
              <a:spcPct val="35000"/>
            </a:spcAft>
            <a:buNone/>
          </a:pPr>
          <a:r>
            <a:rPr lang="en-US" sz="2400" kern="1200" dirty="0">
              <a:solidFill>
                <a:schemeClr val="tx1"/>
              </a:solidFill>
              <a:latin typeface="Calibri" panose="020F0502020204030204"/>
              <a:ea typeface="+mn-ea"/>
              <a:cs typeface="+mn-cs"/>
            </a:rPr>
            <a:t>Plotagon</a:t>
          </a:r>
          <a:endParaRPr lang="el-GR" sz="2400" kern="1200" dirty="0">
            <a:solidFill>
              <a:schemeClr val="tx1"/>
            </a:solidFill>
            <a:latin typeface="Calibri" panose="020F0502020204030204"/>
            <a:ea typeface="+mn-ea"/>
            <a:cs typeface="+mn-cs"/>
          </a:endParaRPr>
        </a:p>
      </dgm:t>
    </dgm:pt>
    <dgm:pt modelId="{F4B692DA-6137-4E69-9810-BF1C311F9860}" type="parTrans" cxnId="{0FB340FB-B1FA-4AF5-A7CD-D4B14D545870}">
      <dgm:prSet/>
      <dgm:spPr/>
      <dgm:t>
        <a:bodyPr/>
        <a:lstStyle/>
        <a:p>
          <a:endParaRPr lang="el-GR"/>
        </a:p>
      </dgm:t>
    </dgm:pt>
    <dgm:pt modelId="{E9306A4F-89DE-456E-8B91-90247B9D6019}" type="sibTrans" cxnId="{0FB340FB-B1FA-4AF5-A7CD-D4B14D545870}">
      <dgm:prSet/>
      <dgm:spPr/>
      <dgm:t>
        <a:bodyPr/>
        <a:lstStyle/>
        <a:p>
          <a:endParaRPr lang="el-GR"/>
        </a:p>
      </dgm:t>
    </dgm:pt>
    <dgm:pt modelId="{F34A63D1-39A1-4099-B048-A47C482759C7}">
      <dgm:prSet custT="1"/>
      <dgm:spPr>
        <a:solidFill>
          <a:srgbClr val="E9C093"/>
        </a:solidFill>
      </dgm:spPr>
      <dgm:t>
        <a:bodyPr/>
        <a:lstStyle/>
        <a:p>
          <a:r>
            <a:rPr lang="en-US" sz="2400" kern="1200" dirty="0">
              <a:solidFill>
                <a:prstClr val="black"/>
              </a:solidFill>
              <a:latin typeface="Calibri" panose="020F0502020204030204"/>
              <a:ea typeface="+mn-ea"/>
              <a:cs typeface="+mn-cs"/>
            </a:rPr>
            <a:t>Book Creator</a:t>
          </a:r>
          <a:endParaRPr lang="el-GR" sz="2400" kern="1200" dirty="0">
            <a:solidFill>
              <a:prstClr val="black"/>
            </a:solidFill>
            <a:latin typeface="Calibri" panose="020F0502020204030204"/>
            <a:ea typeface="+mn-ea"/>
            <a:cs typeface="+mn-cs"/>
          </a:endParaRPr>
        </a:p>
      </dgm:t>
    </dgm:pt>
    <dgm:pt modelId="{8F3ED828-D36F-4596-83ED-FAD3E975979E}" type="parTrans" cxnId="{7BFE4955-B47C-4ECC-8308-B40A71B5A4AF}">
      <dgm:prSet/>
      <dgm:spPr/>
      <dgm:t>
        <a:bodyPr/>
        <a:lstStyle/>
        <a:p>
          <a:endParaRPr lang="el-GR"/>
        </a:p>
      </dgm:t>
    </dgm:pt>
    <dgm:pt modelId="{5C757F40-8245-4AE2-9FFD-9E6DC644A8AC}" type="sibTrans" cxnId="{7BFE4955-B47C-4ECC-8308-B40A71B5A4AF}">
      <dgm:prSet/>
      <dgm:spPr/>
      <dgm:t>
        <a:bodyPr/>
        <a:lstStyle/>
        <a:p>
          <a:endParaRPr lang="el-GR"/>
        </a:p>
      </dgm:t>
    </dgm:pt>
    <dgm:pt modelId="{FCCC5D9B-3B95-4B21-8C77-2B4DC4BF75AC}" type="pres">
      <dgm:prSet presAssocID="{B5FB2A28-8709-43E7-9E28-0F781B612B5B}" presName="linear" presStyleCnt="0">
        <dgm:presLayoutVars>
          <dgm:dir/>
          <dgm:animLvl val="lvl"/>
          <dgm:resizeHandles val="exact"/>
        </dgm:presLayoutVars>
      </dgm:prSet>
      <dgm:spPr/>
    </dgm:pt>
    <dgm:pt modelId="{DB0E665D-97CA-4AEC-A654-33A00EE51705}" type="pres">
      <dgm:prSet presAssocID="{81475F0B-EB84-4E3F-BA56-61F462049A2F}" presName="parentLin" presStyleCnt="0"/>
      <dgm:spPr/>
    </dgm:pt>
    <dgm:pt modelId="{99988409-2DC8-4E37-B7FB-B11929AE7153}" type="pres">
      <dgm:prSet presAssocID="{81475F0B-EB84-4E3F-BA56-61F462049A2F}" presName="parentLeftMargin" presStyleLbl="node1" presStyleIdx="0" presStyleCnt="5"/>
      <dgm:spPr/>
    </dgm:pt>
    <dgm:pt modelId="{F958C6BD-98A5-483F-8E65-A4F05DF151EF}" type="pres">
      <dgm:prSet presAssocID="{81475F0B-EB84-4E3F-BA56-61F462049A2F}" presName="parentText" presStyleLbl="node1" presStyleIdx="0" presStyleCnt="5" custScaleX="131205" custScaleY="175518" custLinFactNeighborX="-95505" custLinFactNeighborY="-5997">
        <dgm:presLayoutVars>
          <dgm:chMax val="0"/>
          <dgm:bulletEnabled val="1"/>
        </dgm:presLayoutVars>
      </dgm:prSet>
      <dgm:spPr/>
    </dgm:pt>
    <dgm:pt modelId="{C3B953B8-7568-41F0-89A3-0AEDA8BC5130}" type="pres">
      <dgm:prSet presAssocID="{81475F0B-EB84-4E3F-BA56-61F462049A2F}" presName="negativeSpace" presStyleCnt="0"/>
      <dgm:spPr/>
    </dgm:pt>
    <dgm:pt modelId="{BF7F8DAD-1482-4843-8571-6FBDD2E46473}" type="pres">
      <dgm:prSet presAssocID="{81475F0B-EB84-4E3F-BA56-61F462049A2F}" presName="childText" presStyleLbl="conFgAcc1" presStyleIdx="0" presStyleCnt="5">
        <dgm:presLayoutVars>
          <dgm:bulletEnabled val="1"/>
        </dgm:presLayoutVars>
      </dgm:prSet>
      <dgm:spPr/>
    </dgm:pt>
    <dgm:pt modelId="{0DBE3C8C-05F0-46E1-859D-03482A4442CC}" type="pres">
      <dgm:prSet presAssocID="{BCDD2B7C-DBAE-460E-AF48-CA4F617CB2BF}" presName="spaceBetweenRectangles" presStyleCnt="0"/>
      <dgm:spPr/>
    </dgm:pt>
    <dgm:pt modelId="{58A3E6AE-8503-4168-94DE-86EB60E069D0}" type="pres">
      <dgm:prSet presAssocID="{04FA0F5D-A0CF-4E68-908F-3DA83B46A071}" presName="parentLin" presStyleCnt="0"/>
      <dgm:spPr/>
    </dgm:pt>
    <dgm:pt modelId="{DF4F13B6-3F34-47AD-BAF7-6BA421A815F1}" type="pres">
      <dgm:prSet presAssocID="{04FA0F5D-A0CF-4E68-908F-3DA83B46A071}" presName="parentLeftMargin" presStyleLbl="node1" presStyleIdx="0" presStyleCnt="5"/>
      <dgm:spPr/>
    </dgm:pt>
    <dgm:pt modelId="{BBC31934-D1CC-43BA-86B3-456B0DFCA845}" type="pres">
      <dgm:prSet presAssocID="{04FA0F5D-A0CF-4E68-908F-3DA83B46A071}" presName="parentText" presStyleLbl="node1" presStyleIdx="1" presStyleCnt="5" custScaleX="131232" custScaleY="128049" custLinFactNeighborX="-100000" custLinFactNeighborY="1404">
        <dgm:presLayoutVars>
          <dgm:chMax val="0"/>
          <dgm:bulletEnabled val="1"/>
        </dgm:presLayoutVars>
      </dgm:prSet>
      <dgm:spPr/>
    </dgm:pt>
    <dgm:pt modelId="{FA1227EC-9B6B-43C3-A8F6-12BE14346D3D}" type="pres">
      <dgm:prSet presAssocID="{04FA0F5D-A0CF-4E68-908F-3DA83B46A071}" presName="negativeSpace" presStyleCnt="0"/>
      <dgm:spPr/>
    </dgm:pt>
    <dgm:pt modelId="{77E8B3EA-81D7-45FD-A078-5F15CB4C9B39}" type="pres">
      <dgm:prSet presAssocID="{04FA0F5D-A0CF-4E68-908F-3DA83B46A071}" presName="childText" presStyleLbl="conFgAcc1" presStyleIdx="1" presStyleCnt="5">
        <dgm:presLayoutVars>
          <dgm:bulletEnabled val="1"/>
        </dgm:presLayoutVars>
      </dgm:prSet>
      <dgm:spPr/>
    </dgm:pt>
    <dgm:pt modelId="{A31CEF9F-EEF7-41C2-B0E4-5A8B606D9D89}" type="pres">
      <dgm:prSet presAssocID="{290BA9DB-1C29-4B50-A031-59D9984DBA13}" presName="spaceBetweenRectangles" presStyleCnt="0"/>
      <dgm:spPr/>
    </dgm:pt>
    <dgm:pt modelId="{43477D3C-C3B3-4EC9-B405-795759C2454F}" type="pres">
      <dgm:prSet presAssocID="{0CC699A1-A4A0-489E-BAAB-F5C198A9A505}" presName="parentLin" presStyleCnt="0"/>
      <dgm:spPr/>
    </dgm:pt>
    <dgm:pt modelId="{6DC89207-5AA8-4174-9AB8-ED5F572DA3E4}" type="pres">
      <dgm:prSet presAssocID="{0CC699A1-A4A0-489E-BAAB-F5C198A9A505}" presName="parentLeftMargin" presStyleLbl="node1" presStyleIdx="1" presStyleCnt="5"/>
      <dgm:spPr/>
    </dgm:pt>
    <dgm:pt modelId="{61DF80C4-EF9B-481C-AF32-97E63D665732}" type="pres">
      <dgm:prSet presAssocID="{0CC699A1-A4A0-489E-BAAB-F5C198A9A505}" presName="parentText" presStyleLbl="node1" presStyleIdx="2" presStyleCnt="5" custScaleX="131232" custScaleY="128049" custLinFactNeighborX="-94535" custLinFactNeighborY="-7155">
        <dgm:presLayoutVars>
          <dgm:chMax val="0"/>
          <dgm:bulletEnabled val="1"/>
        </dgm:presLayoutVars>
      </dgm:prSet>
      <dgm:spPr/>
    </dgm:pt>
    <dgm:pt modelId="{7A2563D8-0912-4BD0-9AC2-E167614C1646}" type="pres">
      <dgm:prSet presAssocID="{0CC699A1-A4A0-489E-BAAB-F5C198A9A505}" presName="negativeSpace" presStyleCnt="0"/>
      <dgm:spPr/>
    </dgm:pt>
    <dgm:pt modelId="{3A962297-DD26-4CD4-8195-D4AF6676AAB4}" type="pres">
      <dgm:prSet presAssocID="{0CC699A1-A4A0-489E-BAAB-F5C198A9A505}" presName="childText" presStyleLbl="conFgAcc1" presStyleIdx="2" presStyleCnt="5">
        <dgm:presLayoutVars>
          <dgm:bulletEnabled val="1"/>
        </dgm:presLayoutVars>
      </dgm:prSet>
      <dgm:spPr/>
    </dgm:pt>
    <dgm:pt modelId="{C83A8CAC-DB7A-48DF-B617-FD553A555808}" type="pres">
      <dgm:prSet presAssocID="{8B02845D-CDFA-42B4-A6B9-08FC14C306A5}" presName="spaceBetweenRectangles" presStyleCnt="0"/>
      <dgm:spPr/>
    </dgm:pt>
    <dgm:pt modelId="{E449FD51-CC43-4836-9B77-B5118BDC1719}" type="pres">
      <dgm:prSet presAssocID="{1C71627E-8176-415D-811C-7FA935A033F0}" presName="parentLin" presStyleCnt="0"/>
      <dgm:spPr/>
    </dgm:pt>
    <dgm:pt modelId="{E6A9E5A9-6300-4BA6-9310-D97685D56733}" type="pres">
      <dgm:prSet presAssocID="{1C71627E-8176-415D-811C-7FA935A033F0}" presName="parentLeftMargin" presStyleLbl="node1" presStyleIdx="2" presStyleCnt="5"/>
      <dgm:spPr/>
    </dgm:pt>
    <dgm:pt modelId="{E32CAE79-AAF9-4142-A107-55591F7A33A2}" type="pres">
      <dgm:prSet presAssocID="{1C71627E-8176-415D-811C-7FA935A033F0}" presName="parentText" presStyleLbl="node1" presStyleIdx="3" presStyleCnt="5" custScaleX="131232" custScaleY="128049" custLinFactNeighborX="-95664" custLinFactNeighborY="14165">
        <dgm:presLayoutVars>
          <dgm:chMax val="0"/>
          <dgm:bulletEnabled val="1"/>
        </dgm:presLayoutVars>
      </dgm:prSet>
      <dgm:spPr>
        <a:xfrm>
          <a:off x="380448" y="3776329"/>
          <a:ext cx="6155636" cy="778604"/>
        </a:xfrm>
        <a:prstGeom prst="roundRect">
          <a:avLst/>
        </a:prstGeom>
      </dgm:spPr>
    </dgm:pt>
    <dgm:pt modelId="{35FD972B-D1E6-405E-926D-D10127BEA95B}" type="pres">
      <dgm:prSet presAssocID="{1C71627E-8176-415D-811C-7FA935A033F0}" presName="negativeSpace" presStyleCnt="0"/>
      <dgm:spPr/>
    </dgm:pt>
    <dgm:pt modelId="{48B5E5A0-9349-4E26-91D2-51A01E254B9F}" type="pres">
      <dgm:prSet presAssocID="{1C71627E-8176-415D-811C-7FA935A033F0}" presName="childText" presStyleLbl="conFgAcc1" presStyleIdx="3" presStyleCnt="5">
        <dgm:presLayoutVars>
          <dgm:bulletEnabled val="1"/>
        </dgm:presLayoutVars>
      </dgm:prSet>
      <dgm:spPr/>
    </dgm:pt>
    <dgm:pt modelId="{1A408B4D-4EBF-4602-A26F-2541149AC94D}" type="pres">
      <dgm:prSet presAssocID="{E9306A4F-89DE-456E-8B91-90247B9D6019}" presName="spaceBetweenRectangles" presStyleCnt="0"/>
      <dgm:spPr/>
    </dgm:pt>
    <dgm:pt modelId="{69A14085-6B05-43A9-8837-CF17CD916DED}" type="pres">
      <dgm:prSet presAssocID="{F34A63D1-39A1-4099-B048-A47C482759C7}" presName="parentLin" presStyleCnt="0"/>
      <dgm:spPr/>
    </dgm:pt>
    <dgm:pt modelId="{54C86FDC-9AEC-4896-92CC-979B4ED8AC2E}" type="pres">
      <dgm:prSet presAssocID="{F34A63D1-39A1-4099-B048-A47C482759C7}" presName="parentLeftMargin" presStyleLbl="node1" presStyleIdx="3" presStyleCnt="5"/>
      <dgm:spPr/>
    </dgm:pt>
    <dgm:pt modelId="{6052BC8B-D644-4EF5-8375-BED3FCD7BBE7}" type="pres">
      <dgm:prSet presAssocID="{F34A63D1-39A1-4099-B048-A47C482759C7}" presName="parentText" presStyleLbl="node1" presStyleIdx="4" presStyleCnt="5" custScaleX="131232" custScaleY="128049" custLinFactNeighborX="-100000" custLinFactNeighborY="11988">
        <dgm:presLayoutVars>
          <dgm:chMax val="0"/>
          <dgm:bulletEnabled val="1"/>
        </dgm:presLayoutVars>
      </dgm:prSet>
      <dgm:spPr/>
    </dgm:pt>
    <dgm:pt modelId="{5FA4FC04-1F23-4475-BF18-E805193DF280}" type="pres">
      <dgm:prSet presAssocID="{F34A63D1-39A1-4099-B048-A47C482759C7}" presName="negativeSpace" presStyleCnt="0"/>
      <dgm:spPr/>
    </dgm:pt>
    <dgm:pt modelId="{72EC8C14-CF3D-4DC9-803A-4B6BE6C460ED}" type="pres">
      <dgm:prSet presAssocID="{F34A63D1-39A1-4099-B048-A47C482759C7}" presName="childText" presStyleLbl="conFgAcc1" presStyleIdx="4" presStyleCnt="5">
        <dgm:presLayoutVars>
          <dgm:bulletEnabled val="1"/>
        </dgm:presLayoutVars>
      </dgm:prSet>
      <dgm:spPr/>
    </dgm:pt>
  </dgm:ptLst>
  <dgm:cxnLst>
    <dgm:cxn modelId="{A3954900-CAEB-4B29-AD75-F8D962BC31E8}" type="presOf" srcId="{B5FB2A28-8709-43E7-9E28-0F781B612B5B}" destId="{FCCC5D9B-3B95-4B21-8C77-2B4DC4BF75AC}" srcOrd="0" destOrd="0" presId="urn:microsoft.com/office/officeart/2005/8/layout/list1"/>
    <dgm:cxn modelId="{7446990A-0F98-49BB-99C9-0FCD62FE0768}" srcId="{B5FB2A28-8709-43E7-9E28-0F781B612B5B}" destId="{04FA0F5D-A0CF-4E68-908F-3DA83B46A071}" srcOrd="1" destOrd="0" parTransId="{9D29A85C-4D49-4D2F-9A99-6394DE75A944}" sibTransId="{290BA9DB-1C29-4B50-A031-59D9984DBA13}"/>
    <dgm:cxn modelId="{F37BFA0D-5976-499A-9420-36D177237530}" type="presOf" srcId="{04FA0F5D-A0CF-4E68-908F-3DA83B46A071}" destId="{BBC31934-D1CC-43BA-86B3-456B0DFCA845}" srcOrd="1" destOrd="0" presId="urn:microsoft.com/office/officeart/2005/8/layout/list1"/>
    <dgm:cxn modelId="{A5BB5C1C-79DC-4A57-89D6-2344161A7DCA}" type="presOf" srcId="{04FA0F5D-A0CF-4E68-908F-3DA83B46A071}" destId="{DF4F13B6-3F34-47AD-BAF7-6BA421A815F1}" srcOrd="0" destOrd="0" presId="urn:microsoft.com/office/officeart/2005/8/layout/list1"/>
    <dgm:cxn modelId="{81FBC130-5A15-44E1-BCB7-4E6A9F83259C}" type="presOf" srcId="{1C71627E-8176-415D-811C-7FA935A033F0}" destId="{E32CAE79-AAF9-4142-A107-55591F7A33A2}" srcOrd="1" destOrd="0" presId="urn:microsoft.com/office/officeart/2005/8/layout/list1"/>
    <dgm:cxn modelId="{B79AAB3D-107C-48FE-9D08-338C31D299B1}" type="presOf" srcId="{F34A63D1-39A1-4099-B048-A47C482759C7}" destId="{6052BC8B-D644-4EF5-8375-BED3FCD7BBE7}" srcOrd="1" destOrd="0" presId="urn:microsoft.com/office/officeart/2005/8/layout/list1"/>
    <dgm:cxn modelId="{7BFE4955-B47C-4ECC-8308-B40A71B5A4AF}" srcId="{B5FB2A28-8709-43E7-9E28-0F781B612B5B}" destId="{F34A63D1-39A1-4099-B048-A47C482759C7}" srcOrd="4" destOrd="0" parTransId="{8F3ED828-D36F-4596-83ED-FAD3E975979E}" sibTransId="{5C757F40-8245-4AE2-9FFD-9E6DC644A8AC}"/>
    <dgm:cxn modelId="{FB94BD8F-6FFA-4E7D-AFFA-4B8DFC8F313A}" type="presOf" srcId="{81475F0B-EB84-4E3F-BA56-61F462049A2F}" destId="{F958C6BD-98A5-483F-8E65-A4F05DF151EF}" srcOrd="1" destOrd="0" presId="urn:microsoft.com/office/officeart/2005/8/layout/list1"/>
    <dgm:cxn modelId="{0C17DA96-F896-455C-94A6-0293DBB757A4}" srcId="{B5FB2A28-8709-43E7-9E28-0F781B612B5B}" destId="{0CC699A1-A4A0-489E-BAAB-F5C198A9A505}" srcOrd="2" destOrd="0" parTransId="{BB3E7CFB-D3B8-4D84-9491-1BB7904933A3}" sibTransId="{8B02845D-CDFA-42B4-A6B9-08FC14C306A5}"/>
    <dgm:cxn modelId="{590250B0-56E7-41F7-BB69-A5F8F56BA39E}" type="presOf" srcId="{81475F0B-EB84-4E3F-BA56-61F462049A2F}" destId="{99988409-2DC8-4E37-B7FB-B11929AE7153}" srcOrd="0" destOrd="0" presId="urn:microsoft.com/office/officeart/2005/8/layout/list1"/>
    <dgm:cxn modelId="{F2625CE0-6A60-4DF7-99FE-FF3002F9AB95}" type="presOf" srcId="{F34A63D1-39A1-4099-B048-A47C482759C7}" destId="{54C86FDC-9AEC-4896-92CC-979B4ED8AC2E}" srcOrd="0" destOrd="0" presId="urn:microsoft.com/office/officeart/2005/8/layout/list1"/>
    <dgm:cxn modelId="{110AA9EA-727C-4765-B626-7D33C04A264C}" srcId="{B5FB2A28-8709-43E7-9E28-0F781B612B5B}" destId="{81475F0B-EB84-4E3F-BA56-61F462049A2F}" srcOrd="0" destOrd="0" parTransId="{E94E4D3D-6DAB-4A47-9545-3359AB19F1D3}" sibTransId="{BCDD2B7C-DBAE-460E-AF48-CA4F617CB2BF}"/>
    <dgm:cxn modelId="{99E4AEEA-0E31-4BCF-9500-A46CDDEF85D5}" type="presOf" srcId="{1C71627E-8176-415D-811C-7FA935A033F0}" destId="{E6A9E5A9-6300-4BA6-9310-D97685D56733}" srcOrd="0" destOrd="0" presId="urn:microsoft.com/office/officeart/2005/8/layout/list1"/>
    <dgm:cxn modelId="{3F92ABF5-0936-4D5B-BBCA-D3D53AF1CD51}" type="presOf" srcId="{0CC699A1-A4A0-489E-BAAB-F5C198A9A505}" destId="{6DC89207-5AA8-4174-9AB8-ED5F572DA3E4}" srcOrd="0" destOrd="0" presId="urn:microsoft.com/office/officeart/2005/8/layout/list1"/>
    <dgm:cxn modelId="{0FB340FB-B1FA-4AF5-A7CD-D4B14D545870}" srcId="{B5FB2A28-8709-43E7-9E28-0F781B612B5B}" destId="{1C71627E-8176-415D-811C-7FA935A033F0}" srcOrd="3" destOrd="0" parTransId="{F4B692DA-6137-4E69-9810-BF1C311F9860}" sibTransId="{E9306A4F-89DE-456E-8B91-90247B9D6019}"/>
    <dgm:cxn modelId="{D0401CFD-16F9-4703-9B28-F3300FDB20F5}" type="presOf" srcId="{0CC699A1-A4A0-489E-BAAB-F5C198A9A505}" destId="{61DF80C4-EF9B-481C-AF32-97E63D665732}" srcOrd="1" destOrd="0" presId="urn:microsoft.com/office/officeart/2005/8/layout/list1"/>
    <dgm:cxn modelId="{E352373C-861B-4FDA-9732-54DA9A8EAA78}" type="presParOf" srcId="{FCCC5D9B-3B95-4B21-8C77-2B4DC4BF75AC}" destId="{DB0E665D-97CA-4AEC-A654-33A00EE51705}" srcOrd="0" destOrd="0" presId="urn:microsoft.com/office/officeart/2005/8/layout/list1"/>
    <dgm:cxn modelId="{B7010763-86A8-4F8E-AC3A-BF57FD09422D}" type="presParOf" srcId="{DB0E665D-97CA-4AEC-A654-33A00EE51705}" destId="{99988409-2DC8-4E37-B7FB-B11929AE7153}" srcOrd="0" destOrd="0" presId="urn:microsoft.com/office/officeart/2005/8/layout/list1"/>
    <dgm:cxn modelId="{3D44E7ED-27EF-4ED2-9FC1-4BC197B2BEF5}" type="presParOf" srcId="{DB0E665D-97CA-4AEC-A654-33A00EE51705}" destId="{F958C6BD-98A5-483F-8E65-A4F05DF151EF}" srcOrd="1" destOrd="0" presId="urn:microsoft.com/office/officeart/2005/8/layout/list1"/>
    <dgm:cxn modelId="{E78F05D0-E6AF-42BF-BC4F-24A6C949B003}" type="presParOf" srcId="{FCCC5D9B-3B95-4B21-8C77-2B4DC4BF75AC}" destId="{C3B953B8-7568-41F0-89A3-0AEDA8BC5130}" srcOrd="1" destOrd="0" presId="urn:microsoft.com/office/officeart/2005/8/layout/list1"/>
    <dgm:cxn modelId="{E9BB4318-E68C-4F80-A825-6166A77D2B0D}" type="presParOf" srcId="{FCCC5D9B-3B95-4B21-8C77-2B4DC4BF75AC}" destId="{BF7F8DAD-1482-4843-8571-6FBDD2E46473}" srcOrd="2" destOrd="0" presId="urn:microsoft.com/office/officeart/2005/8/layout/list1"/>
    <dgm:cxn modelId="{C1DDA4A8-8DAD-4DE6-8B55-DFDB6135D82D}" type="presParOf" srcId="{FCCC5D9B-3B95-4B21-8C77-2B4DC4BF75AC}" destId="{0DBE3C8C-05F0-46E1-859D-03482A4442CC}" srcOrd="3" destOrd="0" presId="urn:microsoft.com/office/officeart/2005/8/layout/list1"/>
    <dgm:cxn modelId="{B773A10D-B1CC-417C-9C0A-7B0C54EDFBA0}" type="presParOf" srcId="{FCCC5D9B-3B95-4B21-8C77-2B4DC4BF75AC}" destId="{58A3E6AE-8503-4168-94DE-86EB60E069D0}" srcOrd="4" destOrd="0" presId="urn:microsoft.com/office/officeart/2005/8/layout/list1"/>
    <dgm:cxn modelId="{E52ADC0D-1966-4E57-99A1-65992B4FE215}" type="presParOf" srcId="{58A3E6AE-8503-4168-94DE-86EB60E069D0}" destId="{DF4F13B6-3F34-47AD-BAF7-6BA421A815F1}" srcOrd="0" destOrd="0" presId="urn:microsoft.com/office/officeart/2005/8/layout/list1"/>
    <dgm:cxn modelId="{3D83AAF8-8428-4018-B5A7-6C7A02550056}" type="presParOf" srcId="{58A3E6AE-8503-4168-94DE-86EB60E069D0}" destId="{BBC31934-D1CC-43BA-86B3-456B0DFCA845}" srcOrd="1" destOrd="0" presId="urn:microsoft.com/office/officeart/2005/8/layout/list1"/>
    <dgm:cxn modelId="{1DD73DDD-2739-47F5-929B-B901C5E9C414}" type="presParOf" srcId="{FCCC5D9B-3B95-4B21-8C77-2B4DC4BF75AC}" destId="{FA1227EC-9B6B-43C3-A8F6-12BE14346D3D}" srcOrd="5" destOrd="0" presId="urn:microsoft.com/office/officeart/2005/8/layout/list1"/>
    <dgm:cxn modelId="{321F52C6-3AB4-46D5-B01D-220194CBDE26}" type="presParOf" srcId="{FCCC5D9B-3B95-4B21-8C77-2B4DC4BF75AC}" destId="{77E8B3EA-81D7-45FD-A078-5F15CB4C9B39}" srcOrd="6" destOrd="0" presId="urn:microsoft.com/office/officeart/2005/8/layout/list1"/>
    <dgm:cxn modelId="{3B72B62C-7BEF-4154-AC3E-C254501F0348}" type="presParOf" srcId="{FCCC5D9B-3B95-4B21-8C77-2B4DC4BF75AC}" destId="{A31CEF9F-EEF7-41C2-B0E4-5A8B606D9D89}" srcOrd="7" destOrd="0" presId="urn:microsoft.com/office/officeart/2005/8/layout/list1"/>
    <dgm:cxn modelId="{18BB49DA-095B-46B1-91D1-9C82F5AAC281}" type="presParOf" srcId="{FCCC5D9B-3B95-4B21-8C77-2B4DC4BF75AC}" destId="{43477D3C-C3B3-4EC9-B405-795759C2454F}" srcOrd="8" destOrd="0" presId="urn:microsoft.com/office/officeart/2005/8/layout/list1"/>
    <dgm:cxn modelId="{E25E7BCA-A493-409A-9FEC-C5E3F0DCDB95}" type="presParOf" srcId="{43477D3C-C3B3-4EC9-B405-795759C2454F}" destId="{6DC89207-5AA8-4174-9AB8-ED5F572DA3E4}" srcOrd="0" destOrd="0" presId="urn:microsoft.com/office/officeart/2005/8/layout/list1"/>
    <dgm:cxn modelId="{4B5A3A21-0E46-43CA-9846-6494C08B4AC7}" type="presParOf" srcId="{43477D3C-C3B3-4EC9-B405-795759C2454F}" destId="{61DF80C4-EF9B-481C-AF32-97E63D665732}" srcOrd="1" destOrd="0" presId="urn:microsoft.com/office/officeart/2005/8/layout/list1"/>
    <dgm:cxn modelId="{180BFC60-4E22-4CEF-A6CA-D85ADEB7AB3B}" type="presParOf" srcId="{FCCC5D9B-3B95-4B21-8C77-2B4DC4BF75AC}" destId="{7A2563D8-0912-4BD0-9AC2-E167614C1646}" srcOrd="9" destOrd="0" presId="urn:microsoft.com/office/officeart/2005/8/layout/list1"/>
    <dgm:cxn modelId="{4A1712FD-E68C-489C-8AC8-4D385C5BF7ED}" type="presParOf" srcId="{FCCC5D9B-3B95-4B21-8C77-2B4DC4BF75AC}" destId="{3A962297-DD26-4CD4-8195-D4AF6676AAB4}" srcOrd="10" destOrd="0" presId="urn:microsoft.com/office/officeart/2005/8/layout/list1"/>
    <dgm:cxn modelId="{B18B7E4C-DA1E-4803-A98D-51499A1D0CB7}" type="presParOf" srcId="{FCCC5D9B-3B95-4B21-8C77-2B4DC4BF75AC}" destId="{C83A8CAC-DB7A-48DF-B617-FD553A555808}" srcOrd="11" destOrd="0" presId="urn:microsoft.com/office/officeart/2005/8/layout/list1"/>
    <dgm:cxn modelId="{EFA579D7-1092-421D-B823-B952DAF0EB93}" type="presParOf" srcId="{FCCC5D9B-3B95-4B21-8C77-2B4DC4BF75AC}" destId="{E449FD51-CC43-4836-9B77-B5118BDC1719}" srcOrd="12" destOrd="0" presId="urn:microsoft.com/office/officeart/2005/8/layout/list1"/>
    <dgm:cxn modelId="{7D81B220-D980-4205-9BB2-3D130A88C949}" type="presParOf" srcId="{E449FD51-CC43-4836-9B77-B5118BDC1719}" destId="{E6A9E5A9-6300-4BA6-9310-D97685D56733}" srcOrd="0" destOrd="0" presId="urn:microsoft.com/office/officeart/2005/8/layout/list1"/>
    <dgm:cxn modelId="{1D951D83-0D33-4188-8D51-31F59A7BE0E9}" type="presParOf" srcId="{E449FD51-CC43-4836-9B77-B5118BDC1719}" destId="{E32CAE79-AAF9-4142-A107-55591F7A33A2}" srcOrd="1" destOrd="0" presId="urn:microsoft.com/office/officeart/2005/8/layout/list1"/>
    <dgm:cxn modelId="{EFE72A1A-DA36-4A93-897C-59E6737EED3B}" type="presParOf" srcId="{FCCC5D9B-3B95-4B21-8C77-2B4DC4BF75AC}" destId="{35FD972B-D1E6-405E-926D-D10127BEA95B}" srcOrd="13" destOrd="0" presId="urn:microsoft.com/office/officeart/2005/8/layout/list1"/>
    <dgm:cxn modelId="{BF5F3314-242F-4507-9B35-4FFCA8FC5FBA}" type="presParOf" srcId="{FCCC5D9B-3B95-4B21-8C77-2B4DC4BF75AC}" destId="{48B5E5A0-9349-4E26-91D2-51A01E254B9F}" srcOrd="14" destOrd="0" presId="urn:microsoft.com/office/officeart/2005/8/layout/list1"/>
    <dgm:cxn modelId="{1AA40E17-4C94-49E3-9FD0-7942708EC691}" type="presParOf" srcId="{FCCC5D9B-3B95-4B21-8C77-2B4DC4BF75AC}" destId="{1A408B4D-4EBF-4602-A26F-2541149AC94D}" srcOrd="15" destOrd="0" presId="urn:microsoft.com/office/officeart/2005/8/layout/list1"/>
    <dgm:cxn modelId="{3E52E47B-C273-44A1-AD18-AD3DD58C06DE}" type="presParOf" srcId="{FCCC5D9B-3B95-4B21-8C77-2B4DC4BF75AC}" destId="{69A14085-6B05-43A9-8837-CF17CD916DED}" srcOrd="16" destOrd="0" presId="urn:microsoft.com/office/officeart/2005/8/layout/list1"/>
    <dgm:cxn modelId="{9300DAB6-BC05-4AB2-93EB-3B796266EAFC}" type="presParOf" srcId="{69A14085-6B05-43A9-8837-CF17CD916DED}" destId="{54C86FDC-9AEC-4896-92CC-979B4ED8AC2E}" srcOrd="0" destOrd="0" presId="urn:microsoft.com/office/officeart/2005/8/layout/list1"/>
    <dgm:cxn modelId="{B42DCBB3-F4B4-4E10-88EB-EA2C4AE981FB}" type="presParOf" srcId="{69A14085-6B05-43A9-8837-CF17CD916DED}" destId="{6052BC8B-D644-4EF5-8375-BED3FCD7BBE7}" srcOrd="1" destOrd="0" presId="urn:microsoft.com/office/officeart/2005/8/layout/list1"/>
    <dgm:cxn modelId="{19C705AC-AA1E-4B2F-8FB1-C9ACD15F74BF}" type="presParOf" srcId="{FCCC5D9B-3B95-4B21-8C77-2B4DC4BF75AC}" destId="{5FA4FC04-1F23-4475-BF18-E805193DF280}" srcOrd="17" destOrd="0" presId="urn:microsoft.com/office/officeart/2005/8/layout/list1"/>
    <dgm:cxn modelId="{D62E85C5-C3FB-4CD2-BD82-269E738310A5}" type="presParOf" srcId="{FCCC5D9B-3B95-4B21-8C77-2B4DC4BF75AC}" destId="{72EC8C14-CF3D-4DC9-803A-4B6BE6C460ED}"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F8DAD-1482-4843-8571-6FBDD2E46473}">
      <dsp:nvSpPr>
        <dsp:cNvPr id="0" name=""/>
        <dsp:cNvSpPr/>
      </dsp:nvSpPr>
      <dsp:spPr>
        <a:xfrm>
          <a:off x="0" y="544862"/>
          <a:ext cx="7608973" cy="579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58C6BD-98A5-483F-8E65-A4F05DF151EF}">
      <dsp:nvSpPr>
        <dsp:cNvPr id="0" name=""/>
        <dsp:cNvSpPr/>
      </dsp:nvSpPr>
      <dsp:spPr>
        <a:xfrm>
          <a:off x="0" y="0"/>
          <a:ext cx="6197767" cy="870243"/>
        </a:xfrm>
        <a:prstGeom prst="roundRect">
          <a:avLst/>
        </a:prstGeom>
        <a:solidFill>
          <a:srgbClr val="BBD3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21" tIns="0" rIns="201321" bIns="0" numCol="1" spcCol="1270" anchor="ctr" anchorCtr="0">
          <a:noAutofit/>
        </a:bodyPr>
        <a:lstStyle/>
        <a:p>
          <a:pPr marL="0" lvl="0" indent="0" algn="l" defTabSz="1244600">
            <a:lnSpc>
              <a:spcPct val="90000"/>
            </a:lnSpc>
            <a:spcBef>
              <a:spcPct val="0"/>
            </a:spcBef>
            <a:spcAft>
              <a:spcPct val="35000"/>
            </a:spcAft>
            <a:buNone/>
          </a:pPr>
          <a:r>
            <a:rPr lang="el-GR" sz="2800" b="0" kern="1200" dirty="0">
              <a:solidFill>
                <a:schemeClr val="tx1"/>
              </a:solidFill>
            </a:rPr>
            <a:t>Στον κο Ζαράνη Νικόλαο</a:t>
          </a:r>
          <a:endParaRPr lang="el-GR" sz="3200" b="0" kern="1200" dirty="0">
            <a:solidFill>
              <a:schemeClr val="tx1"/>
            </a:solidFill>
          </a:endParaRPr>
        </a:p>
      </dsp:txBody>
      <dsp:txXfrm>
        <a:off x="42482" y="42482"/>
        <a:ext cx="6112803" cy="785279"/>
      </dsp:txXfrm>
    </dsp:sp>
    <dsp:sp modelId="{77E8B3EA-81D7-45FD-A078-5F15CB4C9B39}">
      <dsp:nvSpPr>
        <dsp:cNvPr id="0" name=""/>
        <dsp:cNvSpPr/>
      </dsp:nvSpPr>
      <dsp:spPr>
        <a:xfrm>
          <a:off x="0" y="1813326"/>
          <a:ext cx="7608973" cy="5796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C31934-D1CC-43BA-86B3-456B0DFCA845}">
      <dsp:nvSpPr>
        <dsp:cNvPr id="0" name=""/>
        <dsp:cNvSpPr/>
      </dsp:nvSpPr>
      <dsp:spPr>
        <a:xfrm>
          <a:off x="0" y="1195635"/>
          <a:ext cx="6208845" cy="904143"/>
        </a:xfrm>
        <a:prstGeom prst="roundRect">
          <a:avLst/>
        </a:prstGeom>
        <a:solidFill>
          <a:srgbClr val="E4FA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21" tIns="0" rIns="201321" bIns="0" numCol="1" spcCol="1270" anchor="ctr" anchorCtr="0">
          <a:noAutofit/>
        </a:bodyPr>
        <a:lstStyle/>
        <a:p>
          <a:pPr marL="0" lvl="0" indent="0" algn="l" defTabSz="1244600">
            <a:lnSpc>
              <a:spcPct val="90000"/>
            </a:lnSpc>
            <a:spcBef>
              <a:spcPct val="0"/>
            </a:spcBef>
            <a:spcAft>
              <a:spcPct val="35000"/>
            </a:spcAft>
            <a:buNone/>
          </a:pPr>
          <a:r>
            <a:rPr lang="el-GR" sz="2800" kern="1200" dirty="0">
              <a:solidFill>
                <a:schemeClr val="tx1"/>
              </a:solidFill>
            </a:rPr>
            <a:t>Στους συν επόπτες κο Κωνσταντίνο Κωτσίδη και κο Μουζάκη Χαράλαμπο</a:t>
          </a:r>
        </a:p>
      </dsp:txBody>
      <dsp:txXfrm>
        <a:off x="44137" y="1239772"/>
        <a:ext cx="6120571" cy="815869"/>
      </dsp:txXfrm>
    </dsp:sp>
    <dsp:sp modelId="{3A962297-DD26-4CD4-8195-D4AF6676AAB4}">
      <dsp:nvSpPr>
        <dsp:cNvPr id="0" name=""/>
        <dsp:cNvSpPr/>
      </dsp:nvSpPr>
      <dsp:spPr>
        <a:xfrm>
          <a:off x="0" y="3078850"/>
          <a:ext cx="7608973" cy="5796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DF80C4-EF9B-481C-AF32-97E63D665732}">
      <dsp:nvSpPr>
        <dsp:cNvPr id="0" name=""/>
        <dsp:cNvSpPr/>
      </dsp:nvSpPr>
      <dsp:spPr>
        <a:xfrm>
          <a:off x="20791" y="2468546"/>
          <a:ext cx="6096248" cy="901203"/>
        </a:xfrm>
        <a:prstGeom prst="roundRect">
          <a:avLst/>
        </a:prstGeom>
        <a:solidFill>
          <a:srgbClr val="E4B1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21" tIns="0" rIns="201321" bIns="0" numCol="1" spcCol="1270" anchor="ctr" anchorCtr="0">
          <a:noAutofit/>
        </a:bodyPr>
        <a:lstStyle/>
        <a:p>
          <a:pPr marL="0" lvl="0" indent="0" algn="l" defTabSz="1244600">
            <a:lnSpc>
              <a:spcPct val="90000"/>
            </a:lnSpc>
            <a:spcBef>
              <a:spcPct val="0"/>
            </a:spcBef>
            <a:spcAft>
              <a:spcPct val="35000"/>
            </a:spcAft>
            <a:buNone/>
          </a:pPr>
          <a:r>
            <a:rPr lang="el-GR" sz="2800" kern="1200" dirty="0">
              <a:solidFill>
                <a:schemeClr val="tx1"/>
              </a:solidFill>
            </a:rPr>
            <a:t>Στους συμμετέχοντες στην έρευνα </a:t>
          </a:r>
        </a:p>
      </dsp:txBody>
      <dsp:txXfrm>
        <a:off x="64784" y="2512539"/>
        <a:ext cx="6008262" cy="813217"/>
      </dsp:txXfrm>
    </dsp:sp>
    <dsp:sp modelId="{48B5E5A0-9349-4E26-91D2-51A01E254B9F}">
      <dsp:nvSpPr>
        <dsp:cNvPr id="0" name=""/>
        <dsp:cNvSpPr/>
      </dsp:nvSpPr>
      <dsp:spPr>
        <a:xfrm>
          <a:off x="0" y="4209132"/>
          <a:ext cx="7608973" cy="5796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2CAE79-AAF9-4142-A107-55591F7A33A2}">
      <dsp:nvSpPr>
        <dsp:cNvPr id="0" name=""/>
        <dsp:cNvSpPr/>
      </dsp:nvSpPr>
      <dsp:spPr>
        <a:xfrm>
          <a:off x="16496" y="3878824"/>
          <a:ext cx="6308181" cy="765961"/>
        </a:xfrm>
        <a:prstGeom prst="roundRect">
          <a:avLst/>
        </a:prstGeom>
        <a:solidFill>
          <a:srgbClr val="8A8A8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21" tIns="0" rIns="201321" bIns="0" numCol="1" spcCol="1270" anchor="ctr" anchorCtr="0">
          <a:noAutofit/>
        </a:bodyPr>
        <a:lstStyle/>
        <a:p>
          <a:pPr marL="0" lvl="0" indent="0" algn="l" defTabSz="1244600">
            <a:lnSpc>
              <a:spcPct val="90000"/>
            </a:lnSpc>
            <a:spcBef>
              <a:spcPct val="0"/>
            </a:spcBef>
            <a:spcAft>
              <a:spcPct val="35000"/>
            </a:spcAft>
            <a:buNone/>
          </a:pPr>
          <a:r>
            <a:rPr lang="el-GR" sz="2800" kern="1200" dirty="0">
              <a:solidFill>
                <a:schemeClr val="tx1"/>
              </a:solidFill>
              <a:latin typeface="Calibri" panose="020F0502020204030204"/>
              <a:ea typeface="+mn-ea"/>
              <a:cs typeface="+mn-cs"/>
            </a:rPr>
            <a:t>Στην οικογένειά μου</a:t>
          </a:r>
        </a:p>
      </dsp:txBody>
      <dsp:txXfrm>
        <a:off x="53887" y="3916215"/>
        <a:ext cx="6233399" cy="691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9F4F4-B8CD-4FCF-AA90-A2EA0F257396}">
      <dsp:nvSpPr>
        <dsp:cNvPr id="0" name=""/>
        <dsp:cNvSpPr/>
      </dsp:nvSpPr>
      <dsp:spPr>
        <a:xfrm>
          <a:off x="0" y="428199"/>
          <a:ext cx="8765803" cy="1223426"/>
        </a:xfrm>
        <a:prstGeom prst="roundRect">
          <a:avLst>
            <a:gd name="adj" fmla="val 10000"/>
          </a:avLst>
        </a:prstGeom>
        <a:solidFill>
          <a:srgbClr val="E9C093"/>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l-GR" sz="4000" kern="1200" dirty="0"/>
            <a:t>Ως προς το εκπαιδευτικό υλικό</a:t>
          </a:r>
          <a:endParaRPr lang="el-GR" sz="6500" kern="1200" dirty="0"/>
        </a:p>
      </dsp:txBody>
      <dsp:txXfrm>
        <a:off x="35833" y="464032"/>
        <a:ext cx="8694137" cy="1151760"/>
      </dsp:txXfrm>
    </dsp:sp>
    <dsp:sp modelId="{53E43208-539F-425E-B59A-2187253CB244}">
      <dsp:nvSpPr>
        <dsp:cNvPr id="0" name=""/>
        <dsp:cNvSpPr/>
      </dsp:nvSpPr>
      <dsp:spPr>
        <a:xfrm>
          <a:off x="0" y="1871843"/>
          <a:ext cx="1223426" cy="1223426"/>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B75F526-3212-4DAC-A444-3703989371C5}">
      <dsp:nvSpPr>
        <dsp:cNvPr id="0" name=""/>
        <dsp:cNvSpPr/>
      </dsp:nvSpPr>
      <dsp:spPr>
        <a:xfrm>
          <a:off x="1296832" y="1844267"/>
          <a:ext cx="7468970" cy="1223426"/>
        </a:xfrm>
        <a:prstGeom prst="roundRect">
          <a:avLst>
            <a:gd name="adj" fmla="val 16670"/>
          </a:avLst>
        </a:prstGeom>
        <a:solidFill>
          <a:srgbClr val="BBD3C7"/>
        </a:solidFill>
        <a:ln w="6350" cap="flat" cmpd="sng" algn="ctr">
          <a:solidFill>
            <a:srgbClr val="BBD3C7"/>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Font typeface="Symbol" panose="05050102010706020507" pitchFamily="18" charset="2"/>
            <a:buNone/>
          </a:pPr>
          <a:r>
            <a:rPr lang="el-GR" sz="2200" kern="1200" dirty="0"/>
            <a:t>1</a:t>
          </a:r>
          <a:r>
            <a:rPr lang="el-GR" sz="2200" kern="1200" baseline="30000" dirty="0"/>
            <a:t>ο</a:t>
          </a:r>
          <a:r>
            <a:rPr lang="el-GR" sz="2200" kern="1200" dirty="0"/>
            <a:t>. Το εκπαιδευτικό υλικό διέπεται από τις αρχές και τη μεθοδολογία της εξ αποστάσεως εκπαίδευσης;</a:t>
          </a:r>
        </a:p>
      </dsp:txBody>
      <dsp:txXfrm>
        <a:off x="1356565" y="1904000"/>
        <a:ext cx="7349504" cy="1103960"/>
      </dsp:txXfrm>
    </dsp:sp>
    <dsp:sp modelId="{C4FD3F73-F166-4B36-8A41-0E2DF4D0AB43}">
      <dsp:nvSpPr>
        <dsp:cNvPr id="0" name=""/>
        <dsp:cNvSpPr/>
      </dsp:nvSpPr>
      <dsp:spPr>
        <a:xfrm>
          <a:off x="0" y="3242081"/>
          <a:ext cx="1223426" cy="1223426"/>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E2F347D-FF58-4446-829C-8A37CA74595A}">
      <dsp:nvSpPr>
        <dsp:cNvPr id="0" name=""/>
        <dsp:cNvSpPr/>
      </dsp:nvSpPr>
      <dsp:spPr>
        <a:xfrm>
          <a:off x="1296832" y="3242081"/>
          <a:ext cx="7468970" cy="1223426"/>
        </a:xfrm>
        <a:prstGeom prst="roundRect">
          <a:avLst>
            <a:gd name="adj" fmla="val 16670"/>
          </a:avLst>
        </a:prstGeom>
        <a:solidFill>
          <a:srgbClr val="E4FABC"/>
        </a:soli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Font typeface="Symbol" panose="05050102010706020507" pitchFamily="18" charset="2"/>
            <a:buNone/>
          </a:pPr>
          <a:r>
            <a:rPr lang="el-GR" sz="2200" kern="1200" dirty="0"/>
            <a:t>2</a:t>
          </a:r>
          <a:r>
            <a:rPr lang="el-GR" sz="2200" kern="1200" baseline="30000" dirty="0"/>
            <a:t>ο</a:t>
          </a:r>
          <a:r>
            <a:rPr lang="el-GR" sz="2200" kern="1200" dirty="0"/>
            <a:t>. Το εκπαιδευτικό υλικό έχει δημιουργηθεί σύμφωνα με τις αρχές της Πολυμεσικής Μάθησης; </a:t>
          </a:r>
        </a:p>
      </dsp:txBody>
      <dsp:txXfrm>
        <a:off x="1356565" y="3301814"/>
        <a:ext cx="7349504" cy="1103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9F4F4-B8CD-4FCF-AA90-A2EA0F257396}">
      <dsp:nvSpPr>
        <dsp:cNvPr id="0" name=""/>
        <dsp:cNvSpPr/>
      </dsp:nvSpPr>
      <dsp:spPr>
        <a:xfrm>
          <a:off x="737494" y="1174121"/>
          <a:ext cx="7756199" cy="689510"/>
        </a:xfrm>
        <a:prstGeom prst="roundRect">
          <a:avLst>
            <a:gd name="adj" fmla="val 10000"/>
          </a:avLst>
        </a:prstGeom>
        <a:solidFill>
          <a:srgbClr val="E9C093"/>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45720" rIns="68580" bIns="45720" numCol="1" spcCol="1270" anchor="ctr" anchorCtr="0">
          <a:noAutofit/>
        </a:bodyPr>
        <a:lstStyle/>
        <a:p>
          <a:pPr marL="0" lvl="0" indent="0" algn="l" defTabSz="1600200">
            <a:lnSpc>
              <a:spcPct val="90000"/>
            </a:lnSpc>
            <a:spcBef>
              <a:spcPct val="0"/>
            </a:spcBef>
            <a:spcAft>
              <a:spcPct val="35000"/>
            </a:spcAft>
            <a:buNone/>
          </a:pPr>
          <a:r>
            <a:rPr lang="el-GR" sz="3600" kern="1200" dirty="0"/>
            <a:t>Ως προς την αποτελεσματικότητα του </a:t>
          </a:r>
          <a:endParaRPr lang="el-GR" sz="6000" kern="1200" dirty="0"/>
        </a:p>
      </dsp:txBody>
      <dsp:txXfrm>
        <a:off x="757689" y="1194316"/>
        <a:ext cx="7715809" cy="649120"/>
      </dsp:txXfrm>
    </dsp:sp>
    <dsp:sp modelId="{53E43208-539F-425E-B59A-2187253CB244}">
      <dsp:nvSpPr>
        <dsp:cNvPr id="0" name=""/>
        <dsp:cNvSpPr/>
      </dsp:nvSpPr>
      <dsp:spPr>
        <a:xfrm>
          <a:off x="32939" y="1930414"/>
          <a:ext cx="987044" cy="1040731"/>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B75F526-3212-4DAC-A444-3703989371C5}">
      <dsp:nvSpPr>
        <dsp:cNvPr id="0" name=""/>
        <dsp:cNvSpPr/>
      </dsp:nvSpPr>
      <dsp:spPr>
        <a:xfrm>
          <a:off x="1115321" y="2020739"/>
          <a:ext cx="7401348" cy="885581"/>
        </a:xfrm>
        <a:prstGeom prst="roundRect">
          <a:avLst>
            <a:gd name="adj" fmla="val 16670"/>
          </a:avLst>
        </a:prstGeom>
        <a:solidFill>
          <a:srgbClr val="BBD3C7"/>
        </a:solidFill>
        <a:ln w="6350" cap="flat" cmpd="sng" algn="ctr">
          <a:solidFill>
            <a:srgbClr val="BBD3C7"/>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Font typeface="Symbol" panose="05050102010706020507" pitchFamily="18" charset="2"/>
            <a:buNone/>
          </a:pPr>
          <a:r>
            <a:rPr lang="el-GR" sz="2200" kern="1200" dirty="0">
              <a:solidFill>
                <a:prstClr val="black"/>
              </a:solidFill>
              <a:latin typeface="Calibri" panose="020F0502020204030204"/>
              <a:ea typeface="+mn-ea"/>
              <a:cs typeface="+mn-cs"/>
            </a:rPr>
            <a:t>3</a:t>
          </a:r>
          <a:r>
            <a:rPr lang="el-GR" sz="2200" kern="1200" baseline="30000" dirty="0">
              <a:solidFill>
                <a:prstClr val="black"/>
              </a:solidFill>
              <a:latin typeface="Calibri" panose="020F0502020204030204"/>
              <a:ea typeface="+mn-ea"/>
              <a:cs typeface="+mn-cs"/>
            </a:rPr>
            <a:t>ο</a:t>
          </a:r>
          <a:r>
            <a:rPr lang="el-GR" sz="2200" kern="1200" dirty="0">
              <a:solidFill>
                <a:prstClr val="black"/>
              </a:solidFill>
              <a:latin typeface="Calibri" panose="020F0502020204030204"/>
              <a:ea typeface="+mn-ea"/>
              <a:cs typeface="+mn-cs"/>
            </a:rPr>
            <a:t> Πώς επηρεάζει η εφαρμογή του εκπαιδευτικού υλικού με την τεχνική της ανεστραμμένης τάξης την  κατανόηση των μαθηματικών εννοιών από τους μαθητές;</a:t>
          </a:r>
        </a:p>
      </dsp:txBody>
      <dsp:txXfrm>
        <a:off x="1158559" y="2063977"/>
        <a:ext cx="7314872" cy="7991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46A11-B10F-413E-A4DB-48A6378450B7}">
      <dsp:nvSpPr>
        <dsp:cNvPr id="0" name=""/>
        <dsp:cNvSpPr/>
      </dsp:nvSpPr>
      <dsp:spPr>
        <a:xfrm>
          <a:off x="2012447" y="511480"/>
          <a:ext cx="3491801" cy="3491801"/>
        </a:xfrm>
        <a:prstGeom prst="blockArc">
          <a:avLst>
            <a:gd name="adj1" fmla="val 10635564"/>
            <a:gd name="adj2" fmla="val 16224360"/>
            <a:gd name="adj3" fmla="val 4644"/>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E288E51D-F7B3-4F77-8781-E55F69BCE68F}">
      <dsp:nvSpPr>
        <dsp:cNvPr id="0" name=""/>
        <dsp:cNvSpPr/>
      </dsp:nvSpPr>
      <dsp:spPr>
        <a:xfrm>
          <a:off x="2013994" y="554594"/>
          <a:ext cx="3491801" cy="3491801"/>
        </a:xfrm>
        <a:prstGeom prst="blockArc">
          <a:avLst>
            <a:gd name="adj1" fmla="val 5449374"/>
            <a:gd name="adj2" fmla="val 10634559"/>
            <a:gd name="adj3" fmla="val 4644"/>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DB70D739-FDF8-46D9-8E7D-3471CED2D2CA}">
      <dsp:nvSpPr>
        <dsp:cNvPr id="0" name=""/>
        <dsp:cNvSpPr/>
      </dsp:nvSpPr>
      <dsp:spPr>
        <a:xfrm>
          <a:off x="2001004" y="554815"/>
          <a:ext cx="3491801" cy="3491801"/>
        </a:xfrm>
        <a:prstGeom prst="blockArc">
          <a:avLst>
            <a:gd name="adj1" fmla="val 21528700"/>
            <a:gd name="adj2" fmla="val 5474155"/>
            <a:gd name="adj3" fmla="val 4644"/>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F80C15D1-BD4D-4242-AD87-CD8DD4EA0205}">
      <dsp:nvSpPr>
        <dsp:cNvPr id="0" name=""/>
        <dsp:cNvSpPr/>
      </dsp:nvSpPr>
      <dsp:spPr>
        <a:xfrm>
          <a:off x="2001011" y="555135"/>
          <a:ext cx="3491801" cy="3491801"/>
        </a:xfrm>
        <a:prstGeom prst="blockArc">
          <a:avLst>
            <a:gd name="adj1" fmla="val 16199617"/>
            <a:gd name="adj2" fmla="val 21528054"/>
            <a:gd name="adj3" fmla="val 4644"/>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2CFA5558-D589-4969-85B3-27F6DE9FC11F}">
      <dsp:nvSpPr>
        <dsp:cNvPr id="0" name=""/>
        <dsp:cNvSpPr/>
      </dsp:nvSpPr>
      <dsp:spPr>
        <a:xfrm>
          <a:off x="2965459" y="1577455"/>
          <a:ext cx="1489325" cy="1445728"/>
        </a:xfrm>
        <a:prstGeom prst="ellipse">
          <a:avLst/>
        </a:prstGeom>
        <a:solidFill>
          <a:srgbClr val="E9C0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l-GR" sz="3800" b="1" kern="1200" dirty="0" err="1">
              <a:solidFill>
                <a:srgbClr val="545457"/>
              </a:solidFill>
            </a:rPr>
            <a:t>ΕξΑε</a:t>
          </a:r>
          <a:endParaRPr lang="el-GR" sz="3800" b="1" kern="1200" dirty="0">
            <a:solidFill>
              <a:srgbClr val="545457"/>
            </a:solidFill>
          </a:endParaRPr>
        </a:p>
      </dsp:txBody>
      <dsp:txXfrm>
        <a:off x="3183566" y="1789177"/>
        <a:ext cx="1053111" cy="1022284"/>
      </dsp:txXfrm>
    </dsp:sp>
    <dsp:sp modelId="{F3C141BF-2200-4876-8F4C-4D3D4BAE9FEA}">
      <dsp:nvSpPr>
        <dsp:cNvPr id="0" name=""/>
        <dsp:cNvSpPr/>
      </dsp:nvSpPr>
      <dsp:spPr>
        <a:xfrm>
          <a:off x="2885760" y="-207193"/>
          <a:ext cx="1721923" cy="1605740"/>
        </a:xfrm>
        <a:prstGeom prst="ellipse">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ClrTx/>
            <a:buSzTx/>
            <a:buFont typeface="Arial" panose="020B0604020202020204" pitchFamily="34" charset="0"/>
            <a:buNone/>
          </a:pPr>
          <a:r>
            <a:rPr lang="el-GR" sz="1300" b="1" kern="1200" dirty="0">
              <a:solidFill>
                <a:srgbClr val="545457"/>
              </a:solidFill>
              <a:latin typeface="Calibri" panose="020F0502020204030204"/>
              <a:ea typeface="+mn-ea"/>
              <a:cs typeface="+mn-cs"/>
            </a:rPr>
            <a:t>Φυσική απόσταση διδάσκοντα διδασκόμενου </a:t>
          </a:r>
          <a:r>
            <a:rPr lang="en-US" sz="1300" b="1" kern="1200" dirty="0">
              <a:solidFill>
                <a:srgbClr val="545457"/>
              </a:solidFill>
              <a:latin typeface="Calibri" panose="020F0502020204030204"/>
              <a:ea typeface="+mn-ea"/>
              <a:cs typeface="+mn-cs"/>
            </a:rPr>
            <a:t>“Holmberg”</a:t>
          </a:r>
          <a:endParaRPr lang="el-GR" sz="1300" b="1" kern="1200" dirty="0">
            <a:solidFill>
              <a:srgbClr val="545457"/>
            </a:solidFill>
            <a:latin typeface="Calibri" panose="020F0502020204030204"/>
            <a:ea typeface="+mn-ea"/>
            <a:cs typeface="+mn-cs"/>
          </a:endParaRPr>
        </a:p>
      </dsp:txBody>
      <dsp:txXfrm>
        <a:off x="3137930" y="27962"/>
        <a:ext cx="1217583" cy="1135430"/>
      </dsp:txXfrm>
    </dsp:sp>
    <dsp:sp modelId="{60376198-0A42-40DC-829C-0D8DDA4A4A99}">
      <dsp:nvSpPr>
        <dsp:cNvPr id="0" name=""/>
        <dsp:cNvSpPr/>
      </dsp:nvSpPr>
      <dsp:spPr>
        <a:xfrm>
          <a:off x="4580255" y="1468121"/>
          <a:ext cx="1743285" cy="1594456"/>
        </a:xfrm>
        <a:prstGeom prst="ellipse">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577850">
            <a:lnSpc>
              <a:spcPct val="90000"/>
            </a:lnSpc>
            <a:spcBef>
              <a:spcPct val="0"/>
            </a:spcBef>
            <a:spcAft>
              <a:spcPct val="35000"/>
            </a:spcAft>
            <a:buClrTx/>
            <a:buSzTx/>
            <a:buFont typeface="Arial" panose="020B0604020202020204" pitchFamily="34" charset="0"/>
            <a:buNone/>
          </a:pPr>
          <a:r>
            <a:rPr lang="el-GR" sz="1400" b="1" kern="1200" dirty="0">
              <a:solidFill>
                <a:srgbClr val="545457"/>
              </a:solidFill>
              <a:latin typeface="Calibri" panose="020F0502020204030204"/>
              <a:ea typeface="+mn-ea"/>
              <a:cs typeface="+mn-cs"/>
            </a:rPr>
            <a:t>Χρήση τεχνολογίας-Παροχή υλικού</a:t>
          </a:r>
          <a:r>
            <a:rPr lang="en-US" sz="1400" b="1" kern="1200" dirty="0">
              <a:solidFill>
                <a:srgbClr val="545457"/>
              </a:solidFill>
              <a:latin typeface="Calibri" panose="020F0502020204030204"/>
              <a:ea typeface="+mn-ea"/>
              <a:cs typeface="+mn-cs"/>
            </a:rPr>
            <a:t> –</a:t>
          </a:r>
          <a:r>
            <a:rPr lang="el-GR" sz="1400" b="1" kern="1200" dirty="0">
              <a:solidFill>
                <a:srgbClr val="545457"/>
              </a:solidFill>
              <a:latin typeface="Calibri" panose="020F0502020204030204"/>
              <a:ea typeface="+mn-ea"/>
              <a:cs typeface="+mn-cs"/>
            </a:rPr>
            <a:t>Επικοινωνία</a:t>
          </a:r>
          <a:r>
            <a:rPr lang="en-US" sz="1400" b="1" kern="1200" dirty="0">
              <a:solidFill>
                <a:srgbClr val="545457"/>
              </a:solidFill>
              <a:latin typeface="Calibri" panose="020F0502020204030204"/>
              <a:ea typeface="+mn-ea"/>
              <a:cs typeface="+mn-cs"/>
            </a:rPr>
            <a:t> “Petters”</a:t>
          </a:r>
          <a:endParaRPr lang="el-GR" sz="1400" b="1" kern="1200" dirty="0">
            <a:solidFill>
              <a:srgbClr val="545457"/>
            </a:solidFill>
            <a:latin typeface="Calibri" panose="020F0502020204030204"/>
            <a:ea typeface="+mn-ea"/>
            <a:cs typeface="+mn-cs"/>
          </a:endParaRPr>
        </a:p>
      </dsp:txBody>
      <dsp:txXfrm>
        <a:off x="4835553" y="1701624"/>
        <a:ext cx="1232689" cy="1127450"/>
      </dsp:txXfrm>
    </dsp:sp>
    <dsp:sp modelId="{6279C5AF-9390-497D-88F6-296F398A2DE6}">
      <dsp:nvSpPr>
        <dsp:cNvPr id="0" name=""/>
        <dsp:cNvSpPr/>
      </dsp:nvSpPr>
      <dsp:spPr>
        <a:xfrm>
          <a:off x="2933141" y="3263857"/>
          <a:ext cx="1553960" cy="1483644"/>
        </a:xfrm>
        <a:prstGeom prst="ellipse">
          <a:avLst/>
        </a:prstGeom>
        <a:solidFill>
          <a:srgbClr val="A1F5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rgbClr val="545457"/>
              </a:solidFill>
            </a:rPr>
            <a:t>Μάθηση ≠ Διδασκαλία</a:t>
          </a:r>
        </a:p>
        <a:p>
          <a:pPr marL="0" lvl="0" indent="0" algn="ctr" defTabSz="622300">
            <a:lnSpc>
              <a:spcPct val="90000"/>
            </a:lnSpc>
            <a:spcBef>
              <a:spcPct val="0"/>
            </a:spcBef>
            <a:spcAft>
              <a:spcPct val="35000"/>
            </a:spcAft>
            <a:buNone/>
          </a:pPr>
          <a:r>
            <a:rPr lang="en-US" sz="1400" b="1" kern="1200" dirty="0">
              <a:solidFill>
                <a:srgbClr val="545457"/>
              </a:solidFill>
            </a:rPr>
            <a:t>“ Moore”</a:t>
          </a:r>
          <a:endParaRPr lang="el-GR" sz="1400" b="1" kern="1200" dirty="0">
            <a:solidFill>
              <a:srgbClr val="545457"/>
            </a:solidFill>
          </a:endParaRPr>
        </a:p>
      </dsp:txBody>
      <dsp:txXfrm>
        <a:off x="3160713" y="3481132"/>
        <a:ext cx="1098816" cy="1049094"/>
      </dsp:txXfrm>
    </dsp:sp>
    <dsp:sp modelId="{F3872C03-FECC-4226-9A8D-87F4F845929A}">
      <dsp:nvSpPr>
        <dsp:cNvPr id="0" name=""/>
        <dsp:cNvSpPr/>
      </dsp:nvSpPr>
      <dsp:spPr>
        <a:xfrm>
          <a:off x="1143251" y="1597333"/>
          <a:ext cx="1775954" cy="1570402"/>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577850">
            <a:lnSpc>
              <a:spcPct val="90000"/>
            </a:lnSpc>
            <a:spcBef>
              <a:spcPct val="0"/>
            </a:spcBef>
            <a:spcAft>
              <a:spcPct val="35000"/>
            </a:spcAft>
            <a:buClrTx/>
            <a:buSzTx/>
            <a:buFont typeface="Arial" panose="020B0604020202020204" pitchFamily="34" charset="0"/>
            <a:buNone/>
          </a:pPr>
          <a:r>
            <a:rPr lang="el-GR" sz="1400" b="1" kern="1200" dirty="0">
              <a:solidFill>
                <a:srgbClr val="545457"/>
              </a:solidFill>
              <a:latin typeface="Calibri" panose="020F0502020204030204"/>
              <a:ea typeface="+mn-ea"/>
              <a:cs typeface="+mn-cs"/>
            </a:rPr>
            <a:t>Αυτονομία-Ανεξαρτησία</a:t>
          </a:r>
          <a:endParaRPr lang="en-US" sz="1400" b="1" kern="1200" dirty="0">
            <a:solidFill>
              <a:srgbClr val="545457"/>
            </a:solidFill>
            <a:latin typeface="Calibri" panose="020F0502020204030204"/>
            <a:ea typeface="+mn-ea"/>
            <a:cs typeface="+mn-cs"/>
          </a:endParaRPr>
        </a:p>
        <a:p>
          <a:pPr marL="0" lvl="0" algn="ctr" defTabSz="577850">
            <a:lnSpc>
              <a:spcPct val="90000"/>
            </a:lnSpc>
            <a:spcBef>
              <a:spcPct val="0"/>
            </a:spcBef>
            <a:spcAft>
              <a:spcPct val="35000"/>
            </a:spcAft>
            <a:buClrTx/>
            <a:buSzTx/>
            <a:buFont typeface="Arial" panose="020B0604020202020204" pitchFamily="34" charset="0"/>
            <a:buNone/>
          </a:pPr>
          <a:r>
            <a:rPr lang="en-US" sz="1400" b="1" kern="1200" dirty="0">
              <a:solidFill>
                <a:srgbClr val="545457"/>
              </a:solidFill>
            </a:rPr>
            <a:t>“</a:t>
          </a:r>
          <a:r>
            <a:rPr lang="en-US" sz="1400" b="1" kern="1200" dirty="0" err="1">
              <a:solidFill>
                <a:srgbClr val="545457"/>
              </a:solidFill>
            </a:rPr>
            <a:t>Wedemeyer</a:t>
          </a:r>
          <a:r>
            <a:rPr lang="en-US" sz="1400" b="1" kern="1200" dirty="0">
              <a:solidFill>
                <a:srgbClr val="545457"/>
              </a:solidFill>
            </a:rPr>
            <a:t>”</a:t>
          </a:r>
          <a:endParaRPr lang="el-GR" sz="1400" b="1" kern="1200" dirty="0">
            <a:solidFill>
              <a:srgbClr val="545457"/>
            </a:solidFill>
          </a:endParaRPr>
        </a:p>
      </dsp:txBody>
      <dsp:txXfrm>
        <a:off x="1403333" y="1827313"/>
        <a:ext cx="1255790" cy="11104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46A11-B10F-413E-A4DB-48A6378450B7}">
      <dsp:nvSpPr>
        <dsp:cNvPr id="0" name=""/>
        <dsp:cNvSpPr/>
      </dsp:nvSpPr>
      <dsp:spPr>
        <a:xfrm>
          <a:off x="2082021" y="620270"/>
          <a:ext cx="4042228" cy="4042228"/>
        </a:xfrm>
        <a:prstGeom prst="blockArc">
          <a:avLst>
            <a:gd name="adj1" fmla="val 11778427"/>
            <a:gd name="adj2" fmla="val 16229051"/>
            <a:gd name="adj3" fmla="val 4639"/>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E288E51D-F7B3-4F77-8781-E55F69BCE68F}">
      <dsp:nvSpPr>
        <dsp:cNvPr id="0" name=""/>
        <dsp:cNvSpPr/>
      </dsp:nvSpPr>
      <dsp:spPr>
        <a:xfrm>
          <a:off x="2083378" y="672336"/>
          <a:ext cx="4042228" cy="4042228"/>
        </a:xfrm>
        <a:prstGeom prst="blockArc">
          <a:avLst>
            <a:gd name="adj1" fmla="val 7616978"/>
            <a:gd name="adj2" fmla="val 11781292"/>
            <a:gd name="adj3" fmla="val 4639"/>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0A0B3047-46DC-41B0-B03D-37CEF64AE400}">
      <dsp:nvSpPr>
        <dsp:cNvPr id="0" name=""/>
        <dsp:cNvSpPr/>
      </dsp:nvSpPr>
      <dsp:spPr>
        <a:xfrm>
          <a:off x="2031805" y="655802"/>
          <a:ext cx="4042228" cy="4042228"/>
        </a:xfrm>
        <a:prstGeom prst="blockArc">
          <a:avLst>
            <a:gd name="adj1" fmla="val 3231373"/>
            <a:gd name="adj2" fmla="val 7568627"/>
            <a:gd name="adj3" fmla="val 4639"/>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70D739-FDF8-46D9-8E7D-3471CED2D2CA}">
      <dsp:nvSpPr>
        <dsp:cNvPr id="0" name=""/>
        <dsp:cNvSpPr/>
      </dsp:nvSpPr>
      <dsp:spPr>
        <a:xfrm>
          <a:off x="2037066" y="651972"/>
          <a:ext cx="4042228" cy="4042228"/>
        </a:xfrm>
        <a:prstGeom prst="blockArc">
          <a:avLst>
            <a:gd name="adj1" fmla="val 20521670"/>
            <a:gd name="adj2" fmla="val 3242704"/>
            <a:gd name="adj3" fmla="val 4639"/>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F80C15D1-BD4D-4242-AD87-CD8DD4EA0205}">
      <dsp:nvSpPr>
        <dsp:cNvPr id="0" name=""/>
        <dsp:cNvSpPr/>
      </dsp:nvSpPr>
      <dsp:spPr>
        <a:xfrm>
          <a:off x="2043221" y="670629"/>
          <a:ext cx="4042228" cy="4042228"/>
        </a:xfrm>
        <a:prstGeom prst="blockArc">
          <a:avLst>
            <a:gd name="adj1" fmla="val 16248823"/>
            <a:gd name="adj2" fmla="val 20487461"/>
            <a:gd name="adj3" fmla="val 4639"/>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2CFA5558-D589-4969-85B3-27F6DE9FC11F}">
      <dsp:nvSpPr>
        <dsp:cNvPr id="0" name=""/>
        <dsp:cNvSpPr/>
      </dsp:nvSpPr>
      <dsp:spPr>
        <a:xfrm>
          <a:off x="3057304" y="1652374"/>
          <a:ext cx="2002345" cy="2043249"/>
        </a:xfrm>
        <a:prstGeom prst="ellipse">
          <a:avLst/>
        </a:prstGeom>
        <a:solidFill>
          <a:srgbClr val="E9C0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rgbClr val="545457"/>
              </a:solidFill>
            </a:rPr>
            <a:t>Εκπαιδευτικό υλικό</a:t>
          </a:r>
        </a:p>
      </dsp:txBody>
      <dsp:txXfrm>
        <a:off x="3350541" y="1951601"/>
        <a:ext cx="1415871" cy="1444795"/>
      </dsp:txXfrm>
    </dsp:sp>
    <dsp:sp modelId="{F3C141BF-2200-4876-8F4C-4D3D4BAE9FEA}">
      <dsp:nvSpPr>
        <dsp:cNvPr id="0" name=""/>
        <dsp:cNvSpPr/>
      </dsp:nvSpPr>
      <dsp:spPr>
        <a:xfrm>
          <a:off x="3311342" y="-29686"/>
          <a:ext cx="1562060" cy="1494780"/>
        </a:xfrm>
        <a:prstGeom prst="ellipse">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solidFill>
                <a:srgbClr val="545457"/>
              </a:solidFill>
            </a:rPr>
            <a:t>Σύνολο αρχών μάθησης και διδασκαλίας</a:t>
          </a:r>
        </a:p>
      </dsp:txBody>
      <dsp:txXfrm>
        <a:off x="3540100" y="189219"/>
        <a:ext cx="1104544" cy="1056970"/>
      </dsp:txXfrm>
    </dsp:sp>
    <dsp:sp modelId="{60376198-0A42-40DC-829C-0D8DDA4A4A99}">
      <dsp:nvSpPr>
        <dsp:cNvPr id="0" name=""/>
        <dsp:cNvSpPr/>
      </dsp:nvSpPr>
      <dsp:spPr>
        <a:xfrm>
          <a:off x="5116296" y="1338840"/>
          <a:ext cx="1639586" cy="1450170"/>
        </a:xfrm>
        <a:prstGeom prst="ellipse">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rgbClr val="545457"/>
              </a:solidFill>
            </a:rPr>
            <a:t>Κυρίαρχο ρόλο  Ο διδάσκων υποστηρικτής</a:t>
          </a:r>
          <a:endParaRPr lang="el-GR" sz="1400" b="1" kern="1200" baseline="0" dirty="0">
            <a:solidFill>
              <a:srgbClr val="545457"/>
            </a:solidFill>
            <a:latin typeface="Calibri" panose="020F0502020204030204"/>
            <a:ea typeface="+mn-ea"/>
            <a:cs typeface="+mn-cs"/>
          </a:endParaRPr>
        </a:p>
      </dsp:txBody>
      <dsp:txXfrm>
        <a:off x="5356408" y="1551212"/>
        <a:ext cx="1159362" cy="1025426"/>
      </dsp:txXfrm>
    </dsp:sp>
    <dsp:sp modelId="{D3353F5C-17A0-4C7A-A4D7-8B74F1B1EDD9}">
      <dsp:nvSpPr>
        <dsp:cNvPr id="0" name=""/>
        <dsp:cNvSpPr/>
      </dsp:nvSpPr>
      <dsp:spPr>
        <a:xfrm>
          <a:off x="4465021" y="3584498"/>
          <a:ext cx="1504663" cy="1373386"/>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rgbClr val="545457"/>
              </a:solidFill>
            </a:rPr>
            <a:t>Ποικιλία μέσων</a:t>
          </a:r>
        </a:p>
      </dsp:txBody>
      <dsp:txXfrm>
        <a:off x="4685374" y="3785626"/>
        <a:ext cx="1063957" cy="971130"/>
      </dsp:txXfrm>
    </dsp:sp>
    <dsp:sp modelId="{6279C5AF-9390-497D-88F6-296F398A2DE6}">
      <dsp:nvSpPr>
        <dsp:cNvPr id="0" name=""/>
        <dsp:cNvSpPr/>
      </dsp:nvSpPr>
      <dsp:spPr>
        <a:xfrm>
          <a:off x="2140998" y="3582259"/>
          <a:ext cx="1494976" cy="1377865"/>
        </a:xfrm>
        <a:prstGeom prst="ellipse">
          <a:avLst/>
        </a:prstGeom>
        <a:solidFill>
          <a:srgbClr val="A1F5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577850">
            <a:lnSpc>
              <a:spcPct val="90000"/>
            </a:lnSpc>
            <a:spcBef>
              <a:spcPct val="0"/>
            </a:spcBef>
            <a:spcAft>
              <a:spcPct val="35000"/>
            </a:spcAft>
            <a:buNone/>
          </a:pPr>
          <a:r>
            <a:rPr lang="el-GR" sz="1600" b="1" kern="1200" dirty="0">
              <a:solidFill>
                <a:srgbClr val="545457"/>
              </a:solidFill>
              <a:latin typeface="Calibri" panose="020F0502020204030204"/>
              <a:ea typeface="+mn-ea"/>
              <a:cs typeface="+mn-cs"/>
            </a:rPr>
            <a:t>Ταξινομία </a:t>
          </a:r>
          <a:r>
            <a:rPr lang="en-US" sz="1600" b="1" kern="1200" dirty="0">
              <a:solidFill>
                <a:srgbClr val="545457"/>
              </a:solidFill>
              <a:latin typeface="Calibri" panose="020F0502020204030204"/>
              <a:ea typeface="+mn-ea"/>
              <a:cs typeface="+mn-cs"/>
            </a:rPr>
            <a:t>West- </a:t>
          </a:r>
          <a:r>
            <a:rPr lang="el-GR" sz="1600" b="1" kern="1200" dirty="0">
              <a:solidFill>
                <a:srgbClr val="545457"/>
              </a:solidFill>
              <a:latin typeface="Calibri" panose="020F0502020204030204"/>
              <a:ea typeface="+mn-ea"/>
              <a:cs typeface="+mn-cs"/>
            </a:rPr>
            <a:t>Λιοναράκη</a:t>
          </a:r>
        </a:p>
      </dsp:txBody>
      <dsp:txXfrm>
        <a:off x="2359932" y="3784043"/>
        <a:ext cx="1057108" cy="974297"/>
      </dsp:txXfrm>
    </dsp:sp>
    <dsp:sp modelId="{F3872C03-FECC-4226-9A8D-87F4F845929A}">
      <dsp:nvSpPr>
        <dsp:cNvPr id="0" name=""/>
        <dsp:cNvSpPr/>
      </dsp:nvSpPr>
      <dsp:spPr>
        <a:xfrm>
          <a:off x="1332368" y="1398372"/>
          <a:ext cx="1697009" cy="1478322"/>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rgbClr val="545457"/>
              </a:solidFill>
            </a:rPr>
            <a:t>Αρχές</a:t>
          </a:r>
          <a:r>
            <a:rPr lang="el-GR" sz="1600" b="1" kern="1200" baseline="0" dirty="0">
              <a:solidFill>
                <a:srgbClr val="545457"/>
              </a:solidFill>
            </a:rPr>
            <a:t> Πολυμεσικής μάθησης</a:t>
          </a:r>
        </a:p>
        <a:p>
          <a:pPr marL="0" lvl="0" indent="0" algn="ctr" defTabSz="711200">
            <a:lnSpc>
              <a:spcPct val="90000"/>
            </a:lnSpc>
            <a:spcBef>
              <a:spcPct val="0"/>
            </a:spcBef>
            <a:spcAft>
              <a:spcPct val="35000"/>
            </a:spcAft>
            <a:buNone/>
          </a:pPr>
          <a:r>
            <a:rPr lang="en-US" sz="1600" b="1" kern="1200" baseline="0" dirty="0">
              <a:solidFill>
                <a:srgbClr val="545457"/>
              </a:solidFill>
            </a:rPr>
            <a:t>Mayer</a:t>
          </a:r>
          <a:r>
            <a:rPr lang="el-GR" sz="1600" b="1" kern="1200" baseline="0" dirty="0">
              <a:solidFill>
                <a:srgbClr val="545457"/>
              </a:solidFill>
            </a:rPr>
            <a:t> </a:t>
          </a:r>
          <a:endParaRPr lang="el-GR" sz="1600" b="1" kern="1200" dirty="0">
            <a:solidFill>
              <a:srgbClr val="545457"/>
            </a:solidFill>
          </a:endParaRPr>
        </a:p>
      </dsp:txBody>
      <dsp:txXfrm>
        <a:off x="1580889" y="1614867"/>
        <a:ext cx="1199967" cy="10453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46A11-B10F-413E-A4DB-48A6378450B7}">
      <dsp:nvSpPr>
        <dsp:cNvPr id="0" name=""/>
        <dsp:cNvSpPr/>
      </dsp:nvSpPr>
      <dsp:spPr>
        <a:xfrm>
          <a:off x="1999274" y="607138"/>
          <a:ext cx="3604108" cy="3604108"/>
        </a:xfrm>
        <a:prstGeom prst="blockArc">
          <a:avLst>
            <a:gd name="adj1" fmla="val 11781750"/>
            <a:gd name="adj2" fmla="val 16229988"/>
            <a:gd name="adj3" fmla="val 4639"/>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E288E51D-F7B3-4F77-8781-E55F69BCE68F}">
      <dsp:nvSpPr>
        <dsp:cNvPr id="0" name=""/>
        <dsp:cNvSpPr/>
      </dsp:nvSpPr>
      <dsp:spPr>
        <a:xfrm>
          <a:off x="2000962" y="651927"/>
          <a:ext cx="3604108" cy="3604108"/>
        </a:xfrm>
        <a:prstGeom prst="blockArc">
          <a:avLst>
            <a:gd name="adj1" fmla="val 7616978"/>
            <a:gd name="adj2" fmla="val 11781292"/>
            <a:gd name="adj3" fmla="val 4639"/>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0A0B3047-46DC-41B0-B03D-37CEF64AE400}">
      <dsp:nvSpPr>
        <dsp:cNvPr id="0" name=""/>
        <dsp:cNvSpPr/>
      </dsp:nvSpPr>
      <dsp:spPr>
        <a:xfrm>
          <a:off x="1954979" y="637185"/>
          <a:ext cx="3604108" cy="3604108"/>
        </a:xfrm>
        <a:prstGeom prst="blockArc">
          <a:avLst>
            <a:gd name="adj1" fmla="val 3231373"/>
            <a:gd name="adj2" fmla="val 7568627"/>
            <a:gd name="adj3" fmla="val 4639"/>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70D739-FDF8-46D9-8E7D-3471CED2D2CA}">
      <dsp:nvSpPr>
        <dsp:cNvPr id="0" name=""/>
        <dsp:cNvSpPr/>
      </dsp:nvSpPr>
      <dsp:spPr>
        <a:xfrm>
          <a:off x="1957139" y="635610"/>
          <a:ext cx="3604108" cy="3604108"/>
        </a:xfrm>
        <a:prstGeom prst="blockArc">
          <a:avLst>
            <a:gd name="adj1" fmla="val 20537851"/>
            <a:gd name="adj2" fmla="val 3236593"/>
            <a:gd name="adj3" fmla="val 4639"/>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F80C15D1-BD4D-4242-AD87-CD8DD4EA0205}">
      <dsp:nvSpPr>
        <dsp:cNvPr id="0" name=""/>
        <dsp:cNvSpPr/>
      </dsp:nvSpPr>
      <dsp:spPr>
        <a:xfrm>
          <a:off x="1962460" y="652002"/>
          <a:ext cx="3604108" cy="3604108"/>
        </a:xfrm>
        <a:prstGeom prst="blockArc">
          <a:avLst>
            <a:gd name="adj1" fmla="val 16254095"/>
            <a:gd name="adj2" fmla="val 20504194"/>
            <a:gd name="adj3" fmla="val 4639"/>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2CFA5558-D589-4969-85B3-27F6DE9FC11F}">
      <dsp:nvSpPr>
        <dsp:cNvPr id="0" name=""/>
        <dsp:cNvSpPr/>
      </dsp:nvSpPr>
      <dsp:spPr>
        <a:xfrm>
          <a:off x="2912250" y="1697832"/>
          <a:ext cx="1699476" cy="1477613"/>
        </a:xfrm>
        <a:prstGeom prst="ellipse">
          <a:avLst/>
        </a:prstGeom>
        <a:solidFill>
          <a:srgbClr val="E9C0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l-GR" sz="1800" b="1" kern="1200" dirty="0" err="1">
              <a:solidFill>
                <a:srgbClr val="545457"/>
              </a:solidFill>
            </a:rPr>
            <a:t>Ανεστραμ</a:t>
          </a:r>
          <a:r>
            <a:rPr lang="el-GR" sz="1800" b="1" kern="1200" dirty="0">
              <a:solidFill>
                <a:srgbClr val="545457"/>
              </a:solidFill>
            </a:rPr>
            <a:t>-μένη τάξη</a:t>
          </a:r>
        </a:p>
      </dsp:txBody>
      <dsp:txXfrm>
        <a:off x="3161132" y="1914223"/>
        <a:ext cx="1201712" cy="1044831"/>
      </dsp:txXfrm>
    </dsp:sp>
    <dsp:sp modelId="{F3C141BF-2200-4876-8F4C-4D3D4BAE9FEA}">
      <dsp:nvSpPr>
        <dsp:cNvPr id="0" name=""/>
        <dsp:cNvSpPr/>
      </dsp:nvSpPr>
      <dsp:spPr>
        <a:xfrm>
          <a:off x="3010796" y="-78686"/>
          <a:ext cx="1562830" cy="1545404"/>
        </a:xfrm>
        <a:prstGeom prst="ellipse">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533400">
            <a:lnSpc>
              <a:spcPct val="90000"/>
            </a:lnSpc>
            <a:spcBef>
              <a:spcPct val="0"/>
            </a:spcBef>
            <a:spcAft>
              <a:spcPct val="35000"/>
            </a:spcAft>
            <a:buNone/>
          </a:pPr>
          <a:r>
            <a:rPr lang="el-GR" sz="1400" b="1" kern="1200" dirty="0">
              <a:solidFill>
                <a:srgbClr val="545457"/>
              </a:solidFill>
              <a:latin typeface="Calibri" panose="020F0502020204030204"/>
              <a:ea typeface="+mn-ea"/>
              <a:cs typeface="+mn-cs"/>
            </a:rPr>
            <a:t>Μελέτη της θεωρίας στο σπίτι</a:t>
          </a:r>
        </a:p>
      </dsp:txBody>
      <dsp:txXfrm>
        <a:off x="3239667" y="147633"/>
        <a:ext cx="1105088" cy="1092766"/>
      </dsp:txXfrm>
    </dsp:sp>
    <dsp:sp modelId="{60376198-0A42-40DC-829C-0D8DDA4A4A99}">
      <dsp:nvSpPr>
        <dsp:cNvPr id="0" name=""/>
        <dsp:cNvSpPr/>
      </dsp:nvSpPr>
      <dsp:spPr>
        <a:xfrm>
          <a:off x="4705154" y="1255911"/>
          <a:ext cx="1461895" cy="1293007"/>
        </a:xfrm>
        <a:prstGeom prst="ellipse">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rgbClr val="545457"/>
              </a:solidFill>
              <a:latin typeface="Calibri" panose="020F0502020204030204"/>
              <a:ea typeface="+mn-ea"/>
              <a:cs typeface="+mn-cs"/>
            </a:rPr>
            <a:t>Συνεργατική μάθηση </a:t>
          </a:r>
          <a:r>
            <a:rPr lang="en-US" sz="1400" b="1" kern="1200" dirty="0">
              <a:solidFill>
                <a:srgbClr val="545457"/>
              </a:solidFill>
              <a:latin typeface="Calibri" panose="020F0502020204030204"/>
              <a:ea typeface="+mn-ea"/>
              <a:cs typeface="+mn-cs"/>
            </a:rPr>
            <a:t>Piaget</a:t>
          </a:r>
          <a:endParaRPr lang="el-GR" sz="1400" b="1" kern="1200" dirty="0">
            <a:solidFill>
              <a:srgbClr val="545457"/>
            </a:solidFill>
            <a:latin typeface="Calibri" panose="020F0502020204030204"/>
            <a:ea typeface="+mn-ea"/>
            <a:cs typeface="+mn-cs"/>
          </a:endParaRPr>
        </a:p>
      </dsp:txBody>
      <dsp:txXfrm>
        <a:off x="4919244" y="1445267"/>
        <a:ext cx="1033715" cy="914295"/>
      </dsp:txXfrm>
    </dsp:sp>
    <dsp:sp modelId="{D3353F5C-17A0-4C7A-A4D7-8B74F1B1EDD9}">
      <dsp:nvSpPr>
        <dsp:cNvPr id="0" name=""/>
        <dsp:cNvSpPr/>
      </dsp:nvSpPr>
      <dsp:spPr>
        <a:xfrm>
          <a:off x="4124461" y="3248446"/>
          <a:ext cx="1341594" cy="1224544"/>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b="1" kern="1200" dirty="0" err="1">
              <a:solidFill>
                <a:srgbClr val="545457"/>
              </a:solidFill>
              <a:latin typeface="Calibri" panose="020F0502020204030204"/>
              <a:ea typeface="+mn-ea"/>
              <a:cs typeface="+mn-cs"/>
            </a:rPr>
            <a:t>Κονστρου-κτιβιστική</a:t>
          </a:r>
          <a:r>
            <a:rPr lang="el-GR" sz="1400" b="1" kern="1200" dirty="0">
              <a:solidFill>
                <a:srgbClr val="545457"/>
              </a:solidFill>
              <a:latin typeface="Calibri" panose="020F0502020204030204"/>
              <a:ea typeface="+mn-ea"/>
              <a:cs typeface="+mn-cs"/>
            </a:rPr>
            <a:t> μάθηση </a:t>
          </a:r>
          <a:r>
            <a:rPr lang="en-US" sz="1400" b="1" kern="1200" dirty="0">
              <a:solidFill>
                <a:srgbClr val="545457"/>
              </a:solidFill>
              <a:latin typeface="Calibri" panose="020F0502020204030204"/>
              <a:ea typeface="+mn-ea"/>
              <a:cs typeface="+mn-cs"/>
            </a:rPr>
            <a:t>Vygotsky</a:t>
          </a:r>
          <a:endParaRPr lang="el-GR" sz="1400" b="1" kern="1200" dirty="0">
            <a:solidFill>
              <a:srgbClr val="545457"/>
            </a:solidFill>
            <a:latin typeface="Calibri" panose="020F0502020204030204"/>
            <a:ea typeface="+mn-ea"/>
            <a:cs typeface="+mn-cs"/>
          </a:endParaRPr>
        </a:p>
      </dsp:txBody>
      <dsp:txXfrm>
        <a:off x="4320933" y="3427776"/>
        <a:ext cx="948650" cy="865884"/>
      </dsp:txXfrm>
    </dsp:sp>
    <dsp:sp modelId="{6279C5AF-9390-497D-88F6-296F398A2DE6}">
      <dsp:nvSpPr>
        <dsp:cNvPr id="0" name=""/>
        <dsp:cNvSpPr/>
      </dsp:nvSpPr>
      <dsp:spPr>
        <a:xfrm>
          <a:off x="2052331" y="3246449"/>
          <a:ext cx="1332956" cy="1228538"/>
        </a:xfrm>
        <a:prstGeom prst="ellipse">
          <a:avLst/>
        </a:prstGeom>
        <a:solidFill>
          <a:srgbClr val="A1F5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baseline="0" dirty="0">
              <a:solidFill>
                <a:srgbClr val="545457"/>
              </a:solidFill>
              <a:latin typeface="Calibri" panose="020F0502020204030204"/>
              <a:ea typeface="+mn-ea"/>
              <a:cs typeface="+mn-cs"/>
            </a:rPr>
            <a:t>Βιωματική μάθηση</a:t>
          </a:r>
          <a:r>
            <a:rPr lang="en-US" sz="1600" b="1" kern="1200" baseline="0" dirty="0">
              <a:solidFill>
                <a:srgbClr val="545457"/>
              </a:solidFill>
              <a:latin typeface="Calibri" panose="020F0502020204030204"/>
              <a:ea typeface="+mn-ea"/>
              <a:cs typeface="+mn-cs"/>
            </a:rPr>
            <a:t> Kolb</a:t>
          </a:r>
          <a:endParaRPr lang="el-GR" sz="1600" b="1" kern="1200" dirty="0">
            <a:solidFill>
              <a:srgbClr val="545457"/>
            </a:solidFill>
          </a:endParaRPr>
        </a:p>
      </dsp:txBody>
      <dsp:txXfrm>
        <a:off x="2247538" y="3426364"/>
        <a:ext cx="942542" cy="868708"/>
      </dsp:txXfrm>
    </dsp:sp>
    <dsp:sp modelId="{F3872C03-FECC-4226-9A8D-87F4F845929A}">
      <dsp:nvSpPr>
        <dsp:cNvPr id="0" name=""/>
        <dsp:cNvSpPr/>
      </dsp:nvSpPr>
      <dsp:spPr>
        <a:xfrm>
          <a:off x="1314678" y="1267424"/>
          <a:ext cx="1546426" cy="1381787"/>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533400">
            <a:lnSpc>
              <a:spcPct val="90000"/>
            </a:lnSpc>
            <a:spcBef>
              <a:spcPct val="0"/>
            </a:spcBef>
            <a:spcAft>
              <a:spcPct val="35000"/>
            </a:spcAft>
            <a:buNone/>
          </a:pPr>
          <a:r>
            <a:rPr lang="el-GR" sz="1400" b="1" kern="1200" dirty="0">
              <a:solidFill>
                <a:srgbClr val="545457"/>
              </a:solidFill>
              <a:latin typeface="Calibri" panose="020F0502020204030204"/>
              <a:ea typeface="+mn-ea"/>
              <a:cs typeface="+mn-cs"/>
            </a:rPr>
            <a:t>Εξατομίκευση </a:t>
          </a:r>
          <a:r>
            <a:rPr lang="el-GR" sz="1400" b="1" kern="1200" dirty="0" err="1">
              <a:solidFill>
                <a:srgbClr val="545457"/>
              </a:solidFill>
              <a:latin typeface="Calibri" panose="020F0502020204030204"/>
              <a:ea typeface="+mn-ea"/>
              <a:cs typeface="+mn-cs"/>
            </a:rPr>
            <a:t>Δημιουργι-κότητα</a:t>
          </a:r>
          <a:r>
            <a:rPr lang="el-GR" sz="1400" b="1" kern="1200" dirty="0">
              <a:solidFill>
                <a:srgbClr val="545457"/>
              </a:solidFill>
              <a:latin typeface="Calibri" panose="020F0502020204030204"/>
              <a:ea typeface="+mn-ea"/>
              <a:cs typeface="+mn-cs"/>
            </a:rPr>
            <a:t> </a:t>
          </a:r>
        </a:p>
        <a:p>
          <a:pPr marL="0" lvl="0" indent="0" algn="ctr" defTabSz="533400">
            <a:lnSpc>
              <a:spcPct val="90000"/>
            </a:lnSpc>
            <a:spcBef>
              <a:spcPct val="0"/>
            </a:spcBef>
            <a:spcAft>
              <a:spcPct val="35000"/>
            </a:spcAft>
            <a:buNone/>
          </a:pPr>
          <a:r>
            <a:rPr lang="el-GR" sz="1400" b="1" kern="1200" dirty="0">
              <a:solidFill>
                <a:srgbClr val="545457"/>
              </a:solidFill>
              <a:latin typeface="Calibri" panose="020F0502020204030204"/>
              <a:ea typeface="+mn-ea"/>
              <a:cs typeface="+mn-cs"/>
            </a:rPr>
            <a:t>Συνεργασία </a:t>
          </a:r>
        </a:p>
      </dsp:txBody>
      <dsp:txXfrm>
        <a:off x="1541147" y="1469782"/>
        <a:ext cx="1093488" cy="9770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46A11-B10F-413E-A4DB-48A6378450B7}">
      <dsp:nvSpPr>
        <dsp:cNvPr id="0" name=""/>
        <dsp:cNvSpPr/>
      </dsp:nvSpPr>
      <dsp:spPr>
        <a:xfrm>
          <a:off x="2059725" y="601092"/>
          <a:ext cx="4106511" cy="4106511"/>
        </a:xfrm>
        <a:prstGeom prst="blockArc">
          <a:avLst>
            <a:gd name="adj1" fmla="val 11778427"/>
            <a:gd name="adj2" fmla="val 16229051"/>
            <a:gd name="adj3" fmla="val 4640"/>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E288E51D-F7B3-4F77-8781-E55F69BCE68F}">
      <dsp:nvSpPr>
        <dsp:cNvPr id="0" name=""/>
        <dsp:cNvSpPr/>
      </dsp:nvSpPr>
      <dsp:spPr>
        <a:xfrm>
          <a:off x="2061103" y="653986"/>
          <a:ext cx="4106511" cy="4106511"/>
        </a:xfrm>
        <a:prstGeom prst="blockArc">
          <a:avLst>
            <a:gd name="adj1" fmla="val 7616978"/>
            <a:gd name="adj2" fmla="val 11781292"/>
            <a:gd name="adj3" fmla="val 464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0A0B3047-46DC-41B0-B03D-37CEF64AE400}">
      <dsp:nvSpPr>
        <dsp:cNvPr id="0" name=""/>
        <dsp:cNvSpPr/>
      </dsp:nvSpPr>
      <dsp:spPr>
        <a:xfrm>
          <a:off x="2008710" y="637189"/>
          <a:ext cx="4106511" cy="4106511"/>
        </a:xfrm>
        <a:prstGeom prst="blockArc">
          <a:avLst>
            <a:gd name="adj1" fmla="val 3231373"/>
            <a:gd name="adj2" fmla="val 7568627"/>
            <a:gd name="adj3" fmla="val 464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70D739-FDF8-46D9-8E7D-3471CED2D2CA}">
      <dsp:nvSpPr>
        <dsp:cNvPr id="0" name=""/>
        <dsp:cNvSpPr/>
      </dsp:nvSpPr>
      <dsp:spPr>
        <a:xfrm>
          <a:off x="2011171" y="635394"/>
          <a:ext cx="4106511" cy="4106511"/>
        </a:xfrm>
        <a:prstGeom prst="blockArc">
          <a:avLst>
            <a:gd name="adj1" fmla="val 20537851"/>
            <a:gd name="adj2" fmla="val 3236593"/>
            <a:gd name="adj3" fmla="val 464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F80C15D1-BD4D-4242-AD87-CD8DD4EA0205}">
      <dsp:nvSpPr>
        <dsp:cNvPr id="0" name=""/>
        <dsp:cNvSpPr/>
      </dsp:nvSpPr>
      <dsp:spPr>
        <a:xfrm>
          <a:off x="2016615" y="652195"/>
          <a:ext cx="4106511" cy="4106511"/>
        </a:xfrm>
        <a:prstGeom prst="blockArc">
          <a:avLst>
            <a:gd name="adj1" fmla="val 16255152"/>
            <a:gd name="adj2" fmla="val 20507578"/>
            <a:gd name="adj3" fmla="val 464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2CFA5558-D589-4969-85B3-27F6DE9FC11F}">
      <dsp:nvSpPr>
        <dsp:cNvPr id="0" name=""/>
        <dsp:cNvSpPr/>
      </dsp:nvSpPr>
      <dsp:spPr>
        <a:xfrm>
          <a:off x="3122453" y="1742322"/>
          <a:ext cx="1890316" cy="1890316"/>
        </a:xfrm>
        <a:prstGeom prst="ellipse">
          <a:avLst/>
        </a:prstGeom>
        <a:solidFill>
          <a:srgbClr val="E9C0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l-GR" sz="1700" b="1" kern="1200" dirty="0">
              <a:solidFill>
                <a:srgbClr val="545457"/>
              </a:solidFill>
            </a:rPr>
            <a:t>Διδακτική των μαθηματικών</a:t>
          </a:r>
        </a:p>
      </dsp:txBody>
      <dsp:txXfrm>
        <a:off x="3399283" y="2019152"/>
        <a:ext cx="1336656" cy="1336656"/>
      </dsp:txXfrm>
    </dsp:sp>
    <dsp:sp modelId="{F3C141BF-2200-4876-8F4C-4D3D4BAE9FEA}">
      <dsp:nvSpPr>
        <dsp:cNvPr id="0" name=""/>
        <dsp:cNvSpPr/>
      </dsp:nvSpPr>
      <dsp:spPr>
        <a:xfrm>
          <a:off x="3402929" y="-1243"/>
          <a:ext cx="1398234" cy="1402667"/>
        </a:xfrm>
        <a:prstGeom prst="ellipse">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533400">
            <a:lnSpc>
              <a:spcPct val="90000"/>
            </a:lnSpc>
            <a:spcBef>
              <a:spcPct val="0"/>
            </a:spcBef>
            <a:spcAft>
              <a:spcPct val="35000"/>
            </a:spcAft>
            <a:buNone/>
          </a:pPr>
          <a:r>
            <a:rPr lang="el-GR" sz="1400" b="1" kern="1200" dirty="0" err="1">
              <a:solidFill>
                <a:srgbClr val="545457"/>
              </a:solidFill>
              <a:latin typeface="Calibri" panose="020F0502020204030204"/>
              <a:ea typeface="+mn-ea"/>
              <a:cs typeface="+mn-cs"/>
            </a:rPr>
            <a:t>Ανακαλυπτι-κή</a:t>
          </a:r>
          <a:r>
            <a:rPr lang="el-GR" sz="1400" b="1" kern="1200" dirty="0">
              <a:solidFill>
                <a:srgbClr val="545457"/>
              </a:solidFill>
              <a:latin typeface="Calibri" panose="020F0502020204030204"/>
              <a:ea typeface="+mn-ea"/>
              <a:cs typeface="+mn-cs"/>
            </a:rPr>
            <a:t> δόμηση γνώσης</a:t>
          </a:r>
        </a:p>
      </dsp:txBody>
      <dsp:txXfrm>
        <a:off x="3607696" y="204173"/>
        <a:ext cx="988700" cy="991835"/>
      </dsp:txXfrm>
    </dsp:sp>
    <dsp:sp modelId="{60376198-0A42-40DC-829C-0D8DDA4A4A99}">
      <dsp:nvSpPr>
        <dsp:cNvPr id="0" name=""/>
        <dsp:cNvSpPr/>
      </dsp:nvSpPr>
      <dsp:spPr>
        <a:xfrm>
          <a:off x="5141983" y="1341943"/>
          <a:ext cx="1666187" cy="1473698"/>
        </a:xfrm>
        <a:prstGeom prst="ellipse">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rgbClr val="545457"/>
              </a:solidFill>
              <a:latin typeface="Calibri" panose="020F0502020204030204"/>
              <a:ea typeface="+mn-ea"/>
              <a:cs typeface="+mn-cs"/>
            </a:rPr>
            <a:t>Βιωματική γνώση</a:t>
          </a:r>
        </a:p>
      </dsp:txBody>
      <dsp:txXfrm>
        <a:off x="5385990" y="1557761"/>
        <a:ext cx="1178173" cy="1042062"/>
      </dsp:txXfrm>
    </dsp:sp>
    <dsp:sp modelId="{D3353F5C-17A0-4C7A-A4D7-8B74F1B1EDD9}">
      <dsp:nvSpPr>
        <dsp:cNvPr id="0" name=""/>
        <dsp:cNvSpPr/>
      </dsp:nvSpPr>
      <dsp:spPr>
        <a:xfrm>
          <a:off x="4480370" y="3612227"/>
          <a:ext cx="1529075" cy="1395667"/>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rgbClr val="545457"/>
              </a:solidFill>
              <a:latin typeface="Calibri" panose="020F0502020204030204"/>
              <a:ea typeface="+mn-ea"/>
              <a:cs typeface="+mn-cs"/>
            </a:rPr>
            <a:t>Σύνδεση με την </a:t>
          </a:r>
          <a:r>
            <a:rPr lang="el-GR" sz="1400" b="1" kern="1200" dirty="0" err="1">
              <a:solidFill>
                <a:srgbClr val="545457"/>
              </a:solidFill>
              <a:latin typeface="Calibri" panose="020F0502020204030204"/>
              <a:ea typeface="+mn-ea"/>
              <a:cs typeface="+mn-cs"/>
            </a:rPr>
            <a:t>πραγμα-τική</a:t>
          </a:r>
          <a:r>
            <a:rPr lang="el-GR" sz="1400" b="1" kern="1200" dirty="0">
              <a:solidFill>
                <a:srgbClr val="545457"/>
              </a:solidFill>
              <a:latin typeface="Calibri" panose="020F0502020204030204"/>
              <a:ea typeface="+mn-ea"/>
              <a:cs typeface="+mn-cs"/>
            </a:rPr>
            <a:t> ζωή</a:t>
          </a:r>
        </a:p>
      </dsp:txBody>
      <dsp:txXfrm>
        <a:off x="4704298" y="3816618"/>
        <a:ext cx="1081219" cy="986885"/>
      </dsp:txXfrm>
    </dsp:sp>
    <dsp:sp modelId="{6279C5AF-9390-497D-88F6-296F398A2DE6}">
      <dsp:nvSpPr>
        <dsp:cNvPr id="0" name=""/>
        <dsp:cNvSpPr/>
      </dsp:nvSpPr>
      <dsp:spPr>
        <a:xfrm>
          <a:off x="2119409" y="3609951"/>
          <a:ext cx="1519230" cy="1400219"/>
        </a:xfrm>
        <a:prstGeom prst="ellipse">
          <a:avLst/>
        </a:prstGeom>
        <a:solidFill>
          <a:srgbClr val="A1F5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b="1" kern="1200" dirty="0">
              <a:solidFill>
                <a:srgbClr val="545457"/>
              </a:solidFill>
            </a:rPr>
            <a:t>Χρήση </a:t>
          </a:r>
          <a:r>
            <a:rPr lang="el-GR" sz="1400" b="1" kern="1200" dirty="0" err="1">
              <a:solidFill>
                <a:srgbClr val="545457"/>
              </a:solidFill>
            </a:rPr>
            <a:t>προϋπάρχου</a:t>
          </a:r>
          <a:r>
            <a:rPr lang="el-GR" sz="1400" b="1" kern="1200" dirty="0">
              <a:solidFill>
                <a:srgbClr val="545457"/>
              </a:solidFill>
            </a:rPr>
            <a:t>-σας γνώσης</a:t>
          </a:r>
        </a:p>
      </dsp:txBody>
      <dsp:txXfrm>
        <a:off x="2341895" y="3815008"/>
        <a:ext cx="1074258" cy="990105"/>
      </dsp:txXfrm>
    </dsp:sp>
    <dsp:sp modelId="{F3872C03-FECC-4226-9A8D-87F4F845929A}">
      <dsp:nvSpPr>
        <dsp:cNvPr id="0" name=""/>
        <dsp:cNvSpPr/>
      </dsp:nvSpPr>
      <dsp:spPr>
        <a:xfrm>
          <a:off x="1420045" y="1449332"/>
          <a:ext cx="1480234" cy="1386312"/>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533400">
            <a:lnSpc>
              <a:spcPct val="90000"/>
            </a:lnSpc>
            <a:spcBef>
              <a:spcPct val="0"/>
            </a:spcBef>
            <a:spcAft>
              <a:spcPct val="35000"/>
            </a:spcAft>
            <a:buNone/>
          </a:pPr>
          <a:r>
            <a:rPr lang="el-GR" sz="1400" b="1" kern="1200" dirty="0">
              <a:solidFill>
                <a:srgbClr val="545457"/>
              </a:solidFill>
              <a:latin typeface="Calibri" panose="020F0502020204030204"/>
              <a:ea typeface="+mn-ea"/>
              <a:cs typeface="+mn-cs"/>
            </a:rPr>
            <a:t>Διαφορετικοί τρόποι </a:t>
          </a:r>
          <a:r>
            <a:rPr lang="el-GR" sz="1400" b="1" kern="1200" dirty="0" err="1">
              <a:solidFill>
                <a:srgbClr val="545457"/>
              </a:solidFill>
              <a:latin typeface="Calibri" panose="020F0502020204030204"/>
              <a:ea typeface="+mn-ea"/>
              <a:cs typeface="+mn-cs"/>
            </a:rPr>
            <a:t>αναπαρά-στασης</a:t>
          </a:r>
          <a:endParaRPr lang="el-GR" sz="1400" b="1" kern="1200" dirty="0">
            <a:solidFill>
              <a:srgbClr val="545457"/>
            </a:solidFill>
            <a:latin typeface="Calibri" panose="020F0502020204030204"/>
            <a:ea typeface="+mn-ea"/>
            <a:cs typeface="+mn-cs"/>
          </a:endParaRPr>
        </a:p>
      </dsp:txBody>
      <dsp:txXfrm>
        <a:off x="1636820" y="1652353"/>
        <a:ext cx="1046684" cy="9802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F8DAD-1482-4843-8571-6FBDD2E46473}">
      <dsp:nvSpPr>
        <dsp:cNvPr id="0" name=""/>
        <dsp:cNvSpPr/>
      </dsp:nvSpPr>
      <dsp:spPr>
        <a:xfrm>
          <a:off x="0" y="522957"/>
          <a:ext cx="7287965" cy="529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58C6BD-98A5-483F-8E65-A4F05DF151EF}">
      <dsp:nvSpPr>
        <dsp:cNvPr id="0" name=""/>
        <dsp:cNvSpPr/>
      </dsp:nvSpPr>
      <dsp:spPr>
        <a:xfrm>
          <a:off x="52943" y="4877"/>
          <a:ext cx="6898656" cy="794570"/>
        </a:xfrm>
        <a:prstGeom prst="roundRect">
          <a:avLst/>
        </a:prstGeom>
        <a:solidFill>
          <a:srgbClr val="BBD3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827" tIns="0" rIns="192827" bIns="0" numCol="1" spcCol="1270" anchor="ctr" anchorCtr="0">
          <a:noAutofit/>
        </a:bodyPr>
        <a:lstStyle/>
        <a:p>
          <a:pPr marL="0" lvl="0" indent="0" algn="l" defTabSz="1066800">
            <a:lnSpc>
              <a:spcPct val="90000"/>
            </a:lnSpc>
            <a:spcBef>
              <a:spcPct val="0"/>
            </a:spcBef>
            <a:spcAft>
              <a:spcPct val="35000"/>
            </a:spcAft>
            <a:buNone/>
          </a:pPr>
          <a:r>
            <a:rPr lang="el-GR" sz="2400" b="0" kern="1200" dirty="0">
              <a:solidFill>
                <a:schemeClr val="tx1"/>
              </a:solidFill>
            </a:rPr>
            <a:t>Εφαρμογή μικτής σχολικής εξαε</a:t>
          </a:r>
        </a:p>
      </dsp:txBody>
      <dsp:txXfrm>
        <a:off x="91731" y="43665"/>
        <a:ext cx="6821080" cy="716994"/>
      </dsp:txXfrm>
    </dsp:sp>
    <dsp:sp modelId="{77E8B3EA-81D7-45FD-A078-5F15CB4C9B39}">
      <dsp:nvSpPr>
        <dsp:cNvPr id="0" name=""/>
        <dsp:cNvSpPr/>
      </dsp:nvSpPr>
      <dsp:spPr>
        <a:xfrm>
          <a:off x="0" y="1681119"/>
          <a:ext cx="7287965" cy="5292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C31934-D1CC-43BA-86B3-456B0DFCA845}">
      <dsp:nvSpPr>
        <dsp:cNvPr id="0" name=""/>
        <dsp:cNvSpPr/>
      </dsp:nvSpPr>
      <dsp:spPr>
        <a:xfrm>
          <a:off x="0" y="1117141"/>
          <a:ext cx="6814582" cy="825522"/>
        </a:xfrm>
        <a:prstGeom prst="roundRect">
          <a:avLst/>
        </a:prstGeom>
        <a:solidFill>
          <a:srgbClr val="E4FA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827" tIns="0" rIns="192827" bIns="0" numCol="1" spcCol="1270" anchor="ctr" anchorCtr="0">
          <a:noAutofit/>
        </a:bodyPr>
        <a:lstStyle/>
        <a:p>
          <a:pPr marL="0" lvl="0" indent="0" algn="l" defTabSz="1066800">
            <a:lnSpc>
              <a:spcPct val="90000"/>
            </a:lnSpc>
            <a:spcBef>
              <a:spcPct val="0"/>
            </a:spcBef>
            <a:spcAft>
              <a:spcPct val="35000"/>
            </a:spcAft>
            <a:buNone/>
          </a:pPr>
          <a:r>
            <a:rPr lang="el-GR" sz="2400" kern="1200" dirty="0">
              <a:solidFill>
                <a:schemeClr val="tx1"/>
              </a:solidFill>
            </a:rPr>
            <a:t>Ενσωμάτωση της τεχνικής της Ανεστραμμένης τάξης</a:t>
          </a:r>
        </a:p>
      </dsp:txBody>
      <dsp:txXfrm>
        <a:off x="40299" y="1157440"/>
        <a:ext cx="6733984" cy="744924"/>
      </dsp:txXfrm>
    </dsp:sp>
    <dsp:sp modelId="{3A962297-DD26-4CD4-8195-D4AF6676AAB4}">
      <dsp:nvSpPr>
        <dsp:cNvPr id="0" name=""/>
        <dsp:cNvSpPr/>
      </dsp:nvSpPr>
      <dsp:spPr>
        <a:xfrm>
          <a:off x="0" y="2836598"/>
          <a:ext cx="7287965" cy="5292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DF80C4-EF9B-481C-AF32-97E63D665732}">
      <dsp:nvSpPr>
        <dsp:cNvPr id="0" name=""/>
        <dsp:cNvSpPr/>
      </dsp:nvSpPr>
      <dsp:spPr>
        <a:xfrm>
          <a:off x="19914" y="2279364"/>
          <a:ext cx="6774739" cy="822838"/>
        </a:xfrm>
        <a:prstGeom prst="roundRect">
          <a:avLst/>
        </a:prstGeom>
        <a:solidFill>
          <a:srgbClr val="E4B1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827" tIns="0" rIns="192827" bIns="0" numCol="1" spcCol="1270" anchor="ctr" anchorCtr="0">
          <a:noAutofit/>
        </a:bodyPr>
        <a:lstStyle/>
        <a:p>
          <a:pPr marL="0" lvl="0" indent="0" algn="l" defTabSz="1066800">
            <a:lnSpc>
              <a:spcPct val="90000"/>
            </a:lnSpc>
            <a:spcBef>
              <a:spcPct val="0"/>
            </a:spcBef>
            <a:spcAft>
              <a:spcPct val="35000"/>
            </a:spcAft>
            <a:buNone/>
          </a:pPr>
          <a:r>
            <a:rPr lang="el-GR" sz="2400" kern="1200" dirty="0">
              <a:solidFill>
                <a:schemeClr val="tx1"/>
              </a:solidFill>
            </a:rPr>
            <a:t>Αρχές και μέθοδοι της Εξαε </a:t>
          </a:r>
        </a:p>
      </dsp:txBody>
      <dsp:txXfrm>
        <a:off x="60082" y="2319532"/>
        <a:ext cx="6694403" cy="742502"/>
      </dsp:txXfrm>
    </dsp:sp>
    <dsp:sp modelId="{48B5E5A0-9349-4E26-91D2-51A01E254B9F}">
      <dsp:nvSpPr>
        <dsp:cNvPr id="0" name=""/>
        <dsp:cNvSpPr/>
      </dsp:nvSpPr>
      <dsp:spPr>
        <a:xfrm>
          <a:off x="0" y="3868594"/>
          <a:ext cx="7287965" cy="5292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2CAE79-AAF9-4142-A107-55591F7A33A2}">
      <dsp:nvSpPr>
        <dsp:cNvPr id="0" name=""/>
        <dsp:cNvSpPr/>
      </dsp:nvSpPr>
      <dsp:spPr>
        <a:xfrm>
          <a:off x="15800" y="3567009"/>
          <a:ext cx="6710459" cy="699356"/>
        </a:xfrm>
        <a:prstGeom prst="roundRect">
          <a:avLst/>
        </a:prstGeom>
        <a:solidFill>
          <a:srgbClr val="8A8A8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21" tIns="0" rIns="201321" bIns="0" numCol="1" spcCol="1270" anchor="ctr" anchorCtr="0">
          <a:noAutofit/>
        </a:bodyPr>
        <a:lstStyle/>
        <a:p>
          <a:pPr marL="0" lvl="0" indent="0" algn="l" defTabSz="1244600">
            <a:lnSpc>
              <a:spcPct val="90000"/>
            </a:lnSpc>
            <a:spcBef>
              <a:spcPct val="0"/>
            </a:spcBef>
            <a:spcAft>
              <a:spcPct val="35000"/>
            </a:spcAft>
            <a:buNone/>
          </a:pPr>
          <a:r>
            <a:rPr lang="el-GR" sz="2400" kern="1200" dirty="0">
              <a:solidFill>
                <a:schemeClr val="tx1"/>
              </a:solidFill>
              <a:latin typeface="Calibri" panose="020F0502020204030204"/>
              <a:ea typeface="+mn-ea"/>
              <a:cs typeface="+mn-cs"/>
            </a:rPr>
            <a:t>Διδασκαλία δεκαδικών αριθμών Γ Δημοτικού</a:t>
          </a:r>
        </a:p>
      </dsp:txBody>
      <dsp:txXfrm>
        <a:off x="49940" y="3601149"/>
        <a:ext cx="6642179" cy="6310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F8DAD-1482-4843-8571-6FBDD2E46473}">
      <dsp:nvSpPr>
        <dsp:cNvPr id="0" name=""/>
        <dsp:cNvSpPr/>
      </dsp:nvSpPr>
      <dsp:spPr>
        <a:xfrm>
          <a:off x="0" y="499174"/>
          <a:ext cx="5752962" cy="327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58C6BD-98A5-483F-8E65-A4F05DF151EF}">
      <dsp:nvSpPr>
        <dsp:cNvPr id="0" name=""/>
        <dsp:cNvSpPr/>
      </dsp:nvSpPr>
      <dsp:spPr>
        <a:xfrm>
          <a:off x="12929" y="0"/>
          <a:ext cx="5283721" cy="673567"/>
        </a:xfrm>
        <a:prstGeom prst="roundRect">
          <a:avLst/>
        </a:prstGeom>
        <a:solidFill>
          <a:srgbClr val="BBD3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214" tIns="0" rIns="152214" bIns="0" numCol="1" spcCol="1270" anchor="ctr" anchorCtr="0">
          <a:noAutofit/>
        </a:bodyPr>
        <a:lstStyle/>
        <a:p>
          <a:pPr marL="0" lvl="0" indent="0" algn="l" defTabSz="1066800">
            <a:lnSpc>
              <a:spcPct val="90000"/>
            </a:lnSpc>
            <a:spcBef>
              <a:spcPct val="0"/>
            </a:spcBef>
            <a:spcAft>
              <a:spcPct val="35000"/>
            </a:spcAft>
            <a:buNone/>
          </a:pPr>
          <a:r>
            <a:rPr lang="el-GR" sz="2400" kern="1200" dirty="0">
              <a:solidFill>
                <a:prstClr val="black"/>
              </a:solidFill>
              <a:latin typeface="Calibri" panose="020F0502020204030204"/>
              <a:ea typeface="+mn-ea"/>
              <a:cs typeface="+mn-cs"/>
            </a:rPr>
            <a:t>Σύστημα διαχείρισης μάθησης LMS Chamilo</a:t>
          </a:r>
        </a:p>
      </dsp:txBody>
      <dsp:txXfrm>
        <a:off x="45810" y="32881"/>
        <a:ext cx="5217959" cy="607805"/>
      </dsp:txXfrm>
    </dsp:sp>
    <dsp:sp modelId="{77E8B3EA-81D7-45FD-A078-5F15CB4C9B39}">
      <dsp:nvSpPr>
        <dsp:cNvPr id="0" name=""/>
        <dsp:cNvSpPr/>
      </dsp:nvSpPr>
      <dsp:spPr>
        <a:xfrm>
          <a:off x="0" y="1196495"/>
          <a:ext cx="5752962" cy="327600"/>
        </a:xfrm>
        <a:prstGeom prst="rect">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C31934-D1CC-43BA-86B3-456B0DFCA845}">
      <dsp:nvSpPr>
        <dsp:cNvPr id="0" name=""/>
        <dsp:cNvSpPr/>
      </dsp:nvSpPr>
      <dsp:spPr>
        <a:xfrm>
          <a:off x="0" y="902362"/>
          <a:ext cx="5284808" cy="491400"/>
        </a:xfrm>
        <a:prstGeom prst="roundRect">
          <a:avLst/>
        </a:prstGeom>
        <a:solidFill>
          <a:srgbClr val="E4FA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214" tIns="0" rIns="152214" bIns="0" numCol="1" spcCol="1270" anchor="ctr" anchorCtr="0">
          <a:noAutofit/>
        </a:bodyPr>
        <a:lstStyle/>
        <a:p>
          <a:pPr marL="0" lvl="0" indent="0" algn="l" defTabSz="1066800">
            <a:lnSpc>
              <a:spcPct val="90000"/>
            </a:lnSpc>
            <a:spcBef>
              <a:spcPct val="0"/>
            </a:spcBef>
            <a:spcAft>
              <a:spcPct val="35000"/>
            </a:spcAft>
            <a:buNone/>
          </a:pPr>
          <a:r>
            <a:rPr lang="el-GR" sz="2400" kern="1200" dirty="0">
              <a:solidFill>
                <a:prstClr val="black"/>
              </a:solidFill>
              <a:latin typeface="Calibri" panose="020F0502020204030204"/>
              <a:ea typeface="+mn-ea"/>
              <a:cs typeface="+mn-cs"/>
            </a:rPr>
            <a:t>Εργαλείο ανοικτού κώδικα </a:t>
          </a:r>
          <a:r>
            <a:rPr lang="en-US" sz="2400" kern="1200" dirty="0">
              <a:solidFill>
                <a:prstClr val="black"/>
              </a:solidFill>
              <a:latin typeface="Calibri" panose="020F0502020204030204"/>
              <a:ea typeface="+mn-ea"/>
              <a:cs typeface="+mn-cs"/>
            </a:rPr>
            <a:t>h</a:t>
          </a:r>
          <a:r>
            <a:rPr lang="el-GR" sz="2400" kern="1200" dirty="0">
              <a:solidFill>
                <a:prstClr val="black"/>
              </a:solidFill>
              <a:latin typeface="Calibri" panose="020F0502020204030204"/>
              <a:ea typeface="+mn-ea"/>
              <a:cs typeface="+mn-cs"/>
            </a:rPr>
            <a:t>5</a:t>
          </a:r>
          <a:r>
            <a:rPr lang="en-US" sz="2400" kern="1200" dirty="0">
              <a:solidFill>
                <a:prstClr val="black"/>
              </a:solidFill>
              <a:latin typeface="Calibri" panose="020F0502020204030204"/>
              <a:ea typeface="+mn-ea"/>
              <a:cs typeface="+mn-cs"/>
            </a:rPr>
            <a:t>p</a:t>
          </a:r>
          <a:endParaRPr lang="el-GR" sz="2400" kern="1200" dirty="0">
            <a:solidFill>
              <a:schemeClr val="tx1"/>
            </a:solidFill>
          </a:endParaRPr>
        </a:p>
      </dsp:txBody>
      <dsp:txXfrm>
        <a:off x="23988" y="926350"/>
        <a:ext cx="5236832" cy="443424"/>
      </dsp:txXfrm>
    </dsp:sp>
    <dsp:sp modelId="{3A962297-DD26-4CD4-8195-D4AF6676AAB4}">
      <dsp:nvSpPr>
        <dsp:cNvPr id="0" name=""/>
        <dsp:cNvSpPr/>
      </dsp:nvSpPr>
      <dsp:spPr>
        <a:xfrm>
          <a:off x="0" y="1893816"/>
          <a:ext cx="5752962" cy="3276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DF80C4-EF9B-481C-AF32-97E63D665732}">
      <dsp:nvSpPr>
        <dsp:cNvPr id="0" name=""/>
        <dsp:cNvSpPr/>
      </dsp:nvSpPr>
      <dsp:spPr>
        <a:xfrm>
          <a:off x="15719" y="1566837"/>
          <a:ext cx="5284808" cy="491400"/>
        </a:xfrm>
        <a:prstGeom prst="roundRect">
          <a:avLst/>
        </a:prstGeom>
        <a:solidFill>
          <a:srgbClr val="E9C0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214" tIns="0" rIns="152214"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Doodly</a:t>
          </a:r>
          <a:endParaRPr lang="el-GR" sz="2400" kern="1200" dirty="0">
            <a:solidFill>
              <a:schemeClr val="tx1"/>
            </a:solidFill>
          </a:endParaRPr>
        </a:p>
      </dsp:txBody>
      <dsp:txXfrm>
        <a:off x="39707" y="1590825"/>
        <a:ext cx="5236832" cy="443424"/>
      </dsp:txXfrm>
    </dsp:sp>
    <dsp:sp modelId="{48B5E5A0-9349-4E26-91D2-51A01E254B9F}">
      <dsp:nvSpPr>
        <dsp:cNvPr id="0" name=""/>
        <dsp:cNvSpPr/>
      </dsp:nvSpPr>
      <dsp:spPr>
        <a:xfrm>
          <a:off x="0" y="2591137"/>
          <a:ext cx="5752962" cy="327600"/>
        </a:xfrm>
        <a:prstGeom prst="rect">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2CAE79-AAF9-4142-A107-55591F7A33A2}">
      <dsp:nvSpPr>
        <dsp:cNvPr id="0" name=""/>
        <dsp:cNvSpPr/>
      </dsp:nvSpPr>
      <dsp:spPr>
        <a:xfrm>
          <a:off x="12472" y="2345976"/>
          <a:ext cx="5284808" cy="491400"/>
        </a:xfrm>
        <a:prstGeom prst="roundRect">
          <a:avLst/>
        </a:prstGeom>
        <a:solidFill>
          <a:srgbClr val="8A8A8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21" tIns="0" rIns="201321" bIns="0" numCol="1" spcCol="1270" anchor="ctr" anchorCtr="0">
          <a:noAutofit/>
        </a:bodyPr>
        <a:lstStyle/>
        <a:p>
          <a:pPr marL="0" lvl="0" indent="0" algn="l" defTabSz="1244600">
            <a:lnSpc>
              <a:spcPct val="90000"/>
            </a:lnSpc>
            <a:spcBef>
              <a:spcPct val="0"/>
            </a:spcBef>
            <a:spcAft>
              <a:spcPct val="35000"/>
            </a:spcAft>
            <a:buNone/>
          </a:pPr>
          <a:r>
            <a:rPr lang="en-US" sz="2400" kern="1200" dirty="0">
              <a:solidFill>
                <a:schemeClr val="tx1"/>
              </a:solidFill>
              <a:latin typeface="Calibri" panose="020F0502020204030204"/>
              <a:ea typeface="+mn-ea"/>
              <a:cs typeface="+mn-cs"/>
            </a:rPr>
            <a:t>Plotagon</a:t>
          </a:r>
          <a:endParaRPr lang="el-GR" sz="2400" kern="1200" dirty="0">
            <a:solidFill>
              <a:schemeClr val="tx1"/>
            </a:solidFill>
            <a:latin typeface="Calibri" panose="020F0502020204030204"/>
            <a:ea typeface="+mn-ea"/>
            <a:cs typeface="+mn-cs"/>
          </a:endParaRPr>
        </a:p>
      </dsp:txBody>
      <dsp:txXfrm>
        <a:off x="36460" y="2369964"/>
        <a:ext cx="5236832" cy="443424"/>
      </dsp:txXfrm>
    </dsp:sp>
    <dsp:sp modelId="{72EC8C14-CF3D-4DC9-803A-4B6BE6C460ED}">
      <dsp:nvSpPr>
        <dsp:cNvPr id="0" name=""/>
        <dsp:cNvSpPr/>
      </dsp:nvSpPr>
      <dsp:spPr>
        <a:xfrm>
          <a:off x="0" y="3288458"/>
          <a:ext cx="5752962" cy="3276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52BC8B-D644-4EF5-8375-BED3FCD7BBE7}">
      <dsp:nvSpPr>
        <dsp:cNvPr id="0" name=""/>
        <dsp:cNvSpPr/>
      </dsp:nvSpPr>
      <dsp:spPr>
        <a:xfrm>
          <a:off x="0" y="3034942"/>
          <a:ext cx="5284808" cy="491400"/>
        </a:xfrm>
        <a:prstGeom prst="roundRect">
          <a:avLst/>
        </a:prstGeom>
        <a:solidFill>
          <a:srgbClr val="E9C0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214" tIns="0" rIns="152214"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black"/>
              </a:solidFill>
              <a:latin typeface="Calibri" panose="020F0502020204030204"/>
              <a:ea typeface="+mn-ea"/>
              <a:cs typeface="+mn-cs"/>
            </a:rPr>
            <a:t>Book Creator</a:t>
          </a:r>
          <a:endParaRPr lang="el-GR" sz="2400" kern="1200" dirty="0">
            <a:solidFill>
              <a:prstClr val="black"/>
            </a:solidFill>
            <a:latin typeface="Calibri" panose="020F0502020204030204"/>
            <a:ea typeface="+mn-ea"/>
            <a:cs typeface="+mn-cs"/>
          </a:endParaRPr>
        </a:p>
      </dsp:txBody>
      <dsp:txXfrm>
        <a:off x="23988" y="3058930"/>
        <a:ext cx="5236832" cy="44342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51985-D5AD-478C-AF5B-E6E82FC0B987}" type="datetimeFigureOut">
              <a:rPr lang="el-GR" smtClean="0"/>
              <a:t>14/11/2023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51DC1-D17C-485E-9BBC-71EC54E37821}" type="slidenum">
              <a:rPr lang="el-GR" smtClean="0"/>
              <a:t>‹#›</a:t>
            </a:fld>
            <a:endParaRPr lang="el-GR"/>
          </a:p>
        </p:txBody>
      </p:sp>
    </p:spTree>
    <p:extLst>
      <p:ext uri="{BB962C8B-B14F-4D97-AF65-F5344CB8AC3E}">
        <p14:creationId xmlns:p14="http://schemas.microsoft.com/office/powerpoint/2010/main" val="554752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5951DC1-D17C-485E-9BBC-71EC54E37821}" type="slidenum">
              <a:rPr lang="el-GR" smtClean="0"/>
              <a:t>23</a:t>
            </a:fld>
            <a:endParaRPr lang="el-GR"/>
          </a:p>
        </p:txBody>
      </p:sp>
    </p:spTree>
    <p:extLst>
      <p:ext uri="{BB962C8B-B14F-4D97-AF65-F5344CB8AC3E}">
        <p14:creationId xmlns:p14="http://schemas.microsoft.com/office/powerpoint/2010/main" val="140384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09A2FE-3AB0-4FC2-802E-3A079200B30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8B64D0C-DFE5-4184-BE8B-674F42C6D3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9E71D557-55F2-4B7D-B442-CFB503487CA8}"/>
              </a:ext>
            </a:extLst>
          </p:cNvPr>
          <p:cNvSpPr>
            <a:spLocks noGrp="1"/>
          </p:cNvSpPr>
          <p:nvPr>
            <p:ph type="dt" sz="half" idx="10"/>
          </p:nvPr>
        </p:nvSpPr>
        <p:spPr/>
        <p:txBody>
          <a:bodyPr/>
          <a:lstStyle/>
          <a:p>
            <a:fld id="{7A025796-807A-41FF-832E-C3879934D079}" type="datetimeFigureOut">
              <a:rPr lang="el-GR" smtClean="0"/>
              <a:t>14/11/2023</a:t>
            </a:fld>
            <a:endParaRPr lang="el-GR"/>
          </a:p>
        </p:txBody>
      </p:sp>
      <p:sp>
        <p:nvSpPr>
          <p:cNvPr id="5" name="Θέση υποσέλιδου 4">
            <a:extLst>
              <a:ext uri="{FF2B5EF4-FFF2-40B4-BE49-F238E27FC236}">
                <a16:creationId xmlns:a16="http://schemas.microsoft.com/office/drawing/2014/main" id="{10D1C59E-F59D-4358-90BF-09F2DE749A9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DE4A3D3-F566-4979-A3CA-196290E3EE60}"/>
              </a:ext>
            </a:extLst>
          </p:cNvPr>
          <p:cNvSpPr>
            <a:spLocks noGrp="1"/>
          </p:cNvSpPr>
          <p:nvPr>
            <p:ph type="sldNum" sz="quarter" idx="12"/>
          </p:nvPr>
        </p:nvSpPr>
        <p:spPr/>
        <p:txBody>
          <a:bodyPr/>
          <a:lstStyle/>
          <a:p>
            <a:fld id="{0C55097E-C977-4D9D-8630-52DEE0B78EE6}" type="slidenum">
              <a:rPr lang="el-GR" smtClean="0"/>
              <a:t>‹#›</a:t>
            </a:fld>
            <a:endParaRPr lang="el-GR"/>
          </a:p>
        </p:txBody>
      </p:sp>
    </p:spTree>
    <p:extLst>
      <p:ext uri="{BB962C8B-B14F-4D97-AF65-F5344CB8AC3E}">
        <p14:creationId xmlns:p14="http://schemas.microsoft.com/office/powerpoint/2010/main" val="3272902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3D5954-1D53-45CF-B1E9-1E744EB3222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64DE884-19F0-4592-883B-C4E54DA8715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0B0CB2F-5BB8-4105-A7E1-E74C98D1FFBF}"/>
              </a:ext>
            </a:extLst>
          </p:cNvPr>
          <p:cNvSpPr>
            <a:spLocks noGrp="1"/>
          </p:cNvSpPr>
          <p:nvPr>
            <p:ph type="dt" sz="half" idx="10"/>
          </p:nvPr>
        </p:nvSpPr>
        <p:spPr/>
        <p:txBody>
          <a:bodyPr/>
          <a:lstStyle/>
          <a:p>
            <a:fld id="{7A025796-807A-41FF-832E-C3879934D079}" type="datetimeFigureOut">
              <a:rPr lang="el-GR" smtClean="0"/>
              <a:t>14/11/2023</a:t>
            </a:fld>
            <a:endParaRPr lang="el-GR"/>
          </a:p>
        </p:txBody>
      </p:sp>
      <p:sp>
        <p:nvSpPr>
          <p:cNvPr id="5" name="Θέση υποσέλιδου 4">
            <a:extLst>
              <a:ext uri="{FF2B5EF4-FFF2-40B4-BE49-F238E27FC236}">
                <a16:creationId xmlns:a16="http://schemas.microsoft.com/office/drawing/2014/main" id="{F9A1F9AB-9F50-42ED-8E69-B5000C5320A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72E1CB6-8CAF-464F-BA72-53AFB499AB69}"/>
              </a:ext>
            </a:extLst>
          </p:cNvPr>
          <p:cNvSpPr>
            <a:spLocks noGrp="1"/>
          </p:cNvSpPr>
          <p:nvPr>
            <p:ph type="sldNum" sz="quarter" idx="12"/>
          </p:nvPr>
        </p:nvSpPr>
        <p:spPr/>
        <p:txBody>
          <a:bodyPr/>
          <a:lstStyle/>
          <a:p>
            <a:fld id="{0C55097E-C977-4D9D-8630-52DEE0B78EE6}" type="slidenum">
              <a:rPr lang="el-GR" smtClean="0"/>
              <a:t>‹#›</a:t>
            </a:fld>
            <a:endParaRPr lang="el-GR"/>
          </a:p>
        </p:txBody>
      </p:sp>
    </p:spTree>
    <p:extLst>
      <p:ext uri="{BB962C8B-B14F-4D97-AF65-F5344CB8AC3E}">
        <p14:creationId xmlns:p14="http://schemas.microsoft.com/office/powerpoint/2010/main" val="2903976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38D55D4-B410-4003-8783-97EBB4463007}"/>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107BA75-60AF-430C-807E-B8D997DF7EFA}"/>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FDD1F96-D69E-4DB3-B502-329562F90E26}"/>
              </a:ext>
            </a:extLst>
          </p:cNvPr>
          <p:cNvSpPr>
            <a:spLocks noGrp="1"/>
          </p:cNvSpPr>
          <p:nvPr>
            <p:ph type="dt" sz="half" idx="10"/>
          </p:nvPr>
        </p:nvSpPr>
        <p:spPr/>
        <p:txBody>
          <a:bodyPr/>
          <a:lstStyle/>
          <a:p>
            <a:fld id="{7A025796-807A-41FF-832E-C3879934D079}" type="datetimeFigureOut">
              <a:rPr lang="el-GR" smtClean="0"/>
              <a:t>14/11/2023</a:t>
            </a:fld>
            <a:endParaRPr lang="el-GR"/>
          </a:p>
        </p:txBody>
      </p:sp>
      <p:sp>
        <p:nvSpPr>
          <p:cNvPr id="5" name="Θέση υποσέλιδου 4">
            <a:extLst>
              <a:ext uri="{FF2B5EF4-FFF2-40B4-BE49-F238E27FC236}">
                <a16:creationId xmlns:a16="http://schemas.microsoft.com/office/drawing/2014/main" id="{96C4DCC3-29DF-4118-AF04-7DF546DC25D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0DFE096-E117-4CB9-B40B-4A4BB1A601AB}"/>
              </a:ext>
            </a:extLst>
          </p:cNvPr>
          <p:cNvSpPr>
            <a:spLocks noGrp="1"/>
          </p:cNvSpPr>
          <p:nvPr>
            <p:ph type="sldNum" sz="quarter" idx="12"/>
          </p:nvPr>
        </p:nvSpPr>
        <p:spPr/>
        <p:txBody>
          <a:bodyPr/>
          <a:lstStyle/>
          <a:p>
            <a:fld id="{0C55097E-C977-4D9D-8630-52DEE0B78EE6}" type="slidenum">
              <a:rPr lang="el-GR" smtClean="0"/>
              <a:t>‹#›</a:t>
            </a:fld>
            <a:endParaRPr lang="el-GR"/>
          </a:p>
        </p:txBody>
      </p:sp>
    </p:spTree>
    <p:extLst>
      <p:ext uri="{BB962C8B-B14F-4D97-AF65-F5344CB8AC3E}">
        <p14:creationId xmlns:p14="http://schemas.microsoft.com/office/powerpoint/2010/main" val="4057067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DEDE07-9628-430C-B043-E31E2A39B21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5581834-0A3C-488E-BAC6-1DAE5F5DC6FB}"/>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DE50620-B182-4E8E-B208-EE26E5827B87}"/>
              </a:ext>
            </a:extLst>
          </p:cNvPr>
          <p:cNvSpPr>
            <a:spLocks noGrp="1"/>
          </p:cNvSpPr>
          <p:nvPr>
            <p:ph type="dt" sz="half" idx="10"/>
          </p:nvPr>
        </p:nvSpPr>
        <p:spPr/>
        <p:txBody>
          <a:bodyPr/>
          <a:lstStyle/>
          <a:p>
            <a:fld id="{7A025796-807A-41FF-832E-C3879934D079}" type="datetimeFigureOut">
              <a:rPr lang="el-GR" smtClean="0"/>
              <a:t>14/11/2023</a:t>
            </a:fld>
            <a:endParaRPr lang="el-GR"/>
          </a:p>
        </p:txBody>
      </p:sp>
      <p:sp>
        <p:nvSpPr>
          <p:cNvPr id="5" name="Θέση υποσέλιδου 4">
            <a:extLst>
              <a:ext uri="{FF2B5EF4-FFF2-40B4-BE49-F238E27FC236}">
                <a16:creationId xmlns:a16="http://schemas.microsoft.com/office/drawing/2014/main" id="{E9D0D265-AA83-4A54-A56A-402DE818C63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71C71A5-F431-4DD6-A4E2-E29B5E459B11}"/>
              </a:ext>
            </a:extLst>
          </p:cNvPr>
          <p:cNvSpPr>
            <a:spLocks noGrp="1"/>
          </p:cNvSpPr>
          <p:nvPr>
            <p:ph type="sldNum" sz="quarter" idx="12"/>
          </p:nvPr>
        </p:nvSpPr>
        <p:spPr/>
        <p:txBody>
          <a:bodyPr/>
          <a:lstStyle/>
          <a:p>
            <a:fld id="{0C55097E-C977-4D9D-8630-52DEE0B78EE6}" type="slidenum">
              <a:rPr lang="el-GR" smtClean="0"/>
              <a:t>‹#›</a:t>
            </a:fld>
            <a:endParaRPr lang="el-GR"/>
          </a:p>
        </p:txBody>
      </p:sp>
    </p:spTree>
    <p:extLst>
      <p:ext uri="{BB962C8B-B14F-4D97-AF65-F5344CB8AC3E}">
        <p14:creationId xmlns:p14="http://schemas.microsoft.com/office/powerpoint/2010/main" val="872529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099490-094C-492A-8DD3-4802E698BB8E}"/>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448B355-065F-4FBE-B2AA-1EC48FD7B3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E137002-2FAF-44EE-ABCE-CF527C3CE6C3}"/>
              </a:ext>
            </a:extLst>
          </p:cNvPr>
          <p:cNvSpPr>
            <a:spLocks noGrp="1"/>
          </p:cNvSpPr>
          <p:nvPr>
            <p:ph type="dt" sz="half" idx="10"/>
          </p:nvPr>
        </p:nvSpPr>
        <p:spPr/>
        <p:txBody>
          <a:bodyPr/>
          <a:lstStyle/>
          <a:p>
            <a:fld id="{7A025796-807A-41FF-832E-C3879934D079}" type="datetimeFigureOut">
              <a:rPr lang="el-GR" smtClean="0"/>
              <a:t>14/11/2023</a:t>
            </a:fld>
            <a:endParaRPr lang="el-GR"/>
          </a:p>
        </p:txBody>
      </p:sp>
      <p:sp>
        <p:nvSpPr>
          <p:cNvPr id="5" name="Θέση υποσέλιδου 4">
            <a:extLst>
              <a:ext uri="{FF2B5EF4-FFF2-40B4-BE49-F238E27FC236}">
                <a16:creationId xmlns:a16="http://schemas.microsoft.com/office/drawing/2014/main" id="{B5F159FE-89B9-4B84-8C6C-8AD5068F44E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5AFBA06-92C4-4D99-BCF2-36AAB6F05E83}"/>
              </a:ext>
            </a:extLst>
          </p:cNvPr>
          <p:cNvSpPr>
            <a:spLocks noGrp="1"/>
          </p:cNvSpPr>
          <p:nvPr>
            <p:ph type="sldNum" sz="quarter" idx="12"/>
          </p:nvPr>
        </p:nvSpPr>
        <p:spPr/>
        <p:txBody>
          <a:bodyPr/>
          <a:lstStyle/>
          <a:p>
            <a:fld id="{0C55097E-C977-4D9D-8630-52DEE0B78EE6}" type="slidenum">
              <a:rPr lang="el-GR" smtClean="0"/>
              <a:t>‹#›</a:t>
            </a:fld>
            <a:endParaRPr lang="el-GR"/>
          </a:p>
        </p:txBody>
      </p:sp>
    </p:spTree>
    <p:extLst>
      <p:ext uri="{BB962C8B-B14F-4D97-AF65-F5344CB8AC3E}">
        <p14:creationId xmlns:p14="http://schemas.microsoft.com/office/powerpoint/2010/main" val="221088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B8D2FD-2916-4242-9EC9-4134BC2547B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41CEAFD-61AA-4575-BA3F-51B043482CEC}"/>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D3F93CF-C813-4E36-9139-7B3547D791F1}"/>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FF411FB0-6116-40A7-8F6B-521D0936D12F}"/>
              </a:ext>
            </a:extLst>
          </p:cNvPr>
          <p:cNvSpPr>
            <a:spLocks noGrp="1"/>
          </p:cNvSpPr>
          <p:nvPr>
            <p:ph type="dt" sz="half" idx="10"/>
          </p:nvPr>
        </p:nvSpPr>
        <p:spPr/>
        <p:txBody>
          <a:bodyPr/>
          <a:lstStyle/>
          <a:p>
            <a:fld id="{7A025796-807A-41FF-832E-C3879934D079}" type="datetimeFigureOut">
              <a:rPr lang="el-GR" smtClean="0"/>
              <a:t>14/11/2023</a:t>
            </a:fld>
            <a:endParaRPr lang="el-GR"/>
          </a:p>
        </p:txBody>
      </p:sp>
      <p:sp>
        <p:nvSpPr>
          <p:cNvPr id="6" name="Θέση υποσέλιδου 5">
            <a:extLst>
              <a:ext uri="{FF2B5EF4-FFF2-40B4-BE49-F238E27FC236}">
                <a16:creationId xmlns:a16="http://schemas.microsoft.com/office/drawing/2014/main" id="{C466B8ED-917B-457C-BF35-FD168473E2A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61920D3-CEA1-4C01-A903-024FC4322EB9}"/>
              </a:ext>
            </a:extLst>
          </p:cNvPr>
          <p:cNvSpPr>
            <a:spLocks noGrp="1"/>
          </p:cNvSpPr>
          <p:nvPr>
            <p:ph type="sldNum" sz="quarter" idx="12"/>
          </p:nvPr>
        </p:nvSpPr>
        <p:spPr/>
        <p:txBody>
          <a:bodyPr/>
          <a:lstStyle/>
          <a:p>
            <a:fld id="{0C55097E-C977-4D9D-8630-52DEE0B78EE6}" type="slidenum">
              <a:rPr lang="el-GR" smtClean="0"/>
              <a:t>‹#›</a:t>
            </a:fld>
            <a:endParaRPr lang="el-GR"/>
          </a:p>
        </p:txBody>
      </p:sp>
    </p:spTree>
    <p:extLst>
      <p:ext uri="{BB962C8B-B14F-4D97-AF65-F5344CB8AC3E}">
        <p14:creationId xmlns:p14="http://schemas.microsoft.com/office/powerpoint/2010/main" val="219949172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4094CB-4AB4-4385-AFDF-B208FB5E863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009DDCD-E0A2-4EA4-AE47-1A7F782006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4520D7B-3B1C-469C-A3F8-82A8709C1946}"/>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1F4DB5A-6C9B-4BF5-BA68-C531D415E4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BED9D83-BCCD-4736-9D19-986A835FDB61}"/>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D5A8A8DC-ADC8-493C-AF5F-5D2F16B84E4E}"/>
              </a:ext>
            </a:extLst>
          </p:cNvPr>
          <p:cNvSpPr>
            <a:spLocks noGrp="1"/>
          </p:cNvSpPr>
          <p:nvPr>
            <p:ph type="dt" sz="half" idx="10"/>
          </p:nvPr>
        </p:nvSpPr>
        <p:spPr/>
        <p:txBody>
          <a:bodyPr/>
          <a:lstStyle/>
          <a:p>
            <a:fld id="{7A025796-807A-41FF-832E-C3879934D079}" type="datetimeFigureOut">
              <a:rPr lang="el-GR" smtClean="0"/>
              <a:t>14/11/2023</a:t>
            </a:fld>
            <a:endParaRPr lang="el-GR"/>
          </a:p>
        </p:txBody>
      </p:sp>
      <p:sp>
        <p:nvSpPr>
          <p:cNvPr id="8" name="Θέση υποσέλιδου 7">
            <a:extLst>
              <a:ext uri="{FF2B5EF4-FFF2-40B4-BE49-F238E27FC236}">
                <a16:creationId xmlns:a16="http://schemas.microsoft.com/office/drawing/2014/main" id="{1BF76925-888D-49DC-92BC-3D2343F39D41}"/>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068B3BA4-7634-47B3-9CC1-F505C2FD7A8A}"/>
              </a:ext>
            </a:extLst>
          </p:cNvPr>
          <p:cNvSpPr>
            <a:spLocks noGrp="1"/>
          </p:cNvSpPr>
          <p:nvPr>
            <p:ph type="sldNum" sz="quarter" idx="12"/>
          </p:nvPr>
        </p:nvSpPr>
        <p:spPr/>
        <p:txBody>
          <a:bodyPr/>
          <a:lstStyle/>
          <a:p>
            <a:fld id="{0C55097E-C977-4D9D-8630-52DEE0B78EE6}" type="slidenum">
              <a:rPr lang="el-GR" smtClean="0"/>
              <a:t>‹#›</a:t>
            </a:fld>
            <a:endParaRPr lang="el-GR"/>
          </a:p>
        </p:txBody>
      </p:sp>
    </p:spTree>
    <p:extLst>
      <p:ext uri="{BB962C8B-B14F-4D97-AF65-F5344CB8AC3E}">
        <p14:creationId xmlns:p14="http://schemas.microsoft.com/office/powerpoint/2010/main" val="1885210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0F6448-BA3A-4083-B6E9-734B141F42D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3A1CBEE-2E5B-43C9-9501-5708525D419C}"/>
              </a:ext>
            </a:extLst>
          </p:cNvPr>
          <p:cNvSpPr>
            <a:spLocks noGrp="1"/>
          </p:cNvSpPr>
          <p:nvPr>
            <p:ph type="dt" sz="half" idx="10"/>
          </p:nvPr>
        </p:nvSpPr>
        <p:spPr/>
        <p:txBody>
          <a:bodyPr/>
          <a:lstStyle/>
          <a:p>
            <a:fld id="{7A025796-807A-41FF-832E-C3879934D079}" type="datetimeFigureOut">
              <a:rPr lang="el-GR" smtClean="0"/>
              <a:t>14/11/2023</a:t>
            </a:fld>
            <a:endParaRPr lang="el-GR"/>
          </a:p>
        </p:txBody>
      </p:sp>
      <p:sp>
        <p:nvSpPr>
          <p:cNvPr id="4" name="Θέση υποσέλιδου 3">
            <a:extLst>
              <a:ext uri="{FF2B5EF4-FFF2-40B4-BE49-F238E27FC236}">
                <a16:creationId xmlns:a16="http://schemas.microsoft.com/office/drawing/2014/main" id="{67BE7922-0664-4BA2-9C07-8F9C9525296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45CBD38D-09B8-4325-AD58-3ECCEABFFA68}"/>
              </a:ext>
            </a:extLst>
          </p:cNvPr>
          <p:cNvSpPr>
            <a:spLocks noGrp="1"/>
          </p:cNvSpPr>
          <p:nvPr>
            <p:ph type="sldNum" sz="quarter" idx="12"/>
          </p:nvPr>
        </p:nvSpPr>
        <p:spPr/>
        <p:txBody>
          <a:bodyPr/>
          <a:lstStyle/>
          <a:p>
            <a:fld id="{0C55097E-C977-4D9D-8630-52DEE0B78EE6}" type="slidenum">
              <a:rPr lang="el-GR" smtClean="0"/>
              <a:t>‹#›</a:t>
            </a:fld>
            <a:endParaRPr lang="el-GR"/>
          </a:p>
        </p:txBody>
      </p:sp>
    </p:spTree>
    <p:extLst>
      <p:ext uri="{BB962C8B-B14F-4D97-AF65-F5344CB8AC3E}">
        <p14:creationId xmlns:p14="http://schemas.microsoft.com/office/powerpoint/2010/main" val="665904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A9BB86D-BE95-4E74-A719-D488A504BDB6}"/>
              </a:ext>
            </a:extLst>
          </p:cNvPr>
          <p:cNvSpPr>
            <a:spLocks noGrp="1"/>
          </p:cNvSpPr>
          <p:nvPr>
            <p:ph type="dt" sz="half" idx="10"/>
          </p:nvPr>
        </p:nvSpPr>
        <p:spPr/>
        <p:txBody>
          <a:bodyPr/>
          <a:lstStyle/>
          <a:p>
            <a:fld id="{7A025796-807A-41FF-832E-C3879934D079}" type="datetimeFigureOut">
              <a:rPr lang="el-GR" smtClean="0"/>
              <a:t>14/11/2023</a:t>
            </a:fld>
            <a:endParaRPr lang="el-GR"/>
          </a:p>
        </p:txBody>
      </p:sp>
      <p:sp>
        <p:nvSpPr>
          <p:cNvPr id="3" name="Θέση υποσέλιδου 2">
            <a:extLst>
              <a:ext uri="{FF2B5EF4-FFF2-40B4-BE49-F238E27FC236}">
                <a16:creationId xmlns:a16="http://schemas.microsoft.com/office/drawing/2014/main" id="{C4D6557A-1DA0-4395-AF58-910269F4BE5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8A962F3-4BD9-44FD-9FC7-8D72A160AD28}"/>
              </a:ext>
            </a:extLst>
          </p:cNvPr>
          <p:cNvSpPr>
            <a:spLocks noGrp="1"/>
          </p:cNvSpPr>
          <p:nvPr>
            <p:ph type="sldNum" sz="quarter" idx="12"/>
          </p:nvPr>
        </p:nvSpPr>
        <p:spPr/>
        <p:txBody>
          <a:bodyPr/>
          <a:lstStyle/>
          <a:p>
            <a:fld id="{0C55097E-C977-4D9D-8630-52DEE0B78EE6}" type="slidenum">
              <a:rPr lang="el-GR" smtClean="0"/>
              <a:t>‹#›</a:t>
            </a:fld>
            <a:endParaRPr lang="el-GR"/>
          </a:p>
        </p:txBody>
      </p:sp>
    </p:spTree>
    <p:extLst>
      <p:ext uri="{BB962C8B-B14F-4D97-AF65-F5344CB8AC3E}">
        <p14:creationId xmlns:p14="http://schemas.microsoft.com/office/powerpoint/2010/main" val="278858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452C17-CF03-4D85-9FD1-A6FB9B8E705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A0F4431-EBD6-4DA9-89B8-759D8A9604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F586406-4749-46E1-B207-8EBA083913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CDE3152-DEEA-4AA8-9D42-CCF8292D5E79}"/>
              </a:ext>
            </a:extLst>
          </p:cNvPr>
          <p:cNvSpPr>
            <a:spLocks noGrp="1"/>
          </p:cNvSpPr>
          <p:nvPr>
            <p:ph type="dt" sz="half" idx="10"/>
          </p:nvPr>
        </p:nvSpPr>
        <p:spPr/>
        <p:txBody>
          <a:bodyPr/>
          <a:lstStyle/>
          <a:p>
            <a:fld id="{7A025796-807A-41FF-832E-C3879934D079}" type="datetimeFigureOut">
              <a:rPr lang="el-GR" smtClean="0"/>
              <a:t>14/11/2023</a:t>
            </a:fld>
            <a:endParaRPr lang="el-GR"/>
          </a:p>
        </p:txBody>
      </p:sp>
      <p:sp>
        <p:nvSpPr>
          <p:cNvPr id="6" name="Θέση υποσέλιδου 5">
            <a:extLst>
              <a:ext uri="{FF2B5EF4-FFF2-40B4-BE49-F238E27FC236}">
                <a16:creationId xmlns:a16="http://schemas.microsoft.com/office/drawing/2014/main" id="{958A996F-A53B-4C9D-9088-774C3AA3F4C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210516D-BCEF-4D7B-B6AC-2317AA678BB3}"/>
              </a:ext>
            </a:extLst>
          </p:cNvPr>
          <p:cNvSpPr>
            <a:spLocks noGrp="1"/>
          </p:cNvSpPr>
          <p:nvPr>
            <p:ph type="sldNum" sz="quarter" idx="12"/>
          </p:nvPr>
        </p:nvSpPr>
        <p:spPr/>
        <p:txBody>
          <a:bodyPr/>
          <a:lstStyle/>
          <a:p>
            <a:fld id="{0C55097E-C977-4D9D-8630-52DEE0B78EE6}" type="slidenum">
              <a:rPr lang="el-GR" smtClean="0"/>
              <a:t>‹#›</a:t>
            </a:fld>
            <a:endParaRPr lang="el-GR"/>
          </a:p>
        </p:txBody>
      </p:sp>
    </p:spTree>
    <p:extLst>
      <p:ext uri="{BB962C8B-B14F-4D97-AF65-F5344CB8AC3E}">
        <p14:creationId xmlns:p14="http://schemas.microsoft.com/office/powerpoint/2010/main" val="328766169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50DA30-C12A-4B61-9C66-ADD021E55E5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7FFEFF2-74D8-40EB-851C-AFB8F44049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119E21EF-B021-46D4-A722-16CAF3DAC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7386EC2-5F3C-4CB1-98FC-0538FCC7A95E}"/>
              </a:ext>
            </a:extLst>
          </p:cNvPr>
          <p:cNvSpPr>
            <a:spLocks noGrp="1"/>
          </p:cNvSpPr>
          <p:nvPr>
            <p:ph type="dt" sz="half" idx="10"/>
          </p:nvPr>
        </p:nvSpPr>
        <p:spPr/>
        <p:txBody>
          <a:bodyPr/>
          <a:lstStyle/>
          <a:p>
            <a:fld id="{7A025796-807A-41FF-832E-C3879934D079}" type="datetimeFigureOut">
              <a:rPr lang="el-GR" smtClean="0"/>
              <a:t>14/11/2023</a:t>
            </a:fld>
            <a:endParaRPr lang="el-GR"/>
          </a:p>
        </p:txBody>
      </p:sp>
      <p:sp>
        <p:nvSpPr>
          <p:cNvPr id="6" name="Θέση υποσέλιδου 5">
            <a:extLst>
              <a:ext uri="{FF2B5EF4-FFF2-40B4-BE49-F238E27FC236}">
                <a16:creationId xmlns:a16="http://schemas.microsoft.com/office/drawing/2014/main" id="{087B660F-8E99-436A-9403-6189C5A4373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0AAC62D-A1BD-4D57-A545-6BCFEF609726}"/>
              </a:ext>
            </a:extLst>
          </p:cNvPr>
          <p:cNvSpPr>
            <a:spLocks noGrp="1"/>
          </p:cNvSpPr>
          <p:nvPr>
            <p:ph type="sldNum" sz="quarter" idx="12"/>
          </p:nvPr>
        </p:nvSpPr>
        <p:spPr/>
        <p:txBody>
          <a:bodyPr/>
          <a:lstStyle/>
          <a:p>
            <a:fld id="{0C55097E-C977-4D9D-8630-52DEE0B78EE6}" type="slidenum">
              <a:rPr lang="el-GR" smtClean="0"/>
              <a:t>‹#›</a:t>
            </a:fld>
            <a:endParaRPr lang="el-GR"/>
          </a:p>
        </p:txBody>
      </p:sp>
    </p:spTree>
    <p:extLst>
      <p:ext uri="{BB962C8B-B14F-4D97-AF65-F5344CB8AC3E}">
        <p14:creationId xmlns:p14="http://schemas.microsoft.com/office/powerpoint/2010/main" val="2543575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CFC925A-BFD5-4836-8230-4322A804BA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4AA27EA-C490-4EAA-AAB9-DA918696B4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35ED382-4203-4ED2-8F2D-85EE31B04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25796-807A-41FF-832E-C3879934D079}" type="datetimeFigureOut">
              <a:rPr lang="el-GR" smtClean="0"/>
              <a:t>14/11/2023</a:t>
            </a:fld>
            <a:endParaRPr lang="el-GR"/>
          </a:p>
        </p:txBody>
      </p:sp>
      <p:sp>
        <p:nvSpPr>
          <p:cNvPr id="5" name="Θέση υποσέλιδου 4">
            <a:extLst>
              <a:ext uri="{FF2B5EF4-FFF2-40B4-BE49-F238E27FC236}">
                <a16:creationId xmlns:a16="http://schemas.microsoft.com/office/drawing/2014/main" id="{17AAF501-E412-4D34-9AA8-347FF7E695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21EDE2F9-F322-47E9-A89C-58AD38E8F5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5097E-C977-4D9D-8630-52DEE0B78EE6}" type="slidenum">
              <a:rPr lang="el-GR" smtClean="0"/>
              <a:t>‹#›</a:t>
            </a:fld>
            <a:endParaRPr lang="el-GR"/>
          </a:p>
        </p:txBody>
      </p:sp>
    </p:spTree>
    <p:extLst>
      <p:ext uri="{BB962C8B-B14F-4D97-AF65-F5344CB8AC3E}">
        <p14:creationId xmlns:p14="http://schemas.microsoft.com/office/powerpoint/2010/main" val="385222322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hamilo.datacenter.uoc.gr/metchamilo/courses/OIDEKADIKOIARI8MOIMA8HMATIKAGDHM/index.php?id_session=0"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hyperlink" Target="&#928;&#943;&#957;&#945;&#954;&#949;&#962;.jpg" TargetMode="Externa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612CDF-AAAB-4F85-930D-03578BFDB90A}"/>
              </a:ext>
            </a:extLst>
          </p:cNvPr>
          <p:cNvSpPr>
            <a:spLocks noGrp="1"/>
          </p:cNvSpPr>
          <p:nvPr>
            <p:ph type="ctrTitle"/>
          </p:nvPr>
        </p:nvSpPr>
        <p:spPr>
          <a:xfrm>
            <a:off x="3078396" y="1131689"/>
            <a:ext cx="7261897" cy="2084486"/>
          </a:xfrm>
        </p:spPr>
        <p:txBody>
          <a:bodyPr>
            <a:normAutofit fontScale="90000"/>
          </a:bodyPr>
          <a:lstStyle/>
          <a:p>
            <a:r>
              <a:rPr lang="el-GR" sz="1800" dirty="0">
                <a:effectLst/>
                <a:latin typeface="+mn-lt"/>
                <a:ea typeface="Calibri" panose="020F0502020204030204" pitchFamily="34" charset="0"/>
                <a:cs typeface="Times New Roman" panose="02020603050405020304" pitchFamily="18" charset="0"/>
              </a:rPr>
              <a:t>«</a:t>
            </a:r>
            <a:r>
              <a:rPr lang="el-GR" sz="2700" i="1" dirty="0">
                <a:effectLst/>
                <a:latin typeface="+mn-lt"/>
                <a:ea typeface="Slimamif" panose="02000603000000000000" pitchFamily="2" charset="0"/>
                <a:cs typeface="Times New Roman" panose="02020603050405020304" pitchFamily="18" charset="0"/>
              </a:rPr>
              <a:t>Σχεδιασμός, υλοποίηση και αποτίμηση εκπαιδευτικού υλικού σχεδιασμένο με τις αρχές της εξ αποστάσεως εκπαίδευσης για τη διδασκαλία των δεκαδικών αριθμών στο μάθημα των μαθηματικών της Γ’ τάξης του Δημοτικού με την τεχνική της Ανεστραμμένης τάξης και η αξιολόγηση της αποτελεσματικότητάς του.</a:t>
            </a:r>
            <a:r>
              <a:rPr lang="el-GR" sz="2700" dirty="0">
                <a:effectLst/>
                <a:latin typeface="+mn-lt"/>
                <a:ea typeface="Slimamif" panose="02000603000000000000" pitchFamily="2" charset="0"/>
                <a:cs typeface="Times New Roman" panose="02020603050405020304" pitchFamily="18" charset="0"/>
              </a:rPr>
              <a:t>»</a:t>
            </a:r>
            <a:endParaRPr lang="el-GR" dirty="0">
              <a:latin typeface="+mn-lt"/>
              <a:ea typeface="Slimamif" panose="02000603000000000000" pitchFamily="2" charset="0"/>
            </a:endParaRPr>
          </a:p>
        </p:txBody>
      </p:sp>
      <p:grpSp>
        <p:nvGrpSpPr>
          <p:cNvPr id="513" name="Google Shape;26453;p52">
            <a:extLst>
              <a:ext uri="{FF2B5EF4-FFF2-40B4-BE49-F238E27FC236}">
                <a16:creationId xmlns:a16="http://schemas.microsoft.com/office/drawing/2014/main" id="{06EABCFE-7785-42FA-9715-A63E02D3B7FC}"/>
              </a:ext>
            </a:extLst>
          </p:cNvPr>
          <p:cNvGrpSpPr/>
          <p:nvPr/>
        </p:nvGrpSpPr>
        <p:grpSpPr>
          <a:xfrm>
            <a:off x="1966393" y="1038307"/>
            <a:ext cx="9343890" cy="4920273"/>
            <a:chOff x="313503" y="540001"/>
            <a:chExt cx="8516808" cy="4063556"/>
          </a:xfrm>
        </p:grpSpPr>
        <p:sp>
          <p:nvSpPr>
            <p:cNvPr id="514" name="Google Shape;26454;p52">
              <a:extLst>
                <a:ext uri="{FF2B5EF4-FFF2-40B4-BE49-F238E27FC236}">
                  <a16:creationId xmlns:a16="http://schemas.microsoft.com/office/drawing/2014/main" id="{DFF0FF23-CA56-4681-ADB6-DD6B1CF572FA}"/>
                </a:ext>
              </a:extLst>
            </p:cNvPr>
            <p:cNvSpPr/>
            <p:nvPr/>
          </p:nvSpPr>
          <p:spPr>
            <a:xfrm>
              <a:off x="313503"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26455;p52">
              <a:extLst>
                <a:ext uri="{FF2B5EF4-FFF2-40B4-BE49-F238E27FC236}">
                  <a16:creationId xmlns:a16="http://schemas.microsoft.com/office/drawing/2014/main" id="{D7854AEC-60E5-4C3F-B344-E34BA7F9D3C2}"/>
                </a:ext>
              </a:extLst>
            </p:cNvPr>
            <p:cNvSpPr/>
            <p:nvPr/>
          </p:nvSpPr>
          <p:spPr>
            <a:xfrm>
              <a:off x="43301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26456;p52">
              <a:extLst>
                <a:ext uri="{FF2B5EF4-FFF2-40B4-BE49-F238E27FC236}">
                  <a16:creationId xmlns:a16="http://schemas.microsoft.com/office/drawing/2014/main" id="{C170C5C5-B109-43E9-B1B8-7221B3EB2083}"/>
                </a:ext>
              </a:extLst>
            </p:cNvPr>
            <p:cNvSpPr/>
            <p:nvPr/>
          </p:nvSpPr>
          <p:spPr>
            <a:xfrm>
              <a:off x="552519"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26457;p52">
              <a:extLst>
                <a:ext uri="{FF2B5EF4-FFF2-40B4-BE49-F238E27FC236}">
                  <a16:creationId xmlns:a16="http://schemas.microsoft.com/office/drawing/2014/main" id="{43AC0130-0E44-43F2-9622-75F081F8C39C}"/>
                </a:ext>
              </a:extLst>
            </p:cNvPr>
            <p:cNvSpPr/>
            <p:nvPr/>
          </p:nvSpPr>
          <p:spPr>
            <a:xfrm>
              <a:off x="67202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26458;p52">
              <a:extLst>
                <a:ext uri="{FF2B5EF4-FFF2-40B4-BE49-F238E27FC236}">
                  <a16:creationId xmlns:a16="http://schemas.microsoft.com/office/drawing/2014/main" id="{21DEBB66-FB0B-4878-AD9C-0C9C71291A4A}"/>
                </a:ext>
              </a:extLst>
            </p:cNvPr>
            <p:cNvSpPr/>
            <p:nvPr/>
          </p:nvSpPr>
          <p:spPr>
            <a:xfrm>
              <a:off x="791536"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26459;p52">
              <a:extLst>
                <a:ext uri="{FF2B5EF4-FFF2-40B4-BE49-F238E27FC236}">
                  <a16:creationId xmlns:a16="http://schemas.microsoft.com/office/drawing/2014/main" id="{BE3AA0AC-20D0-4532-8335-E7BFDE80C782}"/>
                </a:ext>
              </a:extLst>
            </p:cNvPr>
            <p:cNvSpPr/>
            <p:nvPr/>
          </p:nvSpPr>
          <p:spPr>
            <a:xfrm>
              <a:off x="91104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26460;p52">
              <a:extLst>
                <a:ext uri="{FF2B5EF4-FFF2-40B4-BE49-F238E27FC236}">
                  <a16:creationId xmlns:a16="http://schemas.microsoft.com/office/drawing/2014/main" id="{8B0196F6-8131-4790-8649-C278DF99FAD2}"/>
                </a:ext>
              </a:extLst>
            </p:cNvPr>
            <p:cNvSpPr/>
            <p:nvPr/>
          </p:nvSpPr>
          <p:spPr>
            <a:xfrm>
              <a:off x="1030552"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26461;p52">
              <a:extLst>
                <a:ext uri="{FF2B5EF4-FFF2-40B4-BE49-F238E27FC236}">
                  <a16:creationId xmlns:a16="http://schemas.microsoft.com/office/drawing/2014/main" id="{88F05BC0-7361-4C10-85B4-91B51B87522C}"/>
                </a:ext>
              </a:extLst>
            </p:cNvPr>
            <p:cNvSpPr/>
            <p:nvPr/>
          </p:nvSpPr>
          <p:spPr>
            <a:xfrm>
              <a:off x="820125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26462;p52">
              <a:extLst>
                <a:ext uri="{FF2B5EF4-FFF2-40B4-BE49-F238E27FC236}">
                  <a16:creationId xmlns:a16="http://schemas.microsoft.com/office/drawing/2014/main" id="{91E75724-B70E-4B27-94B4-59E23867E68E}"/>
                </a:ext>
              </a:extLst>
            </p:cNvPr>
            <p:cNvSpPr/>
            <p:nvPr/>
          </p:nvSpPr>
          <p:spPr>
            <a:xfrm>
              <a:off x="8320767"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26463;p52">
              <a:extLst>
                <a:ext uri="{FF2B5EF4-FFF2-40B4-BE49-F238E27FC236}">
                  <a16:creationId xmlns:a16="http://schemas.microsoft.com/office/drawing/2014/main" id="{9F4F1689-D306-4120-B5F2-CE405695756B}"/>
                </a:ext>
              </a:extLst>
            </p:cNvPr>
            <p:cNvSpPr/>
            <p:nvPr/>
          </p:nvSpPr>
          <p:spPr>
            <a:xfrm>
              <a:off x="844028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26464;p52">
              <a:extLst>
                <a:ext uri="{FF2B5EF4-FFF2-40B4-BE49-F238E27FC236}">
                  <a16:creationId xmlns:a16="http://schemas.microsoft.com/office/drawing/2014/main" id="{4D8A9307-F597-4F0C-A3C8-C6C2DDE1C009}"/>
                </a:ext>
              </a:extLst>
            </p:cNvPr>
            <p:cNvSpPr/>
            <p:nvPr/>
          </p:nvSpPr>
          <p:spPr>
            <a:xfrm>
              <a:off x="8559794"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26465;p52">
              <a:extLst>
                <a:ext uri="{FF2B5EF4-FFF2-40B4-BE49-F238E27FC236}">
                  <a16:creationId xmlns:a16="http://schemas.microsoft.com/office/drawing/2014/main" id="{DC56C3EB-A4EC-42CE-8EA3-7B9123FF650B}"/>
                </a:ext>
              </a:extLst>
            </p:cNvPr>
            <p:cNvSpPr/>
            <p:nvPr/>
          </p:nvSpPr>
          <p:spPr>
            <a:xfrm>
              <a:off x="8679308"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26466;p52">
              <a:extLst>
                <a:ext uri="{FF2B5EF4-FFF2-40B4-BE49-F238E27FC236}">
                  <a16:creationId xmlns:a16="http://schemas.microsoft.com/office/drawing/2014/main" id="{FE7A2D2D-84CC-4EA3-99E8-8D2980C901E2}"/>
                </a:ext>
              </a:extLst>
            </p:cNvPr>
            <p:cNvSpPr/>
            <p:nvPr/>
          </p:nvSpPr>
          <p:spPr>
            <a:xfrm>
              <a:off x="8798821" y="54000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26467;p52">
              <a:extLst>
                <a:ext uri="{FF2B5EF4-FFF2-40B4-BE49-F238E27FC236}">
                  <a16:creationId xmlns:a16="http://schemas.microsoft.com/office/drawing/2014/main" id="{BE3364F9-D525-4816-8F12-0068DC0F416B}"/>
                </a:ext>
              </a:extLst>
            </p:cNvPr>
            <p:cNvSpPr/>
            <p:nvPr/>
          </p:nvSpPr>
          <p:spPr>
            <a:xfrm>
              <a:off x="313503"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26468;p52">
              <a:extLst>
                <a:ext uri="{FF2B5EF4-FFF2-40B4-BE49-F238E27FC236}">
                  <a16:creationId xmlns:a16="http://schemas.microsoft.com/office/drawing/2014/main" id="{080FF7A6-CD6E-473F-ACCF-FEFFB7232E5D}"/>
                </a:ext>
              </a:extLst>
            </p:cNvPr>
            <p:cNvSpPr/>
            <p:nvPr/>
          </p:nvSpPr>
          <p:spPr>
            <a:xfrm>
              <a:off x="43301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26469;p52">
              <a:extLst>
                <a:ext uri="{FF2B5EF4-FFF2-40B4-BE49-F238E27FC236}">
                  <a16:creationId xmlns:a16="http://schemas.microsoft.com/office/drawing/2014/main" id="{7B24E530-5398-4272-8DF9-1173BF09D619}"/>
                </a:ext>
              </a:extLst>
            </p:cNvPr>
            <p:cNvSpPr/>
            <p:nvPr/>
          </p:nvSpPr>
          <p:spPr>
            <a:xfrm>
              <a:off x="552519"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26470;p52">
              <a:extLst>
                <a:ext uri="{FF2B5EF4-FFF2-40B4-BE49-F238E27FC236}">
                  <a16:creationId xmlns:a16="http://schemas.microsoft.com/office/drawing/2014/main" id="{8DE6FA3E-DBD6-43EB-A05B-90ACE0DF36E1}"/>
                </a:ext>
              </a:extLst>
            </p:cNvPr>
            <p:cNvSpPr/>
            <p:nvPr/>
          </p:nvSpPr>
          <p:spPr>
            <a:xfrm>
              <a:off x="67202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26471;p52">
              <a:extLst>
                <a:ext uri="{FF2B5EF4-FFF2-40B4-BE49-F238E27FC236}">
                  <a16:creationId xmlns:a16="http://schemas.microsoft.com/office/drawing/2014/main" id="{1777D39F-5D70-480C-AF32-202EF3E5F6EA}"/>
                </a:ext>
              </a:extLst>
            </p:cNvPr>
            <p:cNvSpPr/>
            <p:nvPr/>
          </p:nvSpPr>
          <p:spPr>
            <a:xfrm>
              <a:off x="791536"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26472;p52">
              <a:extLst>
                <a:ext uri="{FF2B5EF4-FFF2-40B4-BE49-F238E27FC236}">
                  <a16:creationId xmlns:a16="http://schemas.microsoft.com/office/drawing/2014/main" id="{81F25482-5000-4E4D-8418-A2CD6DE30845}"/>
                </a:ext>
              </a:extLst>
            </p:cNvPr>
            <p:cNvSpPr/>
            <p:nvPr/>
          </p:nvSpPr>
          <p:spPr>
            <a:xfrm>
              <a:off x="91104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26473;p52">
              <a:extLst>
                <a:ext uri="{FF2B5EF4-FFF2-40B4-BE49-F238E27FC236}">
                  <a16:creationId xmlns:a16="http://schemas.microsoft.com/office/drawing/2014/main" id="{4560E58F-EAAC-4CA3-BE49-21B034D75370}"/>
                </a:ext>
              </a:extLst>
            </p:cNvPr>
            <p:cNvSpPr/>
            <p:nvPr/>
          </p:nvSpPr>
          <p:spPr>
            <a:xfrm>
              <a:off x="1030552"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26474;p52">
              <a:extLst>
                <a:ext uri="{FF2B5EF4-FFF2-40B4-BE49-F238E27FC236}">
                  <a16:creationId xmlns:a16="http://schemas.microsoft.com/office/drawing/2014/main" id="{0DE13AA1-3C0F-402C-8199-28898A63A704}"/>
                </a:ext>
              </a:extLst>
            </p:cNvPr>
            <p:cNvSpPr/>
            <p:nvPr/>
          </p:nvSpPr>
          <p:spPr>
            <a:xfrm>
              <a:off x="820125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26475;p52">
              <a:extLst>
                <a:ext uri="{FF2B5EF4-FFF2-40B4-BE49-F238E27FC236}">
                  <a16:creationId xmlns:a16="http://schemas.microsoft.com/office/drawing/2014/main" id="{D942A4AC-EC8F-44D1-A804-9BC5D91B3B32}"/>
                </a:ext>
              </a:extLst>
            </p:cNvPr>
            <p:cNvSpPr/>
            <p:nvPr/>
          </p:nvSpPr>
          <p:spPr>
            <a:xfrm>
              <a:off x="8320767"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26476;p52">
              <a:extLst>
                <a:ext uri="{FF2B5EF4-FFF2-40B4-BE49-F238E27FC236}">
                  <a16:creationId xmlns:a16="http://schemas.microsoft.com/office/drawing/2014/main" id="{F931F53C-39BC-469A-B51B-7D44EA9642E2}"/>
                </a:ext>
              </a:extLst>
            </p:cNvPr>
            <p:cNvSpPr/>
            <p:nvPr/>
          </p:nvSpPr>
          <p:spPr>
            <a:xfrm>
              <a:off x="844028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26477;p52">
              <a:extLst>
                <a:ext uri="{FF2B5EF4-FFF2-40B4-BE49-F238E27FC236}">
                  <a16:creationId xmlns:a16="http://schemas.microsoft.com/office/drawing/2014/main" id="{8A760652-0044-4310-A4E9-D8871C5E50BC}"/>
                </a:ext>
              </a:extLst>
            </p:cNvPr>
            <p:cNvSpPr/>
            <p:nvPr/>
          </p:nvSpPr>
          <p:spPr>
            <a:xfrm>
              <a:off x="8559794"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26478;p52">
              <a:extLst>
                <a:ext uri="{FF2B5EF4-FFF2-40B4-BE49-F238E27FC236}">
                  <a16:creationId xmlns:a16="http://schemas.microsoft.com/office/drawing/2014/main" id="{14AB2CC4-EEFC-4998-8923-DE04EA4DEB76}"/>
                </a:ext>
              </a:extLst>
            </p:cNvPr>
            <p:cNvSpPr/>
            <p:nvPr/>
          </p:nvSpPr>
          <p:spPr>
            <a:xfrm>
              <a:off x="8679308"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26479;p52">
              <a:extLst>
                <a:ext uri="{FF2B5EF4-FFF2-40B4-BE49-F238E27FC236}">
                  <a16:creationId xmlns:a16="http://schemas.microsoft.com/office/drawing/2014/main" id="{1F10345F-1BC7-4C60-B1EC-C87BE421C1FC}"/>
                </a:ext>
              </a:extLst>
            </p:cNvPr>
            <p:cNvSpPr/>
            <p:nvPr/>
          </p:nvSpPr>
          <p:spPr>
            <a:xfrm>
              <a:off x="8798821" y="64610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26480;p52">
              <a:extLst>
                <a:ext uri="{FF2B5EF4-FFF2-40B4-BE49-F238E27FC236}">
                  <a16:creationId xmlns:a16="http://schemas.microsoft.com/office/drawing/2014/main" id="{E5A37DC4-F4F4-4FE2-BEC0-65B69DEF02BC}"/>
                </a:ext>
              </a:extLst>
            </p:cNvPr>
            <p:cNvSpPr/>
            <p:nvPr/>
          </p:nvSpPr>
          <p:spPr>
            <a:xfrm>
              <a:off x="313503"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26481;p52">
              <a:extLst>
                <a:ext uri="{FF2B5EF4-FFF2-40B4-BE49-F238E27FC236}">
                  <a16:creationId xmlns:a16="http://schemas.microsoft.com/office/drawing/2014/main" id="{7C770220-63B0-499F-B7F5-F81145534324}"/>
                </a:ext>
              </a:extLst>
            </p:cNvPr>
            <p:cNvSpPr/>
            <p:nvPr/>
          </p:nvSpPr>
          <p:spPr>
            <a:xfrm>
              <a:off x="43301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26482;p52">
              <a:extLst>
                <a:ext uri="{FF2B5EF4-FFF2-40B4-BE49-F238E27FC236}">
                  <a16:creationId xmlns:a16="http://schemas.microsoft.com/office/drawing/2014/main" id="{F9463EC5-8215-4D75-9AB5-057F13947F9F}"/>
                </a:ext>
              </a:extLst>
            </p:cNvPr>
            <p:cNvSpPr/>
            <p:nvPr/>
          </p:nvSpPr>
          <p:spPr>
            <a:xfrm>
              <a:off x="552519"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26483;p52">
              <a:extLst>
                <a:ext uri="{FF2B5EF4-FFF2-40B4-BE49-F238E27FC236}">
                  <a16:creationId xmlns:a16="http://schemas.microsoft.com/office/drawing/2014/main" id="{020EC2F9-E72E-4DF6-B6B8-0FE624758891}"/>
                </a:ext>
              </a:extLst>
            </p:cNvPr>
            <p:cNvSpPr/>
            <p:nvPr/>
          </p:nvSpPr>
          <p:spPr>
            <a:xfrm>
              <a:off x="67202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26484;p52">
              <a:extLst>
                <a:ext uri="{FF2B5EF4-FFF2-40B4-BE49-F238E27FC236}">
                  <a16:creationId xmlns:a16="http://schemas.microsoft.com/office/drawing/2014/main" id="{3B989CA2-5C02-4469-9952-D0B89483D564}"/>
                </a:ext>
              </a:extLst>
            </p:cNvPr>
            <p:cNvSpPr/>
            <p:nvPr/>
          </p:nvSpPr>
          <p:spPr>
            <a:xfrm>
              <a:off x="791536"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26485;p52">
              <a:extLst>
                <a:ext uri="{FF2B5EF4-FFF2-40B4-BE49-F238E27FC236}">
                  <a16:creationId xmlns:a16="http://schemas.microsoft.com/office/drawing/2014/main" id="{49693ABD-7A40-41CE-BF63-204002FAD999}"/>
                </a:ext>
              </a:extLst>
            </p:cNvPr>
            <p:cNvSpPr/>
            <p:nvPr/>
          </p:nvSpPr>
          <p:spPr>
            <a:xfrm>
              <a:off x="91104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26486;p52">
              <a:extLst>
                <a:ext uri="{FF2B5EF4-FFF2-40B4-BE49-F238E27FC236}">
                  <a16:creationId xmlns:a16="http://schemas.microsoft.com/office/drawing/2014/main" id="{64566882-5D9A-4BC6-88BB-1949266A0790}"/>
                </a:ext>
              </a:extLst>
            </p:cNvPr>
            <p:cNvSpPr/>
            <p:nvPr/>
          </p:nvSpPr>
          <p:spPr>
            <a:xfrm>
              <a:off x="1030552"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26487;p52">
              <a:extLst>
                <a:ext uri="{FF2B5EF4-FFF2-40B4-BE49-F238E27FC236}">
                  <a16:creationId xmlns:a16="http://schemas.microsoft.com/office/drawing/2014/main" id="{9D3E417D-3694-4F92-AF7E-28380E411DCA}"/>
                </a:ext>
              </a:extLst>
            </p:cNvPr>
            <p:cNvSpPr/>
            <p:nvPr/>
          </p:nvSpPr>
          <p:spPr>
            <a:xfrm>
              <a:off x="820125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26488;p52">
              <a:extLst>
                <a:ext uri="{FF2B5EF4-FFF2-40B4-BE49-F238E27FC236}">
                  <a16:creationId xmlns:a16="http://schemas.microsoft.com/office/drawing/2014/main" id="{31C28F4C-DB27-49DF-A253-B07F44B9C13B}"/>
                </a:ext>
              </a:extLst>
            </p:cNvPr>
            <p:cNvSpPr/>
            <p:nvPr/>
          </p:nvSpPr>
          <p:spPr>
            <a:xfrm>
              <a:off x="8320767"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26489;p52">
              <a:extLst>
                <a:ext uri="{FF2B5EF4-FFF2-40B4-BE49-F238E27FC236}">
                  <a16:creationId xmlns:a16="http://schemas.microsoft.com/office/drawing/2014/main" id="{537BDEA9-EC7F-47A1-9E8B-662C2C3033F9}"/>
                </a:ext>
              </a:extLst>
            </p:cNvPr>
            <p:cNvSpPr/>
            <p:nvPr/>
          </p:nvSpPr>
          <p:spPr>
            <a:xfrm>
              <a:off x="844028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26490;p52">
              <a:extLst>
                <a:ext uri="{FF2B5EF4-FFF2-40B4-BE49-F238E27FC236}">
                  <a16:creationId xmlns:a16="http://schemas.microsoft.com/office/drawing/2014/main" id="{F0BBC505-C259-4EEC-812E-13D4B0403989}"/>
                </a:ext>
              </a:extLst>
            </p:cNvPr>
            <p:cNvSpPr/>
            <p:nvPr/>
          </p:nvSpPr>
          <p:spPr>
            <a:xfrm>
              <a:off x="8559794"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26491;p52">
              <a:extLst>
                <a:ext uri="{FF2B5EF4-FFF2-40B4-BE49-F238E27FC236}">
                  <a16:creationId xmlns:a16="http://schemas.microsoft.com/office/drawing/2014/main" id="{21BFC20D-ED8E-4990-927D-30262E747E6D}"/>
                </a:ext>
              </a:extLst>
            </p:cNvPr>
            <p:cNvSpPr/>
            <p:nvPr/>
          </p:nvSpPr>
          <p:spPr>
            <a:xfrm>
              <a:off x="8679308"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26492;p52">
              <a:extLst>
                <a:ext uri="{FF2B5EF4-FFF2-40B4-BE49-F238E27FC236}">
                  <a16:creationId xmlns:a16="http://schemas.microsoft.com/office/drawing/2014/main" id="{8D02672A-21E1-46CC-B482-75896014D0F5}"/>
                </a:ext>
              </a:extLst>
            </p:cNvPr>
            <p:cNvSpPr/>
            <p:nvPr/>
          </p:nvSpPr>
          <p:spPr>
            <a:xfrm>
              <a:off x="8798821" y="75221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26493;p52">
              <a:extLst>
                <a:ext uri="{FF2B5EF4-FFF2-40B4-BE49-F238E27FC236}">
                  <a16:creationId xmlns:a16="http://schemas.microsoft.com/office/drawing/2014/main" id="{209EAE42-42B5-45DC-81DB-F1E1E9523578}"/>
                </a:ext>
              </a:extLst>
            </p:cNvPr>
            <p:cNvSpPr/>
            <p:nvPr/>
          </p:nvSpPr>
          <p:spPr>
            <a:xfrm>
              <a:off x="313503"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26494;p52">
              <a:extLst>
                <a:ext uri="{FF2B5EF4-FFF2-40B4-BE49-F238E27FC236}">
                  <a16:creationId xmlns:a16="http://schemas.microsoft.com/office/drawing/2014/main" id="{840D84CD-5657-4287-977E-229D09C569A5}"/>
                </a:ext>
              </a:extLst>
            </p:cNvPr>
            <p:cNvSpPr/>
            <p:nvPr/>
          </p:nvSpPr>
          <p:spPr>
            <a:xfrm>
              <a:off x="43301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26495;p52">
              <a:extLst>
                <a:ext uri="{FF2B5EF4-FFF2-40B4-BE49-F238E27FC236}">
                  <a16:creationId xmlns:a16="http://schemas.microsoft.com/office/drawing/2014/main" id="{3627D031-BE9C-42C4-9F29-18C41E0C9466}"/>
                </a:ext>
              </a:extLst>
            </p:cNvPr>
            <p:cNvSpPr/>
            <p:nvPr/>
          </p:nvSpPr>
          <p:spPr>
            <a:xfrm>
              <a:off x="552519"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26496;p52">
              <a:extLst>
                <a:ext uri="{FF2B5EF4-FFF2-40B4-BE49-F238E27FC236}">
                  <a16:creationId xmlns:a16="http://schemas.microsoft.com/office/drawing/2014/main" id="{E13DD6EA-E5B9-4959-90CA-2264AF5058D6}"/>
                </a:ext>
              </a:extLst>
            </p:cNvPr>
            <p:cNvSpPr/>
            <p:nvPr/>
          </p:nvSpPr>
          <p:spPr>
            <a:xfrm>
              <a:off x="67202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26497;p52">
              <a:extLst>
                <a:ext uri="{FF2B5EF4-FFF2-40B4-BE49-F238E27FC236}">
                  <a16:creationId xmlns:a16="http://schemas.microsoft.com/office/drawing/2014/main" id="{F9B8D50A-EEC8-48F2-AAEA-C4EFA0CB4D2B}"/>
                </a:ext>
              </a:extLst>
            </p:cNvPr>
            <p:cNvSpPr/>
            <p:nvPr/>
          </p:nvSpPr>
          <p:spPr>
            <a:xfrm>
              <a:off x="791536"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26498;p52">
              <a:extLst>
                <a:ext uri="{FF2B5EF4-FFF2-40B4-BE49-F238E27FC236}">
                  <a16:creationId xmlns:a16="http://schemas.microsoft.com/office/drawing/2014/main" id="{6B4BC77F-FD5E-43E1-8F27-05DC1ED8E3EC}"/>
                </a:ext>
              </a:extLst>
            </p:cNvPr>
            <p:cNvSpPr/>
            <p:nvPr/>
          </p:nvSpPr>
          <p:spPr>
            <a:xfrm>
              <a:off x="91104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26499;p52">
              <a:extLst>
                <a:ext uri="{FF2B5EF4-FFF2-40B4-BE49-F238E27FC236}">
                  <a16:creationId xmlns:a16="http://schemas.microsoft.com/office/drawing/2014/main" id="{8DA6B0B9-5C47-4959-9BF2-A5D4CBB55813}"/>
                </a:ext>
              </a:extLst>
            </p:cNvPr>
            <p:cNvSpPr/>
            <p:nvPr/>
          </p:nvSpPr>
          <p:spPr>
            <a:xfrm>
              <a:off x="1030552"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26500;p52">
              <a:extLst>
                <a:ext uri="{FF2B5EF4-FFF2-40B4-BE49-F238E27FC236}">
                  <a16:creationId xmlns:a16="http://schemas.microsoft.com/office/drawing/2014/main" id="{50856E05-1A64-44A7-BCA7-665A5908392A}"/>
                </a:ext>
              </a:extLst>
            </p:cNvPr>
            <p:cNvSpPr/>
            <p:nvPr/>
          </p:nvSpPr>
          <p:spPr>
            <a:xfrm>
              <a:off x="820125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26501;p52">
              <a:extLst>
                <a:ext uri="{FF2B5EF4-FFF2-40B4-BE49-F238E27FC236}">
                  <a16:creationId xmlns:a16="http://schemas.microsoft.com/office/drawing/2014/main" id="{49BEEB20-A0F9-45BD-822A-30EC21033779}"/>
                </a:ext>
              </a:extLst>
            </p:cNvPr>
            <p:cNvSpPr/>
            <p:nvPr/>
          </p:nvSpPr>
          <p:spPr>
            <a:xfrm>
              <a:off x="8320767"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26502;p52">
              <a:extLst>
                <a:ext uri="{FF2B5EF4-FFF2-40B4-BE49-F238E27FC236}">
                  <a16:creationId xmlns:a16="http://schemas.microsoft.com/office/drawing/2014/main" id="{F1120D1F-CF5A-41BD-98EA-858D2C6CB3C3}"/>
                </a:ext>
              </a:extLst>
            </p:cNvPr>
            <p:cNvSpPr/>
            <p:nvPr/>
          </p:nvSpPr>
          <p:spPr>
            <a:xfrm>
              <a:off x="844028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26503;p52">
              <a:extLst>
                <a:ext uri="{FF2B5EF4-FFF2-40B4-BE49-F238E27FC236}">
                  <a16:creationId xmlns:a16="http://schemas.microsoft.com/office/drawing/2014/main" id="{6F06986A-4031-46EE-B019-A320237935B6}"/>
                </a:ext>
              </a:extLst>
            </p:cNvPr>
            <p:cNvSpPr/>
            <p:nvPr/>
          </p:nvSpPr>
          <p:spPr>
            <a:xfrm>
              <a:off x="8559794"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26504;p52">
              <a:extLst>
                <a:ext uri="{FF2B5EF4-FFF2-40B4-BE49-F238E27FC236}">
                  <a16:creationId xmlns:a16="http://schemas.microsoft.com/office/drawing/2014/main" id="{C70CDABD-59FD-4AEF-8ABA-3B1DEB9DC118}"/>
                </a:ext>
              </a:extLst>
            </p:cNvPr>
            <p:cNvSpPr/>
            <p:nvPr/>
          </p:nvSpPr>
          <p:spPr>
            <a:xfrm>
              <a:off x="8679308"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26505;p52">
              <a:extLst>
                <a:ext uri="{FF2B5EF4-FFF2-40B4-BE49-F238E27FC236}">
                  <a16:creationId xmlns:a16="http://schemas.microsoft.com/office/drawing/2014/main" id="{841D6C63-8818-432D-90B6-205508F1E650}"/>
                </a:ext>
              </a:extLst>
            </p:cNvPr>
            <p:cNvSpPr/>
            <p:nvPr/>
          </p:nvSpPr>
          <p:spPr>
            <a:xfrm>
              <a:off x="8798821" y="85832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26506;p52">
              <a:extLst>
                <a:ext uri="{FF2B5EF4-FFF2-40B4-BE49-F238E27FC236}">
                  <a16:creationId xmlns:a16="http://schemas.microsoft.com/office/drawing/2014/main" id="{9C19C630-5349-470F-A73C-85E45B748875}"/>
                </a:ext>
              </a:extLst>
            </p:cNvPr>
            <p:cNvSpPr/>
            <p:nvPr/>
          </p:nvSpPr>
          <p:spPr>
            <a:xfrm>
              <a:off x="313503"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26507;p52">
              <a:extLst>
                <a:ext uri="{FF2B5EF4-FFF2-40B4-BE49-F238E27FC236}">
                  <a16:creationId xmlns:a16="http://schemas.microsoft.com/office/drawing/2014/main" id="{6225BFCA-836E-460D-A952-FE1C6F8B3A3F}"/>
                </a:ext>
              </a:extLst>
            </p:cNvPr>
            <p:cNvSpPr/>
            <p:nvPr/>
          </p:nvSpPr>
          <p:spPr>
            <a:xfrm>
              <a:off x="433011"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26508;p52">
              <a:extLst>
                <a:ext uri="{FF2B5EF4-FFF2-40B4-BE49-F238E27FC236}">
                  <a16:creationId xmlns:a16="http://schemas.microsoft.com/office/drawing/2014/main" id="{CF440C6A-4AE0-4A80-BAAF-306F184EEE0F}"/>
                </a:ext>
              </a:extLst>
            </p:cNvPr>
            <p:cNvSpPr/>
            <p:nvPr/>
          </p:nvSpPr>
          <p:spPr>
            <a:xfrm>
              <a:off x="552519"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26509;p52">
              <a:extLst>
                <a:ext uri="{FF2B5EF4-FFF2-40B4-BE49-F238E27FC236}">
                  <a16:creationId xmlns:a16="http://schemas.microsoft.com/office/drawing/2014/main" id="{24F8A44D-68CF-48BE-8A08-F6E1D62F4367}"/>
                </a:ext>
              </a:extLst>
            </p:cNvPr>
            <p:cNvSpPr/>
            <p:nvPr/>
          </p:nvSpPr>
          <p:spPr>
            <a:xfrm>
              <a:off x="672027"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26510;p52">
              <a:extLst>
                <a:ext uri="{FF2B5EF4-FFF2-40B4-BE49-F238E27FC236}">
                  <a16:creationId xmlns:a16="http://schemas.microsoft.com/office/drawing/2014/main" id="{81E49B25-FA2A-4C68-9061-9086524A019F}"/>
                </a:ext>
              </a:extLst>
            </p:cNvPr>
            <p:cNvSpPr/>
            <p:nvPr/>
          </p:nvSpPr>
          <p:spPr>
            <a:xfrm>
              <a:off x="791536"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26511;p52">
              <a:extLst>
                <a:ext uri="{FF2B5EF4-FFF2-40B4-BE49-F238E27FC236}">
                  <a16:creationId xmlns:a16="http://schemas.microsoft.com/office/drawing/2014/main" id="{96A265EC-5A78-485F-A346-418FE00BEBDA}"/>
                </a:ext>
              </a:extLst>
            </p:cNvPr>
            <p:cNvSpPr/>
            <p:nvPr/>
          </p:nvSpPr>
          <p:spPr>
            <a:xfrm>
              <a:off x="911044"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26512;p52">
              <a:extLst>
                <a:ext uri="{FF2B5EF4-FFF2-40B4-BE49-F238E27FC236}">
                  <a16:creationId xmlns:a16="http://schemas.microsoft.com/office/drawing/2014/main" id="{1375B626-EB07-473D-9C5A-BB9FF0BCF293}"/>
                </a:ext>
              </a:extLst>
            </p:cNvPr>
            <p:cNvSpPr/>
            <p:nvPr/>
          </p:nvSpPr>
          <p:spPr>
            <a:xfrm>
              <a:off x="1030552"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26513;p52">
              <a:extLst>
                <a:ext uri="{FF2B5EF4-FFF2-40B4-BE49-F238E27FC236}">
                  <a16:creationId xmlns:a16="http://schemas.microsoft.com/office/drawing/2014/main" id="{7AF25FBB-2AD8-4F38-ABCA-9DCCD6776F8B}"/>
                </a:ext>
              </a:extLst>
            </p:cNvPr>
            <p:cNvSpPr/>
            <p:nvPr/>
          </p:nvSpPr>
          <p:spPr>
            <a:xfrm>
              <a:off x="8201254"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26514;p52">
              <a:extLst>
                <a:ext uri="{FF2B5EF4-FFF2-40B4-BE49-F238E27FC236}">
                  <a16:creationId xmlns:a16="http://schemas.microsoft.com/office/drawing/2014/main" id="{C88FAD34-C31E-4368-8F64-5E1DF6F05470}"/>
                </a:ext>
              </a:extLst>
            </p:cNvPr>
            <p:cNvSpPr/>
            <p:nvPr/>
          </p:nvSpPr>
          <p:spPr>
            <a:xfrm>
              <a:off x="8320767"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26515;p52">
              <a:extLst>
                <a:ext uri="{FF2B5EF4-FFF2-40B4-BE49-F238E27FC236}">
                  <a16:creationId xmlns:a16="http://schemas.microsoft.com/office/drawing/2014/main" id="{34ADC40A-7F9E-4159-BFFD-F05FE358CA13}"/>
                </a:ext>
              </a:extLst>
            </p:cNvPr>
            <p:cNvSpPr/>
            <p:nvPr/>
          </p:nvSpPr>
          <p:spPr>
            <a:xfrm>
              <a:off x="8440281"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26516;p52">
              <a:extLst>
                <a:ext uri="{FF2B5EF4-FFF2-40B4-BE49-F238E27FC236}">
                  <a16:creationId xmlns:a16="http://schemas.microsoft.com/office/drawing/2014/main" id="{86449263-ABB3-4801-B982-8941D9D3F72C}"/>
                </a:ext>
              </a:extLst>
            </p:cNvPr>
            <p:cNvSpPr/>
            <p:nvPr/>
          </p:nvSpPr>
          <p:spPr>
            <a:xfrm>
              <a:off x="8559794"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26517;p52">
              <a:extLst>
                <a:ext uri="{FF2B5EF4-FFF2-40B4-BE49-F238E27FC236}">
                  <a16:creationId xmlns:a16="http://schemas.microsoft.com/office/drawing/2014/main" id="{DAA3874C-3D2D-40BA-941D-569C6B55F9FD}"/>
                </a:ext>
              </a:extLst>
            </p:cNvPr>
            <p:cNvSpPr/>
            <p:nvPr/>
          </p:nvSpPr>
          <p:spPr>
            <a:xfrm>
              <a:off x="8679308"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26518;p52">
              <a:extLst>
                <a:ext uri="{FF2B5EF4-FFF2-40B4-BE49-F238E27FC236}">
                  <a16:creationId xmlns:a16="http://schemas.microsoft.com/office/drawing/2014/main" id="{451EB433-6C1F-4A5A-9252-0CA26996A507}"/>
                </a:ext>
              </a:extLst>
            </p:cNvPr>
            <p:cNvSpPr/>
            <p:nvPr/>
          </p:nvSpPr>
          <p:spPr>
            <a:xfrm>
              <a:off x="8798821" y="96442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26519;p52">
              <a:extLst>
                <a:ext uri="{FF2B5EF4-FFF2-40B4-BE49-F238E27FC236}">
                  <a16:creationId xmlns:a16="http://schemas.microsoft.com/office/drawing/2014/main" id="{42E80CAF-F755-49A1-9A34-CB2D43CF4084}"/>
                </a:ext>
              </a:extLst>
            </p:cNvPr>
            <p:cNvSpPr/>
            <p:nvPr/>
          </p:nvSpPr>
          <p:spPr>
            <a:xfrm>
              <a:off x="313503"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26520;p52">
              <a:extLst>
                <a:ext uri="{FF2B5EF4-FFF2-40B4-BE49-F238E27FC236}">
                  <a16:creationId xmlns:a16="http://schemas.microsoft.com/office/drawing/2014/main" id="{4200D375-F19C-4339-9BD0-D8C020490741}"/>
                </a:ext>
              </a:extLst>
            </p:cNvPr>
            <p:cNvSpPr/>
            <p:nvPr/>
          </p:nvSpPr>
          <p:spPr>
            <a:xfrm>
              <a:off x="433011"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26521;p52">
              <a:extLst>
                <a:ext uri="{FF2B5EF4-FFF2-40B4-BE49-F238E27FC236}">
                  <a16:creationId xmlns:a16="http://schemas.microsoft.com/office/drawing/2014/main" id="{CCFD03F5-01A3-4458-920D-CCB55814286A}"/>
                </a:ext>
              </a:extLst>
            </p:cNvPr>
            <p:cNvSpPr/>
            <p:nvPr/>
          </p:nvSpPr>
          <p:spPr>
            <a:xfrm>
              <a:off x="552519"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26522;p52">
              <a:extLst>
                <a:ext uri="{FF2B5EF4-FFF2-40B4-BE49-F238E27FC236}">
                  <a16:creationId xmlns:a16="http://schemas.microsoft.com/office/drawing/2014/main" id="{5951DF66-65A9-432C-ADAD-C23902E1D604}"/>
                </a:ext>
              </a:extLst>
            </p:cNvPr>
            <p:cNvSpPr/>
            <p:nvPr/>
          </p:nvSpPr>
          <p:spPr>
            <a:xfrm>
              <a:off x="672027"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26523;p52">
              <a:extLst>
                <a:ext uri="{FF2B5EF4-FFF2-40B4-BE49-F238E27FC236}">
                  <a16:creationId xmlns:a16="http://schemas.microsoft.com/office/drawing/2014/main" id="{E0700C5B-BE26-4B71-B6D7-DF77EDF2AB35}"/>
                </a:ext>
              </a:extLst>
            </p:cNvPr>
            <p:cNvSpPr/>
            <p:nvPr/>
          </p:nvSpPr>
          <p:spPr>
            <a:xfrm>
              <a:off x="791536"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26524;p52">
              <a:extLst>
                <a:ext uri="{FF2B5EF4-FFF2-40B4-BE49-F238E27FC236}">
                  <a16:creationId xmlns:a16="http://schemas.microsoft.com/office/drawing/2014/main" id="{2E2D18E9-5C60-45EC-AAD3-9A519087CFD5}"/>
                </a:ext>
              </a:extLst>
            </p:cNvPr>
            <p:cNvSpPr/>
            <p:nvPr/>
          </p:nvSpPr>
          <p:spPr>
            <a:xfrm>
              <a:off x="911044"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26525;p52">
              <a:extLst>
                <a:ext uri="{FF2B5EF4-FFF2-40B4-BE49-F238E27FC236}">
                  <a16:creationId xmlns:a16="http://schemas.microsoft.com/office/drawing/2014/main" id="{45AA1E47-2968-4CB8-ADAC-9AEBD8D7B6A8}"/>
                </a:ext>
              </a:extLst>
            </p:cNvPr>
            <p:cNvSpPr/>
            <p:nvPr/>
          </p:nvSpPr>
          <p:spPr>
            <a:xfrm>
              <a:off x="1030552"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26526;p52">
              <a:extLst>
                <a:ext uri="{FF2B5EF4-FFF2-40B4-BE49-F238E27FC236}">
                  <a16:creationId xmlns:a16="http://schemas.microsoft.com/office/drawing/2014/main" id="{BEA9F733-E0CE-4FDD-892F-85E3C7CD0EE7}"/>
                </a:ext>
              </a:extLst>
            </p:cNvPr>
            <p:cNvSpPr/>
            <p:nvPr/>
          </p:nvSpPr>
          <p:spPr>
            <a:xfrm>
              <a:off x="8201254"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26527;p52">
              <a:extLst>
                <a:ext uri="{FF2B5EF4-FFF2-40B4-BE49-F238E27FC236}">
                  <a16:creationId xmlns:a16="http://schemas.microsoft.com/office/drawing/2014/main" id="{2FDC6A28-D356-44DB-976F-F605ED6570B2}"/>
                </a:ext>
              </a:extLst>
            </p:cNvPr>
            <p:cNvSpPr/>
            <p:nvPr/>
          </p:nvSpPr>
          <p:spPr>
            <a:xfrm>
              <a:off x="8320767"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26528;p52">
              <a:extLst>
                <a:ext uri="{FF2B5EF4-FFF2-40B4-BE49-F238E27FC236}">
                  <a16:creationId xmlns:a16="http://schemas.microsoft.com/office/drawing/2014/main" id="{CCEEF2E8-0ADF-4ADD-A1A1-CDD4AE966C4F}"/>
                </a:ext>
              </a:extLst>
            </p:cNvPr>
            <p:cNvSpPr/>
            <p:nvPr/>
          </p:nvSpPr>
          <p:spPr>
            <a:xfrm>
              <a:off x="8440281"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26529;p52">
              <a:extLst>
                <a:ext uri="{FF2B5EF4-FFF2-40B4-BE49-F238E27FC236}">
                  <a16:creationId xmlns:a16="http://schemas.microsoft.com/office/drawing/2014/main" id="{3FBC5D27-1768-4664-AFFA-A70C53AD06DB}"/>
                </a:ext>
              </a:extLst>
            </p:cNvPr>
            <p:cNvSpPr/>
            <p:nvPr/>
          </p:nvSpPr>
          <p:spPr>
            <a:xfrm>
              <a:off x="8559794"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26530;p52">
              <a:extLst>
                <a:ext uri="{FF2B5EF4-FFF2-40B4-BE49-F238E27FC236}">
                  <a16:creationId xmlns:a16="http://schemas.microsoft.com/office/drawing/2014/main" id="{6B5C5AA9-41F4-4F11-9E26-FE66B33D42D7}"/>
                </a:ext>
              </a:extLst>
            </p:cNvPr>
            <p:cNvSpPr/>
            <p:nvPr/>
          </p:nvSpPr>
          <p:spPr>
            <a:xfrm>
              <a:off x="8679308"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26531;p52">
              <a:extLst>
                <a:ext uri="{FF2B5EF4-FFF2-40B4-BE49-F238E27FC236}">
                  <a16:creationId xmlns:a16="http://schemas.microsoft.com/office/drawing/2014/main" id="{ACDA5717-C050-48A4-AA9C-6DDA3A934CFC}"/>
                </a:ext>
              </a:extLst>
            </p:cNvPr>
            <p:cNvSpPr/>
            <p:nvPr/>
          </p:nvSpPr>
          <p:spPr>
            <a:xfrm>
              <a:off x="8798821" y="107053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26532;p52">
              <a:extLst>
                <a:ext uri="{FF2B5EF4-FFF2-40B4-BE49-F238E27FC236}">
                  <a16:creationId xmlns:a16="http://schemas.microsoft.com/office/drawing/2014/main" id="{2965D717-3E7B-4DEF-A85C-F9D7EB7EDD62}"/>
                </a:ext>
              </a:extLst>
            </p:cNvPr>
            <p:cNvSpPr/>
            <p:nvPr/>
          </p:nvSpPr>
          <p:spPr>
            <a:xfrm>
              <a:off x="313503"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26533;p52">
              <a:extLst>
                <a:ext uri="{FF2B5EF4-FFF2-40B4-BE49-F238E27FC236}">
                  <a16:creationId xmlns:a16="http://schemas.microsoft.com/office/drawing/2014/main" id="{B6D3B01F-1342-4095-9C9E-0C509F23A24B}"/>
                </a:ext>
              </a:extLst>
            </p:cNvPr>
            <p:cNvSpPr/>
            <p:nvPr/>
          </p:nvSpPr>
          <p:spPr>
            <a:xfrm>
              <a:off x="433011"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26534;p52">
              <a:extLst>
                <a:ext uri="{FF2B5EF4-FFF2-40B4-BE49-F238E27FC236}">
                  <a16:creationId xmlns:a16="http://schemas.microsoft.com/office/drawing/2014/main" id="{9E0F3756-8A23-43E8-879A-9B6E5FC06E8B}"/>
                </a:ext>
              </a:extLst>
            </p:cNvPr>
            <p:cNvSpPr/>
            <p:nvPr/>
          </p:nvSpPr>
          <p:spPr>
            <a:xfrm>
              <a:off x="552519"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26535;p52">
              <a:extLst>
                <a:ext uri="{FF2B5EF4-FFF2-40B4-BE49-F238E27FC236}">
                  <a16:creationId xmlns:a16="http://schemas.microsoft.com/office/drawing/2014/main" id="{2AE77EEB-CC7F-4E9F-A2DF-7C21F4363817}"/>
                </a:ext>
              </a:extLst>
            </p:cNvPr>
            <p:cNvSpPr/>
            <p:nvPr/>
          </p:nvSpPr>
          <p:spPr>
            <a:xfrm>
              <a:off x="672027"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26536;p52">
              <a:extLst>
                <a:ext uri="{FF2B5EF4-FFF2-40B4-BE49-F238E27FC236}">
                  <a16:creationId xmlns:a16="http://schemas.microsoft.com/office/drawing/2014/main" id="{D2F11999-2F5A-4FAD-9081-585AA4E211EE}"/>
                </a:ext>
              </a:extLst>
            </p:cNvPr>
            <p:cNvSpPr/>
            <p:nvPr/>
          </p:nvSpPr>
          <p:spPr>
            <a:xfrm>
              <a:off x="791536"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26537;p52">
              <a:extLst>
                <a:ext uri="{FF2B5EF4-FFF2-40B4-BE49-F238E27FC236}">
                  <a16:creationId xmlns:a16="http://schemas.microsoft.com/office/drawing/2014/main" id="{2A77DFC5-4684-47D1-AE66-456C3F2CFE9E}"/>
                </a:ext>
              </a:extLst>
            </p:cNvPr>
            <p:cNvSpPr/>
            <p:nvPr/>
          </p:nvSpPr>
          <p:spPr>
            <a:xfrm>
              <a:off x="911044"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26538;p52">
              <a:extLst>
                <a:ext uri="{FF2B5EF4-FFF2-40B4-BE49-F238E27FC236}">
                  <a16:creationId xmlns:a16="http://schemas.microsoft.com/office/drawing/2014/main" id="{65B61AF3-43D3-40C6-BD24-4D90EB38AFB9}"/>
                </a:ext>
              </a:extLst>
            </p:cNvPr>
            <p:cNvSpPr/>
            <p:nvPr/>
          </p:nvSpPr>
          <p:spPr>
            <a:xfrm>
              <a:off x="1030552"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26539;p52">
              <a:extLst>
                <a:ext uri="{FF2B5EF4-FFF2-40B4-BE49-F238E27FC236}">
                  <a16:creationId xmlns:a16="http://schemas.microsoft.com/office/drawing/2014/main" id="{D0029E1D-481D-4220-81D8-266AE220FCF6}"/>
                </a:ext>
              </a:extLst>
            </p:cNvPr>
            <p:cNvSpPr/>
            <p:nvPr/>
          </p:nvSpPr>
          <p:spPr>
            <a:xfrm>
              <a:off x="8201254"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26540;p52">
              <a:extLst>
                <a:ext uri="{FF2B5EF4-FFF2-40B4-BE49-F238E27FC236}">
                  <a16:creationId xmlns:a16="http://schemas.microsoft.com/office/drawing/2014/main" id="{888D22A3-490D-4387-9982-2111B9DE861D}"/>
                </a:ext>
              </a:extLst>
            </p:cNvPr>
            <p:cNvSpPr/>
            <p:nvPr/>
          </p:nvSpPr>
          <p:spPr>
            <a:xfrm>
              <a:off x="8320767"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26541;p52">
              <a:extLst>
                <a:ext uri="{FF2B5EF4-FFF2-40B4-BE49-F238E27FC236}">
                  <a16:creationId xmlns:a16="http://schemas.microsoft.com/office/drawing/2014/main" id="{100664C5-BEA4-4883-B40C-DF3D682648E8}"/>
                </a:ext>
              </a:extLst>
            </p:cNvPr>
            <p:cNvSpPr/>
            <p:nvPr/>
          </p:nvSpPr>
          <p:spPr>
            <a:xfrm>
              <a:off x="8440281"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26542;p52">
              <a:extLst>
                <a:ext uri="{FF2B5EF4-FFF2-40B4-BE49-F238E27FC236}">
                  <a16:creationId xmlns:a16="http://schemas.microsoft.com/office/drawing/2014/main" id="{8F96D148-D0C8-47F0-B43E-A468DB23C891}"/>
                </a:ext>
              </a:extLst>
            </p:cNvPr>
            <p:cNvSpPr/>
            <p:nvPr/>
          </p:nvSpPr>
          <p:spPr>
            <a:xfrm>
              <a:off x="8559794"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26543;p52">
              <a:extLst>
                <a:ext uri="{FF2B5EF4-FFF2-40B4-BE49-F238E27FC236}">
                  <a16:creationId xmlns:a16="http://schemas.microsoft.com/office/drawing/2014/main" id="{05AC7D46-1921-4B4E-8DA8-3F1C18B3654F}"/>
                </a:ext>
              </a:extLst>
            </p:cNvPr>
            <p:cNvSpPr/>
            <p:nvPr/>
          </p:nvSpPr>
          <p:spPr>
            <a:xfrm>
              <a:off x="8679308"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26544;p52">
              <a:extLst>
                <a:ext uri="{FF2B5EF4-FFF2-40B4-BE49-F238E27FC236}">
                  <a16:creationId xmlns:a16="http://schemas.microsoft.com/office/drawing/2014/main" id="{C1ABA0D1-4B01-402D-8D1A-FFD89D5037F2}"/>
                </a:ext>
              </a:extLst>
            </p:cNvPr>
            <p:cNvSpPr/>
            <p:nvPr/>
          </p:nvSpPr>
          <p:spPr>
            <a:xfrm>
              <a:off x="8798821" y="117664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26545;p52">
              <a:extLst>
                <a:ext uri="{FF2B5EF4-FFF2-40B4-BE49-F238E27FC236}">
                  <a16:creationId xmlns:a16="http://schemas.microsoft.com/office/drawing/2014/main" id="{537F68D1-D2C5-4213-812A-B29C3D660FB0}"/>
                </a:ext>
              </a:extLst>
            </p:cNvPr>
            <p:cNvSpPr/>
            <p:nvPr/>
          </p:nvSpPr>
          <p:spPr>
            <a:xfrm>
              <a:off x="313503"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26546;p52">
              <a:extLst>
                <a:ext uri="{FF2B5EF4-FFF2-40B4-BE49-F238E27FC236}">
                  <a16:creationId xmlns:a16="http://schemas.microsoft.com/office/drawing/2014/main" id="{AA800AE3-AFD1-4EF0-B0F5-C9034B2CD5C5}"/>
                </a:ext>
              </a:extLst>
            </p:cNvPr>
            <p:cNvSpPr/>
            <p:nvPr/>
          </p:nvSpPr>
          <p:spPr>
            <a:xfrm>
              <a:off x="433011"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26547;p52">
              <a:extLst>
                <a:ext uri="{FF2B5EF4-FFF2-40B4-BE49-F238E27FC236}">
                  <a16:creationId xmlns:a16="http://schemas.microsoft.com/office/drawing/2014/main" id="{1BAE5FE9-46E9-4CDF-B102-EC6C2B4CFEA2}"/>
                </a:ext>
              </a:extLst>
            </p:cNvPr>
            <p:cNvSpPr/>
            <p:nvPr/>
          </p:nvSpPr>
          <p:spPr>
            <a:xfrm>
              <a:off x="552519"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26548;p52">
              <a:extLst>
                <a:ext uri="{FF2B5EF4-FFF2-40B4-BE49-F238E27FC236}">
                  <a16:creationId xmlns:a16="http://schemas.microsoft.com/office/drawing/2014/main" id="{689FE460-364D-4209-B2C6-285F98EBC04D}"/>
                </a:ext>
              </a:extLst>
            </p:cNvPr>
            <p:cNvSpPr/>
            <p:nvPr/>
          </p:nvSpPr>
          <p:spPr>
            <a:xfrm>
              <a:off x="672027"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26549;p52">
              <a:extLst>
                <a:ext uri="{FF2B5EF4-FFF2-40B4-BE49-F238E27FC236}">
                  <a16:creationId xmlns:a16="http://schemas.microsoft.com/office/drawing/2014/main" id="{192CBC09-46C1-496D-9F05-4BCDB17F6E42}"/>
                </a:ext>
              </a:extLst>
            </p:cNvPr>
            <p:cNvSpPr/>
            <p:nvPr/>
          </p:nvSpPr>
          <p:spPr>
            <a:xfrm>
              <a:off x="791536"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26550;p52">
              <a:extLst>
                <a:ext uri="{FF2B5EF4-FFF2-40B4-BE49-F238E27FC236}">
                  <a16:creationId xmlns:a16="http://schemas.microsoft.com/office/drawing/2014/main" id="{0EA80F6A-9602-4465-BA21-1FD52A9C02A6}"/>
                </a:ext>
              </a:extLst>
            </p:cNvPr>
            <p:cNvSpPr/>
            <p:nvPr/>
          </p:nvSpPr>
          <p:spPr>
            <a:xfrm>
              <a:off x="911044"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26551;p52">
              <a:extLst>
                <a:ext uri="{FF2B5EF4-FFF2-40B4-BE49-F238E27FC236}">
                  <a16:creationId xmlns:a16="http://schemas.microsoft.com/office/drawing/2014/main" id="{412195E1-43AE-4D2A-948F-B8F10F663D8D}"/>
                </a:ext>
              </a:extLst>
            </p:cNvPr>
            <p:cNvSpPr/>
            <p:nvPr/>
          </p:nvSpPr>
          <p:spPr>
            <a:xfrm>
              <a:off x="1030552"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26552;p52">
              <a:extLst>
                <a:ext uri="{FF2B5EF4-FFF2-40B4-BE49-F238E27FC236}">
                  <a16:creationId xmlns:a16="http://schemas.microsoft.com/office/drawing/2014/main" id="{9FB1E41A-B2D8-4CB9-9BD5-DC6AF4D34414}"/>
                </a:ext>
              </a:extLst>
            </p:cNvPr>
            <p:cNvSpPr/>
            <p:nvPr/>
          </p:nvSpPr>
          <p:spPr>
            <a:xfrm>
              <a:off x="8201254"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26553;p52">
              <a:extLst>
                <a:ext uri="{FF2B5EF4-FFF2-40B4-BE49-F238E27FC236}">
                  <a16:creationId xmlns:a16="http://schemas.microsoft.com/office/drawing/2014/main" id="{46D2E656-A1ED-485E-BF29-4E885DCB5260}"/>
                </a:ext>
              </a:extLst>
            </p:cNvPr>
            <p:cNvSpPr/>
            <p:nvPr/>
          </p:nvSpPr>
          <p:spPr>
            <a:xfrm>
              <a:off x="8320767"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26554;p52">
              <a:extLst>
                <a:ext uri="{FF2B5EF4-FFF2-40B4-BE49-F238E27FC236}">
                  <a16:creationId xmlns:a16="http://schemas.microsoft.com/office/drawing/2014/main" id="{FBCEE098-30A7-440A-9C56-118D1D80C4E5}"/>
                </a:ext>
              </a:extLst>
            </p:cNvPr>
            <p:cNvSpPr/>
            <p:nvPr/>
          </p:nvSpPr>
          <p:spPr>
            <a:xfrm>
              <a:off x="8440281"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26555;p52">
              <a:extLst>
                <a:ext uri="{FF2B5EF4-FFF2-40B4-BE49-F238E27FC236}">
                  <a16:creationId xmlns:a16="http://schemas.microsoft.com/office/drawing/2014/main" id="{99C19747-88E6-4251-BA15-020805DA779D}"/>
                </a:ext>
              </a:extLst>
            </p:cNvPr>
            <p:cNvSpPr/>
            <p:nvPr/>
          </p:nvSpPr>
          <p:spPr>
            <a:xfrm>
              <a:off x="8559794"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26556;p52">
              <a:extLst>
                <a:ext uri="{FF2B5EF4-FFF2-40B4-BE49-F238E27FC236}">
                  <a16:creationId xmlns:a16="http://schemas.microsoft.com/office/drawing/2014/main" id="{CA09DF0D-3530-4D03-8811-859C64D8717F}"/>
                </a:ext>
              </a:extLst>
            </p:cNvPr>
            <p:cNvSpPr/>
            <p:nvPr/>
          </p:nvSpPr>
          <p:spPr>
            <a:xfrm>
              <a:off x="8679308"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26557;p52">
              <a:extLst>
                <a:ext uri="{FF2B5EF4-FFF2-40B4-BE49-F238E27FC236}">
                  <a16:creationId xmlns:a16="http://schemas.microsoft.com/office/drawing/2014/main" id="{7138A28B-6E26-4720-BF86-33CE92007D8A}"/>
                </a:ext>
              </a:extLst>
            </p:cNvPr>
            <p:cNvSpPr/>
            <p:nvPr/>
          </p:nvSpPr>
          <p:spPr>
            <a:xfrm>
              <a:off x="8798821" y="128275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26558;p52">
              <a:extLst>
                <a:ext uri="{FF2B5EF4-FFF2-40B4-BE49-F238E27FC236}">
                  <a16:creationId xmlns:a16="http://schemas.microsoft.com/office/drawing/2014/main" id="{69442EB2-DA18-4A41-9E2A-029F8B98A9BA}"/>
                </a:ext>
              </a:extLst>
            </p:cNvPr>
            <p:cNvSpPr/>
            <p:nvPr/>
          </p:nvSpPr>
          <p:spPr>
            <a:xfrm>
              <a:off x="313503"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26559;p52">
              <a:extLst>
                <a:ext uri="{FF2B5EF4-FFF2-40B4-BE49-F238E27FC236}">
                  <a16:creationId xmlns:a16="http://schemas.microsoft.com/office/drawing/2014/main" id="{B08C2657-22DE-4D63-8E53-A1B24A01433E}"/>
                </a:ext>
              </a:extLst>
            </p:cNvPr>
            <p:cNvSpPr/>
            <p:nvPr/>
          </p:nvSpPr>
          <p:spPr>
            <a:xfrm>
              <a:off x="433011"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26560;p52">
              <a:extLst>
                <a:ext uri="{FF2B5EF4-FFF2-40B4-BE49-F238E27FC236}">
                  <a16:creationId xmlns:a16="http://schemas.microsoft.com/office/drawing/2014/main" id="{725FA650-474A-4D73-9369-33E0869E964E}"/>
                </a:ext>
              </a:extLst>
            </p:cNvPr>
            <p:cNvSpPr/>
            <p:nvPr/>
          </p:nvSpPr>
          <p:spPr>
            <a:xfrm>
              <a:off x="552519"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26561;p52">
              <a:extLst>
                <a:ext uri="{FF2B5EF4-FFF2-40B4-BE49-F238E27FC236}">
                  <a16:creationId xmlns:a16="http://schemas.microsoft.com/office/drawing/2014/main" id="{6D641697-E69D-48D8-AAF8-64382509B279}"/>
                </a:ext>
              </a:extLst>
            </p:cNvPr>
            <p:cNvSpPr/>
            <p:nvPr/>
          </p:nvSpPr>
          <p:spPr>
            <a:xfrm>
              <a:off x="672027"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26562;p52">
              <a:extLst>
                <a:ext uri="{FF2B5EF4-FFF2-40B4-BE49-F238E27FC236}">
                  <a16:creationId xmlns:a16="http://schemas.microsoft.com/office/drawing/2014/main" id="{3F104616-001F-4A41-AA02-6F08CB14A1B3}"/>
                </a:ext>
              </a:extLst>
            </p:cNvPr>
            <p:cNvSpPr/>
            <p:nvPr/>
          </p:nvSpPr>
          <p:spPr>
            <a:xfrm>
              <a:off x="791536"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26563;p52">
              <a:extLst>
                <a:ext uri="{FF2B5EF4-FFF2-40B4-BE49-F238E27FC236}">
                  <a16:creationId xmlns:a16="http://schemas.microsoft.com/office/drawing/2014/main" id="{252CD08E-738D-4B94-9F9E-9F045C6E6D2E}"/>
                </a:ext>
              </a:extLst>
            </p:cNvPr>
            <p:cNvSpPr/>
            <p:nvPr/>
          </p:nvSpPr>
          <p:spPr>
            <a:xfrm>
              <a:off x="911044"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26564;p52">
              <a:extLst>
                <a:ext uri="{FF2B5EF4-FFF2-40B4-BE49-F238E27FC236}">
                  <a16:creationId xmlns:a16="http://schemas.microsoft.com/office/drawing/2014/main" id="{0162D955-6EAA-463F-9701-22EA5821B7D9}"/>
                </a:ext>
              </a:extLst>
            </p:cNvPr>
            <p:cNvSpPr/>
            <p:nvPr/>
          </p:nvSpPr>
          <p:spPr>
            <a:xfrm>
              <a:off x="1030552"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26565;p52">
              <a:extLst>
                <a:ext uri="{FF2B5EF4-FFF2-40B4-BE49-F238E27FC236}">
                  <a16:creationId xmlns:a16="http://schemas.microsoft.com/office/drawing/2014/main" id="{2D319BA3-C25F-43AF-9F8F-AB7F23C695A1}"/>
                </a:ext>
              </a:extLst>
            </p:cNvPr>
            <p:cNvSpPr/>
            <p:nvPr/>
          </p:nvSpPr>
          <p:spPr>
            <a:xfrm>
              <a:off x="8201254"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26566;p52">
              <a:extLst>
                <a:ext uri="{FF2B5EF4-FFF2-40B4-BE49-F238E27FC236}">
                  <a16:creationId xmlns:a16="http://schemas.microsoft.com/office/drawing/2014/main" id="{9679D644-617C-4FF5-8427-28B3B6CD329A}"/>
                </a:ext>
              </a:extLst>
            </p:cNvPr>
            <p:cNvSpPr/>
            <p:nvPr/>
          </p:nvSpPr>
          <p:spPr>
            <a:xfrm>
              <a:off x="8320767"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26567;p52">
              <a:extLst>
                <a:ext uri="{FF2B5EF4-FFF2-40B4-BE49-F238E27FC236}">
                  <a16:creationId xmlns:a16="http://schemas.microsoft.com/office/drawing/2014/main" id="{E81F2E16-69FE-4BE6-B5AA-4BD7AD90B7E9}"/>
                </a:ext>
              </a:extLst>
            </p:cNvPr>
            <p:cNvSpPr/>
            <p:nvPr/>
          </p:nvSpPr>
          <p:spPr>
            <a:xfrm>
              <a:off x="8440281"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26568;p52">
              <a:extLst>
                <a:ext uri="{FF2B5EF4-FFF2-40B4-BE49-F238E27FC236}">
                  <a16:creationId xmlns:a16="http://schemas.microsoft.com/office/drawing/2014/main" id="{DAB62314-8F5E-462C-B836-02088B4C2003}"/>
                </a:ext>
              </a:extLst>
            </p:cNvPr>
            <p:cNvSpPr/>
            <p:nvPr/>
          </p:nvSpPr>
          <p:spPr>
            <a:xfrm>
              <a:off x="8559794"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26569;p52">
              <a:extLst>
                <a:ext uri="{FF2B5EF4-FFF2-40B4-BE49-F238E27FC236}">
                  <a16:creationId xmlns:a16="http://schemas.microsoft.com/office/drawing/2014/main" id="{2D62ADED-25EF-4A72-BB35-16232935FD1D}"/>
                </a:ext>
              </a:extLst>
            </p:cNvPr>
            <p:cNvSpPr/>
            <p:nvPr/>
          </p:nvSpPr>
          <p:spPr>
            <a:xfrm>
              <a:off x="8679308"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26570;p52">
              <a:extLst>
                <a:ext uri="{FF2B5EF4-FFF2-40B4-BE49-F238E27FC236}">
                  <a16:creationId xmlns:a16="http://schemas.microsoft.com/office/drawing/2014/main" id="{D7A9E960-DCA7-422D-AE84-37B801C84F1D}"/>
                </a:ext>
              </a:extLst>
            </p:cNvPr>
            <p:cNvSpPr/>
            <p:nvPr/>
          </p:nvSpPr>
          <p:spPr>
            <a:xfrm>
              <a:off x="8798821" y="138885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26571;p52">
              <a:extLst>
                <a:ext uri="{FF2B5EF4-FFF2-40B4-BE49-F238E27FC236}">
                  <a16:creationId xmlns:a16="http://schemas.microsoft.com/office/drawing/2014/main" id="{5E248666-5A83-4ADC-9A86-B8C43492DADB}"/>
                </a:ext>
              </a:extLst>
            </p:cNvPr>
            <p:cNvSpPr/>
            <p:nvPr/>
          </p:nvSpPr>
          <p:spPr>
            <a:xfrm>
              <a:off x="313503"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26572;p52">
              <a:extLst>
                <a:ext uri="{FF2B5EF4-FFF2-40B4-BE49-F238E27FC236}">
                  <a16:creationId xmlns:a16="http://schemas.microsoft.com/office/drawing/2014/main" id="{D7CD7C41-553A-45EC-ACC5-464CCCDD9671}"/>
                </a:ext>
              </a:extLst>
            </p:cNvPr>
            <p:cNvSpPr/>
            <p:nvPr/>
          </p:nvSpPr>
          <p:spPr>
            <a:xfrm>
              <a:off x="433011"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26573;p52">
              <a:extLst>
                <a:ext uri="{FF2B5EF4-FFF2-40B4-BE49-F238E27FC236}">
                  <a16:creationId xmlns:a16="http://schemas.microsoft.com/office/drawing/2014/main" id="{CA88075C-A555-4C60-A73A-F3010A14912C}"/>
                </a:ext>
              </a:extLst>
            </p:cNvPr>
            <p:cNvSpPr/>
            <p:nvPr/>
          </p:nvSpPr>
          <p:spPr>
            <a:xfrm>
              <a:off x="552519"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26574;p52">
              <a:extLst>
                <a:ext uri="{FF2B5EF4-FFF2-40B4-BE49-F238E27FC236}">
                  <a16:creationId xmlns:a16="http://schemas.microsoft.com/office/drawing/2014/main" id="{D637CD7D-BA0A-40D2-ABB9-EE12594CFE0D}"/>
                </a:ext>
              </a:extLst>
            </p:cNvPr>
            <p:cNvSpPr/>
            <p:nvPr/>
          </p:nvSpPr>
          <p:spPr>
            <a:xfrm>
              <a:off x="672027"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26575;p52">
              <a:extLst>
                <a:ext uri="{FF2B5EF4-FFF2-40B4-BE49-F238E27FC236}">
                  <a16:creationId xmlns:a16="http://schemas.microsoft.com/office/drawing/2014/main" id="{7D8B8EB7-5423-4671-8AE1-7D1CF54BC875}"/>
                </a:ext>
              </a:extLst>
            </p:cNvPr>
            <p:cNvSpPr/>
            <p:nvPr/>
          </p:nvSpPr>
          <p:spPr>
            <a:xfrm>
              <a:off x="791536"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26576;p52">
              <a:extLst>
                <a:ext uri="{FF2B5EF4-FFF2-40B4-BE49-F238E27FC236}">
                  <a16:creationId xmlns:a16="http://schemas.microsoft.com/office/drawing/2014/main" id="{3D874B1A-438C-449E-A760-25294BF99340}"/>
                </a:ext>
              </a:extLst>
            </p:cNvPr>
            <p:cNvSpPr/>
            <p:nvPr/>
          </p:nvSpPr>
          <p:spPr>
            <a:xfrm>
              <a:off x="911044"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26577;p52">
              <a:extLst>
                <a:ext uri="{FF2B5EF4-FFF2-40B4-BE49-F238E27FC236}">
                  <a16:creationId xmlns:a16="http://schemas.microsoft.com/office/drawing/2014/main" id="{B1B280DB-9C78-4B2A-830F-5C180B130F7B}"/>
                </a:ext>
              </a:extLst>
            </p:cNvPr>
            <p:cNvSpPr/>
            <p:nvPr/>
          </p:nvSpPr>
          <p:spPr>
            <a:xfrm>
              <a:off x="1030552"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26578;p52">
              <a:extLst>
                <a:ext uri="{FF2B5EF4-FFF2-40B4-BE49-F238E27FC236}">
                  <a16:creationId xmlns:a16="http://schemas.microsoft.com/office/drawing/2014/main" id="{4EC36078-CE27-43D9-ABE3-8548C455665C}"/>
                </a:ext>
              </a:extLst>
            </p:cNvPr>
            <p:cNvSpPr/>
            <p:nvPr/>
          </p:nvSpPr>
          <p:spPr>
            <a:xfrm>
              <a:off x="8201254"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26579;p52">
              <a:extLst>
                <a:ext uri="{FF2B5EF4-FFF2-40B4-BE49-F238E27FC236}">
                  <a16:creationId xmlns:a16="http://schemas.microsoft.com/office/drawing/2014/main" id="{6E8DB031-CADF-4FB8-B584-91519F93762A}"/>
                </a:ext>
              </a:extLst>
            </p:cNvPr>
            <p:cNvSpPr/>
            <p:nvPr/>
          </p:nvSpPr>
          <p:spPr>
            <a:xfrm>
              <a:off x="8320767"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26580;p52">
              <a:extLst>
                <a:ext uri="{FF2B5EF4-FFF2-40B4-BE49-F238E27FC236}">
                  <a16:creationId xmlns:a16="http://schemas.microsoft.com/office/drawing/2014/main" id="{C3BEE531-BA8D-4D47-902F-007B98E49B82}"/>
                </a:ext>
              </a:extLst>
            </p:cNvPr>
            <p:cNvSpPr/>
            <p:nvPr/>
          </p:nvSpPr>
          <p:spPr>
            <a:xfrm>
              <a:off x="8440281"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26581;p52">
              <a:extLst>
                <a:ext uri="{FF2B5EF4-FFF2-40B4-BE49-F238E27FC236}">
                  <a16:creationId xmlns:a16="http://schemas.microsoft.com/office/drawing/2014/main" id="{179CC51E-8513-44B5-A809-6011824DBD82}"/>
                </a:ext>
              </a:extLst>
            </p:cNvPr>
            <p:cNvSpPr/>
            <p:nvPr/>
          </p:nvSpPr>
          <p:spPr>
            <a:xfrm>
              <a:off x="8559794"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26582;p52">
              <a:extLst>
                <a:ext uri="{FF2B5EF4-FFF2-40B4-BE49-F238E27FC236}">
                  <a16:creationId xmlns:a16="http://schemas.microsoft.com/office/drawing/2014/main" id="{2CA87B47-AA26-4F8F-83F3-F52AC949D224}"/>
                </a:ext>
              </a:extLst>
            </p:cNvPr>
            <p:cNvSpPr/>
            <p:nvPr/>
          </p:nvSpPr>
          <p:spPr>
            <a:xfrm>
              <a:off x="8679308"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26583;p52">
              <a:extLst>
                <a:ext uri="{FF2B5EF4-FFF2-40B4-BE49-F238E27FC236}">
                  <a16:creationId xmlns:a16="http://schemas.microsoft.com/office/drawing/2014/main" id="{68B9A51B-324E-4575-BDE5-6325B8C8A0FE}"/>
                </a:ext>
              </a:extLst>
            </p:cNvPr>
            <p:cNvSpPr/>
            <p:nvPr/>
          </p:nvSpPr>
          <p:spPr>
            <a:xfrm>
              <a:off x="8798821" y="149496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26584;p52">
              <a:extLst>
                <a:ext uri="{FF2B5EF4-FFF2-40B4-BE49-F238E27FC236}">
                  <a16:creationId xmlns:a16="http://schemas.microsoft.com/office/drawing/2014/main" id="{00992CFD-DF06-4831-A176-5F41482F99C5}"/>
                </a:ext>
              </a:extLst>
            </p:cNvPr>
            <p:cNvSpPr/>
            <p:nvPr/>
          </p:nvSpPr>
          <p:spPr>
            <a:xfrm>
              <a:off x="313503"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26585;p52">
              <a:extLst>
                <a:ext uri="{FF2B5EF4-FFF2-40B4-BE49-F238E27FC236}">
                  <a16:creationId xmlns:a16="http://schemas.microsoft.com/office/drawing/2014/main" id="{1A8CB45C-8429-4F57-B6F8-703570E07A5D}"/>
                </a:ext>
              </a:extLst>
            </p:cNvPr>
            <p:cNvSpPr/>
            <p:nvPr/>
          </p:nvSpPr>
          <p:spPr>
            <a:xfrm>
              <a:off x="433011"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26586;p52">
              <a:extLst>
                <a:ext uri="{FF2B5EF4-FFF2-40B4-BE49-F238E27FC236}">
                  <a16:creationId xmlns:a16="http://schemas.microsoft.com/office/drawing/2014/main" id="{F5F82D48-A447-4AA5-824B-ACEF5FB8F83F}"/>
                </a:ext>
              </a:extLst>
            </p:cNvPr>
            <p:cNvSpPr/>
            <p:nvPr/>
          </p:nvSpPr>
          <p:spPr>
            <a:xfrm>
              <a:off x="552519"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26587;p52">
              <a:extLst>
                <a:ext uri="{FF2B5EF4-FFF2-40B4-BE49-F238E27FC236}">
                  <a16:creationId xmlns:a16="http://schemas.microsoft.com/office/drawing/2014/main" id="{14904182-57B8-4A8C-89EE-5D784BC5CF9D}"/>
                </a:ext>
              </a:extLst>
            </p:cNvPr>
            <p:cNvSpPr/>
            <p:nvPr/>
          </p:nvSpPr>
          <p:spPr>
            <a:xfrm>
              <a:off x="672027"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26588;p52">
              <a:extLst>
                <a:ext uri="{FF2B5EF4-FFF2-40B4-BE49-F238E27FC236}">
                  <a16:creationId xmlns:a16="http://schemas.microsoft.com/office/drawing/2014/main" id="{FFFD4E15-63BC-41B8-AC25-A3D4D18AD4DE}"/>
                </a:ext>
              </a:extLst>
            </p:cNvPr>
            <p:cNvSpPr/>
            <p:nvPr/>
          </p:nvSpPr>
          <p:spPr>
            <a:xfrm>
              <a:off x="791536"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26589;p52">
              <a:extLst>
                <a:ext uri="{FF2B5EF4-FFF2-40B4-BE49-F238E27FC236}">
                  <a16:creationId xmlns:a16="http://schemas.microsoft.com/office/drawing/2014/main" id="{FEF71979-3DA1-4206-A97F-B417448B6EBC}"/>
                </a:ext>
              </a:extLst>
            </p:cNvPr>
            <p:cNvSpPr/>
            <p:nvPr/>
          </p:nvSpPr>
          <p:spPr>
            <a:xfrm>
              <a:off x="911044"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26590;p52">
              <a:extLst>
                <a:ext uri="{FF2B5EF4-FFF2-40B4-BE49-F238E27FC236}">
                  <a16:creationId xmlns:a16="http://schemas.microsoft.com/office/drawing/2014/main" id="{F7E575DB-1573-4CDB-958C-836044489BD2}"/>
                </a:ext>
              </a:extLst>
            </p:cNvPr>
            <p:cNvSpPr/>
            <p:nvPr/>
          </p:nvSpPr>
          <p:spPr>
            <a:xfrm>
              <a:off x="1030552"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26591;p52">
              <a:extLst>
                <a:ext uri="{FF2B5EF4-FFF2-40B4-BE49-F238E27FC236}">
                  <a16:creationId xmlns:a16="http://schemas.microsoft.com/office/drawing/2014/main" id="{13376F61-2BD1-431F-A5B3-6EE4095D7998}"/>
                </a:ext>
              </a:extLst>
            </p:cNvPr>
            <p:cNvSpPr/>
            <p:nvPr/>
          </p:nvSpPr>
          <p:spPr>
            <a:xfrm>
              <a:off x="8201254"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26592;p52">
              <a:extLst>
                <a:ext uri="{FF2B5EF4-FFF2-40B4-BE49-F238E27FC236}">
                  <a16:creationId xmlns:a16="http://schemas.microsoft.com/office/drawing/2014/main" id="{70881C30-52B9-4246-862C-963504311459}"/>
                </a:ext>
              </a:extLst>
            </p:cNvPr>
            <p:cNvSpPr/>
            <p:nvPr/>
          </p:nvSpPr>
          <p:spPr>
            <a:xfrm>
              <a:off x="8320767"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26593;p52">
              <a:extLst>
                <a:ext uri="{FF2B5EF4-FFF2-40B4-BE49-F238E27FC236}">
                  <a16:creationId xmlns:a16="http://schemas.microsoft.com/office/drawing/2014/main" id="{99360B20-CDFA-4CA1-BDD7-1A30B71784B6}"/>
                </a:ext>
              </a:extLst>
            </p:cNvPr>
            <p:cNvSpPr/>
            <p:nvPr/>
          </p:nvSpPr>
          <p:spPr>
            <a:xfrm>
              <a:off x="8440281"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26594;p52">
              <a:extLst>
                <a:ext uri="{FF2B5EF4-FFF2-40B4-BE49-F238E27FC236}">
                  <a16:creationId xmlns:a16="http://schemas.microsoft.com/office/drawing/2014/main" id="{43A26F2B-756C-47B7-AE9F-73B4F3311FA4}"/>
                </a:ext>
              </a:extLst>
            </p:cNvPr>
            <p:cNvSpPr/>
            <p:nvPr/>
          </p:nvSpPr>
          <p:spPr>
            <a:xfrm>
              <a:off x="8559794"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26595;p52">
              <a:extLst>
                <a:ext uri="{FF2B5EF4-FFF2-40B4-BE49-F238E27FC236}">
                  <a16:creationId xmlns:a16="http://schemas.microsoft.com/office/drawing/2014/main" id="{C794E894-22CE-4AC9-A299-4BE0751ED49E}"/>
                </a:ext>
              </a:extLst>
            </p:cNvPr>
            <p:cNvSpPr/>
            <p:nvPr/>
          </p:nvSpPr>
          <p:spPr>
            <a:xfrm>
              <a:off x="8679308"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26596;p52">
              <a:extLst>
                <a:ext uri="{FF2B5EF4-FFF2-40B4-BE49-F238E27FC236}">
                  <a16:creationId xmlns:a16="http://schemas.microsoft.com/office/drawing/2014/main" id="{698DD3CA-9A2F-49F3-A50C-F5E200731E80}"/>
                </a:ext>
              </a:extLst>
            </p:cNvPr>
            <p:cNvSpPr/>
            <p:nvPr/>
          </p:nvSpPr>
          <p:spPr>
            <a:xfrm>
              <a:off x="8798821" y="160107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26597;p52">
              <a:extLst>
                <a:ext uri="{FF2B5EF4-FFF2-40B4-BE49-F238E27FC236}">
                  <a16:creationId xmlns:a16="http://schemas.microsoft.com/office/drawing/2014/main" id="{C32401C4-4F0E-4D6A-9AF3-4A26B2DA6A22}"/>
                </a:ext>
              </a:extLst>
            </p:cNvPr>
            <p:cNvSpPr/>
            <p:nvPr/>
          </p:nvSpPr>
          <p:spPr>
            <a:xfrm>
              <a:off x="313503"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26598;p52">
              <a:extLst>
                <a:ext uri="{FF2B5EF4-FFF2-40B4-BE49-F238E27FC236}">
                  <a16:creationId xmlns:a16="http://schemas.microsoft.com/office/drawing/2014/main" id="{63D04FFB-6317-45B7-A09F-96CB462F0068}"/>
                </a:ext>
              </a:extLst>
            </p:cNvPr>
            <p:cNvSpPr/>
            <p:nvPr/>
          </p:nvSpPr>
          <p:spPr>
            <a:xfrm>
              <a:off x="433011"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26599;p52">
              <a:extLst>
                <a:ext uri="{FF2B5EF4-FFF2-40B4-BE49-F238E27FC236}">
                  <a16:creationId xmlns:a16="http://schemas.microsoft.com/office/drawing/2014/main" id="{48033803-D597-4857-9B0B-99AE2B6FA795}"/>
                </a:ext>
              </a:extLst>
            </p:cNvPr>
            <p:cNvSpPr/>
            <p:nvPr/>
          </p:nvSpPr>
          <p:spPr>
            <a:xfrm>
              <a:off x="552519"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26600;p52">
              <a:extLst>
                <a:ext uri="{FF2B5EF4-FFF2-40B4-BE49-F238E27FC236}">
                  <a16:creationId xmlns:a16="http://schemas.microsoft.com/office/drawing/2014/main" id="{0589B006-F414-4CF1-B14B-1477C5328C2F}"/>
                </a:ext>
              </a:extLst>
            </p:cNvPr>
            <p:cNvSpPr/>
            <p:nvPr/>
          </p:nvSpPr>
          <p:spPr>
            <a:xfrm>
              <a:off x="672027"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26601;p52">
              <a:extLst>
                <a:ext uri="{FF2B5EF4-FFF2-40B4-BE49-F238E27FC236}">
                  <a16:creationId xmlns:a16="http://schemas.microsoft.com/office/drawing/2014/main" id="{9AF2199F-029C-48E7-84BA-C00D8A8B1B06}"/>
                </a:ext>
              </a:extLst>
            </p:cNvPr>
            <p:cNvSpPr/>
            <p:nvPr/>
          </p:nvSpPr>
          <p:spPr>
            <a:xfrm>
              <a:off x="791536"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26602;p52">
              <a:extLst>
                <a:ext uri="{FF2B5EF4-FFF2-40B4-BE49-F238E27FC236}">
                  <a16:creationId xmlns:a16="http://schemas.microsoft.com/office/drawing/2014/main" id="{5DC08624-2EAE-4ACE-9276-4E30DC7D21E4}"/>
                </a:ext>
              </a:extLst>
            </p:cNvPr>
            <p:cNvSpPr/>
            <p:nvPr/>
          </p:nvSpPr>
          <p:spPr>
            <a:xfrm>
              <a:off x="911044"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26603;p52">
              <a:extLst>
                <a:ext uri="{FF2B5EF4-FFF2-40B4-BE49-F238E27FC236}">
                  <a16:creationId xmlns:a16="http://schemas.microsoft.com/office/drawing/2014/main" id="{B39B8337-929D-4CAA-9FB9-7CCF27EB277C}"/>
                </a:ext>
              </a:extLst>
            </p:cNvPr>
            <p:cNvSpPr/>
            <p:nvPr/>
          </p:nvSpPr>
          <p:spPr>
            <a:xfrm>
              <a:off x="1030552"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26604;p52">
              <a:extLst>
                <a:ext uri="{FF2B5EF4-FFF2-40B4-BE49-F238E27FC236}">
                  <a16:creationId xmlns:a16="http://schemas.microsoft.com/office/drawing/2014/main" id="{BC2D22F6-971B-49A5-B792-4FAA7325328B}"/>
                </a:ext>
              </a:extLst>
            </p:cNvPr>
            <p:cNvSpPr/>
            <p:nvPr/>
          </p:nvSpPr>
          <p:spPr>
            <a:xfrm>
              <a:off x="8201254"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26605;p52">
              <a:extLst>
                <a:ext uri="{FF2B5EF4-FFF2-40B4-BE49-F238E27FC236}">
                  <a16:creationId xmlns:a16="http://schemas.microsoft.com/office/drawing/2014/main" id="{BEF23EB7-69DF-4074-8781-63BD34D07560}"/>
                </a:ext>
              </a:extLst>
            </p:cNvPr>
            <p:cNvSpPr/>
            <p:nvPr/>
          </p:nvSpPr>
          <p:spPr>
            <a:xfrm>
              <a:off x="8320767"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26606;p52">
              <a:extLst>
                <a:ext uri="{FF2B5EF4-FFF2-40B4-BE49-F238E27FC236}">
                  <a16:creationId xmlns:a16="http://schemas.microsoft.com/office/drawing/2014/main" id="{86793131-D432-44C6-AFE8-8DDC71E7B850}"/>
                </a:ext>
              </a:extLst>
            </p:cNvPr>
            <p:cNvSpPr/>
            <p:nvPr/>
          </p:nvSpPr>
          <p:spPr>
            <a:xfrm>
              <a:off x="8440281"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26607;p52">
              <a:extLst>
                <a:ext uri="{FF2B5EF4-FFF2-40B4-BE49-F238E27FC236}">
                  <a16:creationId xmlns:a16="http://schemas.microsoft.com/office/drawing/2014/main" id="{C033411B-D794-4CE3-BC83-2F18C94B9F89}"/>
                </a:ext>
              </a:extLst>
            </p:cNvPr>
            <p:cNvSpPr/>
            <p:nvPr/>
          </p:nvSpPr>
          <p:spPr>
            <a:xfrm>
              <a:off x="8559794"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26608;p52">
              <a:extLst>
                <a:ext uri="{FF2B5EF4-FFF2-40B4-BE49-F238E27FC236}">
                  <a16:creationId xmlns:a16="http://schemas.microsoft.com/office/drawing/2014/main" id="{C32E9A07-045C-4A27-B2FC-DEF8EFFE48C9}"/>
                </a:ext>
              </a:extLst>
            </p:cNvPr>
            <p:cNvSpPr/>
            <p:nvPr/>
          </p:nvSpPr>
          <p:spPr>
            <a:xfrm>
              <a:off x="8679308"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26609;p52">
              <a:extLst>
                <a:ext uri="{FF2B5EF4-FFF2-40B4-BE49-F238E27FC236}">
                  <a16:creationId xmlns:a16="http://schemas.microsoft.com/office/drawing/2014/main" id="{2AB32CF7-61B6-43A8-A5FC-B35CBC682A9F}"/>
                </a:ext>
              </a:extLst>
            </p:cNvPr>
            <p:cNvSpPr/>
            <p:nvPr/>
          </p:nvSpPr>
          <p:spPr>
            <a:xfrm>
              <a:off x="8798821" y="170717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26610;p52">
              <a:extLst>
                <a:ext uri="{FF2B5EF4-FFF2-40B4-BE49-F238E27FC236}">
                  <a16:creationId xmlns:a16="http://schemas.microsoft.com/office/drawing/2014/main" id="{7D34ADAF-FD46-420C-9CB6-DE1457A444E9}"/>
                </a:ext>
              </a:extLst>
            </p:cNvPr>
            <p:cNvSpPr/>
            <p:nvPr/>
          </p:nvSpPr>
          <p:spPr>
            <a:xfrm>
              <a:off x="313503"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26611;p52">
              <a:extLst>
                <a:ext uri="{FF2B5EF4-FFF2-40B4-BE49-F238E27FC236}">
                  <a16:creationId xmlns:a16="http://schemas.microsoft.com/office/drawing/2014/main" id="{58C960CB-97A5-4081-85D9-9D5F99D068EE}"/>
                </a:ext>
              </a:extLst>
            </p:cNvPr>
            <p:cNvSpPr/>
            <p:nvPr/>
          </p:nvSpPr>
          <p:spPr>
            <a:xfrm>
              <a:off x="433011"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26612;p52">
              <a:extLst>
                <a:ext uri="{FF2B5EF4-FFF2-40B4-BE49-F238E27FC236}">
                  <a16:creationId xmlns:a16="http://schemas.microsoft.com/office/drawing/2014/main" id="{06DE7B60-2EF2-4D2F-9B9F-567B04B252BD}"/>
                </a:ext>
              </a:extLst>
            </p:cNvPr>
            <p:cNvSpPr/>
            <p:nvPr/>
          </p:nvSpPr>
          <p:spPr>
            <a:xfrm>
              <a:off x="552519"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26613;p52">
              <a:extLst>
                <a:ext uri="{FF2B5EF4-FFF2-40B4-BE49-F238E27FC236}">
                  <a16:creationId xmlns:a16="http://schemas.microsoft.com/office/drawing/2014/main" id="{25530F35-A882-4A85-A215-7E1BC2FF0A80}"/>
                </a:ext>
              </a:extLst>
            </p:cNvPr>
            <p:cNvSpPr/>
            <p:nvPr/>
          </p:nvSpPr>
          <p:spPr>
            <a:xfrm>
              <a:off x="672027"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26614;p52">
              <a:extLst>
                <a:ext uri="{FF2B5EF4-FFF2-40B4-BE49-F238E27FC236}">
                  <a16:creationId xmlns:a16="http://schemas.microsoft.com/office/drawing/2014/main" id="{CE545708-44F9-470A-AFCF-D0BE63D63F1A}"/>
                </a:ext>
              </a:extLst>
            </p:cNvPr>
            <p:cNvSpPr/>
            <p:nvPr/>
          </p:nvSpPr>
          <p:spPr>
            <a:xfrm>
              <a:off x="791536"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26615;p52">
              <a:extLst>
                <a:ext uri="{FF2B5EF4-FFF2-40B4-BE49-F238E27FC236}">
                  <a16:creationId xmlns:a16="http://schemas.microsoft.com/office/drawing/2014/main" id="{822F2865-912D-48E4-B0D8-F6B7AB2E375B}"/>
                </a:ext>
              </a:extLst>
            </p:cNvPr>
            <p:cNvSpPr/>
            <p:nvPr/>
          </p:nvSpPr>
          <p:spPr>
            <a:xfrm>
              <a:off x="911044"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26616;p52">
              <a:extLst>
                <a:ext uri="{FF2B5EF4-FFF2-40B4-BE49-F238E27FC236}">
                  <a16:creationId xmlns:a16="http://schemas.microsoft.com/office/drawing/2014/main" id="{ED283960-C8D1-4EBB-B72D-324192114F3D}"/>
                </a:ext>
              </a:extLst>
            </p:cNvPr>
            <p:cNvSpPr/>
            <p:nvPr/>
          </p:nvSpPr>
          <p:spPr>
            <a:xfrm>
              <a:off x="1030552"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26617;p52">
              <a:extLst>
                <a:ext uri="{FF2B5EF4-FFF2-40B4-BE49-F238E27FC236}">
                  <a16:creationId xmlns:a16="http://schemas.microsoft.com/office/drawing/2014/main" id="{588780A2-C0FE-48A8-89A8-55967B6992D3}"/>
                </a:ext>
              </a:extLst>
            </p:cNvPr>
            <p:cNvSpPr/>
            <p:nvPr/>
          </p:nvSpPr>
          <p:spPr>
            <a:xfrm>
              <a:off x="8201254"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26618;p52">
              <a:extLst>
                <a:ext uri="{FF2B5EF4-FFF2-40B4-BE49-F238E27FC236}">
                  <a16:creationId xmlns:a16="http://schemas.microsoft.com/office/drawing/2014/main" id="{C950B7D4-6E93-4D06-8765-B9097B15C545}"/>
                </a:ext>
              </a:extLst>
            </p:cNvPr>
            <p:cNvSpPr/>
            <p:nvPr/>
          </p:nvSpPr>
          <p:spPr>
            <a:xfrm>
              <a:off x="8320767"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26619;p52">
              <a:extLst>
                <a:ext uri="{FF2B5EF4-FFF2-40B4-BE49-F238E27FC236}">
                  <a16:creationId xmlns:a16="http://schemas.microsoft.com/office/drawing/2014/main" id="{F2043712-0148-4D0C-ACC4-9B5FD3657939}"/>
                </a:ext>
              </a:extLst>
            </p:cNvPr>
            <p:cNvSpPr/>
            <p:nvPr/>
          </p:nvSpPr>
          <p:spPr>
            <a:xfrm>
              <a:off x="8440281"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26620;p52">
              <a:extLst>
                <a:ext uri="{FF2B5EF4-FFF2-40B4-BE49-F238E27FC236}">
                  <a16:creationId xmlns:a16="http://schemas.microsoft.com/office/drawing/2014/main" id="{5A18F51A-F394-4A94-A111-2B1F7F1AEA2A}"/>
                </a:ext>
              </a:extLst>
            </p:cNvPr>
            <p:cNvSpPr/>
            <p:nvPr/>
          </p:nvSpPr>
          <p:spPr>
            <a:xfrm>
              <a:off x="8559794"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26621;p52">
              <a:extLst>
                <a:ext uri="{FF2B5EF4-FFF2-40B4-BE49-F238E27FC236}">
                  <a16:creationId xmlns:a16="http://schemas.microsoft.com/office/drawing/2014/main" id="{F480E99A-33A5-471D-BD10-1238407972E9}"/>
                </a:ext>
              </a:extLst>
            </p:cNvPr>
            <p:cNvSpPr/>
            <p:nvPr/>
          </p:nvSpPr>
          <p:spPr>
            <a:xfrm>
              <a:off x="8679308"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26622;p52">
              <a:extLst>
                <a:ext uri="{FF2B5EF4-FFF2-40B4-BE49-F238E27FC236}">
                  <a16:creationId xmlns:a16="http://schemas.microsoft.com/office/drawing/2014/main" id="{659BCBDF-7D0D-41F2-82BA-378D1859777A}"/>
                </a:ext>
              </a:extLst>
            </p:cNvPr>
            <p:cNvSpPr/>
            <p:nvPr/>
          </p:nvSpPr>
          <p:spPr>
            <a:xfrm>
              <a:off x="8798821" y="181328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26623;p52">
              <a:extLst>
                <a:ext uri="{FF2B5EF4-FFF2-40B4-BE49-F238E27FC236}">
                  <a16:creationId xmlns:a16="http://schemas.microsoft.com/office/drawing/2014/main" id="{FA653797-D462-4723-9992-AC01D6D8697D}"/>
                </a:ext>
              </a:extLst>
            </p:cNvPr>
            <p:cNvSpPr/>
            <p:nvPr/>
          </p:nvSpPr>
          <p:spPr>
            <a:xfrm>
              <a:off x="313503"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26624;p52">
              <a:extLst>
                <a:ext uri="{FF2B5EF4-FFF2-40B4-BE49-F238E27FC236}">
                  <a16:creationId xmlns:a16="http://schemas.microsoft.com/office/drawing/2014/main" id="{9F874C1B-FBD7-4EEA-8232-4DAB66187714}"/>
                </a:ext>
              </a:extLst>
            </p:cNvPr>
            <p:cNvSpPr/>
            <p:nvPr/>
          </p:nvSpPr>
          <p:spPr>
            <a:xfrm>
              <a:off x="433011"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26625;p52">
              <a:extLst>
                <a:ext uri="{FF2B5EF4-FFF2-40B4-BE49-F238E27FC236}">
                  <a16:creationId xmlns:a16="http://schemas.microsoft.com/office/drawing/2014/main" id="{EB2879AA-F877-41DF-A06C-612AF08C732D}"/>
                </a:ext>
              </a:extLst>
            </p:cNvPr>
            <p:cNvSpPr/>
            <p:nvPr/>
          </p:nvSpPr>
          <p:spPr>
            <a:xfrm>
              <a:off x="552519"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26626;p52">
              <a:extLst>
                <a:ext uri="{FF2B5EF4-FFF2-40B4-BE49-F238E27FC236}">
                  <a16:creationId xmlns:a16="http://schemas.microsoft.com/office/drawing/2014/main" id="{9B8058C2-7D34-4B08-9A3A-76A4D6EB7906}"/>
                </a:ext>
              </a:extLst>
            </p:cNvPr>
            <p:cNvSpPr/>
            <p:nvPr/>
          </p:nvSpPr>
          <p:spPr>
            <a:xfrm>
              <a:off x="672027"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26627;p52">
              <a:extLst>
                <a:ext uri="{FF2B5EF4-FFF2-40B4-BE49-F238E27FC236}">
                  <a16:creationId xmlns:a16="http://schemas.microsoft.com/office/drawing/2014/main" id="{EF822405-68B9-4B5D-BEF2-E36E9FB99439}"/>
                </a:ext>
              </a:extLst>
            </p:cNvPr>
            <p:cNvSpPr/>
            <p:nvPr/>
          </p:nvSpPr>
          <p:spPr>
            <a:xfrm>
              <a:off x="791536"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26628;p52">
              <a:extLst>
                <a:ext uri="{FF2B5EF4-FFF2-40B4-BE49-F238E27FC236}">
                  <a16:creationId xmlns:a16="http://schemas.microsoft.com/office/drawing/2014/main" id="{D2BD720F-C644-48B8-A865-214075170DC2}"/>
                </a:ext>
              </a:extLst>
            </p:cNvPr>
            <p:cNvSpPr/>
            <p:nvPr/>
          </p:nvSpPr>
          <p:spPr>
            <a:xfrm>
              <a:off x="911044"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26629;p52">
              <a:extLst>
                <a:ext uri="{FF2B5EF4-FFF2-40B4-BE49-F238E27FC236}">
                  <a16:creationId xmlns:a16="http://schemas.microsoft.com/office/drawing/2014/main" id="{ED8DDE5D-1BEB-4E82-A53A-A9436530A5E7}"/>
                </a:ext>
              </a:extLst>
            </p:cNvPr>
            <p:cNvSpPr/>
            <p:nvPr/>
          </p:nvSpPr>
          <p:spPr>
            <a:xfrm>
              <a:off x="1030552"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26630;p52">
              <a:extLst>
                <a:ext uri="{FF2B5EF4-FFF2-40B4-BE49-F238E27FC236}">
                  <a16:creationId xmlns:a16="http://schemas.microsoft.com/office/drawing/2014/main" id="{BA8A91F6-32FD-4ABD-BC9D-20706228EA4F}"/>
                </a:ext>
              </a:extLst>
            </p:cNvPr>
            <p:cNvSpPr/>
            <p:nvPr/>
          </p:nvSpPr>
          <p:spPr>
            <a:xfrm>
              <a:off x="8201254"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26631;p52">
              <a:extLst>
                <a:ext uri="{FF2B5EF4-FFF2-40B4-BE49-F238E27FC236}">
                  <a16:creationId xmlns:a16="http://schemas.microsoft.com/office/drawing/2014/main" id="{E1716137-C449-4C1D-8AE8-FB1624B6B3FC}"/>
                </a:ext>
              </a:extLst>
            </p:cNvPr>
            <p:cNvSpPr/>
            <p:nvPr/>
          </p:nvSpPr>
          <p:spPr>
            <a:xfrm>
              <a:off x="8320767"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26632;p52">
              <a:extLst>
                <a:ext uri="{FF2B5EF4-FFF2-40B4-BE49-F238E27FC236}">
                  <a16:creationId xmlns:a16="http://schemas.microsoft.com/office/drawing/2014/main" id="{D3CCB43D-05B8-4954-AAA6-75A561D750F9}"/>
                </a:ext>
              </a:extLst>
            </p:cNvPr>
            <p:cNvSpPr/>
            <p:nvPr/>
          </p:nvSpPr>
          <p:spPr>
            <a:xfrm>
              <a:off x="8440281"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26633;p52">
              <a:extLst>
                <a:ext uri="{FF2B5EF4-FFF2-40B4-BE49-F238E27FC236}">
                  <a16:creationId xmlns:a16="http://schemas.microsoft.com/office/drawing/2014/main" id="{3F8AD02B-0037-47E4-A304-9A07256490F6}"/>
                </a:ext>
              </a:extLst>
            </p:cNvPr>
            <p:cNvSpPr/>
            <p:nvPr/>
          </p:nvSpPr>
          <p:spPr>
            <a:xfrm>
              <a:off x="8559794"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26634;p52">
              <a:extLst>
                <a:ext uri="{FF2B5EF4-FFF2-40B4-BE49-F238E27FC236}">
                  <a16:creationId xmlns:a16="http://schemas.microsoft.com/office/drawing/2014/main" id="{FD8422C8-8F65-4C75-8E98-F65BC33AA5FC}"/>
                </a:ext>
              </a:extLst>
            </p:cNvPr>
            <p:cNvSpPr/>
            <p:nvPr/>
          </p:nvSpPr>
          <p:spPr>
            <a:xfrm>
              <a:off x="8679308"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26635;p52">
              <a:extLst>
                <a:ext uri="{FF2B5EF4-FFF2-40B4-BE49-F238E27FC236}">
                  <a16:creationId xmlns:a16="http://schemas.microsoft.com/office/drawing/2014/main" id="{EC2C90E6-5CC1-4E11-8351-738ABCCEC4D8}"/>
                </a:ext>
              </a:extLst>
            </p:cNvPr>
            <p:cNvSpPr/>
            <p:nvPr/>
          </p:nvSpPr>
          <p:spPr>
            <a:xfrm>
              <a:off x="8798821" y="191939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26636;p52">
              <a:extLst>
                <a:ext uri="{FF2B5EF4-FFF2-40B4-BE49-F238E27FC236}">
                  <a16:creationId xmlns:a16="http://schemas.microsoft.com/office/drawing/2014/main" id="{CD9058DD-3EC0-4C2B-A4AD-24B926ED3FD4}"/>
                </a:ext>
              </a:extLst>
            </p:cNvPr>
            <p:cNvSpPr/>
            <p:nvPr/>
          </p:nvSpPr>
          <p:spPr>
            <a:xfrm>
              <a:off x="313503"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26637;p52">
              <a:extLst>
                <a:ext uri="{FF2B5EF4-FFF2-40B4-BE49-F238E27FC236}">
                  <a16:creationId xmlns:a16="http://schemas.microsoft.com/office/drawing/2014/main" id="{2C4F2036-6ED7-4F78-9874-D0191A050BE9}"/>
                </a:ext>
              </a:extLst>
            </p:cNvPr>
            <p:cNvSpPr/>
            <p:nvPr/>
          </p:nvSpPr>
          <p:spPr>
            <a:xfrm>
              <a:off x="433011"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26638;p52">
              <a:extLst>
                <a:ext uri="{FF2B5EF4-FFF2-40B4-BE49-F238E27FC236}">
                  <a16:creationId xmlns:a16="http://schemas.microsoft.com/office/drawing/2014/main" id="{4B424CFD-E943-4F42-B1BB-305FD8515F9E}"/>
                </a:ext>
              </a:extLst>
            </p:cNvPr>
            <p:cNvSpPr/>
            <p:nvPr/>
          </p:nvSpPr>
          <p:spPr>
            <a:xfrm>
              <a:off x="552519"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26639;p52">
              <a:extLst>
                <a:ext uri="{FF2B5EF4-FFF2-40B4-BE49-F238E27FC236}">
                  <a16:creationId xmlns:a16="http://schemas.microsoft.com/office/drawing/2014/main" id="{276DA557-3F54-40A6-84F9-9908B2F2BDA6}"/>
                </a:ext>
              </a:extLst>
            </p:cNvPr>
            <p:cNvSpPr/>
            <p:nvPr/>
          </p:nvSpPr>
          <p:spPr>
            <a:xfrm>
              <a:off x="672027"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26640;p52">
              <a:extLst>
                <a:ext uri="{FF2B5EF4-FFF2-40B4-BE49-F238E27FC236}">
                  <a16:creationId xmlns:a16="http://schemas.microsoft.com/office/drawing/2014/main" id="{86282442-4406-4F70-B14F-DD1C4270B986}"/>
                </a:ext>
              </a:extLst>
            </p:cNvPr>
            <p:cNvSpPr/>
            <p:nvPr/>
          </p:nvSpPr>
          <p:spPr>
            <a:xfrm>
              <a:off x="791536"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26641;p52">
              <a:extLst>
                <a:ext uri="{FF2B5EF4-FFF2-40B4-BE49-F238E27FC236}">
                  <a16:creationId xmlns:a16="http://schemas.microsoft.com/office/drawing/2014/main" id="{70D6AEE7-E1B0-4D1E-B52C-D8B822316168}"/>
                </a:ext>
              </a:extLst>
            </p:cNvPr>
            <p:cNvSpPr/>
            <p:nvPr/>
          </p:nvSpPr>
          <p:spPr>
            <a:xfrm>
              <a:off x="911044"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26642;p52">
              <a:extLst>
                <a:ext uri="{FF2B5EF4-FFF2-40B4-BE49-F238E27FC236}">
                  <a16:creationId xmlns:a16="http://schemas.microsoft.com/office/drawing/2014/main" id="{28E48968-2E93-4D61-BF2B-D3F19EE2F455}"/>
                </a:ext>
              </a:extLst>
            </p:cNvPr>
            <p:cNvSpPr/>
            <p:nvPr/>
          </p:nvSpPr>
          <p:spPr>
            <a:xfrm>
              <a:off x="1030552"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26643;p52">
              <a:extLst>
                <a:ext uri="{FF2B5EF4-FFF2-40B4-BE49-F238E27FC236}">
                  <a16:creationId xmlns:a16="http://schemas.microsoft.com/office/drawing/2014/main" id="{A8E6F719-FB05-4594-A1F9-127A18631159}"/>
                </a:ext>
              </a:extLst>
            </p:cNvPr>
            <p:cNvSpPr/>
            <p:nvPr/>
          </p:nvSpPr>
          <p:spPr>
            <a:xfrm>
              <a:off x="8201254"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26644;p52">
              <a:extLst>
                <a:ext uri="{FF2B5EF4-FFF2-40B4-BE49-F238E27FC236}">
                  <a16:creationId xmlns:a16="http://schemas.microsoft.com/office/drawing/2014/main" id="{EFA52AD5-7444-496D-9019-C0B37421D97D}"/>
                </a:ext>
              </a:extLst>
            </p:cNvPr>
            <p:cNvSpPr/>
            <p:nvPr/>
          </p:nvSpPr>
          <p:spPr>
            <a:xfrm>
              <a:off x="8320767"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26645;p52">
              <a:extLst>
                <a:ext uri="{FF2B5EF4-FFF2-40B4-BE49-F238E27FC236}">
                  <a16:creationId xmlns:a16="http://schemas.microsoft.com/office/drawing/2014/main" id="{7411A473-872B-4B32-850F-9E8D6B87E117}"/>
                </a:ext>
              </a:extLst>
            </p:cNvPr>
            <p:cNvSpPr/>
            <p:nvPr/>
          </p:nvSpPr>
          <p:spPr>
            <a:xfrm>
              <a:off x="8440281"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26646;p52">
              <a:extLst>
                <a:ext uri="{FF2B5EF4-FFF2-40B4-BE49-F238E27FC236}">
                  <a16:creationId xmlns:a16="http://schemas.microsoft.com/office/drawing/2014/main" id="{3BF4C257-1163-4F2F-9F8F-D4C2B14B5883}"/>
                </a:ext>
              </a:extLst>
            </p:cNvPr>
            <p:cNvSpPr/>
            <p:nvPr/>
          </p:nvSpPr>
          <p:spPr>
            <a:xfrm>
              <a:off x="8559794"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26647;p52">
              <a:extLst>
                <a:ext uri="{FF2B5EF4-FFF2-40B4-BE49-F238E27FC236}">
                  <a16:creationId xmlns:a16="http://schemas.microsoft.com/office/drawing/2014/main" id="{D2393041-FF68-4CF5-B1E1-CE24B8E0D046}"/>
                </a:ext>
              </a:extLst>
            </p:cNvPr>
            <p:cNvSpPr/>
            <p:nvPr/>
          </p:nvSpPr>
          <p:spPr>
            <a:xfrm>
              <a:off x="8679308"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26648;p52">
              <a:extLst>
                <a:ext uri="{FF2B5EF4-FFF2-40B4-BE49-F238E27FC236}">
                  <a16:creationId xmlns:a16="http://schemas.microsoft.com/office/drawing/2014/main" id="{5F14A54F-E689-4F9F-86D6-113CF6360BF1}"/>
                </a:ext>
              </a:extLst>
            </p:cNvPr>
            <p:cNvSpPr/>
            <p:nvPr/>
          </p:nvSpPr>
          <p:spPr>
            <a:xfrm>
              <a:off x="8798821" y="202550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26649;p52">
              <a:extLst>
                <a:ext uri="{FF2B5EF4-FFF2-40B4-BE49-F238E27FC236}">
                  <a16:creationId xmlns:a16="http://schemas.microsoft.com/office/drawing/2014/main" id="{DCB0926F-6BC1-483D-A423-CDD8BCD21AA7}"/>
                </a:ext>
              </a:extLst>
            </p:cNvPr>
            <p:cNvSpPr/>
            <p:nvPr/>
          </p:nvSpPr>
          <p:spPr>
            <a:xfrm>
              <a:off x="313503"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26650;p52">
              <a:extLst>
                <a:ext uri="{FF2B5EF4-FFF2-40B4-BE49-F238E27FC236}">
                  <a16:creationId xmlns:a16="http://schemas.microsoft.com/office/drawing/2014/main" id="{FECD4F76-8FC1-4250-8ECC-8C14AC9F19A6}"/>
                </a:ext>
              </a:extLst>
            </p:cNvPr>
            <p:cNvSpPr/>
            <p:nvPr/>
          </p:nvSpPr>
          <p:spPr>
            <a:xfrm>
              <a:off x="433011"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26651;p52">
              <a:extLst>
                <a:ext uri="{FF2B5EF4-FFF2-40B4-BE49-F238E27FC236}">
                  <a16:creationId xmlns:a16="http://schemas.microsoft.com/office/drawing/2014/main" id="{1831C2F3-E585-415A-B705-19F211574328}"/>
                </a:ext>
              </a:extLst>
            </p:cNvPr>
            <p:cNvSpPr/>
            <p:nvPr/>
          </p:nvSpPr>
          <p:spPr>
            <a:xfrm>
              <a:off x="552519"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26652;p52">
              <a:extLst>
                <a:ext uri="{FF2B5EF4-FFF2-40B4-BE49-F238E27FC236}">
                  <a16:creationId xmlns:a16="http://schemas.microsoft.com/office/drawing/2014/main" id="{D471B663-44AD-4D42-8031-0569423C02A1}"/>
                </a:ext>
              </a:extLst>
            </p:cNvPr>
            <p:cNvSpPr/>
            <p:nvPr/>
          </p:nvSpPr>
          <p:spPr>
            <a:xfrm>
              <a:off x="672027"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26653;p52">
              <a:extLst>
                <a:ext uri="{FF2B5EF4-FFF2-40B4-BE49-F238E27FC236}">
                  <a16:creationId xmlns:a16="http://schemas.microsoft.com/office/drawing/2014/main" id="{5492FB58-9DA6-4556-ACFB-484B90C3CF47}"/>
                </a:ext>
              </a:extLst>
            </p:cNvPr>
            <p:cNvSpPr/>
            <p:nvPr/>
          </p:nvSpPr>
          <p:spPr>
            <a:xfrm>
              <a:off x="791536"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26654;p52">
              <a:extLst>
                <a:ext uri="{FF2B5EF4-FFF2-40B4-BE49-F238E27FC236}">
                  <a16:creationId xmlns:a16="http://schemas.microsoft.com/office/drawing/2014/main" id="{63FB1734-F2E4-4377-8879-8C4E22416DF2}"/>
                </a:ext>
              </a:extLst>
            </p:cNvPr>
            <p:cNvSpPr/>
            <p:nvPr/>
          </p:nvSpPr>
          <p:spPr>
            <a:xfrm>
              <a:off x="911044"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26655;p52">
              <a:extLst>
                <a:ext uri="{FF2B5EF4-FFF2-40B4-BE49-F238E27FC236}">
                  <a16:creationId xmlns:a16="http://schemas.microsoft.com/office/drawing/2014/main" id="{AD8D4180-6F2A-478A-94FC-15AFDCB3E12B}"/>
                </a:ext>
              </a:extLst>
            </p:cNvPr>
            <p:cNvSpPr/>
            <p:nvPr/>
          </p:nvSpPr>
          <p:spPr>
            <a:xfrm>
              <a:off x="1030552"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26656;p52">
              <a:extLst>
                <a:ext uri="{FF2B5EF4-FFF2-40B4-BE49-F238E27FC236}">
                  <a16:creationId xmlns:a16="http://schemas.microsoft.com/office/drawing/2014/main" id="{FE653B08-07C1-46F3-9847-C6193B76689B}"/>
                </a:ext>
              </a:extLst>
            </p:cNvPr>
            <p:cNvSpPr/>
            <p:nvPr/>
          </p:nvSpPr>
          <p:spPr>
            <a:xfrm>
              <a:off x="8201254"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26657;p52">
              <a:extLst>
                <a:ext uri="{FF2B5EF4-FFF2-40B4-BE49-F238E27FC236}">
                  <a16:creationId xmlns:a16="http://schemas.microsoft.com/office/drawing/2014/main" id="{06ED2C90-CF39-474E-BDF8-4DFF6FC7EB9C}"/>
                </a:ext>
              </a:extLst>
            </p:cNvPr>
            <p:cNvSpPr/>
            <p:nvPr/>
          </p:nvSpPr>
          <p:spPr>
            <a:xfrm>
              <a:off x="8320767"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26658;p52">
              <a:extLst>
                <a:ext uri="{FF2B5EF4-FFF2-40B4-BE49-F238E27FC236}">
                  <a16:creationId xmlns:a16="http://schemas.microsoft.com/office/drawing/2014/main" id="{8A1B269E-D5C1-4067-A704-7A77ED40CC71}"/>
                </a:ext>
              </a:extLst>
            </p:cNvPr>
            <p:cNvSpPr/>
            <p:nvPr/>
          </p:nvSpPr>
          <p:spPr>
            <a:xfrm>
              <a:off x="8440281"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26659;p52">
              <a:extLst>
                <a:ext uri="{FF2B5EF4-FFF2-40B4-BE49-F238E27FC236}">
                  <a16:creationId xmlns:a16="http://schemas.microsoft.com/office/drawing/2014/main" id="{932BBC64-893B-45F9-983A-AA2C4EA23C2D}"/>
                </a:ext>
              </a:extLst>
            </p:cNvPr>
            <p:cNvSpPr/>
            <p:nvPr/>
          </p:nvSpPr>
          <p:spPr>
            <a:xfrm>
              <a:off x="8559794"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26660;p52">
              <a:extLst>
                <a:ext uri="{FF2B5EF4-FFF2-40B4-BE49-F238E27FC236}">
                  <a16:creationId xmlns:a16="http://schemas.microsoft.com/office/drawing/2014/main" id="{0215D40A-E1BD-430B-A1A7-C2CF03C71A70}"/>
                </a:ext>
              </a:extLst>
            </p:cNvPr>
            <p:cNvSpPr/>
            <p:nvPr/>
          </p:nvSpPr>
          <p:spPr>
            <a:xfrm>
              <a:off x="8679308"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26661;p52">
              <a:extLst>
                <a:ext uri="{FF2B5EF4-FFF2-40B4-BE49-F238E27FC236}">
                  <a16:creationId xmlns:a16="http://schemas.microsoft.com/office/drawing/2014/main" id="{85C734D7-4A14-4296-B80D-6715C788F3D3}"/>
                </a:ext>
              </a:extLst>
            </p:cNvPr>
            <p:cNvSpPr/>
            <p:nvPr/>
          </p:nvSpPr>
          <p:spPr>
            <a:xfrm>
              <a:off x="8798821" y="213160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26662;p52">
              <a:extLst>
                <a:ext uri="{FF2B5EF4-FFF2-40B4-BE49-F238E27FC236}">
                  <a16:creationId xmlns:a16="http://schemas.microsoft.com/office/drawing/2014/main" id="{6A35D57D-C04B-4F11-B232-B8FBA75FFB54}"/>
                </a:ext>
              </a:extLst>
            </p:cNvPr>
            <p:cNvSpPr/>
            <p:nvPr/>
          </p:nvSpPr>
          <p:spPr>
            <a:xfrm>
              <a:off x="313503"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26663;p52">
              <a:extLst>
                <a:ext uri="{FF2B5EF4-FFF2-40B4-BE49-F238E27FC236}">
                  <a16:creationId xmlns:a16="http://schemas.microsoft.com/office/drawing/2014/main" id="{CC115C79-5E53-4E26-8CD1-F90646FC522C}"/>
                </a:ext>
              </a:extLst>
            </p:cNvPr>
            <p:cNvSpPr/>
            <p:nvPr/>
          </p:nvSpPr>
          <p:spPr>
            <a:xfrm>
              <a:off x="433011"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26664;p52">
              <a:extLst>
                <a:ext uri="{FF2B5EF4-FFF2-40B4-BE49-F238E27FC236}">
                  <a16:creationId xmlns:a16="http://schemas.microsoft.com/office/drawing/2014/main" id="{6A605B3C-542F-4E82-BBE2-D75DBBF87502}"/>
                </a:ext>
              </a:extLst>
            </p:cNvPr>
            <p:cNvSpPr/>
            <p:nvPr/>
          </p:nvSpPr>
          <p:spPr>
            <a:xfrm>
              <a:off x="552519"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26665;p52">
              <a:extLst>
                <a:ext uri="{FF2B5EF4-FFF2-40B4-BE49-F238E27FC236}">
                  <a16:creationId xmlns:a16="http://schemas.microsoft.com/office/drawing/2014/main" id="{8931740B-948F-43A8-B275-E97690D6DA24}"/>
                </a:ext>
              </a:extLst>
            </p:cNvPr>
            <p:cNvSpPr/>
            <p:nvPr/>
          </p:nvSpPr>
          <p:spPr>
            <a:xfrm>
              <a:off x="672027"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26666;p52">
              <a:extLst>
                <a:ext uri="{FF2B5EF4-FFF2-40B4-BE49-F238E27FC236}">
                  <a16:creationId xmlns:a16="http://schemas.microsoft.com/office/drawing/2014/main" id="{A03D7B9D-EB32-42BB-B453-88AA561CC62C}"/>
                </a:ext>
              </a:extLst>
            </p:cNvPr>
            <p:cNvSpPr/>
            <p:nvPr/>
          </p:nvSpPr>
          <p:spPr>
            <a:xfrm>
              <a:off x="791536"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26667;p52">
              <a:extLst>
                <a:ext uri="{FF2B5EF4-FFF2-40B4-BE49-F238E27FC236}">
                  <a16:creationId xmlns:a16="http://schemas.microsoft.com/office/drawing/2014/main" id="{858CA596-344D-42F7-B655-BBAE175D0DB9}"/>
                </a:ext>
              </a:extLst>
            </p:cNvPr>
            <p:cNvSpPr/>
            <p:nvPr/>
          </p:nvSpPr>
          <p:spPr>
            <a:xfrm>
              <a:off x="911044"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26668;p52">
              <a:extLst>
                <a:ext uri="{FF2B5EF4-FFF2-40B4-BE49-F238E27FC236}">
                  <a16:creationId xmlns:a16="http://schemas.microsoft.com/office/drawing/2014/main" id="{F9A0EB32-0B1A-412E-8C35-D25B4548BB57}"/>
                </a:ext>
              </a:extLst>
            </p:cNvPr>
            <p:cNvSpPr/>
            <p:nvPr/>
          </p:nvSpPr>
          <p:spPr>
            <a:xfrm>
              <a:off x="1030552"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26669;p52">
              <a:extLst>
                <a:ext uri="{FF2B5EF4-FFF2-40B4-BE49-F238E27FC236}">
                  <a16:creationId xmlns:a16="http://schemas.microsoft.com/office/drawing/2014/main" id="{EE5BE75D-BEED-4F77-AA25-5A26879B10A4}"/>
                </a:ext>
              </a:extLst>
            </p:cNvPr>
            <p:cNvSpPr/>
            <p:nvPr/>
          </p:nvSpPr>
          <p:spPr>
            <a:xfrm>
              <a:off x="8201254"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26670;p52">
              <a:extLst>
                <a:ext uri="{FF2B5EF4-FFF2-40B4-BE49-F238E27FC236}">
                  <a16:creationId xmlns:a16="http://schemas.microsoft.com/office/drawing/2014/main" id="{A6B0B2C6-3FB3-4252-9E84-347672803096}"/>
                </a:ext>
              </a:extLst>
            </p:cNvPr>
            <p:cNvSpPr/>
            <p:nvPr/>
          </p:nvSpPr>
          <p:spPr>
            <a:xfrm>
              <a:off x="8320767"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26671;p52">
              <a:extLst>
                <a:ext uri="{FF2B5EF4-FFF2-40B4-BE49-F238E27FC236}">
                  <a16:creationId xmlns:a16="http://schemas.microsoft.com/office/drawing/2014/main" id="{6DE97FF2-71FF-4F9B-8589-7B41C155C218}"/>
                </a:ext>
              </a:extLst>
            </p:cNvPr>
            <p:cNvSpPr/>
            <p:nvPr/>
          </p:nvSpPr>
          <p:spPr>
            <a:xfrm>
              <a:off x="8440281"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26672;p52">
              <a:extLst>
                <a:ext uri="{FF2B5EF4-FFF2-40B4-BE49-F238E27FC236}">
                  <a16:creationId xmlns:a16="http://schemas.microsoft.com/office/drawing/2014/main" id="{1A75D1EF-BE5B-4A07-8F7A-28A122E4019B}"/>
                </a:ext>
              </a:extLst>
            </p:cNvPr>
            <p:cNvSpPr/>
            <p:nvPr/>
          </p:nvSpPr>
          <p:spPr>
            <a:xfrm>
              <a:off x="8559794"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26673;p52">
              <a:extLst>
                <a:ext uri="{FF2B5EF4-FFF2-40B4-BE49-F238E27FC236}">
                  <a16:creationId xmlns:a16="http://schemas.microsoft.com/office/drawing/2014/main" id="{849D742F-0810-4B50-B034-D6E2BE4C2A20}"/>
                </a:ext>
              </a:extLst>
            </p:cNvPr>
            <p:cNvSpPr/>
            <p:nvPr/>
          </p:nvSpPr>
          <p:spPr>
            <a:xfrm>
              <a:off x="8679308"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26674;p52">
              <a:extLst>
                <a:ext uri="{FF2B5EF4-FFF2-40B4-BE49-F238E27FC236}">
                  <a16:creationId xmlns:a16="http://schemas.microsoft.com/office/drawing/2014/main" id="{4904139A-CEC9-435C-9538-88DC9E91BE59}"/>
                </a:ext>
              </a:extLst>
            </p:cNvPr>
            <p:cNvSpPr/>
            <p:nvPr/>
          </p:nvSpPr>
          <p:spPr>
            <a:xfrm>
              <a:off x="8798821" y="223771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26675;p52">
              <a:extLst>
                <a:ext uri="{FF2B5EF4-FFF2-40B4-BE49-F238E27FC236}">
                  <a16:creationId xmlns:a16="http://schemas.microsoft.com/office/drawing/2014/main" id="{0CFB4132-9D23-45DA-BA92-BB7CEB1AA504}"/>
                </a:ext>
              </a:extLst>
            </p:cNvPr>
            <p:cNvSpPr/>
            <p:nvPr/>
          </p:nvSpPr>
          <p:spPr>
            <a:xfrm>
              <a:off x="313503"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26676;p52">
              <a:extLst>
                <a:ext uri="{FF2B5EF4-FFF2-40B4-BE49-F238E27FC236}">
                  <a16:creationId xmlns:a16="http://schemas.microsoft.com/office/drawing/2014/main" id="{CF2BDBE6-4B65-422C-84D1-B04811A7895F}"/>
                </a:ext>
              </a:extLst>
            </p:cNvPr>
            <p:cNvSpPr/>
            <p:nvPr/>
          </p:nvSpPr>
          <p:spPr>
            <a:xfrm>
              <a:off x="433011"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26677;p52">
              <a:extLst>
                <a:ext uri="{FF2B5EF4-FFF2-40B4-BE49-F238E27FC236}">
                  <a16:creationId xmlns:a16="http://schemas.microsoft.com/office/drawing/2014/main" id="{064AA177-C124-4A3D-A5D0-18CA901D3A74}"/>
                </a:ext>
              </a:extLst>
            </p:cNvPr>
            <p:cNvSpPr/>
            <p:nvPr/>
          </p:nvSpPr>
          <p:spPr>
            <a:xfrm>
              <a:off x="552519"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26678;p52">
              <a:extLst>
                <a:ext uri="{FF2B5EF4-FFF2-40B4-BE49-F238E27FC236}">
                  <a16:creationId xmlns:a16="http://schemas.microsoft.com/office/drawing/2014/main" id="{5E878663-1018-4C35-8EC1-BFF949F3BAFD}"/>
                </a:ext>
              </a:extLst>
            </p:cNvPr>
            <p:cNvSpPr/>
            <p:nvPr/>
          </p:nvSpPr>
          <p:spPr>
            <a:xfrm>
              <a:off x="672027"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26679;p52">
              <a:extLst>
                <a:ext uri="{FF2B5EF4-FFF2-40B4-BE49-F238E27FC236}">
                  <a16:creationId xmlns:a16="http://schemas.microsoft.com/office/drawing/2014/main" id="{E8AE4253-2433-4862-B180-F7BA9AC9D05C}"/>
                </a:ext>
              </a:extLst>
            </p:cNvPr>
            <p:cNvSpPr/>
            <p:nvPr/>
          </p:nvSpPr>
          <p:spPr>
            <a:xfrm>
              <a:off x="791536"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26680;p52">
              <a:extLst>
                <a:ext uri="{FF2B5EF4-FFF2-40B4-BE49-F238E27FC236}">
                  <a16:creationId xmlns:a16="http://schemas.microsoft.com/office/drawing/2014/main" id="{5725BA6E-E8CD-46B5-8750-8B8E31FE503F}"/>
                </a:ext>
              </a:extLst>
            </p:cNvPr>
            <p:cNvSpPr/>
            <p:nvPr/>
          </p:nvSpPr>
          <p:spPr>
            <a:xfrm>
              <a:off x="911044"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26681;p52">
              <a:extLst>
                <a:ext uri="{FF2B5EF4-FFF2-40B4-BE49-F238E27FC236}">
                  <a16:creationId xmlns:a16="http://schemas.microsoft.com/office/drawing/2014/main" id="{B956C890-45E1-4E96-8E4A-22E9120AB705}"/>
                </a:ext>
              </a:extLst>
            </p:cNvPr>
            <p:cNvSpPr/>
            <p:nvPr/>
          </p:nvSpPr>
          <p:spPr>
            <a:xfrm>
              <a:off x="1030552"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26682;p52">
              <a:extLst>
                <a:ext uri="{FF2B5EF4-FFF2-40B4-BE49-F238E27FC236}">
                  <a16:creationId xmlns:a16="http://schemas.microsoft.com/office/drawing/2014/main" id="{E331C7E5-7703-4A6A-B5AA-0B390C393E5D}"/>
                </a:ext>
              </a:extLst>
            </p:cNvPr>
            <p:cNvSpPr/>
            <p:nvPr/>
          </p:nvSpPr>
          <p:spPr>
            <a:xfrm>
              <a:off x="8201254"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26683;p52">
              <a:extLst>
                <a:ext uri="{FF2B5EF4-FFF2-40B4-BE49-F238E27FC236}">
                  <a16:creationId xmlns:a16="http://schemas.microsoft.com/office/drawing/2014/main" id="{DA2C127E-3CCC-4D39-B9CA-17B0ED3F9724}"/>
                </a:ext>
              </a:extLst>
            </p:cNvPr>
            <p:cNvSpPr/>
            <p:nvPr/>
          </p:nvSpPr>
          <p:spPr>
            <a:xfrm>
              <a:off x="8320767"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26684;p52">
              <a:extLst>
                <a:ext uri="{FF2B5EF4-FFF2-40B4-BE49-F238E27FC236}">
                  <a16:creationId xmlns:a16="http://schemas.microsoft.com/office/drawing/2014/main" id="{DDB5DF14-7449-41BB-BE96-4C0E7C743834}"/>
                </a:ext>
              </a:extLst>
            </p:cNvPr>
            <p:cNvSpPr/>
            <p:nvPr/>
          </p:nvSpPr>
          <p:spPr>
            <a:xfrm>
              <a:off x="8440281"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26685;p52">
              <a:extLst>
                <a:ext uri="{FF2B5EF4-FFF2-40B4-BE49-F238E27FC236}">
                  <a16:creationId xmlns:a16="http://schemas.microsoft.com/office/drawing/2014/main" id="{6C2CEF73-E76E-467D-B2B2-285C92148714}"/>
                </a:ext>
              </a:extLst>
            </p:cNvPr>
            <p:cNvSpPr/>
            <p:nvPr/>
          </p:nvSpPr>
          <p:spPr>
            <a:xfrm>
              <a:off x="8559794"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26686;p52">
              <a:extLst>
                <a:ext uri="{FF2B5EF4-FFF2-40B4-BE49-F238E27FC236}">
                  <a16:creationId xmlns:a16="http://schemas.microsoft.com/office/drawing/2014/main" id="{F63F8376-69D3-4FD7-A4DD-2845708DED4A}"/>
                </a:ext>
              </a:extLst>
            </p:cNvPr>
            <p:cNvSpPr/>
            <p:nvPr/>
          </p:nvSpPr>
          <p:spPr>
            <a:xfrm>
              <a:off x="8679308"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26687;p52">
              <a:extLst>
                <a:ext uri="{FF2B5EF4-FFF2-40B4-BE49-F238E27FC236}">
                  <a16:creationId xmlns:a16="http://schemas.microsoft.com/office/drawing/2014/main" id="{7754A6BE-A8C4-4E1D-A9B0-2CA2EC87EB5F}"/>
                </a:ext>
              </a:extLst>
            </p:cNvPr>
            <p:cNvSpPr/>
            <p:nvPr/>
          </p:nvSpPr>
          <p:spPr>
            <a:xfrm>
              <a:off x="8798821" y="234382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26688;p52">
              <a:extLst>
                <a:ext uri="{FF2B5EF4-FFF2-40B4-BE49-F238E27FC236}">
                  <a16:creationId xmlns:a16="http://schemas.microsoft.com/office/drawing/2014/main" id="{2D7E83AF-D5A2-4D84-82CE-85AF1FC1AB87}"/>
                </a:ext>
              </a:extLst>
            </p:cNvPr>
            <p:cNvSpPr/>
            <p:nvPr/>
          </p:nvSpPr>
          <p:spPr>
            <a:xfrm>
              <a:off x="313503"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26689;p52">
              <a:extLst>
                <a:ext uri="{FF2B5EF4-FFF2-40B4-BE49-F238E27FC236}">
                  <a16:creationId xmlns:a16="http://schemas.microsoft.com/office/drawing/2014/main" id="{6E9640A0-34B3-410A-8181-6415AE0D51B2}"/>
                </a:ext>
              </a:extLst>
            </p:cNvPr>
            <p:cNvSpPr/>
            <p:nvPr/>
          </p:nvSpPr>
          <p:spPr>
            <a:xfrm>
              <a:off x="433011"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26690;p52">
              <a:extLst>
                <a:ext uri="{FF2B5EF4-FFF2-40B4-BE49-F238E27FC236}">
                  <a16:creationId xmlns:a16="http://schemas.microsoft.com/office/drawing/2014/main" id="{98B206DA-C6E0-49C1-9458-CFD892120FDF}"/>
                </a:ext>
              </a:extLst>
            </p:cNvPr>
            <p:cNvSpPr/>
            <p:nvPr/>
          </p:nvSpPr>
          <p:spPr>
            <a:xfrm>
              <a:off x="552519"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26691;p52">
              <a:extLst>
                <a:ext uri="{FF2B5EF4-FFF2-40B4-BE49-F238E27FC236}">
                  <a16:creationId xmlns:a16="http://schemas.microsoft.com/office/drawing/2014/main" id="{AD4661DE-5751-4D19-B10D-F000EBF4F17D}"/>
                </a:ext>
              </a:extLst>
            </p:cNvPr>
            <p:cNvSpPr/>
            <p:nvPr/>
          </p:nvSpPr>
          <p:spPr>
            <a:xfrm>
              <a:off x="672027"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26692;p52">
              <a:extLst>
                <a:ext uri="{FF2B5EF4-FFF2-40B4-BE49-F238E27FC236}">
                  <a16:creationId xmlns:a16="http://schemas.microsoft.com/office/drawing/2014/main" id="{19ADC9DB-4E74-4FEB-B538-4F1119F8D7E6}"/>
                </a:ext>
              </a:extLst>
            </p:cNvPr>
            <p:cNvSpPr/>
            <p:nvPr/>
          </p:nvSpPr>
          <p:spPr>
            <a:xfrm>
              <a:off x="791536"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26693;p52">
              <a:extLst>
                <a:ext uri="{FF2B5EF4-FFF2-40B4-BE49-F238E27FC236}">
                  <a16:creationId xmlns:a16="http://schemas.microsoft.com/office/drawing/2014/main" id="{05AB0924-28E6-4ECE-A516-C902C56260A7}"/>
                </a:ext>
              </a:extLst>
            </p:cNvPr>
            <p:cNvSpPr/>
            <p:nvPr/>
          </p:nvSpPr>
          <p:spPr>
            <a:xfrm>
              <a:off x="911044"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26694;p52">
              <a:extLst>
                <a:ext uri="{FF2B5EF4-FFF2-40B4-BE49-F238E27FC236}">
                  <a16:creationId xmlns:a16="http://schemas.microsoft.com/office/drawing/2014/main" id="{A205DF59-C7EC-44F6-9F4B-A45C585310D1}"/>
                </a:ext>
              </a:extLst>
            </p:cNvPr>
            <p:cNvSpPr/>
            <p:nvPr/>
          </p:nvSpPr>
          <p:spPr>
            <a:xfrm>
              <a:off x="1030552"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26695;p52">
              <a:extLst>
                <a:ext uri="{FF2B5EF4-FFF2-40B4-BE49-F238E27FC236}">
                  <a16:creationId xmlns:a16="http://schemas.microsoft.com/office/drawing/2014/main" id="{BB8F37BC-CB7C-4739-B842-8A1E1A49FCC5}"/>
                </a:ext>
              </a:extLst>
            </p:cNvPr>
            <p:cNvSpPr/>
            <p:nvPr/>
          </p:nvSpPr>
          <p:spPr>
            <a:xfrm>
              <a:off x="8201254"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26696;p52">
              <a:extLst>
                <a:ext uri="{FF2B5EF4-FFF2-40B4-BE49-F238E27FC236}">
                  <a16:creationId xmlns:a16="http://schemas.microsoft.com/office/drawing/2014/main" id="{753C1FFC-67AF-4E71-9295-C9ED97E68ED1}"/>
                </a:ext>
              </a:extLst>
            </p:cNvPr>
            <p:cNvSpPr/>
            <p:nvPr/>
          </p:nvSpPr>
          <p:spPr>
            <a:xfrm>
              <a:off x="8320767"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26697;p52">
              <a:extLst>
                <a:ext uri="{FF2B5EF4-FFF2-40B4-BE49-F238E27FC236}">
                  <a16:creationId xmlns:a16="http://schemas.microsoft.com/office/drawing/2014/main" id="{723F4619-2CA0-4C1A-BB73-CA5D09A3FB99}"/>
                </a:ext>
              </a:extLst>
            </p:cNvPr>
            <p:cNvSpPr/>
            <p:nvPr/>
          </p:nvSpPr>
          <p:spPr>
            <a:xfrm>
              <a:off x="8440281"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26698;p52">
              <a:extLst>
                <a:ext uri="{FF2B5EF4-FFF2-40B4-BE49-F238E27FC236}">
                  <a16:creationId xmlns:a16="http://schemas.microsoft.com/office/drawing/2014/main" id="{766B4D7B-6706-4F69-BB80-062854B73F57}"/>
                </a:ext>
              </a:extLst>
            </p:cNvPr>
            <p:cNvSpPr/>
            <p:nvPr/>
          </p:nvSpPr>
          <p:spPr>
            <a:xfrm>
              <a:off x="8559794"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26699;p52">
              <a:extLst>
                <a:ext uri="{FF2B5EF4-FFF2-40B4-BE49-F238E27FC236}">
                  <a16:creationId xmlns:a16="http://schemas.microsoft.com/office/drawing/2014/main" id="{DD7DA6C9-4842-4EE5-9701-D56E3B6F4C85}"/>
                </a:ext>
              </a:extLst>
            </p:cNvPr>
            <p:cNvSpPr/>
            <p:nvPr/>
          </p:nvSpPr>
          <p:spPr>
            <a:xfrm>
              <a:off x="8679308"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26700;p52">
              <a:extLst>
                <a:ext uri="{FF2B5EF4-FFF2-40B4-BE49-F238E27FC236}">
                  <a16:creationId xmlns:a16="http://schemas.microsoft.com/office/drawing/2014/main" id="{5AFE3376-C0DC-446F-8776-9ED05892302D}"/>
                </a:ext>
              </a:extLst>
            </p:cNvPr>
            <p:cNvSpPr/>
            <p:nvPr/>
          </p:nvSpPr>
          <p:spPr>
            <a:xfrm>
              <a:off x="8798821" y="244992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26701;p52">
              <a:extLst>
                <a:ext uri="{FF2B5EF4-FFF2-40B4-BE49-F238E27FC236}">
                  <a16:creationId xmlns:a16="http://schemas.microsoft.com/office/drawing/2014/main" id="{ED11C37A-4FF3-45A9-95F5-586CB0F3EB5C}"/>
                </a:ext>
              </a:extLst>
            </p:cNvPr>
            <p:cNvSpPr/>
            <p:nvPr/>
          </p:nvSpPr>
          <p:spPr>
            <a:xfrm>
              <a:off x="313503"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26702;p52">
              <a:extLst>
                <a:ext uri="{FF2B5EF4-FFF2-40B4-BE49-F238E27FC236}">
                  <a16:creationId xmlns:a16="http://schemas.microsoft.com/office/drawing/2014/main" id="{8633DD37-CB09-4585-ACF7-9099ADA7E8B7}"/>
                </a:ext>
              </a:extLst>
            </p:cNvPr>
            <p:cNvSpPr/>
            <p:nvPr/>
          </p:nvSpPr>
          <p:spPr>
            <a:xfrm>
              <a:off x="433011"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26703;p52">
              <a:extLst>
                <a:ext uri="{FF2B5EF4-FFF2-40B4-BE49-F238E27FC236}">
                  <a16:creationId xmlns:a16="http://schemas.microsoft.com/office/drawing/2014/main" id="{0AF20DB4-4E9A-4C40-A4A7-8023B6970057}"/>
                </a:ext>
              </a:extLst>
            </p:cNvPr>
            <p:cNvSpPr/>
            <p:nvPr/>
          </p:nvSpPr>
          <p:spPr>
            <a:xfrm>
              <a:off x="552519"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26704;p52">
              <a:extLst>
                <a:ext uri="{FF2B5EF4-FFF2-40B4-BE49-F238E27FC236}">
                  <a16:creationId xmlns:a16="http://schemas.microsoft.com/office/drawing/2014/main" id="{C3DC6160-C009-454B-810E-1B3F46011B31}"/>
                </a:ext>
              </a:extLst>
            </p:cNvPr>
            <p:cNvSpPr/>
            <p:nvPr/>
          </p:nvSpPr>
          <p:spPr>
            <a:xfrm>
              <a:off x="672027"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26705;p52">
              <a:extLst>
                <a:ext uri="{FF2B5EF4-FFF2-40B4-BE49-F238E27FC236}">
                  <a16:creationId xmlns:a16="http://schemas.microsoft.com/office/drawing/2014/main" id="{552FDA84-09F4-4326-8971-6E617E31F98B}"/>
                </a:ext>
              </a:extLst>
            </p:cNvPr>
            <p:cNvSpPr/>
            <p:nvPr/>
          </p:nvSpPr>
          <p:spPr>
            <a:xfrm>
              <a:off x="791536"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26706;p52">
              <a:extLst>
                <a:ext uri="{FF2B5EF4-FFF2-40B4-BE49-F238E27FC236}">
                  <a16:creationId xmlns:a16="http://schemas.microsoft.com/office/drawing/2014/main" id="{93818F8A-FE03-4DF4-AF83-80820BC092B7}"/>
                </a:ext>
              </a:extLst>
            </p:cNvPr>
            <p:cNvSpPr/>
            <p:nvPr/>
          </p:nvSpPr>
          <p:spPr>
            <a:xfrm>
              <a:off x="911044"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26707;p52">
              <a:extLst>
                <a:ext uri="{FF2B5EF4-FFF2-40B4-BE49-F238E27FC236}">
                  <a16:creationId xmlns:a16="http://schemas.microsoft.com/office/drawing/2014/main" id="{B50658D3-2F98-4810-9B9A-C33677532A07}"/>
                </a:ext>
              </a:extLst>
            </p:cNvPr>
            <p:cNvSpPr/>
            <p:nvPr/>
          </p:nvSpPr>
          <p:spPr>
            <a:xfrm>
              <a:off x="1030552"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26708;p52">
              <a:extLst>
                <a:ext uri="{FF2B5EF4-FFF2-40B4-BE49-F238E27FC236}">
                  <a16:creationId xmlns:a16="http://schemas.microsoft.com/office/drawing/2014/main" id="{ABC3A582-457A-4A64-9B89-550C59EFFAA4}"/>
                </a:ext>
              </a:extLst>
            </p:cNvPr>
            <p:cNvSpPr/>
            <p:nvPr/>
          </p:nvSpPr>
          <p:spPr>
            <a:xfrm>
              <a:off x="8201254"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26709;p52">
              <a:extLst>
                <a:ext uri="{FF2B5EF4-FFF2-40B4-BE49-F238E27FC236}">
                  <a16:creationId xmlns:a16="http://schemas.microsoft.com/office/drawing/2014/main" id="{D02363DF-378E-4870-A834-0DCC0097BB53}"/>
                </a:ext>
              </a:extLst>
            </p:cNvPr>
            <p:cNvSpPr/>
            <p:nvPr/>
          </p:nvSpPr>
          <p:spPr>
            <a:xfrm>
              <a:off x="8320767"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26710;p52">
              <a:extLst>
                <a:ext uri="{FF2B5EF4-FFF2-40B4-BE49-F238E27FC236}">
                  <a16:creationId xmlns:a16="http://schemas.microsoft.com/office/drawing/2014/main" id="{F1D212F3-808C-4C7E-8B08-C86352A822B5}"/>
                </a:ext>
              </a:extLst>
            </p:cNvPr>
            <p:cNvSpPr/>
            <p:nvPr/>
          </p:nvSpPr>
          <p:spPr>
            <a:xfrm>
              <a:off x="8440281"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26711;p52">
              <a:extLst>
                <a:ext uri="{FF2B5EF4-FFF2-40B4-BE49-F238E27FC236}">
                  <a16:creationId xmlns:a16="http://schemas.microsoft.com/office/drawing/2014/main" id="{0DAC52DE-14F2-4D40-A182-7DDBF0A7FCC3}"/>
                </a:ext>
              </a:extLst>
            </p:cNvPr>
            <p:cNvSpPr/>
            <p:nvPr/>
          </p:nvSpPr>
          <p:spPr>
            <a:xfrm>
              <a:off x="8559794"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26712;p52">
              <a:extLst>
                <a:ext uri="{FF2B5EF4-FFF2-40B4-BE49-F238E27FC236}">
                  <a16:creationId xmlns:a16="http://schemas.microsoft.com/office/drawing/2014/main" id="{A5351155-F14F-4E4B-877B-A9D1852AEE92}"/>
                </a:ext>
              </a:extLst>
            </p:cNvPr>
            <p:cNvSpPr/>
            <p:nvPr/>
          </p:nvSpPr>
          <p:spPr>
            <a:xfrm>
              <a:off x="8679308"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26713;p52">
              <a:extLst>
                <a:ext uri="{FF2B5EF4-FFF2-40B4-BE49-F238E27FC236}">
                  <a16:creationId xmlns:a16="http://schemas.microsoft.com/office/drawing/2014/main" id="{629C1654-4FEE-4022-BA80-6A245C20A521}"/>
                </a:ext>
              </a:extLst>
            </p:cNvPr>
            <p:cNvSpPr/>
            <p:nvPr/>
          </p:nvSpPr>
          <p:spPr>
            <a:xfrm>
              <a:off x="8798821" y="255603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26714;p52">
              <a:extLst>
                <a:ext uri="{FF2B5EF4-FFF2-40B4-BE49-F238E27FC236}">
                  <a16:creationId xmlns:a16="http://schemas.microsoft.com/office/drawing/2014/main" id="{3C0AC261-C2D5-4034-90E9-91A7EC479B93}"/>
                </a:ext>
              </a:extLst>
            </p:cNvPr>
            <p:cNvSpPr/>
            <p:nvPr/>
          </p:nvSpPr>
          <p:spPr>
            <a:xfrm>
              <a:off x="313503"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26715;p52">
              <a:extLst>
                <a:ext uri="{FF2B5EF4-FFF2-40B4-BE49-F238E27FC236}">
                  <a16:creationId xmlns:a16="http://schemas.microsoft.com/office/drawing/2014/main" id="{B8BA7A9A-E145-4501-A25C-13CC40F91E0F}"/>
                </a:ext>
              </a:extLst>
            </p:cNvPr>
            <p:cNvSpPr/>
            <p:nvPr/>
          </p:nvSpPr>
          <p:spPr>
            <a:xfrm>
              <a:off x="433011"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26716;p52">
              <a:extLst>
                <a:ext uri="{FF2B5EF4-FFF2-40B4-BE49-F238E27FC236}">
                  <a16:creationId xmlns:a16="http://schemas.microsoft.com/office/drawing/2014/main" id="{86F5E1E4-E660-4671-8C9F-83840C80A359}"/>
                </a:ext>
              </a:extLst>
            </p:cNvPr>
            <p:cNvSpPr/>
            <p:nvPr/>
          </p:nvSpPr>
          <p:spPr>
            <a:xfrm>
              <a:off x="552519"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26717;p52">
              <a:extLst>
                <a:ext uri="{FF2B5EF4-FFF2-40B4-BE49-F238E27FC236}">
                  <a16:creationId xmlns:a16="http://schemas.microsoft.com/office/drawing/2014/main" id="{4183D56D-B182-40D4-806E-7E86C81EF8CF}"/>
                </a:ext>
              </a:extLst>
            </p:cNvPr>
            <p:cNvSpPr/>
            <p:nvPr/>
          </p:nvSpPr>
          <p:spPr>
            <a:xfrm>
              <a:off x="672027"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26718;p52">
              <a:extLst>
                <a:ext uri="{FF2B5EF4-FFF2-40B4-BE49-F238E27FC236}">
                  <a16:creationId xmlns:a16="http://schemas.microsoft.com/office/drawing/2014/main" id="{3D525215-F6EF-40AE-95DB-5D09ED3632AA}"/>
                </a:ext>
              </a:extLst>
            </p:cNvPr>
            <p:cNvSpPr/>
            <p:nvPr/>
          </p:nvSpPr>
          <p:spPr>
            <a:xfrm>
              <a:off x="791536"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26719;p52">
              <a:extLst>
                <a:ext uri="{FF2B5EF4-FFF2-40B4-BE49-F238E27FC236}">
                  <a16:creationId xmlns:a16="http://schemas.microsoft.com/office/drawing/2014/main" id="{68BB2AB7-A994-4D14-B04C-B36A876D000C}"/>
                </a:ext>
              </a:extLst>
            </p:cNvPr>
            <p:cNvSpPr/>
            <p:nvPr/>
          </p:nvSpPr>
          <p:spPr>
            <a:xfrm>
              <a:off x="911044"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26720;p52">
              <a:extLst>
                <a:ext uri="{FF2B5EF4-FFF2-40B4-BE49-F238E27FC236}">
                  <a16:creationId xmlns:a16="http://schemas.microsoft.com/office/drawing/2014/main" id="{C92D91F3-A345-43C1-877B-E9859B8006D8}"/>
                </a:ext>
              </a:extLst>
            </p:cNvPr>
            <p:cNvSpPr/>
            <p:nvPr/>
          </p:nvSpPr>
          <p:spPr>
            <a:xfrm>
              <a:off x="1030552"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26721;p52">
              <a:extLst>
                <a:ext uri="{FF2B5EF4-FFF2-40B4-BE49-F238E27FC236}">
                  <a16:creationId xmlns:a16="http://schemas.microsoft.com/office/drawing/2014/main" id="{4C6BB02A-6405-4FEA-BBAE-5C071F74EC97}"/>
                </a:ext>
              </a:extLst>
            </p:cNvPr>
            <p:cNvSpPr/>
            <p:nvPr/>
          </p:nvSpPr>
          <p:spPr>
            <a:xfrm>
              <a:off x="8201254"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26722;p52">
              <a:extLst>
                <a:ext uri="{FF2B5EF4-FFF2-40B4-BE49-F238E27FC236}">
                  <a16:creationId xmlns:a16="http://schemas.microsoft.com/office/drawing/2014/main" id="{28ABE198-DD79-4B6A-A8B1-D141DBA37D29}"/>
                </a:ext>
              </a:extLst>
            </p:cNvPr>
            <p:cNvSpPr/>
            <p:nvPr/>
          </p:nvSpPr>
          <p:spPr>
            <a:xfrm>
              <a:off x="8320767"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26723;p52">
              <a:extLst>
                <a:ext uri="{FF2B5EF4-FFF2-40B4-BE49-F238E27FC236}">
                  <a16:creationId xmlns:a16="http://schemas.microsoft.com/office/drawing/2014/main" id="{D70FD598-55A6-4400-8858-239F77E1CD25}"/>
                </a:ext>
              </a:extLst>
            </p:cNvPr>
            <p:cNvSpPr/>
            <p:nvPr/>
          </p:nvSpPr>
          <p:spPr>
            <a:xfrm>
              <a:off x="8440281"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26724;p52">
              <a:extLst>
                <a:ext uri="{FF2B5EF4-FFF2-40B4-BE49-F238E27FC236}">
                  <a16:creationId xmlns:a16="http://schemas.microsoft.com/office/drawing/2014/main" id="{9D20B5FE-C1AB-4122-9B80-5EE1B0619007}"/>
                </a:ext>
              </a:extLst>
            </p:cNvPr>
            <p:cNvSpPr/>
            <p:nvPr/>
          </p:nvSpPr>
          <p:spPr>
            <a:xfrm>
              <a:off x="8559794"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26725;p52">
              <a:extLst>
                <a:ext uri="{FF2B5EF4-FFF2-40B4-BE49-F238E27FC236}">
                  <a16:creationId xmlns:a16="http://schemas.microsoft.com/office/drawing/2014/main" id="{5B6D6DA7-04CA-4501-A046-DE3C0788CA30}"/>
                </a:ext>
              </a:extLst>
            </p:cNvPr>
            <p:cNvSpPr/>
            <p:nvPr/>
          </p:nvSpPr>
          <p:spPr>
            <a:xfrm>
              <a:off x="8679308"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26726;p52">
              <a:extLst>
                <a:ext uri="{FF2B5EF4-FFF2-40B4-BE49-F238E27FC236}">
                  <a16:creationId xmlns:a16="http://schemas.microsoft.com/office/drawing/2014/main" id="{8792D8BB-222C-4487-AF2B-E6D461BC9A60}"/>
                </a:ext>
              </a:extLst>
            </p:cNvPr>
            <p:cNvSpPr/>
            <p:nvPr/>
          </p:nvSpPr>
          <p:spPr>
            <a:xfrm>
              <a:off x="8798821" y="266214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26727;p52">
              <a:extLst>
                <a:ext uri="{FF2B5EF4-FFF2-40B4-BE49-F238E27FC236}">
                  <a16:creationId xmlns:a16="http://schemas.microsoft.com/office/drawing/2014/main" id="{DA82A001-AEF1-444C-942C-F9441F139DCE}"/>
                </a:ext>
              </a:extLst>
            </p:cNvPr>
            <p:cNvSpPr/>
            <p:nvPr/>
          </p:nvSpPr>
          <p:spPr>
            <a:xfrm>
              <a:off x="313503"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26728;p52">
              <a:extLst>
                <a:ext uri="{FF2B5EF4-FFF2-40B4-BE49-F238E27FC236}">
                  <a16:creationId xmlns:a16="http://schemas.microsoft.com/office/drawing/2014/main" id="{947E4B39-9A5A-4FE4-BE6F-64E08727B911}"/>
                </a:ext>
              </a:extLst>
            </p:cNvPr>
            <p:cNvSpPr/>
            <p:nvPr/>
          </p:nvSpPr>
          <p:spPr>
            <a:xfrm>
              <a:off x="433011"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26729;p52">
              <a:extLst>
                <a:ext uri="{FF2B5EF4-FFF2-40B4-BE49-F238E27FC236}">
                  <a16:creationId xmlns:a16="http://schemas.microsoft.com/office/drawing/2014/main" id="{DABCDB0E-74E9-4CB0-9D26-71968161390E}"/>
                </a:ext>
              </a:extLst>
            </p:cNvPr>
            <p:cNvSpPr/>
            <p:nvPr/>
          </p:nvSpPr>
          <p:spPr>
            <a:xfrm>
              <a:off x="552519"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26730;p52">
              <a:extLst>
                <a:ext uri="{FF2B5EF4-FFF2-40B4-BE49-F238E27FC236}">
                  <a16:creationId xmlns:a16="http://schemas.microsoft.com/office/drawing/2014/main" id="{7533116D-763E-496B-983A-447EB53C1F29}"/>
                </a:ext>
              </a:extLst>
            </p:cNvPr>
            <p:cNvSpPr/>
            <p:nvPr/>
          </p:nvSpPr>
          <p:spPr>
            <a:xfrm>
              <a:off x="672027"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26731;p52">
              <a:extLst>
                <a:ext uri="{FF2B5EF4-FFF2-40B4-BE49-F238E27FC236}">
                  <a16:creationId xmlns:a16="http://schemas.microsoft.com/office/drawing/2014/main" id="{D839035E-9976-41F5-8E6B-969B5F2AF57F}"/>
                </a:ext>
              </a:extLst>
            </p:cNvPr>
            <p:cNvSpPr/>
            <p:nvPr/>
          </p:nvSpPr>
          <p:spPr>
            <a:xfrm>
              <a:off x="791536"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26732;p52">
              <a:extLst>
                <a:ext uri="{FF2B5EF4-FFF2-40B4-BE49-F238E27FC236}">
                  <a16:creationId xmlns:a16="http://schemas.microsoft.com/office/drawing/2014/main" id="{D1B2079B-73D3-494A-BAEC-2EC888B30D10}"/>
                </a:ext>
              </a:extLst>
            </p:cNvPr>
            <p:cNvSpPr/>
            <p:nvPr/>
          </p:nvSpPr>
          <p:spPr>
            <a:xfrm>
              <a:off x="911044"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26733;p52">
              <a:extLst>
                <a:ext uri="{FF2B5EF4-FFF2-40B4-BE49-F238E27FC236}">
                  <a16:creationId xmlns:a16="http://schemas.microsoft.com/office/drawing/2014/main" id="{D725C185-9C94-4290-9F56-05747CB06C1A}"/>
                </a:ext>
              </a:extLst>
            </p:cNvPr>
            <p:cNvSpPr/>
            <p:nvPr/>
          </p:nvSpPr>
          <p:spPr>
            <a:xfrm>
              <a:off x="1030552"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26734;p52">
              <a:extLst>
                <a:ext uri="{FF2B5EF4-FFF2-40B4-BE49-F238E27FC236}">
                  <a16:creationId xmlns:a16="http://schemas.microsoft.com/office/drawing/2014/main" id="{3F14B280-6977-4EA1-92A9-3EB2E5A818CA}"/>
                </a:ext>
              </a:extLst>
            </p:cNvPr>
            <p:cNvSpPr/>
            <p:nvPr/>
          </p:nvSpPr>
          <p:spPr>
            <a:xfrm>
              <a:off x="8201254"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26735;p52">
              <a:extLst>
                <a:ext uri="{FF2B5EF4-FFF2-40B4-BE49-F238E27FC236}">
                  <a16:creationId xmlns:a16="http://schemas.microsoft.com/office/drawing/2014/main" id="{DFF19928-3623-4211-8753-C669C6A7D4D3}"/>
                </a:ext>
              </a:extLst>
            </p:cNvPr>
            <p:cNvSpPr/>
            <p:nvPr/>
          </p:nvSpPr>
          <p:spPr>
            <a:xfrm>
              <a:off x="8320767"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26736;p52">
              <a:extLst>
                <a:ext uri="{FF2B5EF4-FFF2-40B4-BE49-F238E27FC236}">
                  <a16:creationId xmlns:a16="http://schemas.microsoft.com/office/drawing/2014/main" id="{DD193704-0E1C-49E0-9F29-CD5DE3473F70}"/>
                </a:ext>
              </a:extLst>
            </p:cNvPr>
            <p:cNvSpPr/>
            <p:nvPr/>
          </p:nvSpPr>
          <p:spPr>
            <a:xfrm>
              <a:off x="8440281"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26737;p52">
              <a:extLst>
                <a:ext uri="{FF2B5EF4-FFF2-40B4-BE49-F238E27FC236}">
                  <a16:creationId xmlns:a16="http://schemas.microsoft.com/office/drawing/2014/main" id="{25F2ED54-6C92-4F41-939B-E055B5B6DEFE}"/>
                </a:ext>
              </a:extLst>
            </p:cNvPr>
            <p:cNvSpPr/>
            <p:nvPr/>
          </p:nvSpPr>
          <p:spPr>
            <a:xfrm>
              <a:off x="8559794"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26738;p52">
              <a:extLst>
                <a:ext uri="{FF2B5EF4-FFF2-40B4-BE49-F238E27FC236}">
                  <a16:creationId xmlns:a16="http://schemas.microsoft.com/office/drawing/2014/main" id="{B6F87DEF-75E7-4EF3-8230-F451BCE3FDD1}"/>
                </a:ext>
              </a:extLst>
            </p:cNvPr>
            <p:cNvSpPr/>
            <p:nvPr/>
          </p:nvSpPr>
          <p:spPr>
            <a:xfrm>
              <a:off x="8679308"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26739;p52">
              <a:extLst>
                <a:ext uri="{FF2B5EF4-FFF2-40B4-BE49-F238E27FC236}">
                  <a16:creationId xmlns:a16="http://schemas.microsoft.com/office/drawing/2014/main" id="{8AC5C74E-8B0B-483F-BBB3-FA6722D70E94}"/>
                </a:ext>
              </a:extLst>
            </p:cNvPr>
            <p:cNvSpPr/>
            <p:nvPr/>
          </p:nvSpPr>
          <p:spPr>
            <a:xfrm>
              <a:off x="8798821" y="276824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26740;p52">
              <a:extLst>
                <a:ext uri="{FF2B5EF4-FFF2-40B4-BE49-F238E27FC236}">
                  <a16:creationId xmlns:a16="http://schemas.microsoft.com/office/drawing/2014/main" id="{BAF5CAFC-F5D9-42EE-98A6-F25533DB9E1C}"/>
                </a:ext>
              </a:extLst>
            </p:cNvPr>
            <p:cNvSpPr/>
            <p:nvPr/>
          </p:nvSpPr>
          <p:spPr>
            <a:xfrm>
              <a:off x="313503"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26741;p52">
              <a:extLst>
                <a:ext uri="{FF2B5EF4-FFF2-40B4-BE49-F238E27FC236}">
                  <a16:creationId xmlns:a16="http://schemas.microsoft.com/office/drawing/2014/main" id="{AAF4A221-8BEA-42DD-9872-EF6E558C68AC}"/>
                </a:ext>
              </a:extLst>
            </p:cNvPr>
            <p:cNvSpPr/>
            <p:nvPr/>
          </p:nvSpPr>
          <p:spPr>
            <a:xfrm>
              <a:off x="433011"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26742;p52">
              <a:extLst>
                <a:ext uri="{FF2B5EF4-FFF2-40B4-BE49-F238E27FC236}">
                  <a16:creationId xmlns:a16="http://schemas.microsoft.com/office/drawing/2014/main" id="{16ED7474-E246-4D4F-ABFC-5D4323B87824}"/>
                </a:ext>
              </a:extLst>
            </p:cNvPr>
            <p:cNvSpPr/>
            <p:nvPr/>
          </p:nvSpPr>
          <p:spPr>
            <a:xfrm>
              <a:off x="552519"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26743;p52">
              <a:extLst>
                <a:ext uri="{FF2B5EF4-FFF2-40B4-BE49-F238E27FC236}">
                  <a16:creationId xmlns:a16="http://schemas.microsoft.com/office/drawing/2014/main" id="{A25EBAC8-EE2A-47BF-96DC-33FD2BDCC42A}"/>
                </a:ext>
              </a:extLst>
            </p:cNvPr>
            <p:cNvSpPr/>
            <p:nvPr/>
          </p:nvSpPr>
          <p:spPr>
            <a:xfrm>
              <a:off x="672027"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26744;p52">
              <a:extLst>
                <a:ext uri="{FF2B5EF4-FFF2-40B4-BE49-F238E27FC236}">
                  <a16:creationId xmlns:a16="http://schemas.microsoft.com/office/drawing/2014/main" id="{FE9DF8EA-5804-4757-81F5-173CC8B97A52}"/>
                </a:ext>
              </a:extLst>
            </p:cNvPr>
            <p:cNvSpPr/>
            <p:nvPr/>
          </p:nvSpPr>
          <p:spPr>
            <a:xfrm>
              <a:off x="791536"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26745;p52">
              <a:extLst>
                <a:ext uri="{FF2B5EF4-FFF2-40B4-BE49-F238E27FC236}">
                  <a16:creationId xmlns:a16="http://schemas.microsoft.com/office/drawing/2014/main" id="{DF599E2B-8EB4-4B70-B9CE-CE44EFE8CC97}"/>
                </a:ext>
              </a:extLst>
            </p:cNvPr>
            <p:cNvSpPr/>
            <p:nvPr/>
          </p:nvSpPr>
          <p:spPr>
            <a:xfrm>
              <a:off x="911044"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26746;p52">
              <a:extLst>
                <a:ext uri="{FF2B5EF4-FFF2-40B4-BE49-F238E27FC236}">
                  <a16:creationId xmlns:a16="http://schemas.microsoft.com/office/drawing/2014/main" id="{C5792828-000C-4CF7-B084-6DE4B7944A66}"/>
                </a:ext>
              </a:extLst>
            </p:cNvPr>
            <p:cNvSpPr/>
            <p:nvPr/>
          </p:nvSpPr>
          <p:spPr>
            <a:xfrm>
              <a:off x="1030552"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26747;p52">
              <a:extLst>
                <a:ext uri="{FF2B5EF4-FFF2-40B4-BE49-F238E27FC236}">
                  <a16:creationId xmlns:a16="http://schemas.microsoft.com/office/drawing/2014/main" id="{1162D771-5FCD-4C24-87A5-9B7AAE8C8D52}"/>
                </a:ext>
              </a:extLst>
            </p:cNvPr>
            <p:cNvSpPr/>
            <p:nvPr/>
          </p:nvSpPr>
          <p:spPr>
            <a:xfrm>
              <a:off x="8201254"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26748;p52">
              <a:extLst>
                <a:ext uri="{FF2B5EF4-FFF2-40B4-BE49-F238E27FC236}">
                  <a16:creationId xmlns:a16="http://schemas.microsoft.com/office/drawing/2014/main" id="{6404D871-1217-4909-8A00-8486155B5422}"/>
                </a:ext>
              </a:extLst>
            </p:cNvPr>
            <p:cNvSpPr/>
            <p:nvPr/>
          </p:nvSpPr>
          <p:spPr>
            <a:xfrm>
              <a:off x="8320767"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26749;p52">
              <a:extLst>
                <a:ext uri="{FF2B5EF4-FFF2-40B4-BE49-F238E27FC236}">
                  <a16:creationId xmlns:a16="http://schemas.microsoft.com/office/drawing/2014/main" id="{0D5645E7-755B-48BD-9843-E7E46C64602F}"/>
                </a:ext>
              </a:extLst>
            </p:cNvPr>
            <p:cNvSpPr/>
            <p:nvPr/>
          </p:nvSpPr>
          <p:spPr>
            <a:xfrm>
              <a:off x="8440281"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26750;p52">
              <a:extLst>
                <a:ext uri="{FF2B5EF4-FFF2-40B4-BE49-F238E27FC236}">
                  <a16:creationId xmlns:a16="http://schemas.microsoft.com/office/drawing/2014/main" id="{7B1B2AC4-BB40-478A-87F5-673EA6B10DC6}"/>
                </a:ext>
              </a:extLst>
            </p:cNvPr>
            <p:cNvSpPr/>
            <p:nvPr/>
          </p:nvSpPr>
          <p:spPr>
            <a:xfrm>
              <a:off x="8559794"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26751;p52">
              <a:extLst>
                <a:ext uri="{FF2B5EF4-FFF2-40B4-BE49-F238E27FC236}">
                  <a16:creationId xmlns:a16="http://schemas.microsoft.com/office/drawing/2014/main" id="{EA65BCB3-5996-4D7F-80CC-88638AA908A7}"/>
                </a:ext>
              </a:extLst>
            </p:cNvPr>
            <p:cNvSpPr/>
            <p:nvPr/>
          </p:nvSpPr>
          <p:spPr>
            <a:xfrm>
              <a:off x="8679308"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26752;p52">
              <a:extLst>
                <a:ext uri="{FF2B5EF4-FFF2-40B4-BE49-F238E27FC236}">
                  <a16:creationId xmlns:a16="http://schemas.microsoft.com/office/drawing/2014/main" id="{1333ED27-6D59-413E-B0E3-117DDE1ADF49}"/>
                </a:ext>
              </a:extLst>
            </p:cNvPr>
            <p:cNvSpPr/>
            <p:nvPr/>
          </p:nvSpPr>
          <p:spPr>
            <a:xfrm>
              <a:off x="8798821" y="287435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26753;p52">
              <a:extLst>
                <a:ext uri="{FF2B5EF4-FFF2-40B4-BE49-F238E27FC236}">
                  <a16:creationId xmlns:a16="http://schemas.microsoft.com/office/drawing/2014/main" id="{D1316D8A-9DA5-443E-8788-4ACE04210DA8}"/>
                </a:ext>
              </a:extLst>
            </p:cNvPr>
            <p:cNvSpPr/>
            <p:nvPr/>
          </p:nvSpPr>
          <p:spPr>
            <a:xfrm>
              <a:off x="313503"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26754;p52">
              <a:extLst>
                <a:ext uri="{FF2B5EF4-FFF2-40B4-BE49-F238E27FC236}">
                  <a16:creationId xmlns:a16="http://schemas.microsoft.com/office/drawing/2014/main" id="{430D6166-85B8-4C89-8B55-CF77671EB67F}"/>
                </a:ext>
              </a:extLst>
            </p:cNvPr>
            <p:cNvSpPr/>
            <p:nvPr/>
          </p:nvSpPr>
          <p:spPr>
            <a:xfrm>
              <a:off x="433011"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26755;p52">
              <a:extLst>
                <a:ext uri="{FF2B5EF4-FFF2-40B4-BE49-F238E27FC236}">
                  <a16:creationId xmlns:a16="http://schemas.microsoft.com/office/drawing/2014/main" id="{33F362D9-60A7-4245-B8D6-882D9625418D}"/>
                </a:ext>
              </a:extLst>
            </p:cNvPr>
            <p:cNvSpPr/>
            <p:nvPr/>
          </p:nvSpPr>
          <p:spPr>
            <a:xfrm>
              <a:off x="552519"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26756;p52">
              <a:extLst>
                <a:ext uri="{FF2B5EF4-FFF2-40B4-BE49-F238E27FC236}">
                  <a16:creationId xmlns:a16="http://schemas.microsoft.com/office/drawing/2014/main" id="{35855A57-C1F2-4C0D-A717-559BA2BF1F80}"/>
                </a:ext>
              </a:extLst>
            </p:cNvPr>
            <p:cNvSpPr/>
            <p:nvPr/>
          </p:nvSpPr>
          <p:spPr>
            <a:xfrm>
              <a:off x="672027"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26757;p52">
              <a:extLst>
                <a:ext uri="{FF2B5EF4-FFF2-40B4-BE49-F238E27FC236}">
                  <a16:creationId xmlns:a16="http://schemas.microsoft.com/office/drawing/2014/main" id="{2068A18A-3271-42F1-B077-173D5F9C8BB2}"/>
                </a:ext>
              </a:extLst>
            </p:cNvPr>
            <p:cNvSpPr/>
            <p:nvPr/>
          </p:nvSpPr>
          <p:spPr>
            <a:xfrm>
              <a:off x="791536"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26758;p52">
              <a:extLst>
                <a:ext uri="{FF2B5EF4-FFF2-40B4-BE49-F238E27FC236}">
                  <a16:creationId xmlns:a16="http://schemas.microsoft.com/office/drawing/2014/main" id="{4DEBBD2F-2E42-46CF-936C-C41D972DC16C}"/>
                </a:ext>
              </a:extLst>
            </p:cNvPr>
            <p:cNvSpPr/>
            <p:nvPr/>
          </p:nvSpPr>
          <p:spPr>
            <a:xfrm>
              <a:off x="911044"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26759;p52">
              <a:extLst>
                <a:ext uri="{FF2B5EF4-FFF2-40B4-BE49-F238E27FC236}">
                  <a16:creationId xmlns:a16="http://schemas.microsoft.com/office/drawing/2014/main" id="{F442C666-2F95-48D4-BBCF-3002867113EA}"/>
                </a:ext>
              </a:extLst>
            </p:cNvPr>
            <p:cNvSpPr/>
            <p:nvPr/>
          </p:nvSpPr>
          <p:spPr>
            <a:xfrm>
              <a:off x="1030552"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26760;p52">
              <a:extLst>
                <a:ext uri="{FF2B5EF4-FFF2-40B4-BE49-F238E27FC236}">
                  <a16:creationId xmlns:a16="http://schemas.microsoft.com/office/drawing/2014/main" id="{49F8474F-1722-4165-ABD7-961F9577983E}"/>
                </a:ext>
              </a:extLst>
            </p:cNvPr>
            <p:cNvSpPr/>
            <p:nvPr/>
          </p:nvSpPr>
          <p:spPr>
            <a:xfrm>
              <a:off x="8201254"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26761;p52">
              <a:extLst>
                <a:ext uri="{FF2B5EF4-FFF2-40B4-BE49-F238E27FC236}">
                  <a16:creationId xmlns:a16="http://schemas.microsoft.com/office/drawing/2014/main" id="{8C249427-B244-4406-9ABC-DDEA163A39FB}"/>
                </a:ext>
              </a:extLst>
            </p:cNvPr>
            <p:cNvSpPr/>
            <p:nvPr/>
          </p:nvSpPr>
          <p:spPr>
            <a:xfrm>
              <a:off x="8320767"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26762;p52">
              <a:extLst>
                <a:ext uri="{FF2B5EF4-FFF2-40B4-BE49-F238E27FC236}">
                  <a16:creationId xmlns:a16="http://schemas.microsoft.com/office/drawing/2014/main" id="{9AF08C70-978C-4451-A79C-F379BA938B2F}"/>
                </a:ext>
              </a:extLst>
            </p:cNvPr>
            <p:cNvSpPr/>
            <p:nvPr/>
          </p:nvSpPr>
          <p:spPr>
            <a:xfrm>
              <a:off x="8440281"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26763;p52">
              <a:extLst>
                <a:ext uri="{FF2B5EF4-FFF2-40B4-BE49-F238E27FC236}">
                  <a16:creationId xmlns:a16="http://schemas.microsoft.com/office/drawing/2014/main" id="{FBD13A54-E281-45A7-96EE-25C3118334AB}"/>
                </a:ext>
              </a:extLst>
            </p:cNvPr>
            <p:cNvSpPr/>
            <p:nvPr/>
          </p:nvSpPr>
          <p:spPr>
            <a:xfrm>
              <a:off x="8559794"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26764;p52">
              <a:extLst>
                <a:ext uri="{FF2B5EF4-FFF2-40B4-BE49-F238E27FC236}">
                  <a16:creationId xmlns:a16="http://schemas.microsoft.com/office/drawing/2014/main" id="{C2DBE678-D016-40DD-A21E-996AA43AC6B1}"/>
                </a:ext>
              </a:extLst>
            </p:cNvPr>
            <p:cNvSpPr/>
            <p:nvPr/>
          </p:nvSpPr>
          <p:spPr>
            <a:xfrm>
              <a:off x="8679308"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26765;p52">
              <a:extLst>
                <a:ext uri="{FF2B5EF4-FFF2-40B4-BE49-F238E27FC236}">
                  <a16:creationId xmlns:a16="http://schemas.microsoft.com/office/drawing/2014/main" id="{AA98B7DD-BBDE-47C2-BA4E-FC7C2E167651}"/>
                </a:ext>
              </a:extLst>
            </p:cNvPr>
            <p:cNvSpPr/>
            <p:nvPr/>
          </p:nvSpPr>
          <p:spPr>
            <a:xfrm>
              <a:off x="8798821" y="298046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26766;p52">
              <a:extLst>
                <a:ext uri="{FF2B5EF4-FFF2-40B4-BE49-F238E27FC236}">
                  <a16:creationId xmlns:a16="http://schemas.microsoft.com/office/drawing/2014/main" id="{B4FA2320-FE89-4BBF-8C53-7277F8906E7D}"/>
                </a:ext>
              </a:extLst>
            </p:cNvPr>
            <p:cNvSpPr/>
            <p:nvPr/>
          </p:nvSpPr>
          <p:spPr>
            <a:xfrm>
              <a:off x="313503"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26767;p52">
              <a:extLst>
                <a:ext uri="{FF2B5EF4-FFF2-40B4-BE49-F238E27FC236}">
                  <a16:creationId xmlns:a16="http://schemas.microsoft.com/office/drawing/2014/main" id="{CF916243-CA79-4D11-B55A-8AC176F21E87}"/>
                </a:ext>
              </a:extLst>
            </p:cNvPr>
            <p:cNvSpPr/>
            <p:nvPr/>
          </p:nvSpPr>
          <p:spPr>
            <a:xfrm>
              <a:off x="433011"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26768;p52">
              <a:extLst>
                <a:ext uri="{FF2B5EF4-FFF2-40B4-BE49-F238E27FC236}">
                  <a16:creationId xmlns:a16="http://schemas.microsoft.com/office/drawing/2014/main" id="{195C3E2C-E3BC-498A-B8A3-355A0E64AC14}"/>
                </a:ext>
              </a:extLst>
            </p:cNvPr>
            <p:cNvSpPr/>
            <p:nvPr/>
          </p:nvSpPr>
          <p:spPr>
            <a:xfrm>
              <a:off x="552519"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26769;p52">
              <a:extLst>
                <a:ext uri="{FF2B5EF4-FFF2-40B4-BE49-F238E27FC236}">
                  <a16:creationId xmlns:a16="http://schemas.microsoft.com/office/drawing/2014/main" id="{4C1C3E0B-27AB-46BF-BC79-33E65695D344}"/>
                </a:ext>
              </a:extLst>
            </p:cNvPr>
            <p:cNvSpPr/>
            <p:nvPr/>
          </p:nvSpPr>
          <p:spPr>
            <a:xfrm>
              <a:off x="672027"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26770;p52">
              <a:extLst>
                <a:ext uri="{FF2B5EF4-FFF2-40B4-BE49-F238E27FC236}">
                  <a16:creationId xmlns:a16="http://schemas.microsoft.com/office/drawing/2014/main" id="{FFA6A414-B228-4AB2-91C5-21C01DB1A96E}"/>
                </a:ext>
              </a:extLst>
            </p:cNvPr>
            <p:cNvSpPr/>
            <p:nvPr/>
          </p:nvSpPr>
          <p:spPr>
            <a:xfrm>
              <a:off x="791536"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26771;p52">
              <a:extLst>
                <a:ext uri="{FF2B5EF4-FFF2-40B4-BE49-F238E27FC236}">
                  <a16:creationId xmlns:a16="http://schemas.microsoft.com/office/drawing/2014/main" id="{627F08A6-3A0C-47B0-B72C-C0B0073F9D1E}"/>
                </a:ext>
              </a:extLst>
            </p:cNvPr>
            <p:cNvSpPr/>
            <p:nvPr/>
          </p:nvSpPr>
          <p:spPr>
            <a:xfrm>
              <a:off x="911044"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26772;p52">
              <a:extLst>
                <a:ext uri="{FF2B5EF4-FFF2-40B4-BE49-F238E27FC236}">
                  <a16:creationId xmlns:a16="http://schemas.microsoft.com/office/drawing/2014/main" id="{B4EE5685-4053-4C0D-9E43-1EA360A77CCE}"/>
                </a:ext>
              </a:extLst>
            </p:cNvPr>
            <p:cNvSpPr/>
            <p:nvPr/>
          </p:nvSpPr>
          <p:spPr>
            <a:xfrm>
              <a:off x="1030552"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26773;p52">
              <a:extLst>
                <a:ext uri="{FF2B5EF4-FFF2-40B4-BE49-F238E27FC236}">
                  <a16:creationId xmlns:a16="http://schemas.microsoft.com/office/drawing/2014/main" id="{7BB4E15A-8FEF-4C01-9348-5EAD2BD9A635}"/>
                </a:ext>
              </a:extLst>
            </p:cNvPr>
            <p:cNvSpPr/>
            <p:nvPr/>
          </p:nvSpPr>
          <p:spPr>
            <a:xfrm>
              <a:off x="8201254"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26774;p52">
              <a:extLst>
                <a:ext uri="{FF2B5EF4-FFF2-40B4-BE49-F238E27FC236}">
                  <a16:creationId xmlns:a16="http://schemas.microsoft.com/office/drawing/2014/main" id="{B0224EF7-E4B8-473A-B7C1-12DFA159EF4A}"/>
                </a:ext>
              </a:extLst>
            </p:cNvPr>
            <p:cNvSpPr/>
            <p:nvPr/>
          </p:nvSpPr>
          <p:spPr>
            <a:xfrm>
              <a:off x="8320767"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26775;p52">
              <a:extLst>
                <a:ext uri="{FF2B5EF4-FFF2-40B4-BE49-F238E27FC236}">
                  <a16:creationId xmlns:a16="http://schemas.microsoft.com/office/drawing/2014/main" id="{D1B28252-792D-4947-A892-2D546E617AF5}"/>
                </a:ext>
              </a:extLst>
            </p:cNvPr>
            <p:cNvSpPr/>
            <p:nvPr/>
          </p:nvSpPr>
          <p:spPr>
            <a:xfrm>
              <a:off x="8440281"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26776;p52">
              <a:extLst>
                <a:ext uri="{FF2B5EF4-FFF2-40B4-BE49-F238E27FC236}">
                  <a16:creationId xmlns:a16="http://schemas.microsoft.com/office/drawing/2014/main" id="{7D4B4FB1-032A-47B2-B254-4834E0E1D882}"/>
                </a:ext>
              </a:extLst>
            </p:cNvPr>
            <p:cNvSpPr/>
            <p:nvPr/>
          </p:nvSpPr>
          <p:spPr>
            <a:xfrm>
              <a:off x="8559794"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26777;p52">
              <a:extLst>
                <a:ext uri="{FF2B5EF4-FFF2-40B4-BE49-F238E27FC236}">
                  <a16:creationId xmlns:a16="http://schemas.microsoft.com/office/drawing/2014/main" id="{2401E2FE-793A-49BF-BF08-832CACB34D85}"/>
                </a:ext>
              </a:extLst>
            </p:cNvPr>
            <p:cNvSpPr/>
            <p:nvPr/>
          </p:nvSpPr>
          <p:spPr>
            <a:xfrm>
              <a:off x="8679308"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26778;p52">
              <a:extLst>
                <a:ext uri="{FF2B5EF4-FFF2-40B4-BE49-F238E27FC236}">
                  <a16:creationId xmlns:a16="http://schemas.microsoft.com/office/drawing/2014/main" id="{4B92ED39-4D10-4B94-BA42-C3C710B95F4B}"/>
                </a:ext>
              </a:extLst>
            </p:cNvPr>
            <p:cNvSpPr/>
            <p:nvPr/>
          </p:nvSpPr>
          <p:spPr>
            <a:xfrm>
              <a:off x="8798821" y="308657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26779;p52">
              <a:extLst>
                <a:ext uri="{FF2B5EF4-FFF2-40B4-BE49-F238E27FC236}">
                  <a16:creationId xmlns:a16="http://schemas.microsoft.com/office/drawing/2014/main" id="{3B889726-6B91-4757-9C51-2FA658604C09}"/>
                </a:ext>
              </a:extLst>
            </p:cNvPr>
            <p:cNvSpPr/>
            <p:nvPr/>
          </p:nvSpPr>
          <p:spPr>
            <a:xfrm>
              <a:off x="313503"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26780;p52">
              <a:extLst>
                <a:ext uri="{FF2B5EF4-FFF2-40B4-BE49-F238E27FC236}">
                  <a16:creationId xmlns:a16="http://schemas.microsoft.com/office/drawing/2014/main" id="{76F24A61-33F7-4869-A66F-A766963CBD28}"/>
                </a:ext>
              </a:extLst>
            </p:cNvPr>
            <p:cNvSpPr/>
            <p:nvPr/>
          </p:nvSpPr>
          <p:spPr>
            <a:xfrm>
              <a:off x="433011"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26781;p52">
              <a:extLst>
                <a:ext uri="{FF2B5EF4-FFF2-40B4-BE49-F238E27FC236}">
                  <a16:creationId xmlns:a16="http://schemas.microsoft.com/office/drawing/2014/main" id="{61EB9CB6-A615-4B11-8F63-78DAC818C3AE}"/>
                </a:ext>
              </a:extLst>
            </p:cNvPr>
            <p:cNvSpPr/>
            <p:nvPr/>
          </p:nvSpPr>
          <p:spPr>
            <a:xfrm>
              <a:off x="552519"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26782;p52">
              <a:extLst>
                <a:ext uri="{FF2B5EF4-FFF2-40B4-BE49-F238E27FC236}">
                  <a16:creationId xmlns:a16="http://schemas.microsoft.com/office/drawing/2014/main" id="{232FEFC4-5BB7-414B-95CA-92B9692C2F68}"/>
                </a:ext>
              </a:extLst>
            </p:cNvPr>
            <p:cNvSpPr/>
            <p:nvPr/>
          </p:nvSpPr>
          <p:spPr>
            <a:xfrm>
              <a:off x="672027"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26783;p52">
              <a:extLst>
                <a:ext uri="{FF2B5EF4-FFF2-40B4-BE49-F238E27FC236}">
                  <a16:creationId xmlns:a16="http://schemas.microsoft.com/office/drawing/2014/main" id="{B58B6E64-DBCB-4B0C-BC81-713C6A6991D5}"/>
                </a:ext>
              </a:extLst>
            </p:cNvPr>
            <p:cNvSpPr/>
            <p:nvPr/>
          </p:nvSpPr>
          <p:spPr>
            <a:xfrm>
              <a:off x="791536"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26784;p52">
              <a:extLst>
                <a:ext uri="{FF2B5EF4-FFF2-40B4-BE49-F238E27FC236}">
                  <a16:creationId xmlns:a16="http://schemas.microsoft.com/office/drawing/2014/main" id="{AEC17BBD-2641-453C-8209-04A4A4CC5E28}"/>
                </a:ext>
              </a:extLst>
            </p:cNvPr>
            <p:cNvSpPr/>
            <p:nvPr/>
          </p:nvSpPr>
          <p:spPr>
            <a:xfrm>
              <a:off x="911044"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26785;p52">
              <a:extLst>
                <a:ext uri="{FF2B5EF4-FFF2-40B4-BE49-F238E27FC236}">
                  <a16:creationId xmlns:a16="http://schemas.microsoft.com/office/drawing/2014/main" id="{5A1CEDBC-306A-4DDF-8E6B-12A7D143687B}"/>
                </a:ext>
              </a:extLst>
            </p:cNvPr>
            <p:cNvSpPr/>
            <p:nvPr/>
          </p:nvSpPr>
          <p:spPr>
            <a:xfrm>
              <a:off x="1030552"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26786;p52">
              <a:extLst>
                <a:ext uri="{FF2B5EF4-FFF2-40B4-BE49-F238E27FC236}">
                  <a16:creationId xmlns:a16="http://schemas.microsoft.com/office/drawing/2014/main" id="{76890F43-72C2-474D-943F-031F430D401F}"/>
                </a:ext>
              </a:extLst>
            </p:cNvPr>
            <p:cNvSpPr/>
            <p:nvPr/>
          </p:nvSpPr>
          <p:spPr>
            <a:xfrm>
              <a:off x="8201254"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26787;p52">
              <a:extLst>
                <a:ext uri="{FF2B5EF4-FFF2-40B4-BE49-F238E27FC236}">
                  <a16:creationId xmlns:a16="http://schemas.microsoft.com/office/drawing/2014/main" id="{FF2E5FFF-D23E-47BE-835E-B7C40EBDBDAE}"/>
                </a:ext>
              </a:extLst>
            </p:cNvPr>
            <p:cNvSpPr/>
            <p:nvPr/>
          </p:nvSpPr>
          <p:spPr>
            <a:xfrm>
              <a:off x="8320767"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26788;p52">
              <a:extLst>
                <a:ext uri="{FF2B5EF4-FFF2-40B4-BE49-F238E27FC236}">
                  <a16:creationId xmlns:a16="http://schemas.microsoft.com/office/drawing/2014/main" id="{9490E22D-FD13-457E-9B1C-7BCEB975C020}"/>
                </a:ext>
              </a:extLst>
            </p:cNvPr>
            <p:cNvSpPr/>
            <p:nvPr/>
          </p:nvSpPr>
          <p:spPr>
            <a:xfrm>
              <a:off x="8440281"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26789;p52">
              <a:extLst>
                <a:ext uri="{FF2B5EF4-FFF2-40B4-BE49-F238E27FC236}">
                  <a16:creationId xmlns:a16="http://schemas.microsoft.com/office/drawing/2014/main" id="{C29E0770-84CD-4577-BB13-260C352C0492}"/>
                </a:ext>
              </a:extLst>
            </p:cNvPr>
            <p:cNvSpPr/>
            <p:nvPr/>
          </p:nvSpPr>
          <p:spPr>
            <a:xfrm>
              <a:off x="8559794"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26790;p52">
              <a:extLst>
                <a:ext uri="{FF2B5EF4-FFF2-40B4-BE49-F238E27FC236}">
                  <a16:creationId xmlns:a16="http://schemas.microsoft.com/office/drawing/2014/main" id="{2C210B3F-C44C-405A-BBF0-9FF8741CB84F}"/>
                </a:ext>
              </a:extLst>
            </p:cNvPr>
            <p:cNvSpPr/>
            <p:nvPr/>
          </p:nvSpPr>
          <p:spPr>
            <a:xfrm>
              <a:off x="8679308"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26791;p52">
              <a:extLst>
                <a:ext uri="{FF2B5EF4-FFF2-40B4-BE49-F238E27FC236}">
                  <a16:creationId xmlns:a16="http://schemas.microsoft.com/office/drawing/2014/main" id="{DAB3A9FF-1028-42B3-B158-F6D61CAB77C7}"/>
                </a:ext>
              </a:extLst>
            </p:cNvPr>
            <p:cNvSpPr/>
            <p:nvPr/>
          </p:nvSpPr>
          <p:spPr>
            <a:xfrm>
              <a:off x="8798821" y="319267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26792;p52">
              <a:extLst>
                <a:ext uri="{FF2B5EF4-FFF2-40B4-BE49-F238E27FC236}">
                  <a16:creationId xmlns:a16="http://schemas.microsoft.com/office/drawing/2014/main" id="{7F4D1CCD-4E42-4E56-9E56-BA5F0B08DD82}"/>
                </a:ext>
              </a:extLst>
            </p:cNvPr>
            <p:cNvSpPr/>
            <p:nvPr/>
          </p:nvSpPr>
          <p:spPr>
            <a:xfrm>
              <a:off x="313503"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26793;p52">
              <a:extLst>
                <a:ext uri="{FF2B5EF4-FFF2-40B4-BE49-F238E27FC236}">
                  <a16:creationId xmlns:a16="http://schemas.microsoft.com/office/drawing/2014/main" id="{ABA96B97-D8B5-42DB-9448-EE92DED1F284}"/>
                </a:ext>
              </a:extLst>
            </p:cNvPr>
            <p:cNvSpPr/>
            <p:nvPr/>
          </p:nvSpPr>
          <p:spPr>
            <a:xfrm>
              <a:off x="433011"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26794;p52">
              <a:extLst>
                <a:ext uri="{FF2B5EF4-FFF2-40B4-BE49-F238E27FC236}">
                  <a16:creationId xmlns:a16="http://schemas.microsoft.com/office/drawing/2014/main" id="{21F14A77-1ED1-4332-AFF5-984A43CFB387}"/>
                </a:ext>
              </a:extLst>
            </p:cNvPr>
            <p:cNvSpPr/>
            <p:nvPr/>
          </p:nvSpPr>
          <p:spPr>
            <a:xfrm>
              <a:off x="552519"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26795;p52">
              <a:extLst>
                <a:ext uri="{FF2B5EF4-FFF2-40B4-BE49-F238E27FC236}">
                  <a16:creationId xmlns:a16="http://schemas.microsoft.com/office/drawing/2014/main" id="{2A8AEB44-AEFB-4152-955B-1B88C1D00D04}"/>
                </a:ext>
              </a:extLst>
            </p:cNvPr>
            <p:cNvSpPr/>
            <p:nvPr/>
          </p:nvSpPr>
          <p:spPr>
            <a:xfrm>
              <a:off x="672027"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26796;p52">
              <a:extLst>
                <a:ext uri="{FF2B5EF4-FFF2-40B4-BE49-F238E27FC236}">
                  <a16:creationId xmlns:a16="http://schemas.microsoft.com/office/drawing/2014/main" id="{315B9541-AE20-4E14-A418-2609541D9FF3}"/>
                </a:ext>
              </a:extLst>
            </p:cNvPr>
            <p:cNvSpPr/>
            <p:nvPr/>
          </p:nvSpPr>
          <p:spPr>
            <a:xfrm>
              <a:off x="791536"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26797;p52">
              <a:extLst>
                <a:ext uri="{FF2B5EF4-FFF2-40B4-BE49-F238E27FC236}">
                  <a16:creationId xmlns:a16="http://schemas.microsoft.com/office/drawing/2014/main" id="{CEC46536-8DCB-47B4-A736-918EB43E6EF1}"/>
                </a:ext>
              </a:extLst>
            </p:cNvPr>
            <p:cNvSpPr/>
            <p:nvPr/>
          </p:nvSpPr>
          <p:spPr>
            <a:xfrm>
              <a:off x="911044"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26798;p52">
              <a:extLst>
                <a:ext uri="{FF2B5EF4-FFF2-40B4-BE49-F238E27FC236}">
                  <a16:creationId xmlns:a16="http://schemas.microsoft.com/office/drawing/2014/main" id="{2254651F-C244-4EAE-83C8-642610F3D4B4}"/>
                </a:ext>
              </a:extLst>
            </p:cNvPr>
            <p:cNvSpPr/>
            <p:nvPr/>
          </p:nvSpPr>
          <p:spPr>
            <a:xfrm>
              <a:off x="1030552"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26799;p52">
              <a:extLst>
                <a:ext uri="{FF2B5EF4-FFF2-40B4-BE49-F238E27FC236}">
                  <a16:creationId xmlns:a16="http://schemas.microsoft.com/office/drawing/2014/main" id="{F49039BD-4669-4917-B9C9-FA20A7378604}"/>
                </a:ext>
              </a:extLst>
            </p:cNvPr>
            <p:cNvSpPr/>
            <p:nvPr/>
          </p:nvSpPr>
          <p:spPr>
            <a:xfrm>
              <a:off x="8201254"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26800;p52">
              <a:extLst>
                <a:ext uri="{FF2B5EF4-FFF2-40B4-BE49-F238E27FC236}">
                  <a16:creationId xmlns:a16="http://schemas.microsoft.com/office/drawing/2014/main" id="{6A3E3454-EC9B-4E8A-BF67-9FDD895AE23F}"/>
                </a:ext>
              </a:extLst>
            </p:cNvPr>
            <p:cNvSpPr/>
            <p:nvPr/>
          </p:nvSpPr>
          <p:spPr>
            <a:xfrm>
              <a:off x="8320767"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26801;p52">
              <a:extLst>
                <a:ext uri="{FF2B5EF4-FFF2-40B4-BE49-F238E27FC236}">
                  <a16:creationId xmlns:a16="http://schemas.microsoft.com/office/drawing/2014/main" id="{D07F52B9-9E5C-474A-91DB-653CD87E20C5}"/>
                </a:ext>
              </a:extLst>
            </p:cNvPr>
            <p:cNvSpPr/>
            <p:nvPr/>
          </p:nvSpPr>
          <p:spPr>
            <a:xfrm>
              <a:off x="8440281"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26802;p52">
              <a:extLst>
                <a:ext uri="{FF2B5EF4-FFF2-40B4-BE49-F238E27FC236}">
                  <a16:creationId xmlns:a16="http://schemas.microsoft.com/office/drawing/2014/main" id="{6093F947-18CC-4A41-965C-F74AF70FE7D8}"/>
                </a:ext>
              </a:extLst>
            </p:cNvPr>
            <p:cNvSpPr/>
            <p:nvPr/>
          </p:nvSpPr>
          <p:spPr>
            <a:xfrm>
              <a:off x="8559794"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26803;p52">
              <a:extLst>
                <a:ext uri="{FF2B5EF4-FFF2-40B4-BE49-F238E27FC236}">
                  <a16:creationId xmlns:a16="http://schemas.microsoft.com/office/drawing/2014/main" id="{87EC8DEB-5430-4BF6-9FFF-206C4033529D}"/>
                </a:ext>
              </a:extLst>
            </p:cNvPr>
            <p:cNvSpPr/>
            <p:nvPr/>
          </p:nvSpPr>
          <p:spPr>
            <a:xfrm>
              <a:off x="8679308"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26804;p52">
              <a:extLst>
                <a:ext uri="{FF2B5EF4-FFF2-40B4-BE49-F238E27FC236}">
                  <a16:creationId xmlns:a16="http://schemas.microsoft.com/office/drawing/2014/main" id="{3A799FB5-AF95-4FE6-B1D3-FE9E2D9633ED}"/>
                </a:ext>
              </a:extLst>
            </p:cNvPr>
            <p:cNvSpPr/>
            <p:nvPr/>
          </p:nvSpPr>
          <p:spPr>
            <a:xfrm>
              <a:off x="8798821" y="329878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26805;p52">
              <a:extLst>
                <a:ext uri="{FF2B5EF4-FFF2-40B4-BE49-F238E27FC236}">
                  <a16:creationId xmlns:a16="http://schemas.microsoft.com/office/drawing/2014/main" id="{E8CFA633-5BA0-45B3-B550-1100FCAE2EC9}"/>
                </a:ext>
              </a:extLst>
            </p:cNvPr>
            <p:cNvSpPr/>
            <p:nvPr/>
          </p:nvSpPr>
          <p:spPr>
            <a:xfrm>
              <a:off x="313503"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26806;p52">
              <a:extLst>
                <a:ext uri="{FF2B5EF4-FFF2-40B4-BE49-F238E27FC236}">
                  <a16:creationId xmlns:a16="http://schemas.microsoft.com/office/drawing/2014/main" id="{D2E55969-B4FC-45FF-83C3-229090E77593}"/>
                </a:ext>
              </a:extLst>
            </p:cNvPr>
            <p:cNvSpPr/>
            <p:nvPr/>
          </p:nvSpPr>
          <p:spPr>
            <a:xfrm>
              <a:off x="433011"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26807;p52">
              <a:extLst>
                <a:ext uri="{FF2B5EF4-FFF2-40B4-BE49-F238E27FC236}">
                  <a16:creationId xmlns:a16="http://schemas.microsoft.com/office/drawing/2014/main" id="{985C7FFE-2BCB-44C3-811E-E282EA48326B}"/>
                </a:ext>
              </a:extLst>
            </p:cNvPr>
            <p:cNvSpPr/>
            <p:nvPr/>
          </p:nvSpPr>
          <p:spPr>
            <a:xfrm>
              <a:off x="552519"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26808;p52">
              <a:extLst>
                <a:ext uri="{FF2B5EF4-FFF2-40B4-BE49-F238E27FC236}">
                  <a16:creationId xmlns:a16="http://schemas.microsoft.com/office/drawing/2014/main" id="{73C80E27-3FB7-450A-8E87-66C50F905C90}"/>
                </a:ext>
              </a:extLst>
            </p:cNvPr>
            <p:cNvSpPr/>
            <p:nvPr/>
          </p:nvSpPr>
          <p:spPr>
            <a:xfrm>
              <a:off x="672027"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26809;p52">
              <a:extLst>
                <a:ext uri="{FF2B5EF4-FFF2-40B4-BE49-F238E27FC236}">
                  <a16:creationId xmlns:a16="http://schemas.microsoft.com/office/drawing/2014/main" id="{790F285F-E6AD-4433-940E-BFAF41E906E9}"/>
                </a:ext>
              </a:extLst>
            </p:cNvPr>
            <p:cNvSpPr/>
            <p:nvPr/>
          </p:nvSpPr>
          <p:spPr>
            <a:xfrm>
              <a:off x="791536"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26810;p52">
              <a:extLst>
                <a:ext uri="{FF2B5EF4-FFF2-40B4-BE49-F238E27FC236}">
                  <a16:creationId xmlns:a16="http://schemas.microsoft.com/office/drawing/2014/main" id="{C85C014B-A633-49A1-83F7-FFE2551601C2}"/>
                </a:ext>
              </a:extLst>
            </p:cNvPr>
            <p:cNvSpPr/>
            <p:nvPr/>
          </p:nvSpPr>
          <p:spPr>
            <a:xfrm>
              <a:off x="911044"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26811;p52">
              <a:extLst>
                <a:ext uri="{FF2B5EF4-FFF2-40B4-BE49-F238E27FC236}">
                  <a16:creationId xmlns:a16="http://schemas.microsoft.com/office/drawing/2014/main" id="{766604A9-2E08-4211-814A-95CBB20782A6}"/>
                </a:ext>
              </a:extLst>
            </p:cNvPr>
            <p:cNvSpPr/>
            <p:nvPr/>
          </p:nvSpPr>
          <p:spPr>
            <a:xfrm>
              <a:off x="1030552"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26812;p52">
              <a:extLst>
                <a:ext uri="{FF2B5EF4-FFF2-40B4-BE49-F238E27FC236}">
                  <a16:creationId xmlns:a16="http://schemas.microsoft.com/office/drawing/2014/main" id="{B40A0A96-A564-4971-80CE-87BC472CA5E8}"/>
                </a:ext>
              </a:extLst>
            </p:cNvPr>
            <p:cNvSpPr/>
            <p:nvPr/>
          </p:nvSpPr>
          <p:spPr>
            <a:xfrm>
              <a:off x="8201254"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26813;p52">
              <a:extLst>
                <a:ext uri="{FF2B5EF4-FFF2-40B4-BE49-F238E27FC236}">
                  <a16:creationId xmlns:a16="http://schemas.microsoft.com/office/drawing/2014/main" id="{1F78323C-E389-4F35-9557-D009655F8180}"/>
                </a:ext>
              </a:extLst>
            </p:cNvPr>
            <p:cNvSpPr/>
            <p:nvPr/>
          </p:nvSpPr>
          <p:spPr>
            <a:xfrm>
              <a:off x="8320767"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26814;p52">
              <a:extLst>
                <a:ext uri="{FF2B5EF4-FFF2-40B4-BE49-F238E27FC236}">
                  <a16:creationId xmlns:a16="http://schemas.microsoft.com/office/drawing/2014/main" id="{1AC4D432-7E0C-4191-BB0F-EF54D8363183}"/>
                </a:ext>
              </a:extLst>
            </p:cNvPr>
            <p:cNvSpPr/>
            <p:nvPr/>
          </p:nvSpPr>
          <p:spPr>
            <a:xfrm>
              <a:off x="8440281"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26815;p52">
              <a:extLst>
                <a:ext uri="{FF2B5EF4-FFF2-40B4-BE49-F238E27FC236}">
                  <a16:creationId xmlns:a16="http://schemas.microsoft.com/office/drawing/2014/main" id="{C3D09BA2-1220-43C5-BA05-CF9A640D1915}"/>
                </a:ext>
              </a:extLst>
            </p:cNvPr>
            <p:cNvSpPr/>
            <p:nvPr/>
          </p:nvSpPr>
          <p:spPr>
            <a:xfrm>
              <a:off x="8559794"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26816;p52">
              <a:extLst>
                <a:ext uri="{FF2B5EF4-FFF2-40B4-BE49-F238E27FC236}">
                  <a16:creationId xmlns:a16="http://schemas.microsoft.com/office/drawing/2014/main" id="{5CF906EA-7CE0-4210-B82C-4CE304EDBE3A}"/>
                </a:ext>
              </a:extLst>
            </p:cNvPr>
            <p:cNvSpPr/>
            <p:nvPr/>
          </p:nvSpPr>
          <p:spPr>
            <a:xfrm>
              <a:off x="8679308"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26817;p52">
              <a:extLst>
                <a:ext uri="{FF2B5EF4-FFF2-40B4-BE49-F238E27FC236}">
                  <a16:creationId xmlns:a16="http://schemas.microsoft.com/office/drawing/2014/main" id="{7DEE45D5-7EA9-4118-8653-8761C0E22EBA}"/>
                </a:ext>
              </a:extLst>
            </p:cNvPr>
            <p:cNvSpPr/>
            <p:nvPr/>
          </p:nvSpPr>
          <p:spPr>
            <a:xfrm>
              <a:off x="8798821" y="340489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26818;p52">
              <a:extLst>
                <a:ext uri="{FF2B5EF4-FFF2-40B4-BE49-F238E27FC236}">
                  <a16:creationId xmlns:a16="http://schemas.microsoft.com/office/drawing/2014/main" id="{E23460FD-206F-43BF-AFED-6C69329BF3D6}"/>
                </a:ext>
              </a:extLst>
            </p:cNvPr>
            <p:cNvSpPr/>
            <p:nvPr/>
          </p:nvSpPr>
          <p:spPr>
            <a:xfrm>
              <a:off x="313503"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26819;p52">
              <a:extLst>
                <a:ext uri="{FF2B5EF4-FFF2-40B4-BE49-F238E27FC236}">
                  <a16:creationId xmlns:a16="http://schemas.microsoft.com/office/drawing/2014/main" id="{227537C0-5E50-4F98-BF7C-26A482BE5E1A}"/>
                </a:ext>
              </a:extLst>
            </p:cNvPr>
            <p:cNvSpPr/>
            <p:nvPr/>
          </p:nvSpPr>
          <p:spPr>
            <a:xfrm>
              <a:off x="433011"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26820;p52">
              <a:extLst>
                <a:ext uri="{FF2B5EF4-FFF2-40B4-BE49-F238E27FC236}">
                  <a16:creationId xmlns:a16="http://schemas.microsoft.com/office/drawing/2014/main" id="{2D5B4153-9ABE-4E32-9449-44F2D1EEB1AA}"/>
                </a:ext>
              </a:extLst>
            </p:cNvPr>
            <p:cNvSpPr/>
            <p:nvPr/>
          </p:nvSpPr>
          <p:spPr>
            <a:xfrm>
              <a:off x="552519"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26821;p52">
              <a:extLst>
                <a:ext uri="{FF2B5EF4-FFF2-40B4-BE49-F238E27FC236}">
                  <a16:creationId xmlns:a16="http://schemas.microsoft.com/office/drawing/2014/main" id="{67EA595F-BDC8-440A-A330-CBAFB26AFE72}"/>
                </a:ext>
              </a:extLst>
            </p:cNvPr>
            <p:cNvSpPr/>
            <p:nvPr/>
          </p:nvSpPr>
          <p:spPr>
            <a:xfrm>
              <a:off x="672027"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26822;p52">
              <a:extLst>
                <a:ext uri="{FF2B5EF4-FFF2-40B4-BE49-F238E27FC236}">
                  <a16:creationId xmlns:a16="http://schemas.microsoft.com/office/drawing/2014/main" id="{58EBEDAC-2C8E-48AB-899C-2406D33ABAA4}"/>
                </a:ext>
              </a:extLst>
            </p:cNvPr>
            <p:cNvSpPr/>
            <p:nvPr/>
          </p:nvSpPr>
          <p:spPr>
            <a:xfrm>
              <a:off x="791536"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26823;p52">
              <a:extLst>
                <a:ext uri="{FF2B5EF4-FFF2-40B4-BE49-F238E27FC236}">
                  <a16:creationId xmlns:a16="http://schemas.microsoft.com/office/drawing/2014/main" id="{C88AD9B5-8AB0-4FDE-82E6-E52E8EEF3DE1}"/>
                </a:ext>
              </a:extLst>
            </p:cNvPr>
            <p:cNvSpPr/>
            <p:nvPr/>
          </p:nvSpPr>
          <p:spPr>
            <a:xfrm>
              <a:off x="911044"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26824;p52">
              <a:extLst>
                <a:ext uri="{FF2B5EF4-FFF2-40B4-BE49-F238E27FC236}">
                  <a16:creationId xmlns:a16="http://schemas.microsoft.com/office/drawing/2014/main" id="{D4F7C217-BFF7-4D3A-8479-768658EA6460}"/>
                </a:ext>
              </a:extLst>
            </p:cNvPr>
            <p:cNvSpPr/>
            <p:nvPr/>
          </p:nvSpPr>
          <p:spPr>
            <a:xfrm>
              <a:off x="1030552"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26825;p52">
              <a:extLst>
                <a:ext uri="{FF2B5EF4-FFF2-40B4-BE49-F238E27FC236}">
                  <a16:creationId xmlns:a16="http://schemas.microsoft.com/office/drawing/2014/main" id="{BF3E19A3-DEDB-4D77-977E-64767F7FE172}"/>
                </a:ext>
              </a:extLst>
            </p:cNvPr>
            <p:cNvSpPr/>
            <p:nvPr/>
          </p:nvSpPr>
          <p:spPr>
            <a:xfrm>
              <a:off x="8201254"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26826;p52">
              <a:extLst>
                <a:ext uri="{FF2B5EF4-FFF2-40B4-BE49-F238E27FC236}">
                  <a16:creationId xmlns:a16="http://schemas.microsoft.com/office/drawing/2014/main" id="{D59C4F86-49FC-4690-8100-605834FDBB48}"/>
                </a:ext>
              </a:extLst>
            </p:cNvPr>
            <p:cNvSpPr/>
            <p:nvPr/>
          </p:nvSpPr>
          <p:spPr>
            <a:xfrm>
              <a:off x="8320767"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26827;p52">
              <a:extLst>
                <a:ext uri="{FF2B5EF4-FFF2-40B4-BE49-F238E27FC236}">
                  <a16:creationId xmlns:a16="http://schemas.microsoft.com/office/drawing/2014/main" id="{A3847737-7A0F-48D0-B372-B206E7BCC698}"/>
                </a:ext>
              </a:extLst>
            </p:cNvPr>
            <p:cNvSpPr/>
            <p:nvPr/>
          </p:nvSpPr>
          <p:spPr>
            <a:xfrm>
              <a:off x="8440281"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26828;p52">
              <a:extLst>
                <a:ext uri="{FF2B5EF4-FFF2-40B4-BE49-F238E27FC236}">
                  <a16:creationId xmlns:a16="http://schemas.microsoft.com/office/drawing/2014/main" id="{A8243B86-4CA1-45C7-8B8B-47523E066E35}"/>
                </a:ext>
              </a:extLst>
            </p:cNvPr>
            <p:cNvSpPr/>
            <p:nvPr/>
          </p:nvSpPr>
          <p:spPr>
            <a:xfrm>
              <a:off x="8559794"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26829;p52">
              <a:extLst>
                <a:ext uri="{FF2B5EF4-FFF2-40B4-BE49-F238E27FC236}">
                  <a16:creationId xmlns:a16="http://schemas.microsoft.com/office/drawing/2014/main" id="{CD6D1E22-6666-4BE9-8A9E-DBE74850DD4A}"/>
                </a:ext>
              </a:extLst>
            </p:cNvPr>
            <p:cNvSpPr/>
            <p:nvPr/>
          </p:nvSpPr>
          <p:spPr>
            <a:xfrm>
              <a:off x="8679308"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26830;p52">
              <a:extLst>
                <a:ext uri="{FF2B5EF4-FFF2-40B4-BE49-F238E27FC236}">
                  <a16:creationId xmlns:a16="http://schemas.microsoft.com/office/drawing/2014/main" id="{D668E542-41FD-46EC-AB56-F565FCB3D3D4}"/>
                </a:ext>
              </a:extLst>
            </p:cNvPr>
            <p:cNvSpPr/>
            <p:nvPr/>
          </p:nvSpPr>
          <p:spPr>
            <a:xfrm>
              <a:off x="8798821" y="3510998"/>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26831;p52">
              <a:extLst>
                <a:ext uri="{FF2B5EF4-FFF2-40B4-BE49-F238E27FC236}">
                  <a16:creationId xmlns:a16="http://schemas.microsoft.com/office/drawing/2014/main" id="{CB1DEE38-06FB-42CA-9307-6C3A7D45CCA1}"/>
                </a:ext>
              </a:extLst>
            </p:cNvPr>
            <p:cNvSpPr/>
            <p:nvPr/>
          </p:nvSpPr>
          <p:spPr>
            <a:xfrm>
              <a:off x="313503"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26832;p52">
              <a:extLst>
                <a:ext uri="{FF2B5EF4-FFF2-40B4-BE49-F238E27FC236}">
                  <a16:creationId xmlns:a16="http://schemas.microsoft.com/office/drawing/2014/main" id="{F751C84C-2550-4597-8356-8BFED15BA5B2}"/>
                </a:ext>
              </a:extLst>
            </p:cNvPr>
            <p:cNvSpPr/>
            <p:nvPr/>
          </p:nvSpPr>
          <p:spPr>
            <a:xfrm>
              <a:off x="433011"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26833;p52">
              <a:extLst>
                <a:ext uri="{FF2B5EF4-FFF2-40B4-BE49-F238E27FC236}">
                  <a16:creationId xmlns:a16="http://schemas.microsoft.com/office/drawing/2014/main" id="{96E479BF-C3D3-42F5-B6D5-BF90CCDE67AF}"/>
                </a:ext>
              </a:extLst>
            </p:cNvPr>
            <p:cNvSpPr/>
            <p:nvPr/>
          </p:nvSpPr>
          <p:spPr>
            <a:xfrm>
              <a:off x="552519"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26834;p52">
              <a:extLst>
                <a:ext uri="{FF2B5EF4-FFF2-40B4-BE49-F238E27FC236}">
                  <a16:creationId xmlns:a16="http://schemas.microsoft.com/office/drawing/2014/main" id="{448F9847-E5C2-4904-B16A-2089B4E1C89F}"/>
                </a:ext>
              </a:extLst>
            </p:cNvPr>
            <p:cNvSpPr/>
            <p:nvPr/>
          </p:nvSpPr>
          <p:spPr>
            <a:xfrm>
              <a:off x="672027"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26835;p52">
              <a:extLst>
                <a:ext uri="{FF2B5EF4-FFF2-40B4-BE49-F238E27FC236}">
                  <a16:creationId xmlns:a16="http://schemas.microsoft.com/office/drawing/2014/main" id="{C53B25AE-0AED-494E-B1DA-ADDFFCA48B01}"/>
                </a:ext>
              </a:extLst>
            </p:cNvPr>
            <p:cNvSpPr/>
            <p:nvPr/>
          </p:nvSpPr>
          <p:spPr>
            <a:xfrm>
              <a:off x="791536"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26836;p52">
              <a:extLst>
                <a:ext uri="{FF2B5EF4-FFF2-40B4-BE49-F238E27FC236}">
                  <a16:creationId xmlns:a16="http://schemas.microsoft.com/office/drawing/2014/main" id="{045A5562-711B-46E5-A317-2F5006E025B2}"/>
                </a:ext>
              </a:extLst>
            </p:cNvPr>
            <p:cNvSpPr/>
            <p:nvPr/>
          </p:nvSpPr>
          <p:spPr>
            <a:xfrm>
              <a:off x="911044"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26837;p52">
              <a:extLst>
                <a:ext uri="{FF2B5EF4-FFF2-40B4-BE49-F238E27FC236}">
                  <a16:creationId xmlns:a16="http://schemas.microsoft.com/office/drawing/2014/main" id="{372E6C81-3918-44A2-8ACB-108F0A3AA0AA}"/>
                </a:ext>
              </a:extLst>
            </p:cNvPr>
            <p:cNvSpPr/>
            <p:nvPr/>
          </p:nvSpPr>
          <p:spPr>
            <a:xfrm>
              <a:off x="1030552"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26838;p52">
              <a:extLst>
                <a:ext uri="{FF2B5EF4-FFF2-40B4-BE49-F238E27FC236}">
                  <a16:creationId xmlns:a16="http://schemas.microsoft.com/office/drawing/2014/main" id="{12A2DE52-7091-49F2-AC6B-418DD67ECB2F}"/>
                </a:ext>
              </a:extLst>
            </p:cNvPr>
            <p:cNvSpPr/>
            <p:nvPr/>
          </p:nvSpPr>
          <p:spPr>
            <a:xfrm>
              <a:off x="8201254"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26839;p52">
              <a:extLst>
                <a:ext uri="{FF2B5EF4-FFF2-40B4-BE49-F238E27FC236}">
                  <a16:creationId xmlns:a16="http://schemas.microsoft.com/office/drawing/2014/main" id="{32B8490A-FE0E-4F03-9015-B420BFAE73B6}"/>
                </a:ext>
              </a:extLst>
            </p:cNvPr>
            <p:cNvSpPr/>
            <p:nvPr/>
          </p:nvSpPr>
          <p:spPr>
            <a:xfrm>
              <a:off x="8320767"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6840;p52">
              <a:extLst>
                <a:ext uri="{FF2B5EF4-FFF2-40B4-BE49-F238E27FC236}">
                  <a16:creationId xmlns:a16="http://schemas.microsoft.com/office/drawing/2014/main" id="{CC61EA7B-B117-4CC9-A0BD-358C372E8493}"/>
                </a:ext>
              </a:extLst>
            </p:cNvPr>
            <p:cNvSpPr/>
            <p:nvPr/>
          </p:nvSpPr>
          <p:spPr>
            <a:xfrm>
              <a:off x="8440281"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6841;p52">
              <a:extLst>
                <a:ext uri="{FF2B5EF4-FFF2-40B4-BE49-F238E27FC236}">
                  <a16:creationId xmlns:a16="http://schemas.microsoft.com/office/drawing/2014/main" id="{485AE055-0364-4963-81AC-311C9512BD68}"/>
                </a:ext>
              </a:extLst>
            </p:cNvPr>
            <p:cNvSpPr/>
            <p:nvPr/>
          </p:nvSpPr>
          <p:spPr>
            <a:xfrm>
              <a:off x="8559794"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6842;p52">
              <a:extLst>
                <a:ext uri="{FF2B5EF4-FFF2-40B4-BE49-F238E27FC236}">
                  <a16:creationId xmlns:a16="http://schemas.microsoft.com/office/drawing/2014/main" id="{B3C1C3B0-940D-4304-930F-0FEFD000C6E7}"/>
                </a:ext>
              </a:extLst>
            </p:cNvPr>
            <p:cNvSpPr/>
            <p:nvPr/>
          </p:nvSpPr>
          <p:spPr>
            <a:xfrm>
              <a:off x="8679308"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6843;p52">
              <a:extLst>
                <a:ext uri="{FF2B5EF4-FFF2-40B4-BE49-F238E27FC236}">
                  <a16:creationId xmlns:a16="http://schemas.microsoft.com/office/drawing/2014/main" id="{E2DFCA99-EE83-4CD0-BEEE-83E95A4A74FB}"/>
                </a:ext>
              </a:extLst>
            </p:cNvPr>
            <p:cNvSpPr/>
            <p:nvPr/>
          </p:nvSpPr>
          <p:spPr>
            <a:xfrm>
              <a:off x="8798821" y="3617105"/>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6844;p52">
              <a:extLst>
                <a:ext uri="{FF2B5EF4-FFF2-40B4-BE49-F238E27FC236}">
                  <a16:creationId xmlns:a16="http://schemas.microsoft.com/office/drawing/2014/main" id="{02B045E6-7B5A-4681-BF1E-07997F8486F0}"/>
                </a:ext>
              </a:extLst>
            </p:cNvPr>
            <p:cNvSpPr/>
            <p:nvPr/>
          </p:nvSpPr>
          <p:spPr>
            <a:xfrm>
              <a:off x="313503"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6845;p52">
              <a:extLst>
                <a:ext uri="{FF2B5EF4-FFF2-40B4-BE49-F238E27FC236}">
                  <a16:creationId xmlns:a16="http://schemas.microsoft.com/office/drawing/2014/main" id="{6FEF132F-71D8-489B-96BD-B649E0DD1AD2}"/>
                </a:ext>
              </a:extLst>
            </p:cNvPr>
            <p:cNvSpPr/>
            <p:nvPr/>
          </p:nvSpPr>
          <p:spPr>
            <a:xfrm>
              <a:off x="433011"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6846;p52">
              <a:extLst>
                <a:ext uri="{FF2B5EF4-FFF2-40B4-BE49-F238E27FC236}">
                  <a16:creationId xmlns:a16="http://schemas.microsoft.com/office/drawing/2014/main" id="{348381C4-7842-4E7C-A48D-BBCBB6A9655B}"/>
                </a:ext>
              </a:extLst>
            </p:cNvPr>
            <p:cNvSpPr/>
            <p:nvPr/>
          </p:nvSpPr>
          <p:spPr>
            <a:xfrm>
              <a:off x="552519"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6847;p52">
              <a:extLst>
                <a:ext uri="{FF2B5EF4-FFF2-40B4-BE49-F238E27FC236}">
                  <a16:creationId xmlns:a16="http://schemas.microsoft.com/office/drawing/2014/main" id="{258B9ED5-1296-4F28-86DF-313F8E41E96A}"/>
                </a:ext>
              </a:extLst>
            </p:cNvPr>
            <p:cNvSpPr/>
            <p:nvPr/>
          </p:nvSpPr>
          <p:spPr>
            <a:xfrm>
              <a:off x="672027"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6848;p52">
              <a:extLst>
                <a:ext uri="{FF2B5EF4-FFF2-40B4-BE49-F238E27FC236}">
                  <a16:creationId xmlns:a16="http://schemas.microsoft.com/office/drawing/2014/main" id="{1E2DE59D-A308-4A92-848E-346C8566345F}"/>
                </a:ext>
              </a:extLst>
            </p:cNvPr>
            <p:cNvSpPr/>
            <p:nvPr/>
          </p:nvSpPr>
          <p:spPr>
            <a:xfrm>
              <a:off x="791536"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6849;p52">
              <a:extLst>
                <a:ext uri="{FF2B5EF4-FFF2-40B4-BE49-F238E27FC236}">
                  <a16:creationId xmlns:a16="http://schemas.microsoft.com/office/drawing/2014/main" id="{30876306-BEDC-48C3-93B7-9B0E5A7325BC}"/>
                </a:ext>
              </a:extLst>
            </p:cNvPr>
            <p:cNvSpPr/>
            <p:nvPr/>
          </p:nvSpPr>
          <p:spPr>
            <a:xfrm>
              <a:off x="911044"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26850;p52">
              <a:extLst>
                <a:ext uri="{FF2B5EF4-FFF2-40B4-BE49-F238E27FC236}">
                  <a16:creationId xmlns:a16="http://schemas.microsoft.com/office/drawing/2014/main" id="{479FBEA2-74FD-48BA-BCA5-9BCF5349E887}"/>
                </a:ext>
              </a:extLst>
            </p:cNvPr>
            <p:cNvSpPr/>
            <p:nvPr/>
          </p:nvSpPr>
          <p:spPr>
            <a:xfrm>
              <a:off x="1030552"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26851;p52">
              <a:extLst>
                <a:ext uri="{FF2B5EF4-FFF2-40B4-BE49-F238E27FC236}">
                  <a16:creationId xmlns:a16="http://schemas.microsoft.com/office/drawing/2014/main" id="{DDAD756D-9F68-49A9-BF56-0D090FFAE8AA}"/>
                </a:ext>
              </a:extLst>
            </p:cNvPr>
            <p:cNvSpPr/>
            <p:nvPr/>
          </p:nvSpPr>
          <p:spPr>
            <a:xfrm>
              <a:off x="8201254"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26852;p52">
              <a:extLst>
                <a:ext uri="{FF2B5EF4-FFF2-40B4-BE49-F238E27FC236}">
                  <a16:creationId xmlns:a16="http://schemas.microsoft.com/office/drawing/2014/main" id="{3F480944-1E00-4021-AFB5-24F639035217}"/>
                </a:ext>
              </a:extLst>
            </p:cNvPr>
            <p:cNvSpPr/>
            <p:nvPr/>
          </p:nvSpPr>
          <p:spPr>
            <a:xfrm>
              <a:off x="8320767"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26853;p52">
              <a:extLst>
                <a:ext uri="{FF2B5EF4-FFF2-40B4-BE49-F238E27FC236}">
                  <a16:creationId xmlns:a16="http://schemas.microsoft.com/office/drawing/2014/main" id="{642136A9-6F91-435A-8DE0-045A67DDD577}"/>
                </a:ext>
              </a:extLst>
            </p:cNvPr>
            <p:cNvSpPr/>
            <p:nvPr/>
          </p:nvSpPr>
          <p:spPr>
            <a:xfrm>
              <a:off x="8440281"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26854;p52">
              <a:extLst>
                <a:ext uri="{FF2B5EF4-FFF2-40B4-BE49-F238E27FC236}">
                  <a16:creationId xmlns:a16="http://schemas.microsoft.com/office/drawing/2014/main" id="{B16C6396-4BA9-40D2-846F-016E7A2562E1}"/>
                </a:ext>
              </a:extLst>
            </p:cNvPr>
            <p:cNvSpPr/>
            <p:nvPr/>
          </p:nvSpPr>
          <p:spPr>
            <a:xfrm>
              <a:off x="8559794"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26855;p52">
              <a:extLst>
                <a:ext uri="{FF2B5EF4-FFF2-40B4-BE49-F238E27FC236}">
                  <a16:creationId xmlns:a16="http://schemas.microsoft.com/office/drawing/2014/main" id="{82076C64-BC23-42CD-B43A-2CE65662A18A}"/>
                </a:ext>
              </a:extLst>
            </p:cNvPr>
            <p:cNvSpPr/>
            <p:nvPr/>
          </p:nvSpPr>
          <p:spPr>
            <a:xfrm>
              <a:off x="8679308"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26856;p52">
              <a:extLst>
                <a:ext uri="{FF2B5EF4-FFF2-40B4-BE49-F238E27FC236}">
                  <a16:creationId xmlns:a16="http://schemas.microsoft.com/office/drawing/2014/main" id="{E40B656C-8D5D-4126-ADBA-4B705C027201}"/>
                </a:ext>
              </a:extLst>
            </p:cNvPr>
            <p:cNvSpPr/>
            <p:nvPr/>
          </p:nvSpPr>
          <p:spPr>
            <a:xfrm>
              <a:off x="8798821" y="3723212"/>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26857;p52">
              <a:extLst>
                <a:ext uri="{FF2B5EF4-FFF2-40B4-BE49-F238E27FC236}">
                  <a16:creationId xmlns:a16="http://schemas.microsoft.com/office/drawing/2014/main" id="{55AAC23E-A838-4ABE-86CB-84B0973EC786}"/>
                </a:ext>
              </a:extLst>
            </p:cNvPr>
            <p:cNvSpPr/>
            <p:nvPr/>
          </p:nvSpPr>
          <p:spPr>
            <a:xfrm>
              <a:off x="313503"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26858;p52">
              <a:extLst>
                <a:ext uri="{FF2B5EF4-FFF2-40B4-BE49-F238E27FC236}">
                  <a16:creationId xmlns:a16="http://schemas.microsoft.com/office/drawing/2014/main" id="{5EA2D2AC-DE90-4309-B82D-0742DDE292FD}"/>
                </a:ext>
              </a:extLst>
            </p:cNvPr>
            <p:cNvSpPr/>
            <p:nvPr/>
          </p:nvSpPr>
          <p:spPr>
            <a:xfrm>
              <a:off x="433011"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26859;p52">
              <a:extLst>
                <a:ext uri="{FF2B5EF4-FFF2-40B4-BE49-F238E27FC236}">
                  <a16:creationId xmlns:a16="http://schemas.microsoft.com/office/drawing/2014/main" id="{58C19ED1-F751-4E92-BB51-143CECB729A0}"/>
                </a:ext>
              </a:extLst>
            </p:cNvPr>
            <p:cNvSpPr/>
            <p:nvPr/>
          </p:nvSpPr>
          <p:spPr>
            <a:xfrm>
              <a:off x="552519"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26860;p52">
              <a:extLst>
                <a:ext uri="{FF2B5EF4-FFF2-40B4-BE49-F238E27FC236}">
                  <a16:creationId xmlns:a16="http://schemas.microsoft.com/office/drawing/2014/main" id="{E55D9F03-23F3-4849-A46B-E93BCA6CCAD4}"/>
                </a:ext>
              </a:extLst>
            </p:cNvPr>
            <p:cNvSpPr/>
            <p:nvPr/>
          </p:nvSpPr>
          <p:spPr>
            <a:xfrm>
              <a:off x="672027"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26861;p52">
              <a:extLst>
                <a:ext uri="{FF2B5EF4-FFF2-40B4-BE49-F238E27FC236}">
                  <a16:creationId xmlns:a16="http://schemas.microsoft.com/office/drawing/2014/main" id="{CF20D0B1-00CE-4BDC-80FB-91BBCBFE1A41}"/>
                </a:ext>
              </a:extLst>
            </p:cNvPr>
            <p:cNvSpPr/>
            <p:nvPr/>
          </p:nvSpPr>
          <p:spPr>
            <a:xfrm>
              <a:off x="791536"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26862;p52">
              <a:extLst>
                <a:ext uri="{FF2B5EF4-FFF2-40B4-BE49-F238E27FC236}">
                  <a16:creationId xmlns:a16="http://schemas.microsoft.com/office/drawing/2014/main" id="{7936C2F4-27CB-4304-895C-670341ED72A1}"/>
                </a:ext>
              </a:extLst>
            </p:cNvPr>
            <p:cNvSpPr/>
            <p:nvPr/>
          </p:nvSpPr>
          <p:spPr>
            <a:xfrm>
              <a:off x="911044"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26863;p52">
              <a:extLst>
                <a:ext uri="{FF2B5EF4-FFF2-40B4-BE49-F238E27FC236}">
                  <a16:creationId xmlns:a16="http://schemas.microsoft.com/office/drawing/2014/main" id="{3ACF6DDF-13A3-4D95-B455-AF33338EF38B}"/>
                </a:ext>
              </a:extLst>
            </p:cNvPr>
            <p:cNvSpPr/>
            <p:nvPr/>
          </p:nvSpPr>
          <p:spPr>
            <a:xfrm>
              <a:off x="1030552"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26864;p52">
              <a:extLst>
                <a:ext uri="{FF2B5EF4-FFF2-40B4-BE49-F238E27FC236}">
                  <a16:creationId xmlns:a16="http://schemas.microsoft.com/office/drawing/2014/main" id="{4577E7BA-E3D6-413E-B0E6-1408FB3DF434}"/>
                </a:ext>
              </a:extLst>
            </p:cNvPr>
            <p:cNvSpPr/>
            <p:nvPr/>
          </p:nvSpPr>
          <p:spPr>
            <a:xfrm>
              <a:off x="8201254"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26865;p52">
              <a:extLst>
                <a:ext uri="{FF2B5EF4-FFF2-40B4-BE49-F238E27FC236}">
                  <a16:creationId xmlns:a16="http://schemas.microsoft.com/office/drawing/2014/main" id="{519E608D-DE48-4A40-94B4-39078CF91E16}"/>
                </a:ext>
              </a:extLst>
            </p:cNvPr>
            <p:cNvSpPr/>
            <p:nvPr/>
          </p:nvSpPr>
          <p:spPr>
            <a:xfrm>
              <a:off x="8320767"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26866;p52">
              <a:extLst>
                <a:ext uri="{FF2B5EF4-FFF2-40B4-BE49-F238E27FC236}">
                  <a16:creationId xmlns:a16="http://schemas.microsoft.com/office/drawing/2014/main" id="{7981E543-360E-422D-B9BB-BA97302D8844}"/>
                </a:ext>
              </a:extLst>
            </p:cNvPr>
            <p:cNvSpPr/>
            <p:nvPr/>
          </p:nvSpPr>
          <p:spPr>
            <a:xfrm>
              <a:off x="8440281"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26867;p52">
              <a:extLst>
                <a:ext uri="{FF2B5EF4-FFF2-40B4-BE49-F238E27FC236}">
                  <a16:creationId xmlns:a16="http://schemas.microsoft.com/office/drawing/2014/main" id="{79CEA351-9512-4B18-B213-44AFA385832C}"/>
                </a:ext>
              </a:extLst>
            </p:cNvPr>
            <p:cNvSpPr/>
            <p:nvPr/>
          </p:nvSpPr>
          <p:spPr>
            <a:xfrm>
              <a:off x="8559794"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26868;p52">
              <a:extLst>
                <a:ext uri="{FF2B5EF4-FFF2-40B4-BE49-F238E27FC236}">
                  <a16:creationId xmlns:a16="http://schemas.microsoft.com/office/drawing/2014/main" id="{0FB5F0AA-7DDE-4179-8DA2-B243B13A460A}"/>
                </a:ext>
              </a:extLst>
            </p:cNvPr>
            <p:cNvSpPr/>
            <p:nvPr/>
          </p:nvSpPr>
          <p:spPr>
            <a:xfrm>
              <a:off x="8679308"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26869;p52">
              <a:extLst>
                <a:ext uri="{FF2B5EF4-FFF2-40B4-BE49-F238E27FC236}">
                  <a16:creationId xmlns:a16="http://schemas.microsoft.com/office/drawing/2014/main" id="{1111ED84-3CA7-4886-AF2E-6C53D0AA5EDF}"/>
                </a:ext>
              </a:extLst>
            </p:cNvPr>
            <p:cNvSpPr/>
            <p:nvPr/>
          </p:nvSpPr>
          <p:spPr>
            <a:xfrm>
              <a:off x="8798821" y="382931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26870;p52">
              <a:extLst>
                <a:ext uri="{FF2B5EF4-FFF2-40B4-BE49-F238E27FC236}">
                  <a16:creationId xmlns:a16="http://schemas.microsoft.com/office/drawing/2014/main" id="{F7D39BC7-BAB7-4811-A7D1-4228C7BBA63F}"/>
                </a:ext>
              </a:extLst>
            </p:cNvPr>
            <p:cNvSpPr/>
            <p:nvPr/>
          </p:nvSpPr>
          <p:spPr>
            <a:xfrm>
              <a:off x="313503"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26871;p52">
              <a:extLst>
                <a:ext uri="{FF2B5EF4-FFF2-40B4-BE49-F238E27FC236}">
                  <a16:creationId xmlns:a16="http://schemas.microsoft.com/office/drawing/2014/main" id="{0CC920BC-AEAC-4EB5-ADF9-72831269AB48}"/>
                </a:ext>
              </a:extLst>
            </p:cNvPr>
            <p:cNvSpPr/>
            <p:nvPr/>
          </p:nvSpPr>
          <p:spPr>
            <a:xfrm>
              <a:off x="433011"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26872;p52">
              <a:extLst>
                <a:ext uri="{FF2B5EF4-FFF2-40B4-BE49-F238E27FC236}">
                  <a16:creationId xmlns:a16="http://schemas.microsoft.com/office/drawing/2014/main" id="{7DF0674A-EE92-401E-896C-D4BA8FAE8B8E}"/>
                </a:ext>
              </a:extLst>
            </p:cNvPr>
            <p:cNvSpPr/>
            <p:nvPr/>
          </p:nvSpPr>
          <p:spPr>
            <a:xfrm>
              <a:off x="552519"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26873;p52">
              <a:extLst>
                <a:ext uri="{FF2B5EF4-FFF2-40B4-BE49-F238E27FC236}">
                  <a16:creationId xmlns:a16="http://schemas.microsoft.com/office/drawing/2014/main" id="{AC5C38E5-9768-4829-8682-314D7191E49D}"/>
                </a:ext>
              </a:extLst>
            </p:cNvPr>
            <p:cNvSpPr/>
            <p:nvPr/>
          </p:nvSpPr>
          <p:spPr>
            <a:xfrm>
              <a:off x="672027"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26874;p52">
              <a:extLst>
                <a:ext uri="{FF2B5EF4-FFF2-40B4-BE49-F238E27FC236}">
                  <a16:creationId xmlns:a16="http://schemas.microsoft.com/office/drawing/2014/main" id="{D6E120B4-32D7-4F23-A3E8-B41BCFA466F9}"/>
                </a:ext>
              </a:extLst>
            </p:cNvPr>
            <p:cNvSpPr/>
            <p:nvPr/>
          </p:nvSpPr>
          <p:spPr>
            <a:xfrm>
              <a:off x="791536"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26875;p52">
              <a:extLst>
                <a:ext uri="{FF2B5EF4-FFF2-40B4-BE49-F238E27FC236}">
                  <a16:creationId xmlns:a16="http://schemas.microsoft.com/office/drawing/2014/main" id="{B0DD6C72-1ED2-4754-8855-015F984F588B}"/>
                </a:ext>
              </a:extLst>
            </p:cNvPr>
            <p:cNvSpPr/>
            <p:nvPr/>
          </p:nvSpPr>
          <p:spPr>
            <a:xfrm>
              <a:off x="911044"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26876;p52">
              <a:extLst>
                <a:ext uri="{FF2B5EF4-FFF2-40B4-BE49-F238E27FC236}">
                  <a16:creationId xmlns:a16="http://schemas.microsoft.com/office/drawing/2014/main" id="{8B9F2177-8824-4925-B0F5-A1D0787D04A4}"/>
                </a:ext>
              </a:extLst>
            </p:cNvPr>
            <p:cNvSpPr/>
            <p:nvPr/>
          </p:nvSpPr>
          <p:spPr>
            <a:xfrm>
              <a:off x="1030552"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26877;p52">
              <a:extLst>
                <a:ext uri="{FF2B5EF4-FFF2-40B4-BE49-F238E27FC236}">
                  <a16:creationId xmlns:a16="http://schemas.microsoft.com/office/drawing/2014/main" id="{AC48CFEB-9205-4943-B1D4-3178F7E89423}"/>
                </a:ext>
              </a:extLst>
            </p:cNvPr>
            <p:cNvSpPr/>
            <p:nvPr/>
          </p:nvSpPr>
          <p:spPr>
            <a:xfrm>
              <a:off x="8201254"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26878;p52">
              <a:extLst>
                <a:ext uri="{FF2B5EF4-FFF2-40B4-BE49-F238E27FC236}">
                  <a16:creationId xmlns:a16="http://schemas.microsoft.com/office/drawing/2014/main" id="{807C1C97-EF57-49ED-B85A-C1148CE42703}"/>
                </a:ext>
              </a:extLst>
            </p:cNvPr>
            <p:cNvSpPr/>
            <p:nvPr/>
          </p:nvSpPr>
          <p:spPr>
            <a:xfrm>
              <a:off x="8320767"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26879;p52">
              <a:extLst>
                <a:ext uri="{FF2B5EF4-FFF2-40B4-BE49-F238E27FC236}">
                  <a16:creationId xmlns:a16="http://schemas.microsoft.com/office/drawing/2014/main" id="{9D5E5255-0C46-4A78-812E-58D811AB673A}"/>
                </a:ext>
              </a:extLst>
            </p:cNvPr>
            <p:cNvSpPr/>
            <p:nvPr/>
          </p:nvSpPr>
          <p:spPr>
            <a:xfrm>
              <a:off x="8440281"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26880;p52">
              <a:extLst>
                <a:ext uri="{FF2B5EF4-FFF2-40B4-BE49-F238E27FC236}">
                  <a16:creationId xmlns:a16="http://schemas.microsoft.com/office/drawing/2014/main" id="{4B45BBD6-C314-46CA-8421-85EB3BC874CB}"/>
                </a:ext>
              </a:extLst>
            </p:cNvPr>
            <p:cNvSpPr/>
            <p:nvPr/>
          </p:nvSpPr>
          <p:spPr>
            <a:xfrm>
              <a:off x="8559794"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26881;p52">
              <a:extLst>
                <a:ext uri="{FF2B5EF4-FFF2-40B4-BE49-F238E27FC236}">
                  <a16:creationId xmlns:a16="http://schemas.microsoft.com/office/drawing/2014/main" id="{0AF6AEF6-F7F7-4F4C-A87D-C2C0ABE0D834}"/>
                </a:ext>
              </a:extLst>
            </p:cNvPr>
            <p:cNvSpPr/>
            <p:nvPr/>
          </p:nvSpPr>
          <p:spPr>
            <a:xfrm>
              <a:off x="8679308"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26882;p52">
              <a:extLst>
                <a:ext uri="{FF2B5EF4-FFF2-40B4-BE49-F238E27FC236}">
                  <a16:creationId xmlns:a16="http://schemas.microsoft.com/office/drawing/2014/main" id="{BAF7CB88-C74D-455D-BD33-A6DC09B7832B}"/>
                </a:ext>
              </a:extLst>
            </p:cNvPr>
            <p:cNvSpPr/>
            <p:nvPr/>
          </p:nvSpPr>
          <p:spPr>
            <a:xfrm>
              <a:off x="8798821" y="3935426"/>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26883;p52">
              <a:extLst>
                <a:ext uri="{FF2B5EF4-FFF2-40B4-BE49-F238E27FC236}">
                  <a16:creationId xmlns:a16="http://schemas.microsoft.com/office/drawing/2014/main" id="{2CE61339-191C-4A14-9493-10B8215AEF46}"/>
                </a:ext>
              </a:extLst>
            </p:cNvPr>
            <p:cNvSpPr/>
            <p:nvPr/>
          </p:nvSpPr>
          <p:spPr>
            <a:xfrm>
              <a:off x="313503"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26884;p52">
              <a:extLst>
                <a:ext uri="{FF2B5EF4-FFF2-40B4-BE49-F238E27FC236}">
                  <a16:creationId xmlns:a16="http://schemas.microsoft.com/office/drawing/2014/main" id="{F1B5F99B-8637-457C-BCF6-46D04DFEFCB8}"/>
                </a:ext>
              </a:extLst>
            </p:cNvPr>
            <p:cNvSpPr/>
            <p:nvPr/>
          </p:nvSpPr>
          <p:spPr>
            <a:xfrm>
              <a:off x="433011"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6885;p52">
              <a:extLst>
                <a:ext uri="{FF2B5EF4-FFF2-40B4-BE49-F238E27FC236}">
                  <a16:creationId xmlns:a16="http://schemas.microsoft.com/office/drawing/2014/main" id="{64484486-F2DD-426E-A5A1-2E0B1CE1D187}"/>
                </a:ext>
              </a:extLst>
            </p:cNvPr>
            <p:cNvSpPr/>
            <p:nvPr/>
          </p:nvSpPr>
          <p:spPr>
            <a:xfrm>
              <a:off x="552519"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26886;p52">
              <a:extLst>
                <a:ext uri="{FF2B5EF4-FFF2-40B4-BE49-F238E27FC236}">
                  <a16:creationId xmlns:a16="http://schemas.microsoft.com/office/drawing/2014/main" id="{0F5A0CEE-FA59-40CC-8264-C94F2E37BA37}"/>
                </a:ext>
              </a:extLst>
            </p:cNvPr>
            <p:cNvSpPr/>
            <p:nvPr/>
          </p:nvSpPr>
          <p:spPr>
            <a:xfrm>
              <a:off x="672027"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26887;p52">
              <a:extLst>
                <a:ext uri="{FF2B5EF4-FFF2-40B4-BE49-F238E27FC236}">
                  <a16:creationId xmlns:a16="http://schemas.microsoft.com/office/drawing/2014/main" id="{9B584D7F-93D8-4A53-8F99-9A6BF9C385C4}"/>
                </a:ext>
              </a:extLst>
            </p:cNvPr>
            <p:cNvSpPr/>
            <p:nvPr/>
          </p:nvSpPr>
          <p:spPr>
            <a:xfrm>
              <a:off x="791536"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26888;p52">
              <a:extLst>
                <a:ext uri="{FF2B5EF4-FFF2-40B4-BE49-F238E27FC236}">
                  <a16:creationId xmlns:a16="http://schemas.microsoft.com/office/drawing/2014/main" id="{39BB1833-2ABC-4A9C-B50A-DA8325DED9B4}"/>
                </a:ext>
              </a:extLst>
            </p:cNvPr>
            <p:cNvSpPr/>
            <p:nvPr/>
          </p:nvSpPr>
          <p:spPr>
            <a:xfrm>
              <a:off x="911044"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26889;p52">
              <a:extLst>
                <a:ext uri="{FF2B5EF4-FFF2-40B4-BE49-F238E27FC236}">
                  <a16:creationId xmlns:a16="http://schemas.microsoft.com/office/drawing/2014/main" id="{68DD85B8-19E0-431D-8FA0-4484BBDEEA11}"/>
                </a:ext>
              </a:extLst>
            </p:cNvPr>
            <p:cNvSpPr/>
            <p:nvPr/>
          </p:nvSpPr>
          <p:spPr>
            <a:xfrm>
              <a:off x="1030552"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26890;p52">
              <a:extLst>
                <a:ext uri="{FF2B5EF4-FFF2-40B4-BE49-F238E27FC236}">
                  <a16:creationId xmlns:a16="http://schemas.microsoft.com/office/drawing/2014/main" id="{14FE3CAD-74CF-4D5E-A2F8-BD075EDDE710}"/>
                </a:ext>
              </a:extLst>
            </p:cNvPr>
            <p:cNvSpPr/>
            <p:nvPr/>
          </p:nvSpPr>
          <p:spPr>
            <a:xfrm>
              <a:off x="8201254"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26891;p52">
              <a:extLst>
                <a:ext uri="{FF2B5EF4-FFF2-40B4-BE49-F238E27FC236}">
                  <a16:creationId xmlns:a16="http://schemas.microsoft.com/office/drawing/2014/main" id="{817C42FE-84DB-40F6-8FA1-4352A271B017}"/>
                </a:ext>
              </a:extLst>
            </p:cNvPr>
            <p:cNvSpPr/>
            <p:nvPr/>
          </p:nvSpPr>
          <p:spPr>
            <a:xfrm>
              <a:off x="8320767"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26892;p52">
              <a:extLst>
                <a:ext uri="{FF2B5EF4-FFF2-40B4-BE49-F238E27FC236}">
                  <a16:creationId xmlns:a16="http://schemas.microsoft.com/office/drawing/2014/main" id="{78CA5E6D-AF25-4B95-ACC3-D0759EF1F025}"/>
                </a:ext>
              </a:extLst>
            </p:cNvPr>
            <p:cNvSpPr/>
            <p:nvPr/>
          </p:nvSpPr>
          <p:spPr>
            <a:xfrm>
              <a:off x="8440281"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26893;p52">
              <a:extLst>
                <a:ext uri="{FF2B5EF4-FFF2-40B4-BE49-F238E27FC236}">
                  <a16:creationId xmlns:a16="http://schemas.microsoft.com/office/drawing/2014/main" id="{A9343F05-BEE3-47D3-AA32-07CC86B81E20}"/>
                </a:ext>
              </a:extLst>
            </p:cNvPr>
            <p:cNvSpPr/>
            <p:nvPr/>
          </p:nvSpPr>
          <p:spPr>
            <a:xfrm>
              <a:off x="8559794"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26894;p52">
              <a:extLst>
                <a:ext uri="{FF2B5EF4-FFF2-40B4-BE49-F238E27FC236}">
                  <a16:creationId xmlns:a16="http://schemas.microsoft.com/office/drawing/2014/main" id="{CDE671EA-872B-4438-BB1D-A051456A306B}"/>
                </a:ext>
              </a:extLst>
            </p:cNvPr>
            <p:cNvSpPr/>
            <p:nvPr/>
          </p:nvSpPr>
          <p:spPr>
            <a:xfrm>
              <a:off x="8679308"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26895;p52">
              <a:extLst>
                <a:ext uri="{FF2B5EF4-FFF2-40B4-BE49-F238E27FC236}">
                  <a16:creationId xmlns:a16="http://schemas.microsoft.com/office/drawing/2014/main" id="{BB4CF9BC-1CED-40BE-A093-DE0C87409E9C}"/>
                </a:ext>
              </a:extLst>
            </p:cNvPr>
            <p:cNvSpPr/>
            <p:nvPr/>
          </p:nvSpPr>
          <p:spPr>
            <a:xfrm>
              <a:off x="8798821" y="4041533"/>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26896;p52">
              <a:extLst>
                <a:ext uri="{FF2B5EF4-FFF2-40B4-BE49-F238E27FC236}">
                  <a16:creationId xmlns:a16="http://schemas.microsoft.com/office/drawing/2014/main" id="{82912774-66EF-4E95-9E08-108525D4737B}"/>
                </a:ext>
              </a:extLst>
            </p:cNvPr>
            <p:cNvSpPr/>
            <p:nvPr/>
          </p:nvSpPr>
          <p:spPr>
            <a:xfrm>
              <a:off x="313503"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26897;p52">
              <a:extLst>
                <a:ext uri="{FF2B5EF4-FFF2-40B4-BE49-F238E27FC236}">
                  <a16:creationId xmlns:a16="http://schemas.microsoft.com/office/drawing/2014/main" id="{D89715D1-664B-47B5-A75E-F25A2F536F0F}"/>
                </a:ext>
              </a:extLst>
            </p:cNvPr>
            <p:cNvSpPr/>
            <p:nvPr/>
          </p:nvSpPr>
          <p:spPr>
            <a:xfrm>
              <a:off x="433011"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26898;p52">
              <a:extLst>
                <a:ext uri="{FF2B5EF4-FFF2-40B4-BE49-F238E27FC236}">
                  <a16:creationId xmlns:a16="http://schemas.microsoft.com/office/drawing/2014/main" id="{83C5EF32-33F7-427C-B425-3C02CFD58F0B}"/>
                </a:ext>
              </a:extLst>
            </p:cNvPr>
            <p:cNvSpPr/>
            <p:nvPr/>
          </p:nvSpPr>
          <p:spPr>
            <a:xfrm>
              <a:off x="552519"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26899;p52">
              <a:extLst>
                <a:ext uri="{FF2B5EF4-FFF2-40B4-BE49-F238E27FC236}">
                  <a16:creationId xmlns:a16="http://schemas.microsoft.com/office/drawing/2014/main" id="{6B91FCAC-1BAD-4452-8CE6-8A7FB244BE9B}"/>
                </a:ext>
              </a:extLst>
            </p:cNvPr>
            <p:cNvSpPr/>
            <p:nvPr/>
          </p:nvSpPr>
          <p:spPr>
            <a:xfrm>
              <a:off x="672027"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26900;p52">
              <a:extLst>
                <a:ext uri="{FF2B5EF4-FFF2-40B4-BE49-F238E27FC236}">
                  <a16:creationId xmlns:a16="http://schemas.microsoft.com/office/drawing/2014/main" id="{934FDBE6-7D07-4F0F-A7E5-42FE359D62FC}"/>
                </a:ext>
              </a:extLst>
            </p:cNvPr>
            <p:cNvSpPr/>
            <p:nvPr/>
          </p:nvSpPr>
          <p:spPr>
            <a:xfrm>
              <a:off x="791536"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26901;p52">
              <a:extLst>
                <a:ext uri="{FF2B5EF4-FFF2-40B4-BE49-F238E27FC236}">
                  <a16:creationId xmlns:a16="http://schemas.microsoft.com/office/drawing/2014/main" id="{96EA4C51-6C98-440E-83E8-01E59B3437CA}"/>
                </a:ext>
              </a:extLst>
            </p:cNvPr>
            <p:cNvSpPr/>
            <p:nvPr/>
          </p:nvSpPr>
          <p:spPr>
            <a:xfrm>
              <a:off x="911044"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26902;p52">
              <a:extLst>
                <a:ext uri="{FF2B5EF4-FFF2-40B4-BE49-F238E27FC236}">
                  <a16:creationId xmlns:a16="http://schemas.microsoft.com/office/drawing/2014/main" id="{5B51963A-E322-4482-B90C-693A44D3FE37}"/>
                </a:ext>
              </a:extLst>
            </p:cNvPr>
            <p:cNvSpPr/>
            <p:nvPr/>
          </p:nvSpPr>
          <p:spPr>
            <a:xfrm>
              <a:off x="1030552"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26903;p52">
              <a:extLst>
                <a:ext uri="{FF2B5EF4-FFF2-40B4-BE49-F238E27FC236}">
                  <a16:creationId xmlns:a16="http://schemas.microsoft.com/office/drawing/2014/main" id="{84D0AF90-5C1B-466B-98BA-7614A94FB2C3}"/>
                </a:ext>
              </a:extLst>
            </p:cNvPr>
            <p:cNvSpPr/>
            <p:nvPr/>
          </p:nvSpPr>
          <p:spPr>
            <a:xfrm>
              <a:off x="8201254"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26904;p52">
              <a:extLst>
                <a:ext uri="{FF2B5EF4-FFF2-40B4-BE49-F238E27FC236}">
                  <a16:creationId xmlns:a16="http://schemas.microsoft.com/office/drawing/2014/main" id="{7030C827-EC78-45FF-9544-68AD7E0B0F51}"/>
                </a:ext>
              </a:extLst>
            </p:cNvPr>
            <p:cNvSpPr/>
            <p:nvPr/>
          </p:nvSpPr>
          <p:spPr>
            <a:xfrm>
              <a:off x="8320767"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26905;p52">
              <a:extLst>
                <a:ext uri="{FF2B5EF4-FFF2-40B4-BE49-F238E27FC236}">
                  <a16:creationId xmlns:a16="http://schemas.microsoft.com/office/drawing/2014/main" id="{89F0AE6B-8C33-4D20-80BD-70EBA6F16F11}"/>
                </a:ext>
              </a:extLst>
            </p:cNvPr>
            <p:cNvSpPr/>
            <p:nvPr/>
          </p:nvSpPr>
          <p:spPr>
            <a:xfrm>
              <a:off x="8440281"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26906;p52">
              <a:extLst>
                <a:ext uri="{FF2B5EF4-FFF2-40B4-BE49-F238E27FC236}">
                  <a16:creationId xmlns:a16="http://schemas.microsoft.com/office/drawing/2014/main" id="{B55C631D-225D-4587-B1BE-07A916686DBD}"/>
                </a:ext>
              </a:extLst>
            </p:cNvPr>
            <p:cNvSpPr/>
            <p:nvPr/>
          </p:nvSpPr>
          <p:spPr>
            <a:xfrm>
              <a:off x="8559794"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26907;p52">
              <a:extLst>
                <a:ext uri="{FF2B5EF4-FFF2-40B4-BE49-F238E27FC236}">
                  <a16:creationId xmlns:a16="http://schemas.microsoft.com/office/drawing/2014/main" id="{8E6889CA-AF9F-4C31-8FDA-22F014360458}"/>
                </a:ext>
              </a:extLst>
            </p:cNvPr>
            <p:cNvSpPr/>
            <p:nvPr/>
          </p:nvSpPr>
          <p:spPr>
            <a:xfrm>
              <a:off x="8679308"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26908;p52">
              <a:extLst>
                <a:ext uri="{FF2B5EF4-FFF2-40B4-BE49-F238E27FC236}">
                  <a16:creationId xmlns:a16="http://schemas.microsoft.com/office/drawing/2014/main" id="{52A89CBE-6C3F-4874-8667-D8212AB80464}"/>
                </a:ext>
              </a:extLst>
            </p:cNvPr>
            <p:cNvSpPr/>
            <p:nvPr/>
          </p:nvSpPr>
          <p:spPr>
            <a:xfrm>
              <a:off x="8798821" y="4147640"/>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26909;p52">
              <a:extLst>
                <a:ext uri="{FF2B5EF4-FFF2-40B4-BE49-F238E27FC236}">
                  <a16:creationId xmlns:a16="http://schemas.microsoft.com/office/drawing/2014/main" id="{8C222091-3832-4436-ADDF-1D8329BB97DE}"/>
                </a:ext>
              </a:extLst>
            </p:cNvPr>
            <p:cNvSpPr/>
            <p:nvPr/>
          </p:nvSpPr>
          <p:spPr>
            <a:xfrm>
              <a:off x="313503"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26910;p52">
              <a:extLst>
                <a:ext uri="{FF2B5EF4-FFF2-40B4-BE49-F238E27FC236}">
                  <a16:creationId xmlns:a16="http://schemas.microsoft.com/office/drawing/2014/main" id="{D613B695-E278-4F4E-B467-6BDB91B6A2DC}"/>
                </a:ext>
              </a:extLst>
            </p:cNvPr>
            <p:cNvSpPr/>
            <p:nvPr/>
          </p:nvSpPr>
          <p:spPr>
            <a:xfrm>
              <a:off x="43301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26911;p52">
              <a:extLst>
                <a:ext uri="{FF2B5EF4-FFF2-40B4-BE49-F238E27FC236}">
                  <a16:creationId xmlns:a16="http://schemas.microsoft.com/office/drawing/2014/main" id="{51DB9CAA-C96F-49EB-8E8B-CE4D927FDB5C}"/>
                </a:ext>
              </a:extLst>
            </p:cNvPr>
            <p:cNvSpPr/>
            <p:nvPr/>
          </p:nvSpPr>
          <p:spPr>
            <a:xfrm>
              <a:off x="552519"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26912;p52">
              <a:extLst>
                <a:ext uri="{FF2B5EF4-FFF2-40B4-BE49-F238E27FC236}">
                  <a16:creationId xmlns:a16="http://schemas.microsoft.com/office/drawing/2014/main" id="{66DA9FC4-2521-4F98-9505-DD97F9B08EBB}"/>
                </a:ext>
              </a:extLst>
            </p:cNvPr>
            <p:cNvSpPr/>
            <p:nvPr/>
          </p:nvSpPr>
          <p:spPr>
            <a:xfrm>
              <a:off x="67202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26913;p52">
              <a:extLst>
                <a:ext uri="{FF2B5EF4-FFF2-40B4-BE49-F238E27FC236}">
                  <a16:creationId xmlns:a16="http://schemas.microsoft.com/office/drawing/2014/main" id="{92F410CC-93D6-4C09-A602-ACD657EA6ABD}"/>
                </a:ext>
              </a:extLst>
            </p:cNvPr>
            <p:cNvSpPr/>
            <p:nvPr/>
          </p:nvSpPr>
          <p:spPr>
            <a:xfrm>
              <a:off x="791536"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26914;p52">
              <a:extLst>
                <a:ext uri="{FF2B5EF4-FFF2-40B4-BE49-F238E27FC236}">
                  <a16:creationId xmlns:a16="http://schemas.microsoft.com/office/drawing/2014/main" id="{8417C155-05E9-4C36-92B3-8DA9C4BB1D2B}"/>
                </a:ext>
              </a:extLst>
            </p:cNvPr>
            <p:cNvSpPr/>
            <p:nvPr/>
          </p:nvSpPr>
          <p:spPr>
            <a:xfrm>
              <a:off x="91104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26915;p52">
              <a:extLst>
                <a:ext uri="{FF2B5EF4-FFF2-40B4-BE49-F238E27FC236}">
                  <a16:creationId xmlns:a16="http://schemas.microsoft.com/office/drawing/2014/main" id="{723EF677-5F41-4E52-8340-06B339422B0D}"/>
                </a:ext>
              </a:extLst>
            </p:cNvPr>
            <p:cNvSpPr/>
            <p:nvPr/>
          </p:nvSpPr>
          <p:spPr>
            <a:xfrm>
              <a:off x="1030552"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26916;p52">
              <a:extLst>
                <a:ext uri="{FF2B5EF4-FFF2-40B4-BE49-F238E27FC236}">
                  <a16:creationId xmlns:a16="http://schemas.microsoft.com/office/drawing/2014/main" id="{20915FCC-F321-4EB6-A547-8A501F5E977A}"/>
                </a:ext>
              </a:extLst>
            </p:cNvPr>
            <p:cNvSpPr/>
            <p:nvPr/>
          </p:nvSpPr>
          <p:spPr>
            <a:xfrm>
              <a:off x="820125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26917;p52">
              <a:extLst>
                <a:ext uri="{FF2B5EF4-FFF2-40B4-BE49-F238E27FC236}">
                  <a16:creationId xmlns:a16="http://schemas.microsoft.com/office/drawing/2014/main" id="{8D24D76E-908B-4204-BC02-535EE14C66CF}"/>
                </a:ext>
              </a:extLst>
            </p:cNvPr>
            <p:cNvSpPr/>
            <p:nvPr/>
          </p:nvSpPr>
          <p:spPr>
            <a:xfrm>
              <a:off x="8320767"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26918;p52">
              <a:extLst>
                <a:ext uri="{FF2B5EF4-FFF2-40B4-BE49-F238E27FC236}">
                  <a16:creationId xmlns:a16="http://schemas.microsoft.com/office/drawing/2014/main" id="{A92DE520-91D4-44FB-9DB0-505061FFC46D}"/>
                </a:ext>
              </a:extLst>
            </p:cNvPr>
            <p:cNvSpPr/>
            <p:nvPr/>
          </p:nvSpPr>
          <p:spPr>
            <a:xfrm>
              <a:off x="844028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26919;p52">
              <a:extLst>
                <a:ext uri="{FF2B5EF4-FFF2-40B4-BE49-F238E27FC236}">
                  <a16:creationId xmlns:a16="http://schemas.microsoft.com/office/drawing/2014/main" id="{D9737AA0-0DC2-4AA5-8DEC-9A2C25BB2F74}"/>
                </a:ext>
              </a:extLst>
            </p:cNvPr>
            <p:cNvSpPr/>
            <p:nvPr/>
          </p:nvSpPr>
          <p:spPr>
            <a:xfrm>
              <a:off x="8559794"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26920;p52">
              <a:extLst>
                <a:ext uri="{FF2B5EF4-FFF2-40B4-BE49-F238E27FC236}">
                  <a16:creationId xmlns:a16="http://schemas.microsoft.com/office/drawing/2014/main" id="{9E150AA8-C183-40D6-AD82-47EE86056307}"/>
                </a:ext>
              </a:extLst>
            </p:cNvPr>
            <p:cNvSpPr/>
            <p:nvPr/>
          </p:nvSpPr>
          <p:spPr>
            <a:xfrm>
              <a:off x="8679308"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26921;p52">
              <a:extLst>
                <a:ext uri="{FF2B5EF4-FFF2-40B4-BE49-F238E27FC236}">
                  <a16:creationId xmlns:a16="http://schemas.microsoft.com/office/drawing/2014/main" id="{E7F74306-847E-486D-9708-ED1CCEB601EC}"/>
                </a:ext>
              </a:extLst>
            </p:cNvPr>
            <p:cNvSpPr/>
            <p:nvPr/>
          </p:nvSpPr>
          <p:spPr>
            <a:xfrm>
              <a:off x="8798821" y="4253747"/>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26922;p52">
              <a:extLst>
                <a:ext uri="{FF2B5EF4-FFF2-40B4-BE49-F238E27FC236}">
                  <a16:creationId xmlns:a16="http://schemas.microsoft.com/office/drawing/2014/main" id="{1B061272-775B-40EC-BD53-00FEF262A0F1}"/>
                </a:ext>
              </a:extLst>
            </p:cNvPr>
            <p:cNvSpPr/>
            <p:nvPr/>
          </p:nvSpPr>
          <p:spPr>
            <a:xfrm>
              <a:off x="313503"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26923;p52">
              <a:extLst>
                <a:ext uri="{FF2B5EF4-FFF2-40B4-BE49-F238E27FC236}">
                  <a16:creationId xmlns:a16="http://schemas.microsoft.com/office/drawing/2014/main" id="{9941E8FD-516A-4210-BCE1-B78EDE0093BD}"/>
                </a:ext>
              </a:extLst>
            </p:cNvPr>
            <p:cNvSpPr/>
            <p:nvPr/>
          </p:nvSpPr>
          <p:spPr>
            <a:xfrm>
              <a:off x="43301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26924;p52">
              <a:extLst>
                <a:ext uri="{FF2B5EF4-FFF2-40B4-BE49-F238E27FC236}">
                  <a16:creationId xmlns:a16="http://schemas.microsoft.com/office/drawing/2014/main" id="{B3605AFA-BD16-4024-8401-57C377D52F5D}"/>
                </a:ext>
              </a:extLst>
            </p:cNvPr>
            <p:cNvSpPr/>
            <p:nvPr/>
          </p:nvSpPr>
          <p:spPr>
            <a:xfrm>
              <a:off x="552519"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26925;p52">
              <a:extLst>
                <a:ext uri="{FF2B5EF4-FFF2-40B4-BE49-F238E27FC236}">
                  <a16:creationId xmlns:a16="http://schemas.microsoft.com/office/drawing/2014/main" id="{C33B8F4B-BCC8-459B-8F9D-6AD1713E1198}"/>
                </a:ext>
              </a:extLst>
            </p:cNvPr>
            <p:cNvSpPr/>
            <p:nvPr/>
          </p:nvSpPr>
          <p:spPr>
            <a:xfrm>
              <a:off x="67202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26926;p52">
              <a:extLst>
                <a:ext uri="{FF2B5EF4-FFF2-40B4-BE49-F238E27FC236}">
                  <a16:creationId xmlns:a16="http://schemas.microsoft.com/office/drawing/2014/main" id="{0FC0C2C2-2268-4449-84BD-735C19A0870C}"/>
                </a:ext>
              </a:extLst>
            </p:cNvPr>
            <p:cNvSpPr/>
            <p:nvPr/>
          </p:nvSpPr>
          <p:spPr>
            <a:xfrm>
              <a:off x="791536"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26927;p52">
              <a:extLst>
                <a:ext uri="{FF2B5EF4-FFF2-40B4-BE49-F238E27FC236}">
                  <a16:creationId xmlns:a16="http://schemas.microsoft.com/office/drawing/2014/main" id="{674A0053-4C99-4223-AC86-D7E81258B8EB}"/>
                </a:ext>
              </a:extLst>
            </p:cNvPr>
            <p:cNvSpPr/>
            <p:nvPr/>
          </p:nvSpPr>
          <p:spPr>
            <a:xfrm>
              <a:off x="91104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26928;p52">
              <a:extLst>
                <a:ext uri="{FF2B5EF4-FFF2-40B4-BE49-F238E27FC236}">
                  <a16:creationId xmlns:a16="http://schemas.microsoft.com/office/drawing/2014/main" id="{67E643EC-1715-4C40-83F1-66F675A1C729}"/>
                </a:ext>
              </a:extLst>
            </p:cNvPr>
            <p:cNvSpPr/>
            <p:nvPr/>
          </p:nvSpPr>
          <p:spPr>
            <a:xfrm>
              <a:off x="1030552"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26929;p52">
              <a:extLst>
                <a:ext uri="{FF2B5EF4-FFF2-40B4-BE49-F238E27FC236}">
                  <a16:creationId xmlns:a16="http://schemas.microsoft.com/office/drawing/2014/main" id="{E7E05F51-1F3B-4B86-BCA4-C7D2EB6485C6}"/>
                </a:ext>
              </a:extLst>
            </p:cNvPr>
            <p:cNvSpPr/>
            <p:nvPr/>
          </p:nvSpPr>
          <p:spPr>
            <a:xfrm>
              <a:off x="820125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26930;p52">
              <a:extLst>
                <a:ext uri="{FF2B5EF4-FFF2-40B4-BE49-F238E27FC236}">
                  <a16:creationId xmlns:a16="http://schemas.microsoft.com/office/drawing/2014/main" id="{8B3559AC-67BC-4BAF-9A81-C0AB7DAC43C6}"/>
                </a:ext>
              </a:extLst>
            </p:cNvPr>
            <p:cNvSpPr/>
            <p:nvPr/>
          </p:nvSpPr>
          <p:spPr>
            <a:xfrm>
              <a:off x="8320767"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26931;p52">
              <a:extLst>
                <a:ext uri="{FF2B5EF4-FFF2-40B4-BE49-F238E27FC236}">
                  <a16:creationId xmlns:a16="http://schemas.microsoft.com/office/drawing/2014/main" id="{9A6D6CF3-597D-4AB8-B92D-B35172C82E69}"/>
                </a:ext>
              </a:extLst>
            </p:cNvPr>
            <p:cNvSpPr/>
            <p:nvPr/>
          </p:nvSpPr>
          <p:spPr>
            <a:xfrm>
              <a:off x="844028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26932;p52">
              <a:extLst>
                <a:ext uri="{FF2B5EF4-FFF2-40B4-BE49-F238E27FC236}">
                  <a16:creationId xmlns:a16="http://schemas.microsoft.com/office/drawing/2014/main" id="{E06D821F-B703-438A-8751-C16836C6819B}"/>
                </a:ext>
              </a:extLst>
            </p:cNvPr>
            <p:cNvSpPr/>
            <p:nvPr/>
          </p:nvSpPr>
          <p:spPr>
            <a:xfrm>
              <a:off x="8559794"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26933;p52">
              <a:extLst>
                <a:ext uri="{FF2B5EF4-FFF2-40B4-BE49-F238E27FC236}">
                  <a16:creationId xmlns:a16="http://schemas.microsoft.com/office/drawing/2014/main" id="{B0A9CBAA-1AE3-448B-A22C-0F3C26EC040B}"/>
                </a:ext>
              </a:extLst>
            </p:cNvPr>
            <p:cNvSpPr/>
            <p:nvPr/>
          </p:nvSpPr>
          <p:spPr>
            <a:xfrm>
              <a:off x="8679308"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26934;p52">
              <a:extLst>
                <a:ext uri="{FF2B5EF4-FFF2-40B4-BE49-F238E27FC236}">
                  <a16:creationId xmlns:a16="http://schemas.microsoft.com/office/drawing/2014/main" id="{AB13BF1E-8A1D-4DC6-BF3D-836B67C934E9}"/>
                </a:ext>
              </a:extLst>
            </p:cNvPr>
            <p:cNvSpPr/>
            <p:nvPr/>
          </p:nvSpPr>
          <p:spPr>
            <a:xfrm>
              <a:off x="8798821" y="4359854"/>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26935;p52">
              <a:extLst>
                <a:ext uri="{FF2B5EF4-FFF2-40B4-BE49-F238E27FC236}">
                  <a16:creationId xmlns:a16="http://schemas.microsoft.com/office/drawing/2014/main" id="{EA05B52F-025A-44D7-A09E-F2910F861966}"/>
                </a:ext>
              </a:extLst>
            </p:cNvPr>
            <p:cNvSpPr/>
            <p:nvPr/>
          </p:nvSpPr>
          <p:spPr>
            <a:xfrm>
              <a:off x="313503"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26936;p52">
              <a:extLst>
                <a:ext uri="{FF2B5EF4-FFF2-40B4-BE49-F238E27FC236}">
                  <a16:creationId xmlns:a16="http://schemas.microsoft.com/office/drawing/2014/main" id="{F70BEFF7-E26A-4D4A-98D7-65A44EA6D3C5}"/>
                </a:ext>
              </a:extLst>
            </p:cNvPr>
            <p:cNvSpPr/>
            <p:nvPr/>
          </p:nvSpPr>
          <p:spPr>
            <a:xfrm>
              <a:off x="43301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26937;p52">
              <a:extLst>
                <a:ext uri="{FF2B5EF4-FFF2-40B4-BE49-F238E27FC236}">
                  <a16:creationId xmlns:a16="http://schemas.microsoft.com/office/drawing/2014/main" id="{0776B235-1935-4E42-86B2-624B0E46C5A6}"/>
                </a:ext>
              </a:extLst>
            </p:cNvPr>
            <p:cNvSpPr/>
            <p:nvPr/>
          </p:nvSpPr>
          <p:spPr>
            <a:xfrm>
              <a:off x="552519"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26938;p52">
              <a:extLst>
                <a:ext uri="{FF2B5EF4-FFF2-40B4-BE49-F238E27FC236}">
                  <a16:creationId xmlns:a16="http://schemas.microsoft.com/office/drawing/2014/main" id="{2A466FEF-688E-4A04-A3AC-B8CC6FD98C79}"/>
                </a:ext>
              </a:extLst>
            </p:cNvPr>
            <p:cNvSpPr/>
            <p:nvPr/>
          </p:nvSpPr>
          <p:spPr>
            <a:xfrm>
              <a:off x="67202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26939;p52">
              <a:extLst>
                <a:ext uri="{FF2B5EF4-FFF2-40B4-BE49-F238E27FC236}">
                  <a16:creationId xmlns:a16="http://schemas.microsoft.com/office/drawing/2014/main" id="{10590363-0016-4D9D-B7B8-39CC51698AD5}"/>
                </a:ext>
              </a:extLst>
            </p:cNvPr>
            <p:cNvSpPr/>
            <p:nvPr/>
          </p:nvSpPr>
          <p:spPr>
            <a:xfrm>
              <a:off x="791536"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26940;p52">
              <a:extLst>
                <a:ext uri="{FF2B5EF4-FFF2-40B4-BE49-F238E27FC236}">
                  <a16:creationId xmlns:a16="http://schemas.microsoft.com/office/drawing/2014/main" id="{DE345B95-3223-430A-9A40-E14DB1FEA1D8}"/>
                </a:ext>
              </a:extLst>
            </p:cNvPr>
            <p:cNvSpPr/>
            <p:nvPr/>
          </p:nvSpPr>
          <p:spPr>
            <a:xfrm>
              <a:off x="91104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26941;p52">
              <a:extLst>
                <a:ext uri="{FF2B5EF4-FFF2-40B4-BE49-F238E27FC236}">
                  <a16:creationId xmlns:a16="http://schemas.microsoft.com/office/drawing/2014/main" id="{49F8C85C-9C27-4D59-BFB1-2495A1C7C35A}"/>
                </a:ext>
              </a:extLst>
            </p:cNvPr>
            <p:cNvSpPr/>
            <p:nvPr/>
          </p:nvSpPr>
          <p:spPr>
            <a:xfrm>
              <a:off x="1030552"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26942;p52">
              <a:extLst>
                <a:ext uri="{FF2B5EF4-FFF2-40B4-BE49-F238E27FC236}">
                  <a16:creationId xmlns:a16="http://schemas.microsoft.com/office/drawing/2014/main" id="{D29FCA9E-B934-4663-95E0-B2AE8E7D2F00}"/>
                </a:ext>
              </a:extLst>
            </p:cNvPr>
            <p:cNvSpPr/>
            <p:nvPr/>
          </p:nvSpPr>
          <p:spPr>
            <a:xfrm>
              <a:off x="820125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26943;p52">
              <a:extLst>
                <a:ext uri="{FF2B5EF4-FFF2-40B4-BE49-F238E27FC236}">
                  <a16:creationId xmlns:a16="http://schemas.microsoft.com/office/drawing/2014/main" id="{C55731F3-5925-4969-9A08-FCFEC7E6DACB}"/>
                </a:ext>
              </a:extLst>
            </p:cNvPr>
            <p:cNvSpPr/>
            <p:nvPr/>
          </p:nvSpPr>
          <p:spPr>
            <a:xfrm>
              <a:off x="8320767"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26944;p52">
              <a:extLst>
                <a:ext uri="{FF2B5EF4-FFF2-40B4-BE49-F238E27FC236}">
                  <a16:creationId xmlns:a16="http://schemas.microsoft.com/office/drawing/2014/main" id="{805A90DE-58B6-4127-83C4-7FFF314FC58B}"/>
                </a:ext>
              </a:extLst>
            </p:cNvPr>
            <p:cNvSpPr/>
            <p:nvPr/>
          </p:nvSpPr>
          <p:spPr>
            <a:xfrm>
              <a:off x="844028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26945;p52">
              <a:extLst>
                <a:ext uri="{FF2B5EF4-FFF2-40B4-BE49-F238E27FC236}">
                  <a16:creationId xmlns:a16="http://schemas.microsoft.com/office/drawing/2014/main" id="{81F0293E-314D-4C85-AFF7-FBAA68CC0634}"/>
                </a:ext>
              </a:extLst>
            </p:cNvPr>
            <p:cNvSpPr/>
            <p:nvPr/>
          </p:nvSpPr>
          <p:spPr>
            <a:xfrm>
              <a:off x="8559794"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26946;p52">
              <a:extLst>
                <a:ext uri="{FF2B5EF4-FFF2-40B4-BE49-F238E27FC236}">
                  <a16:creationId xmlns:a16="http://schemas.microsoft.com/office/drawing/2014/main" id="{FAE6A0AA-63EA-4F3B-8B7D-EB44D4D42534}"/>
                </a:ext>
              </a:extLst>
            </p:cNvPr>
            <p:cNvSpPr/>
            <p:nvPr/>
          </p:nvSpPr>
          <p:spPr>
            <a:xfrm>
              <a:off x="8679308"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26947;p52">
              <a:extLst>
                <a:ext uri="{FF2B5EF4-FFF2-40B4-BE49-F238E27FC236}">
                  <a16:creationId xmlns:a16="http://schemas.microsoft.com/office/drawing/2014/main" id="{251D0B2D-948D-4569-B82F-56B9A694D557}"/>
                </a:ext>
              </a:extLst>
            </p:cNvPr>
            <p:cNvSpPr/>
            <p:nvPr/>
          </p:nvSpPr>
          <p:spPr>
            <a:xfrm>
              <a:off x="8798821" y="4465961"/>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26948;p52">
              <a:extLst>
                <a:ext uri="{FF2B5EF4-FFF2-40B4-BE49-F238E27FC236}">
                  <a16:creationId xmlns:a16="http://schemas.microsoft.com/office/drawing/2014/main" id="{59B4BB44-1C10-4BB5-9C2E-836065A5E6F1}"/>
                </a:ext>
              </a:extLst>
            </p:cNvPr>
            <p:cNvSpPr/>
            <p:nvPr/>
          </p:nvSpPr>
          <p:spPr>
            <a:xfrm>
              <a:off x="313503"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26949;p52">
              <a:extLst>
                <a:ext uri="{FF2B5EF4-FFF2-40B4-BE49-F238E27FC236}">
                  <a16:creationId xmlns:a16="http://schemas.microsoft.com/office/drawing/2014/main" id="{AC92F3E3-4C2A-4D51-87C3-30A1F13157FE}"/>
                </a:ext>
              </a:extLst>
            </p:cNvPr>
            <p:cNvSpPr/>
            <p:nvPr/>
          </p:nvSpPr>
          <p:spPr>
            <a:xfrm>
              <a:off x="43301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26950;p52">
              <a:extLst>
                <a:ext uri="{FF2B5EF4-FFF2-40B4-BE49-F238E27FC236}">
                  <a16:creationId xmlns:a16="http://schemas.microsoft.com/office/drawing/2014/main" id="{A41247A4-C29E-4E70-939D-E67682F9DC21}"/>
                </a:ext>
              </a:extLst>
            </p:cNvPr>
            <p:cNvSpPr/>
            <p:nvPr/>
          </p:nvSpPr>
          <p:spPr>
            <a:xfrm>
              <a:off x="552519"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26951;p52">
              <a:extLst>
                <a:ext uri="{FF2B5EF4-FFF2-40B4-BE49-F238E27FC236}">
                  <a16:creationId xmlns:a16="http://schemas.microsoft.com/office/drawing/2014/main" id="{E8E0383E-58C1-40A3-BCFC-310FC5A9B4B4}"/>
                </a:ext>
              </a:extLst>
            </p:cNvPr>
            <p:cNvSpPr/>
            <p:nvPr/>
          </p:nvSpPr>
          <p:spPr>
            <a:xfrm>
              <a:off x="67202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26952;p52">
              <a:extLst>
                <a:ext uri="{FF2B5EF4-FFF2-40B4-BE49-F238E27FC236}">
                  <a16:creationId xmlns:a16="http://schemas.microsoft.com/office/drawing/2014/main" id="{E810E85F-1E73-41F1-B137-6029A8AA5789}"/>
                </a:ext>
              </a:extLst>
            </p:cNvPr>
            <p:cNvSpPr/>
            <p:nvPr/>
          </p:nvSpPr>
          <p:spPr>
            <a:xfrm>
              <a:off x="791536"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26953;p52">
              <a:extLst>
                <a:ext uri="{FF2B5EF4-FFF2-40B4-BE49-F238E27FC236}">
                  <a16:creationId xmlns:a16="http://schemas.microsoft.com/office/drawing/2014/main" id="{8B589FCE-DCF9-4CD4-8563-57624D743F32}"/>
                </a:ext>
              </a:extLst>
            </p:cNvPr>
            <p:cNvSpPr/>
            <p:nvPr/>
          </p:nvSpPr>
          <p:spPr>
            <a:xfrm>
              <a:off x="91104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26954;p52">
              <a:extLst>
                <a:ext uri="{FF2B5EF4-FFF2-40B4-BE49-F238E27FC236}">
                  <a16:creationId xmlns:a16="http://schemas.microsoft.com/office/drawing/2014/main" id="{CBB21099-EDE6-45DE-8958-C9D75EF2E3B2}"/>
                </a:ext>
              </a:extLst>
            </p:cNvPr>
            <p:cNvSpPr/>
            <p:nvPr/>
          </p:nvSpPr>
          <p:spPr>
            <a:xfrm>
              <a:off x="1030552"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26955;p52">
              <a:extLst>
                <a:ext uri="{FF2B5EF4-FFF2-40B4-BE49-F238E27FC236}">
                  <a16:creationId xmlns:a16="http://schemas.microsoft.com/office/drawing/2014/main" id="{4E25A0A8-0970-4038-99DE-09CF70691891}"/>
                </a:ext>
              </a:extLst>
            </p:cNvPr>
            <p:cNvSpPr/>
            <p:nvPr/>
          </p:nvSpPr>
          <p:spPr>
            <a:xfrm>
              <a:off x="820125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26956;p52">
              <a:extLst>
                <a:ext uri="{FF2B5EF4-FFF2-40B4-BE49-F238E27FC236}">
                  <a16:creationId xmlns:a16="http://schemas.microsoft.com/office/drawing/2014/main" id="{45A92FFF-00FB-479B-9408-0B6CAA74AC34}"/>
                </a:ext>
              </a:extLst>
            </p:cNvPr>
            <p:cNvSpPr/>
            <p:nvPr/>
          </p:nvSpPr>
          <p:spPr>
            <a:xfrm>
              <a:off x="8320767"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26957;p52">
              <a:extLst>
                <a:ext uri="{FF2B5EF4-FFF2-40B4-BE49-F238E27FC236}">
                  <a16:creationId xmlns:a16="http://schemas.microsoft.com/office/drawing/2014/main" id="{A5B120B0-EFA7-4085-88D4-1EB6D897F8B2}"/>
                </a:ext>
              </a:extLst>
            </p:cNvPr>
            <p:cNvSpPr/>
            <p:nvPr/>
          </p:nvSpPr>
          <p:spPr>
            <a:xfrm>
              <a:off x="844028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26958;p52">
              <a:extLst>
                <a:ext uri="{FF2B5EF4-FFF2-40B4-BE49-F238E27FC236}">
                  <a16:creationId xmlns:a16="http://schemas.microsoft.com/office/drawing/2014/main" id="{BF1D1FB5-DB15-477E-9940-0DCB98971D99}"/>
                </a:ext>
              </a:extLst>
            </p:cNvPr>
            <p:cNvSpPr/>
            <p:nvPr/>
          </p:nvSpPr>
          <p:spPr>
            <a:xfrm>
              <a:off x="8559794"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26959;p52">
              <a:extLst>
                <a:ext uri="{FF2B5EF4-FFF2-40B4-BE49-F238E27FC236}">
                  <a16:creationId xmlns:a16="http://schemas.microsoft.com/office/drawing/2014/main" id="{40EC36BE-8CED-43C6-A2A2-9204A77498BB}"/>
                </a:ext>
              </a:extLst>
            </p:cNvPr>
            <p:cNvSpPr/>
            <p:nvPr/>
          </p:nvSpPr>
          <p:spPr>
            <a:xfrm>
              <a:off x="8679308"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26960;p52">
              <a:extLst>
                <a:ext uri="{FF2B5EF4-FFF2-40B4-BE49-F238E27FC236}">
                  <a16:creationId xmlns:a16="http://schemas.microsoft.com/office/drawing/2014/main" id="{63E4B112-B5D1-4AB2-9C25-DC530478A629}"/>
                </a:ext>
              </a:extLst>
            </p:cNvPr>
            <p:cNvSpPr/>
            <p:nvPr/>
          </p:nvSpPr>
          <p:spPr>
            <a:xfrm>
              <a:off x="8798821" y="4572069"/>
              <a:ext cx="31489" cy="314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1" name="11 - Ορθογώνιο">
            <a:extLst>
              <a:ext uri="{FF2B5EF4-FFF2-40B4-BE49-F238E27FC236}">
                <a16:creationId xmlns:a16="http://schemas.microsoft.com/office/drawing/2014/main" id="{BB345528-780C-4944-A5A5-AC3C2A635E0B}"/>
              </a:ext>
            </a:extLst>
          </p:cNvPr>
          <p:cNvSpPr>
            <a:spLocks noChangeArrowheads="1"/>
          </p:cNvSpPr>
          <p:nvPr/>
        </p:nvSpPr>
        <p:spPr bwMode="auto">
          <a:xfrm>
            <a:off x="2936384" y="388838"/>
            <a:ext cx="7403909" cy="523220"/>
          </a:xfrm>
          <a:prstGeom prst="rect">
            <a:avLst/>
          </a:prstGeom>
          <a:noFill/>
          <a:ln w="9525">
            <a:noFill/>
            <a:miter lim="800000"/>
            <a:headEnd/>
            <a:tailEnd/>
          </a:ln>
        </p:spPr>
        <p:txBody>
          <a:bodyPr wrap="square">
            <a:spAutoFit/>
          </a:bodyPr>
          <a:lstStyle/>
          <a:p>
            <a:pPr algn="ctr"/>
            <a:r>
              <a:rPr lang="el-GR" sz="1400" dirty="0"/>
              <a:t>Πρόγραμμα Μεταπτυχιακών Σπουδών: </a:t>
            </a:r>
            <a:endParaRPr lang="en-US" sz="1400" dirty="0"/>
          </a:p>
          <a:p>
            <a:pPr algn="ctr"/>
            <a:r>
              <a:rPr lang="el-GR" sz="1400" dirty="0"/>
              <a:t>«Επιστήμες της Αγωγής - Εξ Αποστάσεως Εκπαίδευση  με τη χρήση των ΤΠΕ (e-Learning)»</a:t>
            </a:r>
            <a:endParaRPr lang="el-GR" sz="1200" dirty="0"/>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p:nvPr/>
        </p:nvCxnSpPr>
        <p:spPr>
          <a:xfrm>
            <a:off x="2936384" y="989814"/>
            <a:ext cx="7403909"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69189" y="6257779"/>
            <a:ext cx="7650948"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025" name="Rectangle 1">
            <a:extLst>
              <a:ext uri="{FF2B5EF4-FFF2-40B4-BE49-F238E27FC236}">
                <a16:creationId xmlns:a16="http://schemas.microsoft.com/office/drawing/2014/main" id="{6F3325D3-C2F5-435B-AF5A-13359F44A83F}"/>
              </a:ext>
            </a:extLst>
          </p:cNvPr>
          <p:cNvSpPr>
            <a:spLocks noChangeArrowheads="1"/>
          </p:cNvSpPr>
          <p:nvPr/>
        </p:nvSpPr>
        <p:spPr bwMode="auto">
          <a:xfrm>
            <a:off x="3078396" y="6311633"/>
            <a:ext cx="720427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1" u="none" strike="noStrike" cap="none" normalizeH="0" baseline="0" dirty="0">
                <a:ln>
                  <a:noFill/>
                </a:ln>
                <a:solidFill>
                  <a:schemeClr val="tx1"/>
                </a:solidFill>
                <a:effectLst/>
                <a:ea typeface="Times New Roman" pitchFamily="18" charset="0"/>
                <a:cs typeface="Arial" pitchFamily="34" charset="0"/>
              </a:rPr>
              <a:t>Ρέθυμνο,</a:t>
            </a:r>
            <a:r>
              <a:rPr kumimoji="0" lang="el-GR" sz="2000" b="0" i="1" u="none" strike="noStrike" cap="none" normalizeH="0" dirty="0">
                <a:ln>
                  <a:noFill/>
                </a:ln>
                <a:solidFill>
                  <a:schemeClr val="tx1"/>
                </a:solidFill>
                <a:effectLst/>
                <a:ea typeface="Times New Roman" pitchFamily="18" charset="0"/>
                <a:cs typeface="Arial" pitchFamily="34" charset="0"/>
              </a:rPr>
              <a:t> 2023</a:t>
            </a:r>
            <a:endParaRPr kumimoji="0" lang="el-GR" sz="2000" b="0" i="1" u="none" strike="noStrike" cap="none" normalizeH="0" baseline="0" dirty="0">
              <a:ln>
                <a:noFill/>
              </a:ln>
              <a:solidFill>
                <a:schemeClr val="tx1"/>
              </a:solidFill>
              <a:effectLst/>
              <a:cs typeface="Arial" pitchFamily="34" charset="0"/>
            </a:endParaRPr>
          </a:p>
        </p:txBody>
      </p: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7000">
                <a:srgbClr val="E4B178"/>
              </a:gs>
              <a:gs pos="62000">
                <a:schemeClr val="bg2">
                  <a:shade val="80000"/>
                </a:schemeClr>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TextBox 1031">
            <a:extLst>
              <a:ext uri="{FF2B5EF4-FFF2-40B4-BE49-F238E27FC236}">
                <a16:creationId xmlns:a16="http://schemas.microsoft.com/office/drawing/2014/main" id="{A1CD94B1-B2DF-42D4-89F5-B3A72189B21D}"/>
              </a:ext>
            </a:extLst>
          </p:cNvPr>
          <p:cNvSpPr txBox="1"/>
          <p:nvPr/>
        </p:nvSpPr>
        <p:spPr>
          <a:xfrm>
            <a:off x="4597799" y="3743619"/>
            <a:ext cx="4404852" cy="523220"/>
          </a:xfrm>
          <a:prstGeom prst="rect">
            <a:avLst/>
          </a:prstGeom>
          <a:noFill/>
        </p:spPr>
        <p:txBody>
          <a:bodyPr wrap="square" rtlCol="0">
            <a:spAutoFit/>
          </a:bodyPr>
          <a:lstStyle/>
          <a:p>
            <a:pPr algn="ctr"/>
            <a:r>
              <a:rPr lang="el-GR" sz="2800" dirty="0"/>
              <a:t>Κανελλοπούλου Μαρία</a:t>
            </a:r>
          </a:p>
        </p:txBody>
      </p:sp>
      <p:sp>
        <p:nvSpPr>
          <p:cNvPr id="1033" name="9 - Ορθογώνιο">
            <a:extLst>
              <a:ext uri="{FF2B5EF4-FFF2-40B4-BE49-F238E27FC236}">
                <a16:creationId xmlns:a16="http://schemas.microsoft.com/office/drawing/2014/main" id="{DA5DCF9E-8617-46E5-8901-F07EDAC726FE}"/>
              </a:ext>
            </a:extLst>
          </p:cNvPr>
          <p:cNvSpPr/>
          <p:nvPr/>
        </p:nvSpPr>
        <p:spPr>
          <a:xfrm>
            <a:off x="3379845" y="5032862"/>
            <a:ext cx="6840760" cy="369332"/>
          </a:xfrm>
          <a:prstGeom prst="rect">
            <a:avLst/>
          </a:prstGeom>
        </p:spPr>
        <p:txBody>
          <a:bodyPr wrap="square">
            <a:spAutoFit/>
          </a:bodyPr>
          <a:lstStyle/>
          <a:p>
            <a:pPr algn="ctr"/>
            <a:r>
              <a:rPr lang="el-GR" sz="1800" dirty="0"/>
              <a:t>Επιτροπή Κρίσης ΔΕ</a:t>
            </a:r>
          </a:p>
        </p:txBody>
      </p:sp>
      <p:sp>
        <p:nvSpPr>
          <p:cNvPr id="1041" name="TextBox 1040">
            <a:extLst>
              <a:ext uri="{FF2B5EF4-FFF2-40B4-BE49-F238E27FC236}">
                <a16:creationId xmlns:a16="http://schemas.microsoft.com/office/drawing/2014/main" id="{C63B1496-CC29-4B4B-8C00-3EB62EFB330A}"/>
              </a:ext>
            </a:extLst>
          </p:cNvPr>
          <p:cNvSpPr txBox="1"/>
          <p:nvPr/>
        </p:nvSpPr>
        <p:spPr>
          <a:xfrm>
            <a:off x="3005029" y="5574491"/>
            <a:ext cx="2539222" cy="338554"/>
          </a:xfrm>
          <a:prstGeom prst="rect">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txBody>
          <a:bodyPr wrap="square" rtlCol="0">
            <a:spAutoFit/>
          </a:bodyPr>
          <a:lstStyle>
            <a:defPPr>
              <a:defRPr lang="el-GR"/>
            </a:defPPr>
          </a:lstStyle>
          <a:p>
            <a:pPr algn="ctr"/>
            <a:r>
              <a:rPr lang="el-GR" sz="1600" dirty="0"/>
              <a:t>Νικόλαος Ζαράνης</a:t>
            </a:r>
          </a:p>
        </p:txBody>
      </p:sp>
      <p:sp>
        <p:nvSpPr>
          <p:cNvPr id="1042" name="TextBox 1041">
            <a:extLst>
              <a:ext uri="{FF2B5EF4-FFF2-40B4-BE49-F238E27FC236}">
                <a16:creationId xmlns:a16="http://schemas.microsoft.com/office/drawing/2014/main" id="{5B63AD8F-1031-4CC8-96D8-1E9D0F591DE1}"/>
              </a:ext>
            </a:extLst>
          </p:cNvPr>
          <p:cNvSpPr txBox="1"/>
          <p:nvPr/>
        </p:nvSpPr>
        <p:spPr>
          <a:xfrm>
            <a:off x="8194443" y="5576400"/>
            <a:ext cx="2165728" cy="338554"/>
          </a:xfrm>
          <a:prstGeom prst="rect">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txBody>
          <a:bodyPr wrap="square" rtlCol="0">
            <a:spAutoFit/>
          </a:bodyPr>
          <a:lstStyle>
            <a:defPPr>
              <a:defRPr lang="el-GR"/>
            </a:defPPr>
          </a:lstStyle>
          <a:p>
            <a:pPr algn="ctr"/>
            <a:r>
              <a:rPr lang="el-GR" sz="1600" dirty="0"/>
              <a:t>Χαράλαμπος Μουζάκης</a:t>
            </a:r>
          </a:p>
        </p:txBody>
      </p:sp>
      <p:sp>
        <p:nvSpPr>
          <p:cNvPr id="1043" name="TextBox 1042">
            <a:extLst>
              <a:ext uri="{FF2B5EF4-FFF2-40B4-BE49-F238E27FC236}">
                <a16:creationId xmlns:a16="http://schemas.microsoft.com/office/drawing/2014/main" id="{6B2DF865-F929-48A7-B280-F8B1BB7D0C8A}"/>
              </a:ext>
            </a:extLst>
          </p:cNvPr>
          <p:cNvSpPr txBox="1"/>
          <p:nvPr/>
        </p:nvSpPr>
        <p:spPr>
          <a:xfrm>
            <a:off x="5631641" y="5574491"/>
            <a:ext cx="2482525" cy="338554"/>
          </a:xfrm>
          <a:prstGeom prst="rect">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txBody>
          <a:bodyPr wrap="square" rtlCol="0">
            <a:spAutoFit/>
          </a:bodyPr>
          <a:lstStyle>
            <a:defPPr>
              <a:defRPr lang="el-GR"/>
            </a:defPPr>
          </a:lstStyle>
          <a:p>
            <a:pPr algn="ctr"/>
            <a:r>
              <a:rPr lang="el-GR" sz="1600" dirty="0"/>
              <a:t>Κωνσταντίνος Κωτσίδης</a:t>
            </a:r>
          </a:p>
        </p:txBody>
      </p:sp>
      <p:sp>
        <p:nvSpPr>
          <p:cNvPr id="1022" name="Ορθογώνιο: Στρογγύλεμα γωνιών 1021">
            <a:extLst>
              <a:ext uri="{FF2B5EF4-FFF2-40B4-BE49-F238E27FC236}">
                <a16:creationId xmlns:a16="http://schemas.microsoft.com/office/drawing/2014/main" id="{AD001102-517E-412E-9485-6B02DB621376}"/>
              </a:ext>
            </a:extLst>
          </p:cNvPr>
          <p:cNvSpPr/>
          <p:nvPr/>
        </p:nvSpPr>
        <p:spPr>
          <a:xfrm>
            <a:off x="0" y="-1"/>
            <a:ext cx="93980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632813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2010" y="1424438"/>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A1612CDF-AAAB-4F85-930D-03578BFDB90A}"/>
              </a:ext>
            </a:extLst>
          </p:cNvPr>
          <p:cNvSpPr>
            <a:spLocks noGrp="1"/>
          </p:cNvSpPr>
          <p:nvPr>
            <p:ph type="ctrTitle"/>
          </p:nvPr>
        </p:nvSpPr>
        <p:spPr>
          <a:xfrm>
            <a:off x="2519732" y="1652465"/>
            <a:ext cx="7403909" cy="3473568"/>
          </a:xfrm>
        </p:spPr>
        <p:txBody>
          <a:bodyPr>
            <a:normAutofit/>
          </a:bodyPr>
          <a:lstStyle/>
          <a:p>
            <a:pPr algn="l"/>
            <a:br>
              <a:rPr lang="el-GR" sz="18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ea typeface="Slimamif" panose="02000603000000000000" pitchFamily="2" charset="0"/>
            </a:endParaRP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6800"/>
            <a:ext cx="7650037"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2400" y="6143026"/>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5</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2" y="675376"/>
            <a:ext cx="4847108"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Θεωρητικό πλαίσιο (3)</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p:nvPr/>
        </p:nvCxnSpPr>
        <p:spPr>
          <a:xfrm>
            <a:off x="2519732" y="1154786"/>
            <a:ext cx="7403909"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3" name="Διάγραμμα 2">
            <a:extLst>
              <a:ext uri="{FF2B5EF4-FFF2-40B4-BE49-F238E27FC236}">
                <a16:creationId xmlns:a16="http://schemas.microsoft.com/office/drawing/2014/main" id="{225C6FF5-1E97-4C71-A712-C450BA0AE1AE}"/>
              </a:ext>
            </a:extLst>
          </p:cNvPr>
          <p:cNvGraphicFramePr/>
          <p:nvPr>
            <p:extLst>
              <p:ext uri="{D42A27DB-BD31-4B8C-83A1-F6EECF244321}">
                <p14:modId xmlns:p14="http://schemas.microsoft.com/office/powerpoint/2010/main" val="1490351084"/>
              </p:ext>
            </p:extLst>
          </p:nvPr>
        </p:nvGraphicFramePr>
        <p:xfrm>
          <a:off x="1204874" y="1424438"/>
          <a:ext cx="7481713" cy="4378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Ομάδα 8">
            <a:extLst>
              <a:ext uri="{FF2B5EF4-FFF2-40B4-BE49-F238E27FC236}">
                <a16:creationId xmlns:a16="http://schemas.microsoft.com/office/drawing/2014/main" id="{38363F0F-20D3-4E57-974C-FA779A65F7CD}"/>
              </a:ext>
            </a:extLst>
          </p:cNvPr>
          <p:cNvGrpSpPr/>
          <p:nvPr/>
        </p:nvGrpSpPr>
        <p:grpSpPr>
          <a:xfrm>
            <a:off x="8106076" y="1966855"/>
            <a:ext cx="2775299" cy="3410561"/>
            <a:chOff x="8207862" y="1828896"/>
            <a:chExt cx="2775299" cy="3410561"/>
          </a:xfrm>
        </p:grpSpPr>
        <p:sp>
          <p:nvSpPr>
            <p:cNvPr id="18" name="Ορθογώνιο 17">
              <a:extLst>
                <a:ext uri="{FF2B5EF4-FFF2-40B4-BE49-F238E27FC236}">
                  <a16:creationId xmlns:a16="http://schemas.microsoft.com/office/drawing/2014/main" id="{4B71337B-8195-4908-BB2F-A0CD61A05AA3}"/>
                </a:ext>
              </a:extLst>
            </p:cNvPr>
            <p:cNvSpPr/>
            <p:nvPr/>
          </p:nvSpPr>
          <p:spPr>
            <a:xfrm>
              <a:off x="8245166" y="2616081"/>
              <a:ext cx="380232" cy="646331"/>
            </a:xfrm>
            <a:prstGeom prst="rect">
              <a:avLst/>
            </a:prstGeom>
            <a:noFill/>
          </p:spPr>
          <p:txBody>
            <a:bodyPr wrap="none" lIns="91440" tIns="45720" rIns="91440" bIns="45720">
              <a:spAutoFit/>
            </a:bodyPr>
            <a:lstStyle/>
            <a:p>
              <a:pPr algn="ctr"/>
              <a:r>
                <a:rPr lang="en-US" sz="3600" b="1" dirty="0">
                  <a:ln w="10160">
                    <a:noFill/>
                    <a:prstDash val="solid"/>
                  </a:ln>
                  <a:solidFill>
                    <a:srgbClr val="626266"/>
                  </a:solidFill>
                  <a:effectLst>
                    <a:outerShdw blurRad="38100" dist="22860" dir="5400000" algn="tl" rotWithShape="0">
                      <a:srgbClr val="000000">
                        <a:alpha val="30000"/>
                      </a:srgbClr>
                    </a:outerShdw>
                  </a:effectLst>
                </a:rPr>
                <a:t>L</a:t>
              </a:r>
              <a:endParaRPr lang="el-GR" sz="3600" b="1" dirty="0">
                <a:ln w="10160">
                  <a:noFill/>
                  <a:prstDash val="solid"/>
                </a:ln>
                <a:solidFill>
                  <a:srgbClr val="626266"/>
                </a:solidFill>
                <a:effectLst>
                  <a:outerShdw blurRad="38100" dist="22860" dir="5400000" algn="tl" rotWithShape="0">
                    <a:srgbClr val="000000">
                      <a:alpha val="30000"/>
                    </a:srgbClr>
                  </a:outerShdw>
                </a:effectLst>
              </a:endParaRPr>
            </a:p>
          </p:txBody>
        </p:sp>
        <p:sp>
          <p:nvSpPr>
            <p:cNvPr id="19" name="Ορθογώνιο 18">
              <a:extLst>
                <a:ext uri="{FF2B5EF4-FFF2-40B4-BE49-F238E27FC236}">
                  <a16:creationId xmlns:a16="http://schemas.microsoft.com/office/drawing/2014/main" id="{78F71354-3539-4072-8D31-6B360CF908D1}"/>
                </a:ext>
              </a:extLst>
            </p:cNvPr>
            <p:cNvSpPr/>
            <p:nvPr/>
          </p:nvSpPr>
          <p:spPr>
            <a:xfrm>
              <a:off x="8220319" y="4282171"/>
              <a:ext cx="429926" cy="646331"/>
            </a:xfrm>
            <a:prstGeom prst="rect">
              <a:avLst/>
            </a:prstGeom>
            <a:noFill/>
          </p:spPr>
          <p:txBody>
            <a:bodyPr wrap="none" lIns="91440" tIns="45720" rIns="91440" bIns="45720">
              <a:spAutoFit/>
            </a:bodyPr>
            <a:lstStyle/>
            <a:p>
              <a:pPr algn="ctr"/>
              <a:r>
                <a:rPr lang="en-US" sz="3600" b="1" dirty="0">
                  <a:ln w="10160">
                    <a:noFill/>
                    <a:prstDash val="solid"/>
                  </a:ln>
                  <a:solidFill>
                    <a:srgbClr val="626266"/>
                  </a:solidFill>
                  <a:effectLst>
                    <a:outerShdw blurRad="38100" dist="22860" dir="5400000" algn="tl" rotWithShape="0">
                      <a:srgbClr val="000000">
                        <a:alpha val="30000"/>
                      </a:srgbClr>
                    </a:outerShdw>
                  </a:effectLst>
                </a:rPr>
                <a:t>P</a:t>
              </a:r>
              <a:endParaRPr lang="el-GR" sz="3600" b="1" dirty="0">
                <a:ln w="10160">
                  <a:noFill/>
                  <a:prstDash val="solid"/>
                </a:ln>
                <a:solidFill>
                  <a:srgbClr val="626266"/>
                </a:solidFill>
                <a:effectLst>
                  <a:outerShdw blurRad="38100" dist="22860" dir="5400000" algn="tl" rotWithShape="0">
                    <a:srgbClr val="000000">
                      <a:alpha val="30000"/>
                    </a:srgbClr>
                  </a:outerShdw>
                </a:effectLst>
              </a:endParaRPr>
            </a:p>
          </p:txBody>
        </p:sp>
        <p:sp>
          <p:nvSpPr>
            <p:cNvPr id="20" name="Ορθογώνιο 19">
              <a:extLst>
                <a:ext uri="{FF2B5EF4-FFF2-40B4-BE49-F238E27FC236}">
                  <a16:creationId xmlns:a16="http://schemas.microsoft.com/office/drawing/2014/main" id="{44BB5EC1-FBF5-4BF8-8AE1-DFDA3F34685B}"/>
                </a:ext>
              </a:extLst>
            </p:cNvPr>
            <p:cNvSpPr/>
            <p:nvPr/>
          </p:nvSpPr>
          <p:spPr>
            <a:xfrm>
              <a:off x="8281233" y="3449126"/>
              <a:ext cx="308098" cy="646331"/>
            </a:xfrm>
            <a:prstGeom prst="rect">
              <a:avLst/>
            </a:prstGeom>
            <a:noFill/>
          </p:spPr>
          <p:txBody>
            <a:bodyPr wrap="none" lIns="91440" tIns="45720" rIns="91440" bIns="45720">
              <a:spAutoFit/>
            </a:bodyPr>
            <a:lstStyle/>
            <a:p>
              <a:pPr algn="ctr"/>
              <a:r>
                <a:rPr lang="en-US" sz="3600" b="1" dirty="0">
                  <a:ln w="10160">
                    <a:noFill/>
                    <a:prstDash val="solid"/>
                  </a:ln>
                  <a:solidFill>
                    <a:srgbClr val="626266"/>
                  </a:solidFill>
                  <a:effectLst>
                    <a:outerShdw blurRad="38100" dist="22860" dir="5400000" algn="tl" rotWithShape="0">
                      <a:srgbClr val="000000">
                        <a:alpha val="30000"/>
                      </a:srgbClr>
                    </a:outerShdw>
                  </a:effectLst>
                </a:rPr>
                <a:t>I</a:t>
              </a:r>
              <a:endParaRPr lang="el-GR" sz="3600" b="1" dirty="0">
                <a:ln w="10160">
                  <a:noFill/>
                  <a:prstDash val="solid"/>
                </a:ln>
                <a:solidFill>
                  <a:srgbClr val="626266"/>
                </a:solidFill>
                <a:effectLst>
                  <a:outerShdw blurRad="38100" dist="22860" dir="5400000" algn="tl" rotWithShape="0">
                    <a:srgbClr val="000000">
                      <a:alpha val="30000"/>
                    </a:srgbClr>
                  </a:outerShdw>
                </a:effectLst>
              </a:endParaRPr>
            </a:p>
          </p:txBody>
        </p:sp>
        <p:sp>
          <p:nvSpPr>
            <p:cNvPr id="22" name="TextBox 21">
              <a:extLst>
                <a:ext uri="{FF2B5EF4-FFF2-40B4-BE49-F238E27FC236}">
                  <a16:creationId xmlns:a16="http://schemas.microsoft.com/office/drawing/2014/main" id="{CD47C1A5-FCB6-4853-94F7-F646B9C33D22}"/>
                </a:ext>
              </a:extLst>
            </p:cNvPr>
            <p:cNvSpPr txBox="1"/>
            <p:nvPr/>
          </p:nvSpPr>
          <p:spPr>
            <a:xfrm>
              <a:off x="8589331" y="2782072"/>
              <a:ext cx="2361728" cy="369332"/>
            </a:xfrm>
            <a:prstGeom prst="rect">
              <a:avLst/>
            </a:prstGeom>
            <a:noFill/>
          </p:spPr>
          <p:txBody>
            <a:bodyPr wrap="square" rtlCol="0">
              <a:spAutoFit/>
            </a:bodyPr>
            <a:lstStyle/>
            <a:p>
              <a:r>
                <a:rPr lang="en-US" dirty="0"/>
                <a:t>Learning Culture</a:t>
              </a:r>
              <a:endParaRPr lang="el-GR" dirty="0"/>
            </a:p>
          </p:txBody>
        </p:sp>
        <p:sp>
          <p:nvSpPr>
            <p:cNvPr id="23" name="TextBox 22">
              <a:extLst>
                <a:ext uri="{FF2B5EF4-FFF2-40B4-BE49-F238E27FC236}">
                  <a16:creationId xmlns:a16="http://schemas.microsoft.com/office/drawing/2014/main" id="{5751A3D3-3EE9-4A63-8CB2-720E35349F6A}"/>
                </a:ext>
              </a:extLst>
            </p:cNvPr>
            <p:cNvSpPr txBox="1"/>
            <p:nvPr/>
          </p:nvSpPr>
          <p:spPr>
            <a:xfrm>
              <a:off x="8621433" y="3665572"/>
              <a:ext cx="2361728" cy="369332"/>
            </a:xfrm>
            <a:prstGeom prst="rect">
              <a:avLst/>
            </a:prstGeom>
            <a:noFill/>
          </p:spPr>
          <p:txBody>
            <a:bodyPr wrap="square" rtlCol="0">
              <a:spAutoFit/>
            </a:bodyPr>
            <a:lstStyle/>
            <a:p>
              <a:r>
                <a:rPr lang="en-US" dirty="0"/>
                <a:t>Intentional Content</a:t>
              </a:r>
              <a:endParaRPr lang="el-GR" dirty="0"/>
            </a:p>
          </p:txBody>
        </p:sp>
        <p:sp>
          <p:nvSpPr>
            <p:cNvPr id="24" name="TextBox 23">
              <a:extLst>
                <a:ext uri="{FF2B5EF4-FFF2-40B4-BE49-F238E27FC236}">
                  <a16:creationId xmlns:a16="http://schemas.microsoft.com/office/drawing/2014/main" id="{279FAEBD-7F8D-45CC-8208-BAB78F457023}"/>
                </a:ext>
              </a:extLst>
            </p:cNvPr>
            <p:cNvSpPr txBox="1"/>
            <p:nvPr/>
          </p:nvSpPr>
          <p:spPr>
            <a:xfrm>
              <a:off x="8598245" y="4521239"/>
              <a:ext cx="2361728" cy="369332"/>
            </a:xfrm>
            <a:prstGeom prst="rect">
              <a:avLst/>
            </a:prstGeom>
            <a:noFill/>
          </p:spPr>
          <p:txBody>
            <a:bodyPr wrap="square" rtlCol="0">
              <a:spAutoFit/>
            </a:bodyPr>
            <a:lstStyle/>
            <a:p>
              <a:r>
                <a:rPr lang="en-US" dirty="0"/>
                <a:t>Professional Educator</a:t>
              </a:r>
              <a:endParaRPr lang="el-GR" dirty="0"/>
            </a:p>
          </p:txBody>
        </p:sp>
        <p:sp>
          <p:nvSpPr>
            <p:cNvPr id="7" name="TextBox 6">
              <a:extLst>
                <a:ext uri="{FF2B5EF4-FFF2-40B4-BE49-F238E27FC236}">
                  <a16:creationId xmlns:a16="http://schemas.microsoft.com/office/drawing/2014/main" id="{C062D124-2AD0-4F04-99BE-90F61A8F04E2}"/>
                </a:ext>
              </a:extLst>
            </p:cNvPr>
            <p:cNvSpPr txBox="1"/>
            <p:nvPr/>
          </p:nvSpPr>
          <p:spPr>
            <a:xfrm>
              <a:off x="9586319" y="4870126"/>
              <a:ext cx="1245934" cy="369331"/>
            </a:xfrm>
            <a:prstGeom prst="rect">
              <a:avLst/>
            </a:prstGeom>
            <a:noFill/>
          </p:spPr>
          <p:txBody>
            <a:bodyPr wrap="square" rtlCol="0">
              <a:spAutoFit/>
            </a:bodyPr>
            <a:lstStyle/>
            <a:p>
              <a:r>
                <a:rPr lang="en-US" dirty="0"/>
                <a:t>(FLN, 2014)</a:t>
              </a:r>
              <a:endParaRPr lang="el-GR" dirty="0"/>
            </a:p>
          </p:txBody>
        </p:sp>
        <p:sp>
          <p:nvSpPr>
            <p:cNvPr id="26" name="Ορθογώνιο 25">
              <a:extLst>
                <a:ext uri="{FF2B5EF4-FFF2-40B4-BE49-F238E27FC236}">
                  <a16:creationId xmlns:a16="http://schemas.microsoft.com/office/drawing/2014/main" id="{17D59520-AF89-4853-A3FD-38555483A872}"/>
                </a:ext>
              </a:extLst>
            </p:cNvPr>
            <p:cNvSpPr/>
            <p:nvPr/>
          </p:nvSpPr>
          <p:spPr>
            <a:xfrm>
              <a:off x="8207862" y="1828896"/>
              <a:ext cx="396262" cy="646331"/>
            </a:xfrm>
            <a:prstGeom prst="rect">
              <a:avLst/>
            </a:prstGeom>
            <a:noFill/>
          </p:spPr>
          <p:txBody>
            <a:bodyPr wrap="none" lIns="91440" tIns="45720" rIns="91440" bIns="45720">
              <a:spAutoFit/>
            </a:bodyPr>
            <a:lstStyle/>
            <a:p>
              <a:pPr algn="ctr"/>
              <a:r>
                <a:rPr lang="en-US" sz="3600" b="1" cap="none" spc="0" dirty="0">
                  <a:ln w="10160">
                    <a:noFill/>
                    <a:prstDash val="solid"/>
                  </a:ln>
                  <a:solidFill>
                    <a:srgbClr val="626266"/>
                  </a:solidFill>
                  <a:effectLst>
                    <a:outerShdw blurRad="38100" dist="22860" dir="5400000" algn="tl" rotWithShape="0">
                      <a:srgbClr val="000000">
                        <a:alpha val="30000"/>
                      </a:srgbClr>
                    </a:outerShdw>
                  </a:effectLst>
                </a:rPr>
                <a:t>F</a:t>
              </a:r>
              <a:endParaRPr lang="el-GR" sz="3600" b="1" cap="none" spc="0" dirty="0">
                <a:ln w="10160">
                  <a:noFill/>
                  <a:prstDash val="solid"/>
                </a:ln>
                <a:solidFill>
                  <a:srgbClr val="626266"/>
                </a:solidFill>
                <a:effectLst>
                  <a:outerShdw blurRad="38100" dist="22860" dir="5400000" algn="tl" rotWithShape="0">
                    <a:srgbClr val="000000">
                      <a:alpha val="30000"/>
                    </a:srgbClr>
                  </a:outerShdw>
                </a:effectLst>
              </a:endParaRPr>
            </a:p>
          </p:txBody>
        </p:sp>
        <p:sp>
          <p:nvSpPr>
            <p:cNvPr id="27" name="TextBox 26">
              <a:extLst>
                <a:ext uri="{FF2B5EF4-FFF2-40B4-BE49-F238E27FC236}">
                  <a16:creationId xmlns:a16="http://schemas.microsoft.com/office/drawing/2014/main" id="{36654B01-3B54-42B6-953D-7CE5D057504A}"/>
                </a:ext>
              </a:extLst>
            </p:cNvPr>
            <p:cNvSpPr txBox="1"/>
            <p:nvPr/>
          </p:nvSpPr>
          <p:spPr>
            <a:xfrm>
              <a:off x="8568771" y="2053559"/>
              <a:ext cx="2361728" cy="369332"/>
            </a:xfrm>
            <a:prstGeom prst="rect">
              <a:avLst/>
            </a:prstGeom>
            <a:noFill/>
          </p:spPr>
          <p:txBody>
            <a:bodyPr wrap="square" rtlCol="0">
              <a:spAutoFit/>
            </a:bodyPr>
            <a:lstStyle/>
            <a:p>
              <a:r>
                <a:rPr lang="en-US" dirty="0"/>
                <a:t>Flexible Environment</a:t>
              </a:r>
              <a:endParaRPr lang="el-GR" dirty="0"/>
            </a:p>
          </p:txBody>
        </p:sp>
      </p:grpSp>
    </p:spTree>
    <p:extLst>
      <p:ext uri="{BB962C8B-B14F-4D97-AF65-F5344CB8AC3E}">
        <p14:creationId xmlns:p14="http://schemas.microsoft.com/office/powerpoint/2010/main" val="284616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2010" y="1533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A1612CDF-AAAB-4F85-930D-03578BFDB90A}"/>
              </a:ext>
            </a:extLst>
          </p:cNvPr>
          <p:cNvSpPr>
            <a:spLocks noGrp="1"/>
          </p:cNvSpPr>
          <p:nvPr>
            <p:ph type="ctrTitle"/>
          </p:nvPr>
        </p:nvSpPr>
        <p:spPr>
          <a:xfrm>
            <a:off x="2519732" y="1652465"/>
            <a:ext cx="7403909" cy="3473568"/>
          </a:xfrm>
        </p:spPr>
        <p:txBody>
          <a:bodyPr>
            <a:normAutofit/>
          </a:bodyPr>
          <a:lstStyle/>
          <a:p>
            <a:pPr algn="l"/>
            <a:br>
              <a:rPr lang="el-GR" sz="18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ea typeface="Slimamif" panose="02000603000000000000" pitchFamily="2" charset="0"/>
            </a:endParaRP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7779"/>
            <a:ext cx="7650037"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240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5</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2" y="675376"/>
            <a:ext cx="4847108"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Θεωρητικό πλαίσιο (4)</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p:nvPr/>
        </p:nvCxnSpPr>
        <p:spPr>
          <a:xfrm>
            <a:off x="2519732" y="1154786"/>
            <a:ext cx="7403909"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3" name="Διάγραμμα 2">
            <a:extLst>
              <a:ext uri="{FF2B5EF4-FFF2-40B4-BE49-F238E27FC236}">
                <a16:creationId xmlns:a16="http://schemas.microsoft.com/office/drawing/2014/main" id="{225C6FF5-1E97-4C71-A712-C450BA0AE1AE}"/>
              </a:ext>
            </a:extLst>
          </p:cNvPr>
          <p:cNvGraphicFramePr/>
          <p:nvPr>
            <p:extLst>
              <p:ext uri="{D42A27DB-BD31-4B8C-83A1-F6EECF244321}">
                <p14:modId xmlns:p14="http://schemas.microsoft.com/office/powerpoint/2010/main" val="3992744582"/>
              </p:ext>
            </p:extLst>
          </p:nvPr>
        </p:nvGraphicFramePr>
        <p:xfrm>
          <a:off x="2563250" y="1205797"/>
          <a:ext cx="8228200" cy="4990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2225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2010" y="1641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7779"/>
            <a:ext cx="7650037"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6</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1" y="675376"/>
            <a:ext cx="5725065"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Βιβλιογραφική Επισκόπηση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73055"/>
            <a:ext cx="7823952"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Google Shape;27699;p62">
            <a:extLst>
              <a:ext uri="{FF2B5EF4-FFF2-40B4-BE49-F238E27FC236}">
                <a16:creationId xmlns:a16="http://schemas.microsoft.com/office/drawing/2014/main" id="{A3BC798A-1BA1-463C-BFBA-21FA680DDF55}"/>
              </a:ext>
            </a:extLst>
          </p:cNvPr>
          <p:cNvSpPr/>
          <p:nvPr/>
        </p:nvSpPr>
        <p:spPr>
          <a:xfrm>
            <a:off x="5355689" y="2602515"/>
            <a:ext cx="878609" cy="741934"/>
          </a:xfrm>
          <a:custGeom>
            <a:avLst/>
            <a:gdLst/>
            <a:ahLst/>
            <a:cxnLst/>
            <a:rect l="l" t="t" r="r" b="b"/>
            <a:pathLst>
              <a:path w="12918" h="10807" extrusionOk="0">
                <a:moveTo>
                  <a:pt x="10807" y="851"/>
                </a:moveTo>
                <a:cubicBezTo>
                  <a:pt x="10366" y="1608"/>
                  <a:pt x="10366" y="2584"/>
                  <a:pt x="10807" y="3340"/>
                </a:cubicBezTo>
                <a:lnTo>
                  <a:pt x="2332" y="3340"/>
                </a:lnTo>
                <a:cubicBezTo>
                  <a:pt x="1765" y="3340"/>
                  <a:pt x="1293" y="2962"/>
                  <a:pt x="1135" y="2458"/>
                </a:cubicBezTo>
                <a:cubicBezTo>
                  <a:pt x="915" y="1671"/>
                  <a:pt x="1513" y="851"/>
                  <a:pt x="2332" y="851"/>
                </a:cubicBezTo>
                <a:close/>
                <a:moveTo>
                  <a:pt x="8822" y="4159"/>
                </a:moveTo>
                <a:lnTo>
                  <a:pt x="8822" y="6648"/>
                </a:lnTo>
                <a:lnTo>
                  <a:pt x="1891" y="6648"/>
                </a:lnTo>
                <a:lnTo>
                  <a:pt x="1891" y="4159"/>
                </a:lnTo>
                <a:close/>
                <a:moveTo>
                  <a:pt x="10524" y="4159"/>
                </a:moveTo>
                <a:lnTo>
                  <a:pt x="10524" y="6648"/>
                </a:lnTo>
                <a:lnTo>
                  <a:pt x="9704" y="6648"/>
                </a:lnTo>
                <a:lnTo>
                  <a:pt x="9704" y="4159"/>
                </a:lnTo>
                <a:close/>
                <a:moveTo>
                  <a:pt x="12130" y="4159"/>
                </a:moveTo>
                <a:lnTo>
                  <a:pt x="12130" y="6648"/>
                </a:lnTo>
                <a:lnTo>
                  <a:pt x="11343" y="6648"/>
                </a:lnTo>
                <a:lnTo>
                  <a:pt x="11343" y="4159"/>
                </a:lnTo>
                <a:close/>
                <a:moveTo>
                  <a:pt x="1986" y="7467"/>
                </a:moveTo>
                <a:lnTo>
                  <a:pt x="1986" y="9956"/>
                </a:lnTo>
                <a:lnTo>
                  <a:pt x="1104" y="9956"/>
                </a:lnTo>
                <a:lnTo>
                  <a:pt x="1104" y="7467"/>
                </a:lnTo>
                <a:close/>
                <a:moveTo>
                  <a:pt x="3624" y="7467"/>
                </a:moveTo>
                <a:lnTo>
                  <a:pt x="3624" y="9956"/>
                </a:lnTo>
                <a:lnTo>
                  <a:pt x="2805" y="9956"/>
                </a:lnTo>
                <a:lnTo>
                  <a:pt x="2805" y="7467"/>
                </a:lnTo>
                <a:close/>
                <a:moveTo>
                  <a:pt x="11311" y="7467"/>
                </a:moveTo>
                <a:lnTo>
                  <a:pt x="11311" y="9956"/>
                </a:lnTo>
                <a:lnTo>
                  <a:pt x="4443" y="9956"/>
                </a:lnTo>
                <a:lnTo>
                  <a:pt x="4443" y="7467"/>
                </a:lnTo>
                <a:close/>
                <a:moveTo>
                  <a:pt x="2364" y="1"/>
                </a:moveTo>
                <a:cubicBezTo>
                  <a:pt x="1671" y="1"/>
                  <a:pt x="1041" y="379"/>
                  <a:pt x="631" y="914"/>
                </a:cubicBezTo>
                <a:cubicBezTo>
                  <a:pt x="1" y="1828"/>
                  <a:pt x="253" y="3088"/>
                  <a:pt x="1104" y="3718"/>
                </a:cubicBezTo>
                <a:lnTo>
                  <a:pt x="1104" y="6648"/>
                </a:lnTo>
                <a:lnTo>
                  <a:pt x="694" y="6648"/>
                </a:lnTo>
                <a:cubicBezTo>
                  <a:pt x="442" y="6648"/>
                  <a:pt x="284" y="6837"/>
                  <a:pt x="284" y="7058"/>
                </a:cubicBezTo>
                <a:lnTo>
                  <a:pt x="284" y="10366"/>
                </a:lnTo>
                <a:cubicBezTo>
                  <a:pt x="284" y="10618"/>
                  <a:pt x="473" y="10807"/>
                  <a:pt x="694" y="10807"/>
                </a:cubicBezTo>
                <a:lnTo>
                  <a:pt x="11721" y="10807"/>
                </a:lnTo>
                <a:cubicBezTo>
                  <a:pt x="11941" y="10807"/>
                  <a:pt x="12130" y="10618"/>
                  <a:pt x="12130" y="10366"/>
                </a:cubicBezTo>
                <a:lnTo>
                  <a:pt x="12130" y="7499"/>
                </a:lnTo>
                <a:lnTo>
                  <a:pt x="12540" y="7499"/>
                </a:lnTo>
                <a:cubicBezTo>
                  <a:pt x="12760" y="7499"/>
                  <a:pt x="12918" y="7310"/>
                  <a:pt x="12918" y="7058"/>
                </a:cubicBezTo>
                <a:lnTo>
                  <a:pt x="12918" y="3750"/>
                </a:lnTo>
                <a:cubicBezTo>
                  <a:pt x="12918" y="3529"/>
                  <a:pt x="12760" y="3340"/>
                  <a:pt x="12540" y="3340"/>
                </a:cubicBezTo>
                <a:lnTo>
                  <a:pt x="11878" y="3340"/>
                </a:lnTo>
                <a:cubicBezTo>
                  <a:pt x="11091" y="2647"/>
                  <a:pt x="11122" y="1387"/>
                  <a:pt x="11973" y="757"/>
                </a:cubicBezTo>
                <a:cubicBezTo>
                  <a:pt x="12256" y="536"/>
                  <a:pt x="12130" y="64"/>
                  <a:pt x="11784" y="1"/>
                </a:cubicBezTo>
                <a:close/>
              </a:path>
            </a:pathLst>
          </a:custGeom>
          <a:solidFill>
            <a:srgbClr val="626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BD3C7"/>
              </a:solidFill>
            </a:endParaRPr>
          </a:p>
        </p:txBody>
      </p:sp>
      <p:sp>
        <p:nvSpPr>
          <p:cNvPr id="3" name="TextBox 2">
            <a:extLst>
              <a:ext uri="{FF2B5EF4-FFF2-40B4-BE49-F238E27FC236}">
                <a16:creationId xmlns:a16="http://schemas.microsoft.com/office/drawing/2014/main" id="{DD053A3E-4CD5-4572-A36C-655443735E47}"/>
              </a:ext>
            </a:extLst>
          </p:cNvPr>
          <p:cNvSpPr txBox="1"/>
          <p:nvPr/>
        </p:nvSpPr>
        <p:spPr>
          <a:xfrm>
            <a:off x="2594796" y="3855982"/>
            <a:ext cx="1097211" cy="400110"/>
          </a:xfrm>
          <a:prstGeom prst="rect">
            <a:avLst/>
          </a:prstGeom>
          <a:noFill/>
        </p:spPr>
        <p:txBody>
          <a:bodyPr wrap="square" rtlCol="0">
            <a:spAutoFit/>
          </a:bodyPr>
          <a:lstStyle/>
          <a:p>
            <a:r>
              <a:rPr lang="el-GR" sz="2000" dirty="0"/>
              <a:t>8 άρθρα </a:t>
            </a:r>
          </a:p>
        </p:txBody>
      </p:sp>
      <p:grpSp>
        <p:nvGrpSpPr>
          <p:cNvPr id="21" name="Google Shape;27728;p65">
            <a:extLst>
              <a:ext uri="{FF2B5EF4-FFF2-40B4-BE49-F238E27FC236}">
                <a16:creationId xmlns:a16="http://schemas.microsoft.com/office/drawing/2014/main" id="{D56BAC5C-2FD6-4557-A872-6C14AB2D5D88}"/>
              </a:ext>
            </a:extLst>
          </p:cNvPr>
          <p:cNvGrpSpPr/>
          <p:nvPr/>
        </p:nvGrpSpPr>
        <p:grpSpPr>
          <a:xfrm>
            <a:off x="2704201" y="2602515"/>
            <a:ext cx="878400" cy="741600"/>
            <a:chOff x="1542890" y="2024629"/>
            <a:chExt cx="375358" cy="364572"/>
          </a:xfrm>
          <a:solidFill>
            <a:srgbClr val="626266"/>
          </a:solidFill>
        </p:grpSpPr>
        <p:sp>
          <p:nvSpPr>
            <p:cNvPr id="22" name="Google Shape;27729;p65">
              <a:extLst>
                <a:ext uri="{FF2B5EF4-FFF2-40B4-BE49-F238E27FC236}">
                  <a16:creationId xmlns:a16="http://schemas.microsoft.com/office/drawing/2014/main" id="{1B0B9A04-4CDF-4BA2-B103-55104E3CC074}"/>
                </a:ext>
              </a:extLst>
            </p:cNvPr>
            <p:cNvSpPr/>
            <p:nvPr/>
          </p:nvSpPr>
          <p:spPr>
            <a:xfrm>
              <a:off x="1542890" y="2024629"/>
              <a:ext cx="375358" cy="364572"/>
            </a:xfrm>
            <a:custGeom>
              <a:avLst/>
              <a:gdLst/>
              <a:ahLst/>
              <a:cxnLst/>
              <a:rect l="l" t="t" r="r" b="b"/>
              <a:pathLst>
                <a:path w="20205" h="19627" extrusionOk="0">
                  <a:moveTo>
                    <a:pt x="7426" y="1693"/>
                  </a:moveTo>
                  <a:lnTo>
                    <a:pt x="7426" y="3681"/>
                  </a:lnTo>
                  <a:lnTo>
                    <a:pt x="5440" y="3681"/>
                  </a:lnTo>
                  <a:lnTo>
                    <a:pt x="7426" y="1693"/>
                  </a:lnTo>
                  <a:close/>
                  <a:moveTo>
                    <a:pt x="3745" y="6671"/>
                  </a:moveTo>
                  <a:lnTo>
                    <a:pt x="3745" y="15744"/>
                  </a:lnTo>
                  <a:lnTo>
                    <a:pt x="2372" y="15744"/>
                  </a:lnTo>
                  <a:lnTo>
                    <a:pt x="2372" y="6671"/>
                  </a:lnTo>
                  <a:close/>
                  <a:moveTo>
                    <a:pt x="15276" y="1184"/>
                  </a:moveTo>
                  <a:lnTo>
                    <a:pt x="15276" y="15744"/>
                  </a:lnTo>
                  <a:lnTo>
                    <a:pt x="4929" y="15744"/>
                  </a:lnTo>
                  <a:lnTo>
                    <a:pt x="4929" y="4864"/>
                  </a:lnTo>
                  <a:lnTo>
                    <a:pt x="8610" y="4864"/>
                  </a:lnTo>
                  <a:lnTo>
                    <a:pt x="8610" y="1184"/>
                  </a:lnTo>
                  <a:close/>
                  <a:moveTo>
                    <a:pt x="17819" y="6671"/>
                  </a:moveTo>
                  <a:lnTo>
                    <a:pt x="17819" y="15744"/>
                  </a:lnTo>
                  <a:lnTo>
                    <a:pt x="16460" y="15744"/>
                  </a:lnTo>
                  <a:lnTo>
                    <a:pt x="16460" y="6671"/>
                  </a:lnTo>
                  <a:close/>
                  <a:moveTo>
                    <a:pt x="19021" y="16928"/>
                  </a:moveTo>
                  <a:lnTo>
                    <a:pt x="19021" y="17687"/>
                  </a:lnTo>
                  <a:cubicBezTo>
                    <a:pt x="19021" y="18103"/>
                    <a:pt x="18682" y="18442"/>
                    <a:pt x="18265" y="18442"/>
                  </a:cubicBezTo>
                  <a:lnTo>
                    <a:pt x="1940" y="18442"/>
                  </a:lnTo>
                  <a:cubicBezTo>
                    <a:pt x="1522" y="18442"/>
                    <a:pt x="1185" y="18103"/>
                    <a:pt x="1185" y="17687"/>
                  </a:cubicBezTo>
                  <a:lnTo>
                    <a:pt x="1185" y="16928"/>
                  </a:lnTo>
                  <a:close/>
                  <a:moveTo>
                    <a:pt x="7445" y="0"/>
                  </a:moveTo>
                  <a:lnTo>
                    <a:pt x="3745" y="3700"/>
                  </a:lnTo>
                  <a:lnTo>
                    <a:pt x="3745" y="5487"/>
                  </a:lnTo>
                  <a:lnTo>
                    <a:pt x="1186" y="5487"/>
                  </a:lnTo>
                  <a:lnTo>
                    <a:pt x="1186" y="15744"/>
                  </a:lnTo>
                  <a:lnTo>
                    <a:pt x="1" y="15744"/>
                  </a:lnTo>
                  <a:lnTo>
                    <a:pt x="1" y="17687"/>
                  </a:lnTo>
                  <a:cubicBezTo>
                    <a:pt x="2" y="18757"/>
                    <a:pt x="870" y="19625"/>
                    <a:pt x="1940" y="19626"/>
                  </a:cubicBezTo>
                  <a:lnTo>
                    <a:pt x="18265" y="19626"/>
                  </a:lnTo>
                  <a:cubicBezTo>
                    <a:pt x="19336" y="19625"/>
                    <a:pt x="20205" y="18757"/>
                    <a:pt x="20205" y="17687"/>
                  </a:cubicBezTo>
                  <a:lnTo>
                    <a:pt x="20205" y="15744"/>
                  </a:lnTo>
                  <a:lnTo>
                    <a:pt x="19003" y="15744"/>
                  </a:lnTo>
                  <a:lnTo>
                    <a:pt x="19003" y="5487"/>
                  </a:lnTo>
                  <a:lnTo>
                    <a:pt x="16460" y="5487"/>
                  </a:lnTo>
                  <a:lnTo>
                    <a:pt x="16460" y="0"/>
                  </a:lnTo>
                  <a:close/>
                </a:path>
              </a:pathLst>
            </a:custGeom>
            <a:grpFill/>
            <a:ln>
              <a:noFill/>
            </a:ln>
          </p:spPr>
          <p:txBody>
            <a:bodyPr spcFirstLastPara="1" wrap="square" lIns="91425" tIns="91425" rIns="91425" bIns="91425" anchor="ctr" anchorCtr="0">
              <a:noAutofit/>
            </a:bodyPr>
            <a:lstStyle/>
            <a:p>
              <a:endParaRPr>
                <a:solidFill>
                  <a:srgbClr val="BBD3C7"/>
                </a:solidFill>
              </a:endParaRPr>
            </a:p>
          </p:txBody>
        </p:sp>
        <p:sp>
          <p:nvSpPr>
            <p:cNvPr id="23" name="Google Shape;27730;p65">
              <a:extLst>
                <a:ext uri="{FF2B5EF4-FFF2-40B4-BE49-F238E27FC236}">
                  <a16:creationId xmlns:a16="http://schemas.microsoft.com/office/drawing/2014/main" id="{4E29B398-41F8-4D09-80E0-2DE95BA27667}"/>
                </a:ext>
              </a:extLst>
            </p:cNvPr>
            <p:cNvSpPr/>
            <p:nvPr/>
          </p:nvSpPr>
          <p:spPr>
            <a:xfrm>
              <a:off x="1652813" y="2135131"/>
              <a:ext cx="62606" cy="52994"/>
            </a:xfrm>
            <a:custGeom>
              <a:avLst/>
              <a:gdLst/>
              <a:ahLst/>
              <a:cxnLst/>
              <a:rect l="l" t="t" r="r" b="b"/>
              <a:pathLst>
                <a:path w="3370" h="2853" extrusionOk="0">
                  <a:moveTo>
                    <a:pt x="2506" y="1"/>
                  </a:moveTo>
                  <a:lnTo>
                    <a:pt x="1397" y="1177"/>
                  </a:lnTo>
                  <a:lnTo>
                    <a:pt x="814" y="626"/>
                  </a:lnTo>
                  <a:lnTo>
                    <a:pt x="1" y="1486"/>
                  </a:lnTo>
                  <a:lnTo>
                    <a:pt x="1446" y="2853"/>
                  </a:lnTo>
                  <a:lnTo>
                    <a:pt x="3369" y="812"/>
                  </a:lnTo>
                  <a:lnTo>
                    <a:pt x="2506" y="1"/>
                  </a:lnTo>
                  <a:close/>
                </a:path>
              </a:pathLst>
            </a:custGeom>
            <a:grpFill/>
            <a:ln>
              <a:noFill/>
            </a:ln>
          </p:spPr>
          <p:txBody>
            <a:bodyPr spcFirstLastPara="1" wrap="square" lIns="91425" tIns="91425" rIns="91425" bIns="91425" anchor="ctr" anchorCtr="0">
              <a:noAutofit/>
            </a:bodyPr>
            <a:lstStyle/>
            <a:p>
              <a:endParaRPr>
                <a:solidFill>
                  <a:srgbClr val="BBD3C7"/>
                </a:solidFill>
              </a:endParaRPr>
            </a:p>
          </p:txBody>
        </p:sp>
        <p:sp>
          <p:nvSpPr>
            <p:cNvPr id="24" name="Google Shape;27731;p65">
              <a:extLst>
                <a:ext uri="{FF2B5EF4-FFF2-40B4-BE49-F238E27FC236}">
                  <a16:creationId xmlns:a16="http://schemas.microsoft.com/office/drawing/2014/main" id="{92F8E0BA-68E4-495B-BDAC-4CA8FA7830EC}"/>
                </a:ext>
              </a:extLst>
            </p:cNvPr>
            <p:cNvSpPr/>
            <p:nvPr/>
          </p:nvSpPr>
          <p:spPr>
            <a:xfrm>
              <a:off x="1727978" y="2165706"/>
              <a:ext cx="75165" cy="22011"/>
            </a:xfrm>
            <a:custGeom>
              <a:avLst/>
              <a:gdLst/>
              <a:ahLst/>
              <a:cxnLst/>
              <a:rect l="l" t="t" r="r" b="b"/>
              <a:pathLst>
                <a:path w="4046" h="1185" extrusionOk="0">
                  <a:moveTo>
                    <a:pt x="1" y="0"/>
                  </a:moveTo>
                  <a:lnTo>
                    <a:pt x="1" y="1184"/>
                  </a:lnTo>
                  <a:lnTo>
                    <a:pt x="4045" y="1184"/>
                  </a:lnTo>
                  <a:lnTo>
                    <a:pt x="4045" y="0"/>
                  </a:lnTo>
                  <a:close/>
                </a:path>
              </a:pathLst>
            </a:custGeom>
            <a:grpFill/>
            <a:ln>
              <a:noFill/>
            </a:ln>
          </p:spPr>
          <p:txBody>
            <a:bodyPr spcFirstLastPara="1" wrap="square" lIns="91425" tIns="91425" rIns="91425" bIns="91425" anchor="ctr" anchorCtr="0">
              <a:noAutofit/>
            </a:bodyPr>
            <a:lstStyle/>
            <a:p>
              <a:endParaRPr>
                <a:solidFill>
                  <a:srgbClr val="BBD3C7"/>
                </a:solidFill>
              </a:endParaRPr>
            </a:p>
          </p:txBody>
        </p:sp>
        <p:sp>
          <p:nvSpPr>
            <p:cNvPr id="25" name="Google Shape;27732;p65">
              <a:extLst>
                <a:ext uri="{FF2B5EF4-FFF2-40B4-BE49-F238E27FC236}">
                  <a16:creationId xmlns:a16="http://schemas.microsoft.com/office/drawing/2014/main" id="{6C5863A3-01D9-4044-A126-14D7358CBC1B}"/>
                </a:ext>
              </a:extLst>
            </p:cNvPr>
            <p:cNvSpPr/>
            <p:nvPr/>
          </p:nvSpPr>
          <p:spPr>
            <a:xfrm>
              <a:off x="1727978" y="2210732"/>
              <a:ext cx="75165" cy="22011"/>
            </a:xfrm>
            <a:custGeom>
              <a:avLst/>
              <a:gdLst/>
              <a:ahLst/>
              <a:cxnLst/>
              <a:rect l="l" t="t" r="r" b="b"/>
              <a:pathLst>
                <a:path w="4046" h="1185" extrusionOk="0">
                  <a:moveTo>
                    <a:pt x="1" y="1"/>
                  </a:moveTo>
                  <a:lnTo>
                    <a:pt x="1" y="1185"/>
                  </a:lnTo>
                  <a:lnTo>
                    <a:pt x="4045" y="1185"/>
                  </a:lnTo>
                  <a:lnTo>
                    <a:pt x="4045" y="1"/>
                  </a:lnTo>
                  <a:close/>
                </a:path>
              </a:pathLst>
            </a:custGeom>
            <a:grpFill/>
            <a:ln>
              <a:noFill/>
            </a:ln>
          </p:spPr>
          <p:txBody>
            <a:bodyPr spcFirstLastPara="1" wrap="square" lIns="91425" tIns="91425" rIns="91425" bIns="91425" anchor="ctr" anchorCtr="0">
              <a:noAutofit/>
            </a:bodyPr>
            <a:lstStyle/>
            <a:p>
              <a:endParaRPr>
                <a:solidFill>
                  <a:srgbClr val="BBD3C7"/>
                </a:solidFill>
              </a:endParaRPr>
            </a:p>
          </p:txBody>
        </p:sp>
        <p:sp>
          <p:nvSpPr>
            <p:cNvPr id="26" name="Google Shape;27733;p65">
              <a:extLst>
                <a:ext uri="{FF2B5EF4-FFF2-40B4-BE49-F238E27FC236}">
                  <a16:creationId xmlns:a16="http://schemas.microsoft.com/office/drawing/2014/main" id="{3D749FE6-5A4F-4DC5-B22E-E6D9CDE8D8A3}"/>
                </a:ext>
              </a:extLst>
            </p:cNvPr>
            <p:cNvSpPr/>
            <p:nvPr/>
          </p:nvSpPr>
          <p:spPr>
            <a:xfrm>
              <a:off x="1672450" y="2210732"/>
              <a:ext cx="22850" cy="22011"/>
            </a:xfrm>
            <a:custGeom>
              <a:avLst/>
              <a:gdLst/>
              <a:ahLst/>
              <a:cxnLst/>
              <a:rect l="l" t="t" r="r" b="b"/>
              <a:pathLst>
                <a:path w="1230" h="1185" extrusionOk="0">
                  <a:moveTo>
                    <a:pt x="1" y="1"/>
                  </a:moveTo>
                  <a:lnTo>
                    <a:pt x="1" y="1185"/>
                  </a:lnTo>
                  <a:lnTo>
                    <a:pt x="1230" y="1185"/>
                  </a:lnTo>
                  <a:lnTo>
                    <a:pt x="1230" y="1"/>
                  </a:lnTo>
                  <a:close/>
                </a:path>
              </a:pathLst>
            </a:custGeom>
            <a:grpFill/>
            <a:ln>
              <a:noFill/>
            </a:ln>
          </p:spPr>
          <p:txBody>
            <a:bodyPr spcFirstLastPara="1" wrap="square" lIns="91425" tIns="91425" rIns="91425" bIns="91425" anchor="ctr" anchorCtr="0">
              <a:noAutofit/>
            </a:bodyPr>
            <a:lstStyle/>
            <a:p>
              <a:endParaRPr>
                <a:solidFill>
                  <a:srgbClr val="BBD3C7"/>
                </a:solidFill>
              </a:endParaRPr>
            </a:p>
          </p:txBody>
        </p:sp>
        <p:sp>
          <p:nvSpPr>
            <p:cNvPr id="27" name="Google Shape;27734;p65">
              <a:extLst>
                <a:ext uri="{FF2B5EF4-FFF2-40B4-BE49-F238E27FC236}">
                  <a16:creationId xmlns:a16="http://schemas.microsoft.com/office/drawing/2014/main" id="{82BD10EB-7CA0-460E-867B-0E1A05E77A10}"/>
                </a:ext>
              </a:extLst>
            </p:cNvPr>
            <p:cNvSpPr/>
            <p:nvPr/>
          </p:nvSpPr>
          <p:spPr>
            <a:xfrm>
              <a:off x="1672450" y="2255757"/>
              <a:ext cx="22850" cy="22011"/>
            </a:xfrm>
            <a:custGeom>
              <a:avLst/>
              <a:gdLst/>
              <a:ahLst/>
              <a:cxnLst/>
              <a:rect l="l" t="t" r="r" b="b"/>
              <a:pathLst>
                <a:path w="1230" h="1185" extrusionOk="0">
                  <a:moveTo>
                    <a:pt x="1" y="0"/>
                  </a:moveTo>
                  <a:lnTo>
                    <a:pt x="1" y="1184"/>
                  </a:lnTo>
                  <a:lnTo>
                    <a:pt x="1230" y="1184"/>
                  </a:lnTo>
                  <a:lnTo>
                    <a:pt x="1230" y="0"/>
                  </a:lnTo>
                  <a:close/>
                </a:path>
              </a:pathLst>
            </a:custGeom>
            <a:grpFill/>
            <a:ln>
              <a:noFill/>
            </a:ln>
          </p:spPr>
          <p:txBody>
            <a:bodyPr spcFirstLastPara="1" wrap="square" lIns="91425" tIns="91425" rIns="91425" bIns="91425" anchor="ctr" anchorCtr="0">
              <a:noAutofit/>
            </a:bodyPr>
            <a:lstStyle/>
            <a:p>
              <a:endParaRPr>
                <a:solidFill>
                  <a:srgbClr val="BBD3C7"/>
                </a:solidFill>
              </a:endParaRPr>
            </a:p>
          </p:txBody>
        </p:sp>
        <p:sp>
          <p:nvSpPr>
            <p:cNvPr id="28" name="Google Shape;27735;p65">
              <a:extLst>
                <a:ext uri="{FF2B5EF4-FFF2-40B4-BE49-F238E27FC236}">
                  <a16:creationId xmlns:a16="http://schemas.microsoft.com/office/drawing/2014/main" id="{C211B9E8-E0C1-4803-A330-C13717D038DF}"/>
                </a:ext>
              </a:extLst>
            </p:cNvPr>
            <p:cNvSpPr/>
            <p:nvPr/>
          </p:nvSpPr>
          <p:spPr>
            <a:xfrm>
              <a:off x="1727978" y="2255757"/>
              <a:ext cx="75165" cy="22011"/>
            </a:xfrm>
            <a:custGeom>
              <a:avLst/>
              <a:gdLst/>
              <a:ahLst/>
              <a:cxnLst/>
              <a:rect l="l" t="t" r="r" b="b"/>
              <a:pathLst>
                <a:path w="4046" h="1185" extrusionOk="0">
                  <a:moveTo>
                    <a:pt x="1" y="0"/>
                  </a:moveTo>
                  <a:lnTo>
                    <a:pt x="1" y="1184"/>
                  </a:lnTo>
                  <a:lnTo>
                    <a:pt x="4045" y="1184"/>
                  </a:lnTo>
                  <a:lnTo>
                    <a:pt x="4045" y="0"/>
                  </a:lnTo>
                  <a:close/>
                </a:path>
              </a:pathLst>
            </a:custGeom>
            <a:grpFill/>
            <a:ln>
              <a:noFill/>
            </a:ln>
          </p:spPr>
          <p:txBody>
            <a:bodyPr spcFirstLastPara="1" wrap="square" lIns="91425" tIns="91425" rIns="91425" bIns="91425" anchor="ctr" anchorCtr="0">
              <a:noAutofit/>
            </a:bodyPr>
            <a:lstStyle/>
            <a:p>
              <a:endParaRPr>
                <a:solidFill>
                  <a:srgbClr val="BBD3C7"/>
                </a:solidFill>
              </a:endParaRPr>
            </a:p>
          </p:txBody>
        </p:sp>
      </p:grpSp>
      <p:sp>
        <p:nvSpPr>
          <p:cNvPr id="30" name="TextBox 29">
            <a:extLst>
              <a:ext uri="{FF2B5EF4-FFF2-40B4-BE49-F238E27FC236}">
                <a16:creationId xmlns:a16="http://schemas.microsoft.com/office/drawing/2014/main" id="{40461132-3B7B-4ADE-A808-64845AF7DD54}"/>
              </a:ext>
            </a:extLst>
          </p:cNvPr>
          <p:cNvSpPr txBox="1"/>
          <p:nvPr/>
        </p:nvSpPr>
        <p:spPr>
          <a:xfrm>
            <a:off x="4924221" y="3540419"/>
            <a:ext cx="2075336" cy="1015663"/>
          </a:xfrm>
          <a:prstGeom prst="rect">
            <a:avLst/>
          </a:prstGeom>
          <a:noFill/>
        </p:spPr>
        <p:txBody>
          <a:bodyPr wrap="square" rtlCol="0">
            <a:spAutoFit/>
          </a:bodyPr>
          <a:lstStyle/>
          <a:p>
            <a:r>
              <a:rPr lang="el-GR" sz="2000" dirty="0"/>
              <a:t>Ελληνόγλωσση- Ξενόγλωσση Βιβλιογραφία</a:t>
            </a:r>
          </a:p>
        </p:txBody>
      </p:sp>
      <p:grpSp>
        <p:nvGrpSpPr>
          <p:cNvPr id="31" name="Google Shape;37825;p128">
            <a:extLst>
              <a:ext uri="{FF2B5EF4-FFF2-40B4-BE49-F238E27FC236}">
                <a16:creationId xmlns:a16="http://schemas.microsoft.com/office/drawing/2014/main" id="{BBEBB808-210C-49EE-B491-6531AC7C6A2B}"/>
              </a:ext>
            </a:extLst>
          </p:cNvPr>
          <p:cNvGrpSpPr/>
          <p:nvPr/>
        </p:nvGrpSpPr>
        <p:grpSpPr>
          <a:xfrm>
            <a:off x="8669775" y="2577017"/>
            <a:ext cx="745007" cy="690276"/>
            <a:chOff x="5049750" y="832600"/>
            <a:chExt cx="505100" cy="483100"/>
          </a:xfrm>
        </p:grpSpPr>
        <p:sp>
          <p:nvSpPr>
            <p:cNvPr id="32" name="Google Shape;37826;p128">
              <a:extLst>
                <a:ext uri="{FF2B5EF4-FFF2-40B4-BE49-F238E27FC236}">
                  <a16:creationId xmlns:a16="http://schemas.microsoft.com/office/drawing/2014/main" id="{7B9F75C2-EB71-456E-9B35-E2F7E86D3158}"/>
                </a:ext>
              </a:extLst>
            </p:cNvPr>
            <p:cNvSpPr/>
            <p:nvPr/>
          </p:nvSpPr>
          <p:spPr>
            <a:xfrm>
              <a:off x="5049750" y="832600"/>
              <a:ext cx="505100" cy="483100"/>
            </a:xfrm>
            <a:custGeom>
              <a:avLst/>
              <a:gdLst/>
              <a:ahLst/>
              <a:cxnLst/>
              <a:rect l="l" t="t" r="r" b="b"/>
              <a:pathLst>
                <a:path w="20204" h="19324" extrusionOk="0">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solidFill>
              <a:srgbClr val="626266"/>
            </a:solidFill>
            <a:ln>
              <a:noFill/>
            </a:ln>
          </p:spPr>
          <p:txBody>
            <a:bodyPr spcFirstLastPara="1" wrap="square" lIns="91425" tIns="91425" rIns="91425" bIns="91425" anchor="ctr" anchorCtr="0">
              <a:noAutofit/>
            </a:bodyPr>
            <a:lstStyle/>
            <a:p>
              <a:endParaRPr>
                <a:solidFill>
                  <a:srgbClr val="BBD3C7"/>
                </a:solidFill>
              </a:endParaRPr>
            </a:p>
          </p:txBody>
        </p:sp>
        <p:sp>
          <p:nvSpPr>
            <p:cNvPr id="33" name="Google Shape;37827;p128">
              <a:extLst>
                <a:ext uri="{FF2B5EF4-FFF2-40B4-BE49-F238E27FC236}">
                  <a16:creationId xmlns:a16="http://schemas.microsoft.com/office/drawing/2014/main" id="{9A5C9B01-42B6-4606-B3BB-97EE6F6D1A03}"/>
                </a:ext>
              </a:extLst>
            </p:cNvPr>
            <p:cNvSpPr/>
            <p:nvPr/>
          </p:nvSpPr>
          <p:spPr>
            <a:xfrm>
              <a:off x="5216725" y="889175"/>
              <a:ext cx="276000" cy="254400"/>
            </a:xfrm>
            <a:custGeom>
              <a:avLst/>
              <a:gdLst/>
              <a:ahLst/>
              <a:cxnLst/>
              <a:rect l="l" t="t" r="r" b="b"/>
              <a:pathLst>
                <a:path w="11040" h="10176" extrusionOk="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solidFill>
              <a:srgbClr val="626266"/>
            </a:solidFill>
            <a:ln>
              <a:noFill/>
            </a:ln>
          </p:spPr>
          <p:txBody>
            <a:bodyPr spcFirstLastPara="1" wrap="square" lIns="91425" tIns="91425" rIns="91425" bIns="91425" anchor="ctr" anchorCtr="0">
              <a:noAutofit/>
            </a:bodyPr>
            <a:lstStyle/>
            <a:p>
              <a:endParaRPr>
                <a:solidFill>
                  <a:srgbClr val="BBD3C7"/>
                </a:solidFill>
              </a:endParaRPr>
            </a:p>
          </p:txBody>
        </p:sp>
      </p:grpSp>
      <p:cxnSp>
        <p:nvCxnSpPr>
          <p:cNvPr id="34" name="Ευθεία γραμμή σύνδεσης 33">
            <a:extLst>
              <a:ext uri="{FF2B5EF4-FFF2-40B4-BE49-F238E27FC236}">
                <a16:creationId xmlns:a16="http://schemas.microsoft.com/office/drawing/2014/main" id="{985A7D91-E75B-4B6E-9CF8-31BE94CFE6B8}"/>
              </a:ext>
            </a:extLst>
          </p:cNvPr>
          <p:cNvCxnSpPr>
            <a:cxnSpLocks/>
          </p:cNvCxnSpPr>
          <p:nvPr/>
        </p:nvCxnSpPr>
        <p:spPr>
          <a:xfrm>
            <a:off x="4343881" y="2560462"/>
            <a:ext cx="0" cy="1862451"/>
          </a:xfrm>
          <a:prstGeom prst="line">
            <a:avLst/>
          </a:prstGeom>
          <a:ln>
            <a:solidFill>
              <a:srgbClr val="545457"/>
            </a:solidFill>
          </a:ln>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81538D74-CE7F-409F-97C6-74CA1DCFD63E}"/>
              </a:ext>
            </a:extLst>
          </p:cNvPr>
          <p:cNvCxnSpPr>
            <a:cxnSpLocks/>
          </p:cNvCxnSpPr>
          <p:nvPr/>
        </p:nvCxnSpPr>
        <p:spPr>
          <a:xfrm>
            <a:off x="7246106" y="2577017"/>
            <a:ext cx="0" cy="1845896"/>
          </a:xfrm>
          <a:prstGeom prst="line">
            <a:avLst/>
          </a:prstGeom>
          <a:ln>
            <a:solidFill>
              <a:srgbClr val="545457"/>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A090C24-64D6-47F4-B769-51C386121675}"/>
              </a:ext>
            </a:extLst>
          </p:cNvPr>
          <p:cNvSpPr txBox="1"/>
          <p:nvPr/>
        </p:nvSpPr>
        <p:spPr>
          <a:xfrm>
            <a:off x="7612937" y="3540419"/>
            <a:ext cx="2858684" cy="1323439"/>
          </a:xfrm>
          <a:prstGeom prst="rect">
            <a:avLst/>
          </a:prstGeom>
          <a:noFill/>
        </p:spPr>
        <p:txBody>
          <a:bodyPr wrap="square" rtlCol="0">
            <a:spAutoFit/>
          </a:bodyPr>
          <a:lstStyle/>
          <a:p>
            <a:pPr marL="342900" indent="-342900">
              <a:buBlip>
                <a:blip r:embed="rId2"/>
              </a:buBlip>
            </a:pPr>
            <a:r>
              <a:rPr lang="el-GR" sz="2000" dirty="0"/>
              <a:t>Ανεστραμμένη τάξη</a:t>
            </a:r>
          </a:p>
          <a:p>
            <a:pPr marL="342900" indent="-342900">
              <a:buBlip>
                <a:blip r:embed="rId2"/>
              </a:buBlip>
            </a:pPr>
            <a:r>
              <a:rPr lang="el-GR" sz="2000" dirty="0"/>
              <a:t>Σχεδιασμός και ανάπτυξη </a:t>
            </a:r>
            <a:r>
              <a:rPr lang="el-GR" sz="2000" dirty="0" err="1"/>
              <a:t>εκπ</a:t>
            </a:r>
            <a:r>
              <a:rPr lang="el-GR" sz="2000" dirty="0"/>
              <a:t>. υλικού</a:t>
            </a:r>
          </a:p>
          <a:p>
            <a:endParaRPr lang="el-GR" sz="2000" dirty="0"/>
          </a:p>
        </p:txBody>
      </p:sp>
    </p:spTree>
    <p:extLst>
      <p:ext uri="{BB962C8B-B14F-4D97-AF65-F5344CB8AC3E}">
        <p14:creationId xmlns:p14="http://schemas.microsoft.com/office/powerpoint/2010/main" val="2346825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Ορθογώνιο 18">
            <a:extLst>
              <a:ext uri="{FF2B5EF4-FFF2-40B4-BE49-F238E27FC236}">
                <a16:creationId xmlns:a16="http://schemas.microsoft.com/office/drawing/2014/main" id="{0AE354B2-99D1-4F69-A9A2-FC97FB239183}"/>
              </a:ext>
            </a:extLst>
          </p:cNvPr>
          <p:cNvSpPr/>
          <p:nvPr/>
        </p:nvSpPr>
        <p:spPr>
          <a:xfrm>
            <a:off x="1533493" y="1533803"/>
            <a:ext cx="1278545" cy="659800"/>
          </a:xfrm>
          <a:prstGeom prst="rect">
            <a:avLst/>
          </a:prstGeom>
          <a:noFill/>
          <a:ln w="57150">
            <a:solidFill>
              <a:srgbClr val="BBD3C7"/>
            </a:solidFill>
          </a:ln>
          <a:effectLst>
            <a:reflection blurRad="6350" stA="52000" endA="300" endPos="3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endParaRPr lang="el-GR" b="1" dirty="0">
              <a:solidFill>
                <a:srgbClr val="545457"/>
              </a:solidFill>
            </a:endParaRPr>
          </a:p>
        </p:txBody>
      </p:sp>
      <p:sp>
        <p:nvSpPr>
          <p:cNvPr id="15" name="Βέλος: Πεντάγωνο 14">
            <a:extLst>
              <a:ext uri="{FF2B5EF4-FFF2-40B4-BE49-F238E27FC236}">
                <a16:creationId xmlns:a16="http://schemas.microsoft.com/office/drawing/2014/main" id="{7091A4D8-1C40-4694-9A01-6113C56AF87C}"/>
              </a:ext>
            </a:extLst>
          </p:cNvPr>
          <p:cNvSpPr/>
          <p:nvPr/>
        </p:nvSpPr>
        <p:spPr>
          <a:xfrm>
            <a:off x="732010" y="1749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A1612CDF-AAAB-4F85-930D-03578BFDB90A}"/>
              </a:ext>
            </a:extLst>
          </p:cNvPr>
          <p:cNvSpPr>
            <a:spLocks noGrp="1"/>
          </p:cNvSpPr>
          <p:nvPr>
            <p:ph type="ctrTitle"/>
          </p:nvPr>
        </p:nvSpPr>
        <p:spPr>
          <a:xfrm>
            <a:off x="2519732" y="1652465"/>
            <a:ext cx="7403909" cy="3473568"/>
          </a:xfrm>
        </p:spPr>
        <p:txBody>
          <a:bodyPr>
            <a:normAutofit/>
          </a:bodyPr>
          <a:lstStyle/>
          <a:p>
            <a:pPr algn="l"/>
            <a:br>
              <a:rPr lang="el-GR" sz="18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ea typeface="Slimamif" panose="02000603000000000000" pitchFamily="2" charset="0"/>
            </a:endParaRP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7779"/>
            <a:ext cx="7650037"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7</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2" y="675376"/>
            <a:ext cx="4847108"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Εκπαιδευτικό υλικό</a:t>
            </a:r>
            <a:r>
              <a:rPr lang="en-US" sz="3600" b="1" dirty="0">
                <a:solidFill>
                  <a:srgbClr val="545457"/>
                </a:solidFill>
              </a:rPr>
              <a:t> (1)</a:t>
            </a:r>
            <a:r>
              <a:rPr lang="el-GR" sz="3600" b="1" dirty="0">
                <a:solidFill>
                  <a:srgbClr val="545457"/>
                </a:solidFill>
              </a:rPr>
              <a:t>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73055"/>
            <a:ext cx="7823952"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Τίτλος 1">
            <a:extLst>
              <a:ext uri="{FF2B5EF4-FFF2-40B4-BE49-F238E27FC236}">
                <a16:creationId xmlns:a16="http://schemas.microsoft.com/office/drawing/2014/main" id="{3D6CDDC7-4FDD-4220-9144-C104BF80BBBB}"/>
              </a:ext>
            </a:extLst>
          </p:cNvPr>
          <p:cNvSpPr txBox="1">
            <a:spLocks/>
          </p:cNvSpPr>
          <p:nvPr/>
        </p:nvSpPr>
        <p:spPr>
          <a:xfrm>
            <a:off x="1533202" y="1573386"/>
            <a:ext cx="1278836"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2800" b="1" dirty="0">
                <a:solidFill>
                  <a:srgbClr val="545457"/>
                </a:solidFill>
              </a:rPr>
              <a:t>Σκοπός</a:t>
            </a:r>
          </a:p>
        </p:txBody>
      </p:sp>
      <p:graphicFrame>
        <p:nvGraphicFramePr>
          <p:cNvPr id="18" name="Διάγραμμα 17">
            <a:extLst>
              <a:ext uri="{FF2B5EF4-FFF2-40B4-BE49-F238E27FC236}">
                <a16:creationId xmlns:a16="http://schemas.microsoft.com/office/drawing/2014/main" id="{36C9EB72-7B14-49AE-8C14-C6E95CBF007E}"/>
              </a:ext>
            </a:extLst>
          </p:cNvPr>
          <p:cNvGraphicFramePr/>
          <p:nvPr>
            <p:extLst>
              <p:ext uri="{D42A27DB-BD31-4B8C-83A1-F6EECF244321}">
                <p14:modId xmlns:p14="http://schemas.microsoft.com/office/powerpoint/2010/main" val="3123429841"/>
              </p:ext>
            </p:extLst>
          </p:nvPr>
        </p:nvGraphicFramePr>
        <p:xfrm>
          <a:off x="2997748" y="1533803"/>
          <a:ext cx="7287965" cy="4436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5426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a:extLst>
              <a:ext uri="{FF2B5EF4-FFF2-40B4-BE49-F238E27FC236}">
                <a16:creationId xmlns:a16="http://schemas.microsoft.com/office/drawing/2014/main" id="{E817D18A-126C-4D12-86F5-954B53269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5179" y="3503619"/>
            <a:ext cx="2235137" cy="1130374"/>
          </a:xfrm>
          <a:prstGeom prst="rect">
            <a:avLst/>
          </a:prstGeom>
        </p:spPr>
      </p:pic>
      <p:pic>
        <p:nvPicPr>
          <p:cNvPr id="8" name="Εικόνα 7">
            <a:extLst>
              <a:ext uri="{FF2B5EF4-FFF2-40B4-BE49-F238E27FC236}">
                <a16:creationId xmlns:a16="http://schemas.microsoft.com/office/drawing/2014/main" id="{4697B781-BCF8-4675-BF29-EB638FF32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227" y="3503619"/>
            <a:ext cx="2331936" cy="1174470"/>
          </a:xfrm>
          <a:prstGeom prst="rect">
            <a:avLst/>
          </a:prstGeom>
        </p:spPr>
      </p:pic>
      <p:pic>
        <p:nvPicPr>
          <p:cNvPr id="6" name="Εικόνα 5">
            <a:extLst>
              <a:ext uri="{FF2B5EF4-FFF2-40B4-BE49-F238E27FC236}">
                <a16:creationId xmlns:a16="http://schemas.microsoft.com/office/drawing/2014/main" id="{DF48F296-6FBA-4ABD-B279-7F7E57E2D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407" y="3496268"/>
            <a:ext cx="2231240" cy="1174471"/>
          </a:xfrm>
          <a:prstGeom prst="rect">
            <a:avLst/>
          </a:prstGeom>
        </p:spPr>
      </p:pic>
      <p:sp>
        <p:nvSpPr>
          <p:cNvPr id="19" name="Ορθογώνιο 18">
            <a:extLst>
              <a:ext uri="{FF2B5EF4-FFF2-40B4-BE49-F238E27FC236}">
                <a16:creationId xmlns:a16="http://schemas.microsoft.com/office/drawing/2014/main" id="{0AE354B2-99D1-4F69-A9A2-FC97FB239183}"/>
              </a:ext>
            </a:extLst>
          </p:cNvPr>
          <p:cNvSpPr/>
          <p:nvPr/>
        </p:nvSpPr>
        <p:spPr>
          <a:xfrm>
            <a:off x="1823407" y="1507960"/>
            <a:ext cx="1962782" cy="659800"/>
          </a:xfrm>
          <a:prstGeom prst="rect">
            <a:avLst/>
          </a:prstGeom>
          <a:noFill/>
          <a:ln w="57150">
            <a:solidFill>
              <a:srgbClr val="BBD3C7"/>
            </a:solidFill>
          </a:ln>
          <a:effectLst>
            <a:reflection blurRad="6350" stA="52000" endA="300" endPos="3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endParaRPr lang="el-GR" b="1" dirty="0">
              <a:solidFill>
                <a:srgbClr val="545457"/>
              </a:solidFill>
            </a:endParaRPr>
          </a:p>
        </p:txBody>
      </p:sp>
      <p:sp>
        <p:nvSpPr>
          <p:cNvPr id="15" name="Βέλος: Πεντάγωνο 14">
            <a:extLst>
              <a:ext uri="{FF2B5EF4-FFF2-40B4-BE49-F238E27FC236}">
                <a16:creationId xmlns:a16="http://schemas.microsoft.com/office/drawing/2014/main" id="{7091A4D8-1C40-4694-9A01-6113C56AF87C}"/>
              </a:ext>
            </a:extLst>
          </p:cNvPr>
          <p:cNvSpPr/>
          <p:nvPr/>
        </p:nvSpPr>
        <p:spPr>
          <a:xfrm>
            <a:off x="732010" y="1821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flipV="1">
            <a:off x="2970000" y="6256800"/>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7</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2" y="675376"/>
            <a:ext cx="4847108"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Εκπαιδευτικό υλικό</a:t>
            </a:r>
            <a:r>
              <a:rPr lang="en-US" sz="3600" b="1" dirty="0">
                <a:solidFill>
                  <a:srgbClr val="545457"/>
                </a:solidFill>
              </a:rPr>
              <a:t> (</a:t>
            </a:r>
            <a:r>
              <a:rPr lang="el-GR" sz="3600" b="1" dirty="0">
                <a:solidFill>
                  <a:srgbClr val="545457"/>
                </a:solidFill>
              </a:rPr>
              <a:t>2</a:t>
            </a:r>
            <a:r>
              <a:rPr lang="en-US" sz="3600" b="1" dirty="0">
                <a:solidFill>
                  <a:srgbClr val="545457"/>
                </a:solidFill>
              </a:rPr>
              <a:t>)</a:t>
            </a:r>
            <a:r>
              <a:rPr lang="el-GR" sz="3600" b="1" dirty="0">
                <a:solidFill>
                  <a:srgbClr val="545457"/>
                </a:solidFill>
              </a:rPr>
              <a:t>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73055"/>
            <a:ext cx="7823952"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Τίτλος 1">
            <a:extLst>
              <a:ext uri="{FF2B5EF4-FFF2-40B4-BE49-F238E27FC236}">
                <a16:creationId xmlns:a16="http://schemas.microsoft.com/office/drawing/2014/main" id="{3D6CDDC7-4FDD-4220-9144-C104BF80BBBB}"/>
              </a:ext>
            </a:extLst>
          </p:cNvPr>
          <p:cNvSpPr txBox="1">
            <a:spLocks/>
          </p:cNvSpPr>
          <p:nvPr/>
        </p:nvSpPr>
        <p:spPr>
          <a:xfrm>
            <a:off x="1702905" y="1605226"/>
            <a:ext cx="2045740"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2800" b="1" dirty="0">
                <a:solidFill>
                  <a:srgbClr val="545457"/>
                </a:solidFill>
              </a:rPr>
              <a:t>Περιεχόμενα</a:t>
            </a:r>
          </a:p>
        </p:txBody>
      </p:sp>
      <p:pic>
        <p:nvPicPr>
          <p:cNvPr id="10" name="Εικόνα 9">
            <a:extLst>
              <a:ext uri="{FF2B5EF4-FFF2-40B4-BE49-F238E27FC236}">
                <a16:creationId xmlns:a16="http://schemas.microsoft.com/office/drawing/2014/main" id="{7686131C-0884-48B0-AE00-86FC97572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2663" y="3503618"/>
            <a:ext cx="2287582" cy="1155127"/>
          </a:xfrm>
          <a:prstGeom prst="rect">
            <a:avLst/>
          </a:prstGeom>
        </p:spPr>
      </p:pic>
      <p:sp>
        <p:nvSpPr>
          <p:cNvPr id="20" name="Ορθογώνιο: Στρογγύλεμα διαγώνιων γωνιών 19">
            <a:extLst>
              <a:ext uri="{FF2B5EF4-FFF2-40B4-BE49-F238E27FC236}">
                <a16:creationId xmlns:a16="http://schemas.microsoft.com/office/drawing/2014/main" id="{2C232B90-83D0-46ED-99E2-DAE6283C78E3}"/>
              </a:ext>
            </a:extLst>
          </p:cNvPr>
          <p:cNvSpPr/>
          <p:nvPr/>
        </p:nvSpPr>
        <p:spPr>
          <a:xfrm>
            <a:off x="1916157" y="2535079"/>
            <a:ext cx="2045740" cy="659796"/>
          </a:xfrm>
          <a:prstGeom prst="round2DiagRect">
            <a:avLst/>
          </a:prstGeom>
          <a:noFill/>
          <a:ln w="63500" cmpd="dbl">
            <a:solidFill>
              <a:srgbClr val="BBD3C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l-G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r>
              <a:rPr lang="el-GR" sz="20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η</a:t>
            </a:r>
            <a:r>
              <a:rPr lang="el-G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Διδακτική Ενότητα</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Ορθογώνιο: Στρογγύλεμα διαγώνιων γωνιών 22">
            <a:extLst>
              <a:ext uri="{FF2B5EF4-FFF2-40B4-BE49-F238E27FC236}">
                <a16:creationId xmlns:a16="http://schemas.microsoft.com/office/drawing/2014/main" id="{52AE845C-E37A-49B2-A21C-490AE622920A}"/>
              </a:ext>
            </a:extLst>
          </p:cNvPr>
          <p:cNvSpPr/>
          <p:nvPr/>
        </p:nvSpPr>
        <p:spPr>
          <a:xfrm>
            <a:off x="9379877" y="2509862"/>
            <a:ext cx="2045740" cy="659796"/>
          </a:xfrm>
          <a:prstGeom prst="round2DiagRect">
            <a:avLst/>
          </a:prstGeom>
          <a:noFill/>
          <a:ln w="63500" cmpd="dbl">
            <a:solidFill>
              <a:srgbClr val="BBD3C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l-G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a:t>
            </a:r>
            <a:r>
              <a:rPr lang="el-GR" sz="20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η</a:t>
            </a:r>
            <a:r>
              <a:rPr lang="el-G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Διδακτική Ενότητα</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Ορθογώνιο: Στρογγύλεμα διαγώνιων γωνιών 23">
            <a:extLst>
              <a:ext uri="{FF2B5EF4-FFF2-40B4-BE49-F238E27FC236}">
                <a16:creationId xmlns:a16="http://schemas.microsoft.com/office/drawing/2014/main" id="{9829B577-385D-4D0D-803D-F264714D2F07}"/>
              </a:ext>
            </a:extLst>
          </p:cNvPr>
          <p:cNvSpPr/>
          <p:nvPr/>
        </p:nvSpPr>
        <p:spPr>
          <a:xfrm>
            <a:off x="6883584" y="2502666"/>
            <a:ext cx="2045740" cy="659796"/>
          </a:xfrm>
          <a:prstGeom prst="round2DiagRect">
            <a:avLst/>
          </a:prstGeom>
          <a:noFill/>
          <a:ln w="63500" cmpd="dbl">
            <a:solidFill>
              <a:srgbClr val="BBD3C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l-G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r>
              <a:rPr lang="el-GR" sz="20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η</a:t>
            </a:r>
            <a:r>
              <a:rPr lang="el-G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Διδακτική Ενότητα</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Ορθογώνιο: Στρογγύλεμα διαγώνιων γωνιών 24">
            <a:extLst>
              <a:ext uri="{FF2B5EF4-FFF2-40B4-BE49-F238E27FC236}">
                <a16:creationId xmlns:a16="http://schemas.microsoft.com/office/drawing/2014/main" id="{5E5B67EA-353C-454F-81C1-97A77206131F}"/>
              </a:ext>
            </a:extLst>
          </p:cNvPr>
          <p:cNvSpPr/>
          <p:nvPr/>
        </p:nvSpPr>
        <p:spPr>
          <a:xfrm>
            <a:off x="4356947" y="2535079"/>
            <a:ext cx="2045740" cy="659796"/>
          </a:xfrm>
          <a:prstGeom prst="round2DiagRect">
            <a:avLst/>
          </a:prstGeom>
          <a:noFill/>
          <a:ln w="63500" cmpd="dbl">
            <a:solidFill>
              <a:srgbClr val="BBD3C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l-G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lang="el-GR" sz="2000" baseline="30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η</a:t>
            </a:r>
            <a:r>
              <a:rPr lang="el-GR"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Διδακτική Ενότητα</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7897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2010" y="1929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7779"/>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7</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2" y="675376"/>
            <a:ext cx="4847108"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Εκπαιδευτικό υλικό</a:t>
            </a:r>
            <a:r>
              <a:rPr lang="en-US" sz="3600" b="1" dirty="0">
                <a:solidFill>
                  <a:srgbClr val="545457"/>
                </a:solidFill>
              </a:rPr>
              <a:t> (3)</a:t>
            </a:r>
            <a:r>
              <a:rPr lang="el-GR" sz="3600" b="1" dirty="0">
                <a:solidFill>
                  <a:srgbClr val="545457"/>
                </a:solidFill>
              </a:rPr>
              <a:t>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73055"/>
            <a:ext cx="7823952"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Τίτλος 1">
            <a:extLst>
              <a:ext uri="{FF2B5EF4-FFF2-40B4-BE49-F238E27FC236}">
                <a16:creationId xmlns:a16="http://schemas.microsoft.com/office/drawing/2014/main" id="{3D6CDDC7-4FDD-4220-9144-C104BF80BBBB}"/>
              </a:ext>
            </a:extLst>
          </p:cNvPr>
          <p:cNvSpPr txBox="1">
            <a:spLocks/>
          </p:cNvSpPr>
          <p:nvPr/>
        </p:nvSpPr>
        <p:spPr>
          <a:xfrm>
            <a:off x="2569556" y="1646695"/>
            <a:ext cx="4463453" cy="73169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2400" b="1" dirty="0">
                <a:solidFill>
                  <a:srgbClr val="545457"/>
                </a:solidFill>
              </a:rPr>
              <a:t>Αρχές δημιουργίας ψηφιακού εκπαιδευτικού υλικού</a:t>
            </a:r>
            <a:endParaRPr lang="el-GR" sz="2800" b="1" dirty="0">
              <a:solidFill>
                <a:srgbClr val="545457"/>
              </a:solidFill>
            </a:endParaRPr>
          </a:p>
        </p:txBody>
      </p:sp>
      <p:grpSp>
        <p:nvGrpSpPr>
          <p:cNvPr id="28" name="Ομάδα 27">
            <a:extLst>
              <a:ext uri="{FF2B5EF4-FFF2-40B4-BE49-F238E27FC236}">
                <a16:creationId xmlns:a16="http://schemas.microsoft.com/office/drawing/2014/main" id="{D191871B-3562-4ABC-BA57-33F40C64259B}"/>
              </a:ext>
            </a:extLst>
          </p:cNvPr>
          <p:cNvGrpSpPr/>
          <p:nvPr/>
        </p:nvGrpSpPr>
        <p:grpSpPr>
          <a:xfrm>
            <a:off x="2569556" y="1468631"/>
            <a:ext cx="5800247" cy="4119135"/>
            <a:chOff x="1819753" y="1507960"/>
            <a:chExt cx="5800247" cy="4119135"/>
          </a:xfrm>
        </p:grpSpPr>
        <p:sp>
          <p:nvSpPr>
            <p:cNvPr id="19" name="Ορθογώνιο 18">
              <a:extLst>
                <a:ext uri="{FF2B5EF4-FFF2-40B4-BE49-F238E27FC236}">
                  <a16:creationId xmlns:a16="http://schemas.microsoft.com/office/drawing/2014/main" id="{0AE354B2-99D1-4F69-A9A2-FC97FB239183}"/>
                </a:ext>
              </a:extLst>
            </p:cNvPr>
            <p:cNvSpPr/>
            <p:nvPr/>
          </p:nvSpPr>
          <p:spPr>
            <a:xfrm>
              <a:off x="1823406" y="1507960"/>
              <a:ext cx="4449575" cy="994706"/>
            </a:xfrm>
            <a:prstGeom prst="rect">
              <a:avLst/>
            </a:prstGeom>
            <a:noFill/>
            <a:ln w="57150">
              <a:solidFill>
                <a:srgbClr val="BBD3C7"/>
              </a:solidFill>
            </a:ln>
            <a:effectLst>
              <a:reflection blurRad="6350" stA="52000" endA="300" endPos="3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endParaRPr lang="el-GR" b="1" dirty="0">
                <a:solidFill>
                  <a:srgbClr val="545457"/>
                </a:solidFill>
              </a:endParaRPr>
            </a:p>
          </p:txBody>
        </p:sp>
        <p:sp>
          <p:nvSpPr>
            <p:cNvPr id="23" name="Ορθογώνιο: Στρογγύλεμα διαγώνιων γωνιών 22">
              <a:extLst>
                <a:ext uri="{FF2B5EF4-FFF2-40B4-BE49-F238E27FC236}">
                  <a16:creationId xmlns:a16="http://schemas.microsoft.com/office/drawing/2014/main" id="{52AE845C-E37A-49B2-A21C-490AE622920A}"/>
                </a:ext>
              </a:extLst>
            </p:cNvPr>
            <p:cNvSpPr/>
            <p:nvPr/>
          </p:nvSpPr>
          <p:spPr>
            <a:xfrm>
              <a:off x="2074487" y="4542290"/>
              <a:ext cx="5545512" cy="994687"/>
            </a:xfrm>
            <a:prstGeom prst="round2DiagRect">
              <a:avLst/>
            </a:prstGeom>
            <a:noFill/>
            <a:ln w="63500" cmpd="dbl">
              <a:solidFill>
                <a:srgbClr val="BBD3C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dirty="0">
                  <a:effectLst/>
                  <a:latin typeface="Times New Roman" panose="02020603050405020304" pitchFamily="18" charset="0"/>
                  <a:ea typeface="Calibri" panose="020F0502020204030204" pitchFamily="34" charset="0"/>
                </a:rPr>
                <a:t>ης τ</a:t>
              </a:r>
              <a:r>
                <a:rPr lang="el-GR"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Α</a:t>
              </a:r>
              <a:r>
                <a:rPr lang="el-GR" sz="2400" dirty="0">
                  <a:solidFill>
                    <a:schemeClr val="tx1"/>
                  </a:solidFill>
                  <a:latin typeface="Times New Roman" panose="02020603050405020304" pitchFamily="18" charset="0"/>
                  <a:ea typeface="Calibri" panose="020F0502020204030204" pitchFamily="34" charset="0"/>
                </a:rPr>
                <a:t>ρχές πολυμεσικής μάθησης του </a:t>
              </a:r>
              <a:r>
                <a:rPr lang="en-US" sz="2400" dirty="0">
                  <a:solidFill>
                    <a:schemeClr val="tx1"/>
                  </a:solidFill>
                  <a:latin typeface="Times New Roman" panose="02020603050405020304" pitchFamily="18" charset="0"/>
                  <a:ea typeface="Calibri" panose="020F0502020204030204" pitchFamily="34" charset="0"/>
                </a:rPr>
                <a:t>Mayer</a:t>
              </a:r>
              <a:r>
                <a:rPr lang="el-GR" sz="1800" dirty="0">
                  <a:effectLst/>
                  <a:latin typeface="Times New Roman" panose="02020603050405020304" pitchFamily="18" charset="0"/>
                  <a:ea typeface="Calibri" panose="020F0502020204030204" pitchFamily="34" charset="0"/>
                </a:rPr>
                <a:t>ου </a:t>
              </a:r>
              <a:r>
                <a:rPr lang="en-US" sz="1800" dirty="0">
                  <a:effectLst/>
                  <a:latin typeface="Times New Roman" panose="02020603050405020304" pitchFamily="18" charset="0"/>
                  <a:ea typeface="Calibri" panose="020F0502020204030204" pitchFamily="34" charset="0"/>
                </a:rPr>
                <a:t>Mayer</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Ορθογώνιο: Στρογγύλεμα διαγώνιων γωνιών 23">
              <a:extLst>
                <a:ext uri="{FF2B5EF4-FFF2-40B4-BE49-F238E27FC236}">
                  <a16:creationId xmlns:a16="http://schemas.microsoft.com/office/drawing/2014/main" id="{9829B577-385D-4D0D-803D-F264714D2F07}"/>
                </a:ext>
              </a:extLst>
            </p:cNvPr>
            <p:cNvSpPr/>
            <p:nvPr/>
          </p:nvSpPr>
          <p:spPr>
            <a:xfrm>
              <a:off x="2074487" y="3191212"/>
              <a:ext cx="5545513" cy="994701"/>
            </a:xfrm>
            <a:prstGeom prst="round2DiagRect">
              <a:avLst/>
            </a:prstGeom>
            <a:noFill/>
            <a:ln w="63500" cmpd="dbl">
              <a:solidFill>
                <a:srgbClr val="BBD3C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l-G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Ταξινομία </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West-</a:t>
              </a:r>
              <a:r>
                <a:rPr lang="el-G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Λιοναράκη</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4" name="Ευθεία γραμμή σύνδεσης 13">
              <a:extLst>
                <a:ext uri="{FF2B5EF4-FFF2-40B4-BE49-F238E27FC236}">
                  <a16:creationId xmlns:a16="http://schemas.microsoft.com/office/drawing/2014/main" id="{EA0733E0-1504-4B8A-8EB7-6EC0F06B5E13}"/>
                </a:ext>
              </a:extLst>
            </p:cNvPr>
            <p:cNvCxnSpPr>
              <a:cxnSpLocks/>
            </p:cNvCxnSpPr>
            <p:nvPr/>
          </p:nvCxnSpPr>
          <p:spPr>
            <a:xfrm>
              <a:off x="1819753" y="2502666"/>
              <a:ext cx="0" cy="3124429"/>
            </a:xfrm>
            <a:prstGeom prst="line">
              <a:avLst/>
            </a:prstGeom>
            <a:noFill/>
            <a:ln w="57150">
              <a:solidFill>
                <a:srgbClr val="BBD3C7"/>
              </a:solidFill>
            </a:ln>
            <a:effectLst>
              <a:reflection blurRad="6350" stA="52000" endA="300" endPos="3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cxnSp>
        <p:cxnSp>
          <p:nvCxnSpPr>
            <p:cNvPr id="35" name="Ευθεία γραμμή σύνδεσης 34">
              <a:extLst>
                <a:ext uri="{FF2B5EF4-FFF2-40B4-BE49-F238E27FC236}">
                  <a16:creationId xmlns:a16="http://schemas.microsoft.com/office/drawing/2014/main" id="{22042C97-74E3-4615-B586-B99034D117B9}"/>
                </a:ext>
              </a:extLst>
            </p:cNvPr>
            <p:cNvCxnSpPr>
              <a:cxnSpLocks/>
            </p:cNvCxnSpPr>
            <p:nvPr/>
          </p:nvCxnSpPr>
          <p:spPr>
            <a:xfrm flipH="1">
              <a:off x="1819753" y="5140399"/>
              <a:ext cx="254734" cy="0"/>
            </a:xfrm>
            <a:prstGeom prst="line">
              <a:avLst/>
            </a:prstGeom>
            <a:noFill/>
            <a:ln w="57150">
              <a:solidFill>
                <a:srgbClr val="BBD3C7"/>
              </a:solidFill>
            </a:ln>
            <a:effectLst>
              <a:reflection blurRad="6350" stA="52000" endA="300" endPos="3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cxnSp>
        <p:cxnSp>
          <p:nvCxnSpPr>
            <p:cNvPr id="39" name="Ευθεία γραμμή σύνδεσης 38">
              <a:extLst>
                <a:ext uri="{FF2B5EF4-FFF2-40B4-BE49-F238E27FC236}">
                  <a16:creationId xmlns:a16="http://schemas.microsoft.com/office/drawing/2014/main" id="{CED8EEF2-82F0-440E-B29F-4DC2CDADBF08}"/>
                </a:ext>
              </a:extLst>
            </p:cNvPr>
            <p:cNvCxnSpPr>
              <a:cxnSpLocks/>
            </p:cNvCxnSpPr>
            <p:nvPr/>
          </p:nvCxnSpPr>
          <p:spPr>
            <a:xfrm flipH="1">
              <a:off x="1819753" y="3768799"/>
              <a:ext cx="254734" cy="0"/>
            </a:xfrm>
            <a:prstGeom prst="line">
              <a:avLst/>
            </a:prstGeom>
            <a:noFill/>
            <a:ln w="57150">
              <a:solidFill>
                <a:srgbClr val="BBD3C7"/>
              </a:solidFill>
            </a:ln>
            <a:effectLst>
              <a:reflection blurRad="6350" stA="52000" endA="300" endPos="3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62630030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2010" y="2037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6800"/>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2400" y="6143026"/>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7</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2" y="675376"/>
            <a:ext cx="4847108"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Εκπαιδευτικό υλικό</a:t>
            </a:r>
            <a:r>
              <a:rPr lang="en-US" sz="3600" b="1" dirty="0">
                <a:solidFill>
                  <a:srgbClr val="545457"/>
                </a:solidFill>
              </a:rPr>
              <a:t> (4)</a:t>
            </a:r>
            <a:r>
              <a:rPr lang="el-GR" sz="3600" b="1" dirty="0">
                <a:solidFill>
                  <a:srgbClr val="545457"/>
                </a:solidFill>
              </a:rPr>
              <a:t>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73055"/>
            <a:ext cx="7823952"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Τίτλος 1">
            <a:extLst>
              <a:ext uri="{FF2B5EF4-FFF2-40B4-BE49-F238E27FC236}">
                <a16:creationId xmlns:a16="http://schemas.microsoft.com/office/drawing/2014/main" id="{3D6CDDC7-4FDD-4220-9144-C104BF80BBBB}"/>
              </a:ext>
            </a:extLst>
          </p:cNvPr>
          <p:cNvSpPr txBox="1">
            <a:spLocks/>
          </p:cNvSpPr>
          <p:nvPr/>
        </p:nvSpPr>
        <p:spPr>
          <a:xfrm>
            <a:off x="2763060" y="1656912"/>
            <a:ext cx="3873279" cy="4127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2400" b="1" dirty="0">
                <a:solidFill>
                  <a:srgbClr val="545457"/>
                </a:solidFill>
              </a:rPr>
              <a:t>Ψηφιακά μέσα και εφαρμογές</a:t>
            </a:r>
            <a:endParaRPr lang="el-GR" sz="2800" b="1" dirty="0">
              <a:solidFill>
                <a:srgbClr val="545457"/>
              </a:solidFill>
            </a:endParaRPr>
          </a:p>
        </p:txBody>
      </p:sp>
      <p:sp>
        <p:nvSpPr>
          <p:cNvPr id="22" name="Ορθογώνιο 21">
            <a:extLst>
              <a:ext uri="{FF2B5EF4-FFF2-40B4-BE49-F238E27FC236}">
                <a16:creationId xmlns:a16="http://schemas.microsoft.com/office/drawing/2014/main" id="{3CD1D1BC-E2CE-41F4-93FE-B731694AD306}"/>
              </a:ext>
            </a:extLst>
          </p:cNvPr>
          <p:cNvSpPr/>
          <p:nvPr/>
        </p:nvSpPr>
        <p:spPr>
          <a:xfrm>
            <a:off x="2763060" y="1626312"/>
            <a:ext cx="4079756" cy="494088"/>
          </a:xfrm>
          <a:prstGeom prst="rect">
            <a:avLst/>
          </a:prstGeom>
          <a:noFill/>
          <a:ln w="57150">
            <a:solidFill>
              <a:srgbClr val="BBD3C7"/>
            </a:solidFill>
          </a:ln>
          <a:effectLst>
            <a:reflection blurRad="6350" stA="52000" endA="300" endPos="3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endParaRPr lang="el-GR" b="1" dirty="0">
              <a:solidFill>
                <a:srgbClr val="545457"/>
              </a:solidFill>
            </a:endParaRPr>
          </a:p>
        </p:txBody>
      </p:sp>
      <p:graphicFrame>
        <p:nvGraphicFramePr>
          <p:cNvPr id="25" name="Διάγραμμα 24">
            <a:extLst>
              <a:ext uri="{FF2B5EF4-FFF2-40B4-BE49-F238E27FC236}">
                <a16:creationId xmlns:a16="http://schemas.microsoft.com/office/drawing/2014/main" id="{4A3C5385-F897-4EFC-BCF7-A30F86C72FB4}"/>
              </a:ext>
            </a:extLst>
          </p:cNvPr>
          <p:cNvGraphicFramePr/>
          <p:nvPr>
            <p:extLst>
              <p:ext uri="{D42A27DB-BD31-4B8C-83A1-F6EECF244321}">
                <p14:modId xmlns:p14="http://schemas.microsoft.com/office/powerpoint/2010/main" val="3730127190"/>
              </p:ext>
            </p:extLst>
          </p:nvPr>
        </p:nvGraphicFramePr>
        <p:xfrm>
          <a:off x="2635676" y="2389531"/>
          <a:ext cx="5752962" cy="3633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7717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2010" y="2253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7779"/>
            <a:ext cx="7650037"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7</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2" y="675376"/>
            <a:ext cx="4847108"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Εκπαιδευτικό υλικό</a:t>
            </a:r>
            <a:r>
              <a:rPr lang="en-US" sz="3600" b="1" dirty="0">
                <a:solidFill>
                  <a:srgbClr val="545457"/>
                </a:solidFill>
              </a:rPr>
              <a:t> (</a:t>
            </a:r>
            <a:r>
              <a:rPr lang="el-GR" sz="3600" b="1" dirty="0">
                <a:solidFill>
                  <a:srgbClr val="545457"/>
                </a:solidFill>
              </a:rPr>
              <a:t>6</a:t>
            </a:r>
            <a:r>
              <a:rPr lang="en-US" sz="3600" b="1" dirty="0">
                <a:solidFill>
                  <a:srgbClr val="545457"/>
                </a:solidFill>
              </a:rPr>
              <a:t>)</a:t>
            </a:r>
            <a:r>
              <a:rPr lang="el-GR" sz="3600" b="1" dirty="0">
                <a:solidFill>
                  <a:srgbClr val="545457"/>
                </a:solidFill>
              </a:rPr>
              <a:t>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73055"/>
            <a:ext cx="7823952"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Τίτλος 1">
            <a:extLst>
              <a:ext uri="{FF2B5EF4-FFF2-40B4-BE49-F238E27FC236}">
                <a16:creationId xmlns:a16="http://schemas.microsoft.com/office/drawing/2014/main" id="{3D6CDDC7-4FDD-4220-9144-C104BF80BBBB}"/>
              </a:ext>
            </a:extLst>
          </p:cNvPr>
          <p:cNvSpPr txBox="1">
            <a:spLocks/>
          </p:cNvSpPr>
          <p:nvPr/>
        </p:nvSpPr>
        <p:spPr>
          <a:xfrm>
            <a:off x="4781080" y="1412455"/>
            <a:ext cx="3214953" cy="4127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2400" b="1" dirty="0">
                <a:solidFill>
                  <a:srgbClr val="545457"/>
                </a:solidFill>
              </a:rPr>
              <a:t>Παρουσίαση μαθήματος</a:t>
            </a:r>
            <a:endParaRPr lang="el-GR" sz="2800" b="1" dirty="0">
              <a:solidFill>
                <a:srgbClr val="545457"/>
              </a:solidFill>
            </a:endParaRPr>
          </a:p>
        </p:txBody>
      </p:sp>
      <p:sp>
        <p:nvSpPr>
          <p:cNvPr id="22" name="Ορθογώνιο 21">
            <a:extLst>
              <a:ext uri="{FF2B5EF4-FFF2-40B4-BE49-F238E27FC236}">
                <a16:creationId xmlns:a16="http://schemas.microsoft.com/office/drawing/2014/main" id="{3CD1D1BC-E2CE-41F4-93FE-B731694AD306}"/>
              </a:ext>
            </a:extLst>
          </p:cNvPr>
          <p:cNvSpPr/>
          <p:nvPr/>
        </p:nvSpPr>
        <p:spPr>
          <a:xfrm>
            <a:off x="4781081" y="1366192"/>
            <a:ext cx="3214953" cy="494088"/>
          </a:xfrm>
          <a:prstGeom prst="rect">
            <a:avLst/>
          </a:prstGeom>
          <a:noFill/>
          <a:ln w="57150">
            <a:solidFill>
              <a:srgbClr val="BBD3C7"/>
            </a:solidFill>
          </a:ln>
          <a:effectLst>
            <a:reflection blurRad="6350" stA="52000" endA="300" endPos="3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endParaRPr lang="el-GR" b="1" dirty="0">
              <a:solidFill>
                <a:srgbClr val="545457"/>
              </a:solidFill>
            </a:endParaRPr>
          </a:p>
        </p:txBody>
      </p:sp>
      <p:pic>
        <p:nvPicPr>
          <p:cNvPr id="8" name="Εικόνα 7">
            <a:hlinkClick r:id="rId2"/>
            <a:extLst>
              <a:ext uri="{FF2B5EF4-FFF2-40B4-BE49-F238E27FC236}">
                <a16:creationId xmlns:a16="http://schemas.microsoft.com/office/drawing/2014/main" id="{51DD2F06-7CE2-47C5-BAF7-E2B6B4971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026" y="2073297"/>
            <a:ext cx="6907064" cy="3901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2242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2010" y="2361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7779"/>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8</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2" y="675376"/>
            <a:ext cx="3901285"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Μεθοδολογία</a:t>
            </a:r>
            <a:r>
              <a:rPr lang="en-US" sz="3600" b="1" dirty="0">
                <a:solidFill>
                  <a:srgbClr val="545457"/>
                </a:solidFill>
              </a:rPr>
              <a:t> (</a:t>
            </a:r>
            <a:r>
              <a:rPr lang="el-GR" sz="3600" b="1" dirty="0">
                <a:solidFill>
                  <a:srgbClr val="545457"/>
                </a:solidFill>
              </a:rPr>
              <a:t>1</a:t>
            </a:r>
            <a:r>
              <a:rPr lang="en-US" sz="3600" b="1" dirty="0">
                <a:solidFill>
                  <a:srgbClr val="545457"/>
                </a:solidFill>
              </a:rPr>
              <a:t>)</a:t>
            </a:r>
            <a:r>
              <a:rPr lang="el-GR" sz="3600" b="1" dirty="0">
                <a:solidFill>
                  <a:srgbClr val="545457"/>
                </a:solidFill>
              </a:rPr>
              <a:t>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73055"/>
            <a:ext cx="7823952"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 name="Ομάδα 2">
            <a:extLst>
              <a:ext uri="{FF2B5EF4-FFF2-40B4-BE49-F238E27FC236}">
                <a16:creationId xmlns:a16="http://schemas.microsoft.com/office/drawing/2014/main" id="{CF1EF94B-FB37-4D32-93AD-CFEC5DD404B5}"/>
              </a:ext>
            </a:extLst>
          </p:cNvPr>
          <p:cNvGrpSpPr/>
          <p:nvPr/>
        </p:nvGrpSpPr>
        <p:grpSpPr>
          <a:xfrm>
            <a:off x="2519732" y="2888165"/>
            <a:ext cx="7355292" cy="659418"/>
            <a:chOff x="1852594" y="2847737"/>
            <a:chExt cx="7355292" cy="659418"/>
          </a:xfrm>
        </p:grpSpPr>
        <p:sp>
          <p:nvSpPr>
            <p:cNvPr id="23" name="Ορθογώνιο 22">
              <a:extLst>
                <a:ext uri="{FF2B5EF4-FFF2-40B4-BE49-F238E27FC236}">
                  <a16:creationId xmlns:a16="http://schemas.microsoft.com/office/drawing/2014/main" id="{5AF1EA56-D8A0-4FD7-BA87-CFFA37CD81CF}"/>
                </a:ext>
              </a:extLst>
            </p:cNvPr>
            <p:cNvSpPr/>
            <p:nvPr/>
          </p:nvSpPr>
          <p:spPr>
            <a:xfrm>
              <a:off x="1852594" y="2847737"/>
              <a:ext cx="1918888" cy="659418"/>
            </a:xfrm>
            <a:prstGeom prst="rect">
              <a:avLst/>
            </a:prstGeom>
            <a:solidFill>
              <a:srgbClr val="E9C09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r>
                <a:rPr lang="el-GR" b="1" dirty="0">
                  <a:solidFill>
                    <a:srgbClr val="545457"/>
                  </a:solidFill>
                </a:rPr>
                <a:t>Συμμετέχοντες</a:t>
              </a:r>
            </a:p>
          </p:txBody>
        </p:sp>
        <p:sp>
          <p:nvSpPr>
            <p:cNvPr id="27" name="TextBox 26">
              <a:extLst>
                <a:ext uri="{FF2B5EF4-FFF2-40B4-BE49-F238E27FC236}">
                  <a16:creationId xmlns:a16="http://schemas.microsoft.com/office/drawing/2014/main" id="{697C61BE-3C44-4EC9-B1EA-6D4B1A760694}"/>
                </a:ext>
              </a:extLst>
            </p:cNvPr>
            <p:cNvSpPr txBox="1"/>
            <p:nvPr/>
          </p:nvSpPr>
          <p:spPr>
            <a:xfrm>
              <a:off x="3771482" y="2856859"/>
              <a:ext cx="5436404" cy="646331"/>
            </a:xfrm>
            <a:prstGeom prst="rect">
              <a:avLst/>
            </a:prstGeom>
            <a:noFill/>
            <a:ln w="19050">
              <a:solidFill>
                <a:srgbClr val="E9C093"/>
              </a:solidFill>
            </a:ln>
            <a:scene3d>
              <a:camera prst="orthographicFront"/>
              <a:lightRig rig="threePt" dir="t"/>
            </a:scene3d>
            <a:sp3d>
              <a:bevelT/>
            </a:sp3d>
          </p:spPr>
          <p:txBody>
            <a:bodyPr wrap="square" rtlCol="0">
              <a:spAutoFit/>
            </a:bodyPr>
            <a:lstStyle/>
            <a:p>
              <a:r>
                <a:rPr lang="el-GR" sz="1800" dirty="0">
                  <a:effectLst/>
                  <a:latin typeface="Times New Roman" panose="02020603050405020304" pitchFamily="18" charset="0"/>
                  <a:ea typeface="Calibri" panose="020F0502020204030204" pitchFamily="34" charset="0"/>
                </a:rPr>
                <a:t>Τρεις εκπαιδευτικοί «ειδικοί» της εξαε.</a:t>
              </a:r>
            </a:p>
            <a:p>
              <a:endParaRPr lang="el-GR" dirty="0"/>
            </a:p>
          </p:txBody>
        </p:sp>
      </p:grpSp>
      <p:grpSp>
        <p:nvGrpSpPr>
          <p:cNvPr id="4" name="Ομάδα 3">
            <a:extLst>
              <a:ext uri="{FF2B5EF4-FFF2-40B4-BE49-F238E27FC236}">
                <a16:creationId xmlns:a16="http://schemas.microsoft.com/office/drawing/2014/main" id="{2EB74B27-36F9-4EC5-84CE-62783E04EF71}"/>
              </a:ext>
            </a:extLst>
          </p:cNvPr>
          <p:cNvGrpSpPr/>
          <p:nvPr/>
        </p:nvGrpSpPr>
        <p:grpSpPr>
          <a:xfrm>
            <a:off x="2519732" y="3940834"/>
            <a:ext cx="7355292" cy="659417"/>
            <a:chOff x="1852594" y="3928744"/>
            <a:chExt cx="7355292" cy="659417"/>
          </a:xfrm>
        </p:grpSpPr>
        <p:sp>
          <p:nvSpPr>
            <p:cNvPr id="24" name="Ορθογώνιο 23">
              <a:extLst>
                <a:ext uri="{FF2B5EF4-FFF2-40B4-BE49-F238E27FC236}">
                  <a16:creationId xmlns:a16="http://schemas.microsoft.com/office/drawing/2014/main" id="{13359951-17E9-450E-B8E6-CAA6BBF41E9A}"/>
                </a:ext>
              </a:extLst>
            </p:cNvPr>
            <p:cNvSpPr/>
            <p:nvPr/>
          </p:nvSpPr>
          <p:spPr>
            <a:xfrm>
              <a:off x="1852594" y="3928744"/>
              <a:ext cx="1918889" cy="659417"/>
            </a:xfrm>
            <a:prstGeom prst="rect">
              <a:avLst/>
            </a:prstGeom>
            <a:solidFill>
              <a:srgbClr val="80808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r>
                <a:rPr lang="el-GR" b="1" dirty="0">
                  <a:solidFill>
                    <a:srgbClr val="545457"/>
                  </a:solidFill>
                </a:rPr>
                <a:t>Ερευνητικό εργαλείο</a:t>
              </a:r>
            </a:p>
          </p:txBody>
        </p:sp>
        <p:sp>
          <p:nvSpPr>
            <p:cNvPr id="28" name="TextBox 27">
              <a:extLst>
                <a:ext uri="{FF2B5EF4-FFF2-40B4-BE49-F238E27FC236}">
                  <a16:creationId xmlns:a16="http://schemas.microsoft.com/office/drawing/2014/main" id="{C6AF33EB-7DD2-4CDA-A93B-1CEE855B433D}"/>
                </a:ext>
              </a:extLst>
            </p:cNvPr>
            <p:cNvSpPr txBox="1"/>
            <p:nvPr/>
          </p:nvSpPr>
          <p:spPr>
            <a:xfrm>
              <a:off x="3771482" y="3935286"/>
              <a:ext cx="5436404" cy="646331"/>
            </a:xfrm>
            <a:prstGeom prst="rect">
              <a:avLst/>
            </a:prstGeom>
            <a:noFill/>
            <a:ln w="19050">
              <a:solidFill>
                <a:srgbClr val="8A8A8E"/>
              </a:solidFill>
            </a:ln>
          </p:spPr>
          <p:txBody>
            <a:bodyPr wrap="square" rtlCol="0">
              <a:spAutoFit/>
            </a:bodyPr>
            <a:lstStyle/>
            <a:p>
              <a:r>
                <a:rPr lang="el-GR" dirty="0"/>
                <a:t>Ερωτηματολόγιο</a:t>
              </a:r>
            </a:p>
            <a:p>
              <a:endParaRPr lang="el-GR" dirty="0"/>
            </a:p>
          </p:txBody>
        </p:sp>
      </p:grpSp>
      <p:grpSp>
        <p:nvGrpSpPr>
          <p:cNvPr id="5" name="Ομάδα 4">
            <a:extLst>
              <a:ext uri="{FF2B5EF4-FFF2-40B4-BE49-F238E27FC236}">
                <a16:creationId xmlns:a16="http://schemas.microsoft.com/office/drawing/2014/main" id="{0FB840A6-E1D3-46D7-AE17-0C2DA0EF01A8}"/>
              </a:ext>
            </a:extLst>
          </p:cNvPr>
          <p:cNvGrpSpPr/>
          <p:nvPr/>
        </p:nvGrpSpPr>
        <p:grpSpPr>
          <a:xfrm>
            <a:off x="2519731" y="4938141"/>
            <a:ext cx="7355293" cy="659415"/>
            <a:chOff x="1851181" y="5009750"/>
            <a:chExt cx="7355293" cy="659415"/>
          </a:xfrm>
        </p:grpSpPr>
        <p:sp>
          <p:nvSpPr>
            <p:cNvPr id="25" name="Ορθογώνιο 24">
              <a:extLst>
                <a:ext uri="{FF2B5EF4-FFF2-40B4-BE49-F238E27FC236}">
                  <a16:creationId xmlns:a16="http://schemas.microsoft.com/office/drawing/2014/main" id="{0BD159C4-8352-4806-9E45-70B896606B7D}"/>
                </a:ext>
              </a:extLst>
            </p:cNvPr>
            <p:cNvSpPr/>
            <p:nvPr/>
          </p:nvSpPr>
          <p:spPr>
            <a:xfrm>
              <a:off x="1851181" y="5009750"/>
              <a:ext cx="2091597" cy="659415"/>
            </a:xfrm>
            <a:prstGeom prst="rect">
              <a:avLst/>
            </a:prstGeom>
            <a:solidFill>
              <a:srgbClr val="A1F5A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700" b="1" dirty="0">
                  <a:solidFill>
                    <a:srgbClr val="545457"/>
                  </a:solidFill>
                </a:rPr>
                <a:t>Επεξεργασία και ανάλυση δεδομένων</a:t>
              </a:r>
            </a:p>
          </p:txBody>
        </p:sp>
        <p:sp>
          <p:nvSpPr>
            <p:cNvPr id="29" name="TextBox 28">
              <a:extLst>
                <a:ext uri="{FF2B5EF4-FFF2-40B4-BE49-F238E27FC236}">
                  <a16:creationId xmlns:a16="http://schemas.microsoft.com/office/drawing/2014/main" id="{DE492A66-6221-4250-95E1-0E792DC0D09F}"/>
                </a:ext>
              </a:extLst>
            </p:cNvPr>
            <p:cNvSpPr txBox="1"/>
            <p:nvPr/>
          </p:nvSpPr>
          <p:spPr>
            <a:xfrm>
              <a:off x="3942778" y="5022834"/>
              <a:ext cx="5263696" cy="646331"/>
            </a:xfrm>
            <a:prstGeom prst="rect">
              <a:avLst/>
            </a:prstGeom>
            <a:noFill/>
            <a:ln w="19050">
              <a:solidFill>
                <a:srgbClr val="A1F5A1"/>
              </a:solidFill>
            </a:ln>
          </p:spPr>
          <p:txBody>
            <a:bodyPr wrap="square" rtlCol="0">
              <a:spAutoFit/>
            </a:bodyPr>
            <a:lstStyle/>
            <a:p>
              <a:r>
                <a:rPr lang="el-GR" dirty="0">
                  <a:latin typeface="Times New Roman" panose="02020603050405020304" pitchFamily="18" charset="0"/>
                  <a:ea typeface="Calibri" panose="020F0502020204030204" pitchFamily="34" charset="0"/>
                </a:rPr>
                <a:t>Λ</a:t>
              </a:r>
              <a:r>
                <a:rPr lang="el-GR" sz="1800" dirty="0">
                  <a:effectLst/>
                  <a:latin typeface="Times New Roman" panose="02020603050405020304" pitchFamily="18" charset="0"/>
                  <a:ea typeface="Calibri" panose="020F0502020204030204" pitchFamily="34" charset="0"/>
                </a:rPr>
                <a:t>ογισμικό </a:t>
              </a:r>
              <a:r>
                <a:rPr lang="el-GR" sz="1800" dirty="0" err="1">
                  <a:effectLst/>
                  <a:latin typeface="Times New Roman" panose="02020603050405020304" pitchFamily="18" charset="0"/>
                  <a:ea typeface="Calibri" panose="020F0502020204030204" pitchFamily="34" charset="0"/>
                </a:rPr>
                <a:t>atlas.ti</a:t>
              </a:r>
              <a:r>
                <a:rPr lang="el-GR" sz="1800" dirty="0">
                  <a:effectLst/>
                  <a:latin typeface="Times New Roman" panose="02020603050405020304" pitchFamily="18" charset="0"/>
                  <a:ea typeface="Calibri" panose="020F0502020204030204" pitchFamily="34" charset="0"/>
                </a:rPr>
                <a:t> </a:t>
              </a:r>
            </a:p>
            <a:p>
              <a:r>
                <a:rPr lang="el-GR" dirty="0"/>
                <a:t>Μονάδα ανάλυσης: Η περίοδος</a:t>
              </a:r>
            </a:p>
          </p:txBody>
        </p:sp>
      </p:grpSp>
      <p:grpSp>
        <p:nvGrpSpPr>
          <p:cNvPr id="2" name="Ομάδα 1">
            <a:extLst>
              <a:ext uri="{FF2B5EF4-FFF2-40B4-BE49-F238E27FC236}">
                <a16:creationId xmlns:a16="http://schemas.microsoft.com/office/drawing/2014/main" id="{6C6A4A0E-53FD-438A-9544-96BADF81EFED}"/>
              </a:ext>
            </a:extLst>
          </p:cNvPr>
          <p:cNvGrpSpPr/>
          <p:nvPr/>
        </p:nvGrpSpPr>
        <p:grpSpPr>
          <a:xfrm>
            <a:off x="2508103" y="1936411"/>
            <a:ext cx="7321984" cy="666568"/>
            <a:chOff x="1840965" y="1669260"/>
            <a:chExt cx="7321984" cy="666568"/>
          </a:xfrm>
        </p:grpSpPr>
        <p:sp>
          <p:nvSpPr>
            <p:cNvPr id="30" name="Ορθογώνιο 29">
              <a:extLst>
                <a:ext uri="{FF2B5EF4-FFF2-40B4-BE49-F238E27FC236}">
                  <a16:creationId xmlns:a16="http://schemas.microsoft.com/office/drawing/2014/main" id="{5162CD64-EDA8-46E8-953A-BAB35097ADA0}"/>
                </a:ext>
              </a:extLst>
            </p:cNvPr>
            <p:cNvSpPr/>
            <p:nvPr/>
          </p:nvSpPr>
          <p:spPr>
            <a:xfrm>
              <a:off x="1840965" y="1677028"/>
              <a:ext cx="1918888" cy="658800"/>
            </a:xfrm>
            <a:prstGeom prst="rect">
              <a:avLst/>
            </a:prstGeom>
            <a:solidFill>
              <a:srgbClr val="BBD3C7"/>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r>
                <a:rPr lang="el-GR" sz="2000" b="1" dirty="0">
                  <a:solidFill>
                    <a:srgbClr val="545457"/>
                  </a:solidFill>
                </a:rPr>
                <a:t>Είδος έρευνας</a:t>
              </a:r>
              <a:endParaRPr lang="el-GR" b="1" dirty="0">
                <a:solidFill>
                  <a:srgbClr val="545457"/>
                </a:solidFill>
              </a:endParaRPr>
            </a:p>
          </p:txBody>
        </p:sp>
        <p:sp>
          <p:nvSpPr>
            <p:cNvPr id="31" name="TextBox 30">
              <a:extLst>
                <a:ext uri="{FF2B5EF4-FFF2-40B4-BE49-F238E27FC236}">
                  <a16:creationId xmlns:a16="http://schemas.microsoft.com/office/drawing/2014/main" id="{75244F21-7460-4999-BAD0-02EAA098A1D6}"/>
                </a:ext>
              </a:extLst>
            </p:cNvPr>
            <p:cNvSpPr txBox="1"/>
            <p:nvPr/>
          </p:nvSpPr>
          <p:spPr>
            <a:xfrm>
              <a:off x="3759853" y="1669260"/>
              <a:ext cx="5403096" cy="646331"/>
            </a:xfrm>
            <a:prstGeom prst="rect">
              <a:avLst/>
            </a:prstGeom>
            <a:noFill/>
            <a:ln w="19050">
              <a:solidFill>
                <a:srgbClr val="BBD3C7"/>
              </a:solidFill>
            </a:ln>
          </p:spPr>
          <p:txBody>
            <a:bodyPr wrap="square" rtlCol="0" anchor="ctr">
              <a:spAutoFit/>
            </a:bodyPr>
            <a:lstStyle/>
            <a:p>
              <a:r>
                <a:rPr lang="el-GR" dirty="0"/>
                <a:t>Ποιοτική έρευνα</a:t>
              </a:r>
            </a:p>
            <a:p>
              <a:endParaRPr lang="el-GR" dirty="0"/>
            </a:p>
          </p:txBody>
        </p:sp>
      </p:grpSp>
      <p:sp>
        <p:nvSpPr>
          <p:cNvPr id="33" name="Ορθογώνιο 32">
            <a:extLst>
              <a:ext uri="{FF2B5EF4-FFF2-40B4-BE49-F238E27FC236}">
                <a16:creationId xmlns:a16="http://schemas.microsoft.com/office/drawing/2014/main" id="{B7AFC082-CF29-47E9-BEB1-9BF754A36D1D}"/>
              </a:ext>
            </a:extLst>
          </p:cNvPr>
          <p:cNvSpPr/>
          <p:nvPr/>
        </p:nvSpPr>
        <p:spPr>
          <a:xfrm>
            <a:off x="2557653" y="1289717"/>
            <a:ext cx="3511539" cy="494088"/>
          </a:xfrm>
          <a:prstGeom prst="rect">
            <a:avLst/>
          </a:prstGeom>
          <a:noFill/>
          <a:ln w="57150">
            <a:solidFill>
              <a:srgbClr val="BBD3C7"/>
            </a:solidFill>
          </a:ln>
          <a:effectLst>
            <a:reflection blurRad="6350" stA="52000" endA="300" endPos="3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r>
              <a:rPr lang="el-GR" b="1" dirty="0">
                <a:solidFill>
                  <a:srgbClr val="545457"/>
                </a:solidFill>
              </a:rPr>
              <a:t>Αποτίμηση εκπαιδευτικού υλικού</a:t>
            </a:r>
          </a:p>
        </p:txBody>
      </p:sp>
    </p:spTree>
    <p:extLst>
      <p:ext uri="{BB962C8B-B14F-4D97-AF65-F5344CB8AC3E}">
        <p14:creationId xmlns:p14="http://schemas.microsoft.com/office/powerpoint/2010/main" val="3531699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2010" y="2469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6800"/>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8</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2" y="675376"/>
            <a:ext cx="3901285"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Μεθοδολογία</a:t>
            </a:r>
            <a:r>
              <a:rPr lang="en-US" sz="3600" b="1" dirty="0">
                <a:solidFill>
                  <a:srgbClr val="545457"/>
                </a:solidFill>
              </a:rPr>
              <a:t> (</a:t>
            </a:r>
            <a:r>
              <a:rPr lang="el-GR" sz="3600" b="1" dirty="0">
                <a:solidFill>
                  <a:srgbClr val="545457"/>
                </a:solidFill>
              </a:rPr>
              <a:t>2</a:t>
            </a:r>
            <a:r>
              <a:rPr lang="en-US" sz="3600" b="1" dirty="0">
                <a:solidFill>
                  <a:srgbClr val="545457"/>
                </a:solidFill>
              </a:rPr>
              <a:t>)</a:t>
            </a:r>
            <a:r>
              <a:rPr lang="el-GR" sz="3600" b="1" dirty="0">
                <a:solidFill>
                  <a:srgbClr val="545457"/>
                </a:solidFill>
              </a:rPr>
              <a:t>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73055"/>
            <a:ext cx="7823952"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 name="Ομάδα 2">
            <a:extLst>
              <a:ext uri="{FF2B5EF4-FFF2-40B4-BE49-F238E27FC236}">
                <a16:creationId xmlns:a16="http://schemas.microsoft.com/office/drawing/2014/main" id="{CF1EF94B-FB37-4D32-93AD-CFEC5DD404B5}"/>
              </a:ext>
            </a:extLst>
          </p:cNvPr>
          <p:cNvGrpSpPr/>
          <p:nvPr/>
        </p:nvGrpSpPr>
        <p:grpSpPr>
          <a:xfrm>
            <a:off x="2519732" y="2888165"/>
            <a:ext cx="7355292" cy="659418"/>
            <a:chOff x="1852594" y="2847737"/>
            <a:chExt cx="7355292" cy="659418"/>
          </a:xfrm>
        </p:grpSpPr>
        <p:sp>
          <p:nvSpPr>
            <p:cNvPr id="23" name="Ορθογώνιο 22">
              <a:extLst>
                <a:ext uri="{FF2B5EF4-FFF2-40B4-BE49-F238E27FC236}">
                  <a16:creationId xmlns:a16="http://schemas.microsoft.com/office/drawing/2014/main" id="{5AF1EA56-D8A0-4FD7-BA87-CFFA37CD81CF}"/>
                </a:ext>
              </a:extLst>
            </p:cNvPr>
            <p:cNvSpPr/>
            <p:nvPr/>
          </p:nvSpPr>
          <p:spPr>
            <a:xfrm>
              <a:off x="1852594" y="2847737"/>
              <a:ext cx="1918888" cy="659418"/>
            </a:xfrm>
            <a:prstGeom prst="rect">
              <a:avLst/>
            </a:prstGeom>
            <a:solidFill>
              <a:srgbClr val="E9C09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r>
                <a:rPr lang="el-GR" b="1" dirty="0">
                  <a:solidFill>
                    <a:srgbClr val="545457"/>
                  </a:solidFill>
                </a:rPr>
                <a:t>Συμμετέχοντες</a:t>
              </a:r>
            </a:p>
          </p:txBody>
        </p:sp>
        <p:sp>
          <p:nvSpPr>
            <p:cNvPr id="27" name="TextBox 26">
              <a:extLst>
                <a:ext uri="{FF2B5EF4-FFF2-40B4-BE49-F238E27FC236}">
                  <a16:creationId xmlns:a16="http://schemas.microsoft.com/office/drawing/2014/main" id="{697C61BE-3C44-4EC9-B1EA-6D4B1A760694}"/>
                </a:ext>
              </a:extLst>
            </p:cNvPr>
            <p:cNvSpPr txBox="1"/>
            <p:nvPr/>
          </p:nvSpPr>
          <p:spPr>
            <a:xfrm>
              <a:off x="3771482" y="2856859"/>
              <a:ext cx="5436404" cy="646331"/>
            </a:xfrm>
            <a:prstGeom prst="rect">
              <a:avLst/>
            </a:prstGeom>
            <a:noFill/>
            <a:ln w="19050">
              <a:solidFill>
                <a:srgbClr val="E9C093"/>
              </a:solidFill>
            </a:ln>
            <a:scene3d>
              <a:camera prst="orthographicFront"/>
              <a:lightRig rig="threePt" dir="t"/>
            </a:scene3d>
            <a:sp3d>
              <a:bevelT/>
            </a:sp3d>
          </p:spPr>
          <p:txBody>
            <a:bodyPr wrap="square" rtlCol="0">
              <a:spAutoFit/>
            </a:bodyPr>
            <a:lstStyle/>
            <a:p>
              <a:r>
                <a:rPr lang="el-GR" dirty="0">
                  <a:latin typeface="Times New Roman" panose="02020603050405020304" pitchFamily="18" charset="0"/>
                  <a:ea typeface="Calibri" panose="020F0502020204030204" pitchFamily="34" charset="0"/>
                </a:rPr>
                <a:t>Μ</a:t>
              </a:r>
              <a:r>
                <a:rPr lang="el-GR" sz="1800" dirty="0">
                  <a:effectLst/>
                  <a:latin typeface="Times New Roman" panose="02020603050405020304" pitchFamily="18" charset="0"/>
                  <a:ea typeface="Calibri" panose="020F0502020204030204" pitchFamily="34" charset="0"/>
                </a:rPr>
                <a:t>αθητές Γ’ τάξης </a:t>
              </a:r>
              <a:r>
                <a:rPr lang="el-GR" dirty="0">
                  <a:latin typeface="Times New Roman" panose="02020603050405020304" pitchFamily="18" charset="0"/>
                  <a:ea typeface="Calibri" panose="020F0502020204030204" pitchFamily="34" charset="0"/>
                </a:rPr>
                <a:t> </a:t>
              </a:r>
              <a:r>
                <a:rPr lang="el-GR" sz="1800" dirty="0">
                  <a:effectLst/>
                  <a:latin typeface="Times New Roman" panose="02020603050405020304" pitchFamily="18" charset="0"/>
                  <a:ea typeface="Calibri" panose="020F0502020204030204" pitchFamily="34" charset="0"/>
                </a:rPr>
                <a:t>Δημοτικού Σχολείου Τσικαλαριών, Χανίων Κρήτης </a:t>
              </a:r>
              <a:endParaRPr lang="el-GR" dirty="0"/>
            </a:p>
          </p:txBody>
        </p:sp>
      </p:grpSp>
      <p:grpSp>
        <p:nvGrpSpPr>
          <p:cNvPr id="4" name="Ομάδα 3">
            <a:extLst>
              <a:ext uri="{FF2B5EF4-FFF2-40B4-BE49-F238E27FC236}">
                <a16:creationId xmlns:a16="http://schemas.microsoft.com/office/drawing/2014/main" id="{2EB74B27-36F9-4EC5-84CE-62783E04EF71}"/>
              </a:ext>
            </a:extLst>
          </p:cNvPr>
          <p:cNvGrpSpPr/>
          <p:nvPr/>
        </p:nvGrpSpPr>
        <p:grpSpPr>
          <a:xfrm>
            <a:off x="2519732" y="3940834"/>
            <a:ext cx="7355292" cy="659417"/>
            <a:chOff x="1852594" y="3928744"/>
            <a:chExt cx="7355292" cy="659417"/>
          </a:xfrm>
        </p:grpSpPr>
        <p:sp>
          <p:nvSpPr>
            <p:cNvPr id="24" name="Ορθογώνιο 23">
              <a:extLst>
                <a:ext uri="{FF2B5EF4-FFF2-40B4-BE49-F238E27FC236}">
                  <a16:creationId xmlns:a16="http://schemas.microsoft.com/office/drawing/2014/main" id="{13359951-17E9-450E-B8E6-CAA6BBF41E9A}"/>
                </a:ext>
              </a:extLst>
            </p:cNvPr>
            <p:cNvSpPr/>
            <p:nvPr/>
          </p:nvSpPr>
          <p:spPr>
            <a:xfrm>
              <a:off x="1852594" y="3928744"/>
              <a:ext cx="1918889" cy="659417"/>
            </a:xfrm>
            <a:prstGeom prst="rect">
              <a:avLst/>
            </a:prstGeom>
            <a:solidFill>
              <a:srgbClr val="80808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r>
                <a:rPr lang="el-GR" b="1" dirty="0">
                  <a:solidFill>
                    <a:srgbClr val="545457"/>
                  </a:solidFill>
                </a:rPr>
                <a:t>Ερευνητικό εργαλείο</a:t>
              </a:r>
            </a:p>
          </p:txBody>
        </p:sp>
        <p:sp>
          <p:nvSpPr>
            <p:cNvPr id="28" name="TextBox 27">
              <a:extLst>
                <a:ext uri="{FF2B5EF4-FFF2-40B4-BE49-F238E27FC236}">
                  <a16:creationId xmlns:a16="http://schemas.microsoft.com/office/drawing/2014/main" id="{C6AF33EB-7DD2-4CDA-A93B-1CEE855B433D}"/>
                </a:ext>
              </a:extLst>
            </p:cNvPr>
            <p:cNvSpPr txBox="1"/>
            <p:nvPr/>
          </p:nvSpPr>
          <p:spPr>
            <a:xfrm>
              <a:off x="3771482" y="3935286"/>
              <a:ext cx="5436404" cy="646331"/>
            </a:xfrm>
            <a:prstGeom prst="rect">
              <a:avLst/>
            </a:prstGeom>
            <a:noFill/>
            <a:ln w="19050">
              <a:solidFill>
                <a:srgbClr val="8A8A8E"/>
              </a:solidFill>
            </a:ln>
          </p:spPr>
          <p:txBody>
            <a:bodyPr wrap="square" rtlCol="0">
              <a:spAutoFit/>
            </a:bodyPr>
            <a:lstStyle/>
            <a:p>
              <a:r>
                <a:rPr lang="el-GR" dirty="0"/>
                <a:t>Φύλλα γραπτής δοκιμασίας </a:t>
              </a:r>
              <a:r>
                <a:rPr lang="en-US" dirty="0"/>
                <a:t>pre test </a:t>
              </a:r>
              <a:r>
                <a:rPr lang="el-GR" dirty="0"/>
                <a:t>και </a:t>
              </a:r>
              <a:r>
                <a:rPr lang="en-US" dirty="0"/>
                <a:t>post test</a:t>
              </a:r>
              <a:endParaRPr lang="el-GR" dirty="0"/>
            </a:p>
            <a:p>
              <a:endParaRPr lang="el-GR" dirty="0"/>
            </a:p>
          </p:txBody>
        </p:sp>
      </p:grpSp>
      <p:grpSp>
        <p:nvGrpSpPr>
          <p:cNvPr id="5" name="Ομάδα 4">
            <a:extLst>
              <a:ext uri="{FF2B5EF4-FFF2-40B4-BE49-F238E27FC236}">
                <a16:creationId xmlns:a16="http://schemas.microsoft.com/office/drawing/2014/main" id="{0FB840A6-E1D3-46D7-AE17-0C2DA0EF01A8}"/>
              </a:ext>
            </a:extLst>
          </p:cNvPr>
          <p:cNvGrpSpPr/>
          <p:nvPr/>
        </p:nvGrpSpPr>
        <p:grpSpPr>
          <a:xfrm>
            <a:off x="2519731" y="4938141"/>
            <a:ext cx="7355293" cy="659415"/>
            <a:chOff x="1851181" y="5009750"/>
            <a:chExt cx="7355293" cy="659415"/>
          </a:xfrm>
        </p:grpSpPr>
        <p:sp>
          <p:nvSpPr>
            <p:cNvPr id="25" name="Ορθογώνιο 24">
              <a:extLst>
                <a:ext uri="{FF2B5EF4-FFF2-40B4-BE49-F238E27FC236}">
                  <a16:creationId xmlns:a16="http://schemas.microsoft.com/office/drawing/2014/main" id="{0BD159C4-8352-4806-9E45-70B896606B7D}"/>
                </a:ext>
              </a:extLst>
            </p:cNvPr>
            <p:cNvSpPr/>
            <p:nvPr/>
          </p:nvSpPr>
          <p:spPr>
            <a:xfrm>
              <a:off x="1851181" y="5009750"/>
              <a:ext cx="2091597" cy="659415"/>
            </a:xfrm>
            <a:prstGeom prst="rect">
              <a:avLst/>
            </a:prstGeom>
            <a:solidFill>
              <a:srgbClr val="A1F5A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700" b="1" dirty="0">
                  <a:solidFill>
                    <a:srgbClr val="545457"/>
                  </a:solidFill>
                </a:rPr>
                <a:t>Επεξεργασία και ανάλυση δεδομένων</a:t>
              </a:r>
            </a:p>
          </p:txBody>
        </p:sp>
        <p:sp>
          <p:nvSpPr>
            <p:cNvPr id="29" name="TextBox 28">
              <a:extLst>
                <a:ext uri="{FF2B5EF4-FFF2-40B4-BE49-F238E27FC236}">
                  <a16:creationId xmlns:a16="http://schemas.microsoft.com/office/drawing/2014/main" id="{DE492A66-6221-4250-95E1-0E792DC0D09F}"/>
                </a:ext>
              </a:extLst>
            </p:cNvPr>
            <p:cNvSpPr txBox="1"/>
            <p:nvPr/>
          </p:nvSpPr>
          <p:spPr>
            <a:xfrm>
              <a:off x="3942778" y="5022834"/>
              <a:ext cx="5263696" cy="646331"/>
            </a:xfrm>
            <a:prstGeom prst="rect">
              <a:avLst/>
            </a:prstGeom>
            <a:noFill/>
            <a:ln w="19050">
              <a:solidFill>
                <a:srgbClr val="A1F5A1"/>
              </a:solidFill>
            </a:ln>
          </p:spPr>
          <p:txBody>
            <a:bodyPr wrap="square" rtlCol="0">
              <a:spAutoFit/>
            </a:bodyPr>
            <a:lstStyle/>
            <a:p>
              <a:r>
                <a:rPr lang="el-GR" dirty="0">
                  <a:latin typeface="Times New Roman" panose="02020603050405020304" pitchFamily="18" charset="0"/>
                  <a:ea typeface="Calibri" panose="020F0502020204030204" pitchFamily="34" charset="0"/>
                </a:rPr>
                <a:t>Λ</a:t>
              </a:r>
              <a:r>
                <a:rPr lang="el-GR" sz="1800" dirty="0">
                  <a:effectLst/>
                  <a:latin typeface="Times New Roman" panose="02020603050405020304" pitchFamily="18" charset="0"/>
                  <a:ea typeface="Calibri" panose="020F0502020204030204" pitchFamily="34" charset="0"/>
                </a:rPr>
                <a:t>ογισμικό </a:t>
              </a:r>
              <a:r>
                <a:rPr lang="en-US" dirty="0" err="1">
                  <a:latin typeface="Times New Roman" panose="02020603050405020304" pitchFamily="18" charset="0"/>
                  <a:ea typeface="Calibri" panose="020F0502020204030204" pitchFamily="34" charset="0"/>
                </a:rPr>
                <a:t>Spss</a:t>
              </a:r>
              <a:endParaRPr lang="en-US" dirty="0">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T</a:t>
              </a:r>
              <a:r>
                <a:rPr lang="el-GR" sz="18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test</a:t>
              </a:r>
              <a:r>
                <a:rPr lang="el-GR" sz="1800" dirty="0">
                  <a:effectLst/>
                  <a:latin typeface="Times New Roman" panose="02020603050405020304" pitchFamily="18" charset="0"/>
                  <a:ea typeface="Calibri" panose="020F0502020204030204" pitchFamily="34" charset="0"/>
                </a:rPr>
                <a:t> ανεξάρτητων και εξαρτημένων μεταβλητών</a:t>
              </a:r>
              <a:endParaRPr lang="el-GR" dirty="0"/>
            </a:p>
          </p:txBody>
        </p:sp>
      </p:grpSp>
      <p:grpSp>
        <p:nvGrpSpPr>
          <p:cNvPr id="2" name="Ομάδα 1">
            <a:extLst>
              <a:ext uri="{FF2B5EF4-FFF2-40B4-BE49-F238E27FC236}">
                <a16:creationId xmlns:a16="http://schemas.microsoft.com/office/drawing/2014/main" id="{6C6A4A0E-53FD-438A-9544-96BADF81EFED}"/>
              </a:ext>
            </a:extLst>
          </p:cNvPr>
          <p:cNvGrpSpPr/>
          <p:nvPr/>
        </p:nvGrpSpPr>
        <p:grpSpPr>
          <a:xfrm>
            <a:off x="2519732" y="1916498"/>
            <a:ext cx="7321984" cy="665256"/>
            <a:chOff x="1852594" y="1649347"/>
            <a:chExt cx="7321984" cy="665256"/>
          </a:xfrm>
        </p:grpSpPr>
        <p:sp>
          <p:nvSpPr>
            <p:cNvPr id="30" name="Ορθογώνιο 29">
              <a:extLst>
                <a:ext uri="{FF2B5EF4-FFF2-40B4-BE49-F238E27FC236}">
                  <a16:creationId xmlns:a16="http://schemas.microsoft.com/office/drawing/2014/main" id="{5162CD64-EDA8-46E8-953A-BAB35097ADA0}"/>
                </a:ext>
              </a:extLst>
            </p:cNvPr>
            <p:cNvSpPr/>
            <p:nvPr/>
          </p:nvSpPr>
          <p:spPr>
            <a:xfrm>
              <a:off x="1852594" y="1649347"/>
              <a:ext cx="1918888" cy="658800"/>
            </a:xfrm>
            <a:prstGeom prst="rect">
              <a:avLst/>
            </a:prstGeom>
            <a:solidFill>
              <a:srgbClr val="BBD3C7"/>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r>
                <a:rPr lang="el-GR" sz="2000" b="1" dirty="0">
                  <a:solidFill>
                    <a:srgbClr val="545457"/>
                  </a:solidFill>
                </a:rPr>
                <a:t>Είδος έρευνας</a:t>
              </a:r>
              <a:endParaRPr lang="el-GR" b="1" dirty="0">
                <a:solidFill>
                  <a:srgbClr val="545457"/>
                </a:solidFill>
              </a:endParaRPr>
            </a:p>
          </p:txBody>
        </p:sp>
        <p:sp>
          <p:nvSpPr>
            <p:cNvPr id="31" name="TextBox 30">
              <a:extLst>
                <a:ext uri="{FF2B5EF4-FFF2-40B4-BE49-F238E27FC236}">
                  <a16:creationId xmlns:a16="http://schemas.microsoft.com/office/drawing/2014/main" id="{75244F21-7460-4999-BAD0-02EAA098A1D6}"/>
                </a:ext>
              </a:extLst>
            </p:cNvPr>
            <p:cNvSpPr txBox="1"/>
            <p:nvPr/>
          </p:nvSpPr>
          <p:spPr>
            <a:xfrm>
              <a:off x="3771482" y="1668272"/>
              <a:ext cx="5403096" cy="646331"/>
            </a:xfrm>
            <a:prstGeom prst="rect">
              <a:avLst/>
            </a:prstGeom>
            <a:noFill/>
            <a:ln w="19050">
              <a:solidFill>
                <a:srgbClr val="BBD3C7"/>
              </a:solidFill>
            </a:ln>
          </p:spPr>
          <p:txBody>
            <a:bodyPr wrap="square" rtlCol="0" anchor="ctr">
              <a:spAutoFit/>
            </a:bodyPr>
            <a:lstStyle/>
            <a:p>
              <a:r>
                <a:rPr lang="el-GR" dirty="0"/>
                <a:t>Ποσοτική έρευνα</a:t>
              </a:r>
            </a:p>
            <a:p>
              <a:endParaRPr lang="el-GR" dirty="0"/>
            </a:p>
          </p:txBody>
        </p:sp>
      </p:grpSp>
      <p:sp>
        <p:nvSpPr>
          <p:cNvPr id="33" name="Ορθογώνιο 32">
            <a:extLst>
              <a:ext uri="{FF2B5EF4-FFF2-40B4-BE49-F238E27FC236}">
                <a16:creationId xmlns:a16="http://schemas.microsoft.com/office/drawing/2014/main" id="{B7AFC082-CF29-47E9-BEB1-9BF754A36D1D}"/>
              </a:ext>
            </a:extLst>
          </p:cNvPr>
          <p:cNvSpPr/>
          <p:nvPr/>
        </p:nvSpPr>
        <p:spPr>
          <a:xfrm>
            <a:off x="2577566" y="1260444"/>
            <a:ext cx="3644330" cy="494088"/>
          </a:xfrm>
          <a:prstGeom prst="rect">
            <a:avLst/>
          </a:prstGeom>
          <a:noFill/>
          <a:ln w="57150">
            <a:solidFill>
              <a:srgbClr val="BBD3C7"/>
            </a:solidFill>
          </a:ln>
          <a:effectLst>
            <a:reflection blurRad="6350" stA="52000" endA="300" endPos="3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715963" algn="l"/>
              </a:tabLst>
            </a:pPr>
            <a:r>
              <a:rPr lang="el-GR" b="1" dirty="0">
                <a:solidFill>
                  <a:srgbClr val="545457"/>
                </a:solidFill>
              </a:rPr>
              <a:t>Αξιολόγηση αποτελεσματικότητας</a:t>
            </a:r>
          </a:p>
        </p:txBody>
      </p:sp>
    </p:spTree>
    <p:extLst>
      <p:ext uri="{BB962C8B-B14F-4D97-AF65-F5344CB8AC3E}">
        <p14:creationId xmlns:p14="http://schemas.microsoft.com/office/powerpoint/2010/main" val="2722833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1"/>
            <a:ext cx="93980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7779"/>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048992" y="724049"/>
            <a:ext cx="3184058"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Ευχαριστίες</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54786"/>
            <a:ext cx="8720787"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aphicFrame>
        <p:nvGraphicFramePr>
          <p:cNvPr id="6" name="Διάγραμμα 5">
            <a:extLst>
              <a:ext uri="{FF2B5EF4-FFF2-40B4-BE49-F238E27FC236}">
                <a16:creationId xmlns:a16="http://schemas.microsoft.com/office/drawing/2014/main" id="{7FA5EE4C-2D27-43B7-8924-C8168F58C845}"/>
              </a:ext>
            </a:extLst>
          </p:cNvPr>
          <p:cNvGraphicFramePr/>
          <p:nvPr>
            <p:extLst>
              <p:ext uri="{D42A27DB-BD31-4B8C-83A1-F6EECF244321}">
                <p14:modId xmlns:p14="http://schemas.microsoft.com/office/powerpoint/2010/main" val="3677935847"/>
              </p:ext>
            </p:extLst>
          </p:nvPr>
        </p:nvGraphicFramePr>
        <p:xfrm>
          <a:off x="2519732" y="1396352"/>
          <a:ext cx="7608973" cy="4802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8559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4924" y="2613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7779"/>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9</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897293" y="696443"/>
            <a:ext cx="3901285"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Αποτελέσματα</a:t>
            </a:r>
            <a:r>
              <a:rPr lang="en-US" sz="3600" b="1" dirty="0">
                <a:solidFill>
                  <a:srgbClr val="545457"/>
                </a:solidFill>
              </a:rPr>
              <a:t> (</a:t>
            </a:r>
            <a:r>
              <a:rPr lang="el-GR" sz="3600" b="1" dirty="0">
                <a:solidFill>
                  <a:srgbClr val="545457"/>
                </a:solidFill>
              </a:rPr>
              <a:t>1</a:t>
            </a:r>
            <a:r>
              <a:rPr lang="en-US" sz="3600" b="1" dirty="0">
                <a:solidFill>
                  <a:srgbClr val="545457"/>
                </a:solidFill>
              </a:rPr>
              <a:t>)</a:t>
            </a:r>
            <a:r>
              <a:rPr lang="el-GR" sz="3600" b="1" dirty="0">
                <a:solidFill>
                  <a:srgbClr val="545457"/>
                </a:solidFill>
              </a:rPr>
              <a:t>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73055"/>
            <a:ext cx="7823952"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a16="http://schemas.microsoft.com/office/drawing/2014/main" id="{FA13E70A-39D4-452F-A999-F73AFDCE3A63}"/>
              </a:ext>
            </a:extLst>
          </p:cNvPr>
          <p:cNvSpPr/>
          <p:nvPr/>
        </p:nvSpPr>
        <p:spPr>
          <a:xfrm>
            <a:off x="5042968" y="3128657"/>
            <a:ext cx="2640400" cy="1647982"/>
          </a:xfrm>
          <a:prstGeom prst="rect">
            <a:avLst/>
          </a:prstGeom>
          <a:noFill/>
          <a:ln w="57150">
            <a:solidFill>
              <a:srgbClr val="BBD3C7"/>
            </a:solid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715963" algn="l"/>
              </a:tabLst>
            </a:pPr>
            <a:r>
              <a:rPr lang="el-GR" b="1" dirty="0">
                <a:solidFill>
                  <a:srgbClr val="545457"/>
                </a:solidFill>
              </a:rPr>
              <a:t>1</a:t>
            </a:r>
            <a:r>
              <a:rPr lang="el-GR" b="1" baseline="30000" dirty="0">
                <a:solidFill>
                  <a:srgbClr val="545457"/>
                </a:solidFill>
              </a:rPr>
              <a:t>ο</a:t>
            </a:r>
            <a:r>
              <a:rPr lang="el-GR" b="1" dirty="0">
                <a:solidFill>
                  <a:srgbClr val="545457"/>
                </a:solidFill>
              </a:rPr>
              <a:t> Ερευνητικό Ερώτημα: </a:t>
            </a:r>
            <a:r>
              <a:rPr lang="el-GR" dirty="0">
                <a:solidFill>
                  <a:srgbClr val="545457"/>
                </a:solidFill>
              </a:rPr>
              <a:t>Το εκπαιδευτικό υλικό διέπεται από τις αρχές και τη μεθοδολογία της εξ αποστάσεως εκπαίδευσης</a:t>
            </a:r>
            <a:endParaRPr lang="el-GR" b="1" dirty="0">
              <a:solidFill>
                <a:srgbClr val="545457"/>
              </a:solidFill>
            </a:endParaRPr>
          </a:p>
        </p:txBody>
      </p:sp>
      <p:sp>
        <p:nvSpPr>
          <p:cNvPr id="7" name="TextBox 6">
            <a:extLst>
              <a:ext uri="{FF2B5EF4-FFF2-40B4-BE49-F238E27FC236}">
                <a16:creationId xmlns:a16="http://schemas.microsoft.com/office/drawing/2014/main" id="{E625C53E-8F1E-4142-8EED-8B98AE6444A5}"/>
              </a:ext>
            </a:extLst>
          </p:cNvPr>
          <p:cNvSpPr txBox="1"/>
          <p:nvPr/>
        </p:nvSpPr>
        <p:spPr>
          <a:xfrm>
            <a:off x="1448066" y="1619872"/>
            <a:ext cx="1675219" cy="923330"/>
          </a:xfrm>
          <a:prstGeom prst="rect">
            <a:avLst/>
          </a:prstGeom>
          <a:noFill/>
        </p:spPr>
        <p:txBody>
          <a:bodyPr wrap="square" rtlCol="0">
            <a:spAutoFit/>
          </a:bodyPr>
          <a:lstStyle/>
          <a:p>
            <a:r>
              <a:rPr lang="el-GR" dirty="0"/>
              <a:t>Επιστημονική συνοχή-Τεκμηρίωση </a:t>
            </a:r>
          </a:p>
        </p:txBody>
      </p:sp>
      <p:pic>
        <p:nvPicPr>
          <p:cNvPr id="9" name="Εικόνα 8">
            <a:extLst>
              <a:ext uri="{FF2B5EF4-FFF2-40B4-BE49-F238E27FC236}">
                <a16:creationId xmlns:a16="http://schemas.microsoft.com/office/drawing/2014/main" id="{084193CD-F608-4472-9EDE-3B97A9B9EE95}"/>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926843" y="1368911"/>
            <a:ext cx="357931" cy="360000"/>
          </a:xfrm>
          <a:prstGeom prst="rect">
            <a:avLst/>
          </a:prstGeom>
        </p:spPr>
      </p:pic>
      <p:sp>
        <p:nvSpPr>
          <p:cNvPr id="34" name="TextBox 33">
            <a:extLst>
              <a:ext uri="{FF2B5EF4-FFF2-40B4-BE49-F238E27FC236}">
                <a16:creationId xmlns:a16="http://schemas.microsoft.com/office/drawing/2014/main" id="{347400A8-A791-486A-AB62-3F2FE9905005}"/>
              </a:ext>
            </a:extLst>
          </p:cNvPr>
          <p:cNvSpPr txBox="1"/>
          <p:nvPr/>
        </p:nvSpPr>
        <p:spPr>
          <a:xfrm>
            <a:off x="1531423" y="4856016"/>
            <a:ext cx="1675219" cy="923330"/>
          </a:xfrm>
          <a:prstGeom prst="rect">
            <a:avLst/>
          </a:prstGeom>
          <a:noFill/>
        </p:spPr>
        <p:txBody>
          <a:bodyPr wrap="square" rtlCol="0">
            <a:spAutoFit/>
          </a:bodyPr>
          <a:lstStyle/>
          <a:p>
            <a:r>
              <a:rPr lang="el-GR" dirty="0"/>
              <a:t>Παρουσίαση απλή και κατανοητή</a:t>
            </a:r>
          </a:p>
        </p:txBody>
      </p:sp>
      <p:pic>
        <p:nvPicPr>
          <p:cNvPr id="35" name="Εικόνα 34">
            <a:extLst>
              <a:ext uri="{FF2B5EF4-FFF2-40B4-BE49-F238E27FC236}">
                <a16:creationId xmlns:a16="http://schemas.microsoft.com/office/drawing/2014/main" id="{3139F234-B3D9-40A3-992D-59F5A5A63E56}"/>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3706027" y="3300473"/>
            <a:ext cx="357931" cy="360000"/>
          </a:xfrm>
          <a:prstGeom prst="rect">
            <a:avLst/>
          </a:prstGeom>
        </p:spPr>
      </p:pic>
      <p:sp>
        <p:nvSpPr>
          <p:cNvPr id="39" name="TextBox 38">
            <a:extLst>
              <a:ext uri="{FF2B5EF4-FFF2-40B4-BE49-F238E27FC236}">
                <a16:creationId xmlns:a16="http://schemas.microsoft.com/office/drawing/2014/main" id="{67956A5E-6759-4122-AD2A-8280BB3D5A50}"/>
              </a:ext>
            </a:extLst>
          </p:cNvPr>
          <p:cNvSpPr txBox="1"/>
          <p:nvPr/>
        </p:nvSpPr>
        <p:spPr>
          <a:xfrm>
            <a:off x="3288228" y="3558201"/>
            <a:ext cx="1474839" cy="369332"/>
          </a:xfrm>
          <a:prstGeom prst="rect">
            <a:avLst/>
          </a:prstGeom>
          <a:noFill/>
        </p:spPr>
        <p:txBody>
          <a:bodyPr wrap="square" rtlCol="0">
            <a:spAutoFit/>
          </a:bodyPr>
          <a:lstStyle/>
          <a:p>
            <a:r>
              <a:rPr lang="el-GR" dirty="0"/>
              <a:t>Ευχρηστία</a:t>
            </a:r>
          </a:p>
        </p:txBody>
      </p:sp>
      <p:pic>
        <p:nvPicPr>
          <p:cNvPr id="40" name="Εικόνα 39">
            <a:extLst>
              <a:ext uri="{FF2B5EF4-FFF2-40B4-BE49-F238E27FC236}">
                <a16:creationId xmlns:a16="http://schemas.microsoft.com/office/drawing/2014/main" id="{1EA86D8F-F432-475D-BDBA-41DCBF368D30}"/>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926000" y="4541231"/>
            <a:ext cx="357931" cy="360000"/>
          </a:xfrm>
          <a:prstGeom prst="rect">
            <a:avLst/>
          </a:prstGeom>
        </p:spPr>
      </p:pic>
      <p:sp>
        <p:nvSpPr>
          <p:cNvPr id="43" name="TextBox 42">
            <a:extLst>
              <a:ext uri="{FF2B5EF4-FFF2-40B4-BE49-F238E27FC236}">
                <a16:creationId xmlns:a16="http://schemas.microsoft.com/office/drawing/2014/main" id="{735C6C61-600C-47D6-9755-7DD2575D135B}"/>
              </a:ext>
            </a:extLst>
          </p:cNvPr>
          <p:cNvSpPr txBox="1"/>
          <p:nvPr/>
        </p:nvSpPr>
        <p:spPr>
          <a:xfrm>
            <a:off x="8236638" y="4771574"/>
            <a:ext cx="1474839" cy="923330"/>
          </a:xfrm>
          <a:prstGeom prst="rect">
            <a:avLst/>
          </a:prstGeom>
          <a:noFill/>
        </p:spPr>
        <p:txBody>
          <a:bodyPr wrap="square" rtlCol="0">
            <a:spAutoFit/>
          </a:bodyPr>
          <a:lstStyle/>
          <a:p>
            <a:r>
              <a:rPr lang="el-GR" dirty="0"/>
              <a:t>Υποστηρίζει-καθοδηγεί τη μελέτη</a:t>
            </a:r>
          </a:p>
        </p:txBody>
      </p:sp>
      <p:pic>
        <p:nvPicPr>
          <p:cNvPr id="44" name="Εικόνα 43">
            <a:extLst>
              <a:ext uri="{FF2B5EF4-FFF2-40B4-BE49-F238E27FC236}">
                <a16:creationId xmlns:a16="http://schemas.microsoft.com/office/drawing/2014/main" id="{4B5FD2E4-8FBE-4FEA-BAFD-239B433CA7CD}"/>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6028714" y="1449983"/>
            <a:ext cx="357931" cy="360000"/>
          </a:xfrm>
          <a:prstGeom prst="rect">
            <a:avLst/>
          </a:prstGeom>
        </p:spPr>
      </p:pic>
      <p:sp>
        <p:nvSpPr>
          <p:cNvPr id="48" name="TextBox 47">
            <a:extLst>
              <a:ext uri="{FF2B5EF4-FFF2-40B4-BE49-F238E27FC236}">
                <a16:creationId xmlns:a16="http://schemas.microsoft.com/office/drawing/2014/main" id="{0DC8611F-AD44-4618-BB58-0D8495ECB023}"/>
              </a:ext>
            </a:extLst>
          </p:cNvPr>
          <p:cNvSpPr txBox="1"/>
          <p:nvPr/>
        </p:nvSpPr>
        <p:spPr>
          <a:xfrm>
            <a:off x="8109659" y="1662946"/>
            <a:ext cx="1688520" cy="923330"/>
          </a:xfrm>
          <a:prstGeom prst="rect">
            <a:avLst/>
          </a:prstGeom>
          <a:noFill/>
        </p:spPr>
        <p:txBody>
          <a:bodyPr wrap="square" rtlCol="0">
            <a:spAutoFit/>
          </a:bodyPr>
          <a:lstStyle/>
          <a:p>
            <a:r>
              <a:rPr lang="el-GR" dirty="0"/>
              <a:t>Αλληλεπίδραση με τον εκπαιδευόμενο</a:t>
            </a:r>
          </a:p>
        </p:txBody>
      </p:sp>
      <p:pic>
        <p:nvPicPr>
          <p:cNvPr id="49" name="Εικόνα 48">
            <a:extLst>
              <a:ext uri="{FF2B5EF4-FFF2-40B4-BE49-F238E27FC236}">
                <a16:creationId xmlns:a16="http://schemas.microsoft.com/office/drawing/2014/main" id="{B8F34F7D-8D1A-4986-99E8-0A98D1794FC0}"/>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8719799" y="1373980"/>
            <a:ext cx="357931" cy="360000"/>
          </a:xfrm>
          <a:prstGeom prst="rect">
            <a:avLst/>
          </a:prstGeom>
        </p:spPr>
      </p:pic>
      <p:sp>
        <p:nvSpPr>
          <p:cNvPr id="53" name="TextBox 52">
            <a:extLst>
              <a:ext uri="{FF2B5EF4-FFF2-40B4-BE49-F238E27FC236}">
                <a16:creationId xmlns:a16="http://schemas.microsoft.com/office/drawing/2014/main" id="{23976579-F07F-4740-B884-81CA5C120FE7}"/>
              </a:ext>
            </a:extLst>
          </p:cNvPr>
          <p:cNvSpPr txBox="1"/>
          <p:nvPr/>
        </p:nvSpPr>
        <p:spPr>
          <a:xfrm>
            <a:off x="5425287" y="1763948"/>
            <a:ext cx="1771318" cy="646331"/>
          </a:xfrm>
          <a:prstGeom prst="rect">
            <a:avLst/>
          </a:prstGeom>
          <a:noFill/>
        </p:spPr>
        <p:txBody>
          <a:bodyPr wrap="square" rtlCol="0">
            <a:spAutoFit/>
          </a:bodyPr>
          <a:lstStyle/>
          <a:p>
            <a:r>
              <a:rPr lang="el-GR" dirty="0"/>
              <a:t>Αναστοχασμός- Αυτοαξιολόγηση</a:t>
            </a:r>
          </a:p>
        </p:txBody>
      </p:sp>
      <p:pic>
        <p:nvPicPr>
          <p:cNvPr id="54" name="Εικόνα 53">
            <a:extLst>
              <a:ext uri="{FF2B5EF4-FFF2-40B4-BE49-F238E27FC236}">
                <a16:creationId xmlns:a16="http://schemas.microsoft.com/office/drawing/2014/main" id="{587CE6FC-5768-45E4-B5DB-C3B65E7FDCE3}"/>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9246461" y="3304669"/>
            <a:ext cx="357931" cy="360000"/>
          </a:xfrm>
          <a:prstGeom prst="rect">
            <a:avLst/>
          </a:prstGeom>
        </p:spPr>
      </p:pic>
      <p:sp>
        <p:nvSpPr>
          <p:cNvPr id="59" name="TextBox 58">
            <a:extLst>
              <a:ext uri="{FF2B5EF4-FFF2-40B4-BE49-F238E27FC236}">
                <a16:creationId xmlns:a16="http://schemas.microsoft.com/office/drawing/2014/main" id="{DD24E81E-DBD7-4165-9ACB-6B7D21A8CB26}"/>
              </a:ext>
            </a:extLst>
          </p:cNvPr>
          <p:cNvSpPr txBox="1"/>
          <p:nvPr/>
        </p:nvSpPr>
        <p:spPr>
          <a:xfrm>
            <a:off x="8085412" y="3588338"/>
            <a:ext cx="3462790" cy="369332"/>
          </a:xfrm>
          <a:prstGeom prst="rect">
            <a:avLst/>
          </a:prstGeom>
          <a:noFill/>
        </p:spPr>
        <p:txBody>
          <a:bodyPr wrap="square" rtlCol="0">
            <a:spAutoFit/>
          </a:bodyPr>
          <a:lstStyle/>
          <a:p>
            <a:r>
              <a:rPr lang="el-GR" dirty="0"/>
              <a:t>Σαφής Σκοπός και Προσδοκώμενα</a:t>
            </a:r>
          </a:p>
        </p:txBody>
      </p:sp>
      <p:pic>
        <p:nvPicPr>
          <p:cNvPr id="60" name="Εικόνα 59">
            <a:extLst>
              <a:ext uri="{FF2B5EF4-FFF2-40B4-BE49-F238E27FC236}">
                <a16:creationId xmlns:a16="http://schemas.microsoft.com/office/drawing/2014/main" id="{1437CADC-CC0D-4D3D-9136-9029A1492F5E}"/>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8719200" y="4496016"/>
            <a:ext cx="357931" cy="360000"/>
          </a:xfrm>
          <a:prstGeom prst="rect">
            <a:avLst/>
          </a:prstGeom>
        </p:spPr>
      </p:pic>
      <p:pic>
        <p:nvPicPr>
          <p:cNvPr id="47" name="Εικόνα 46">
            <a:extLst>
              <a:ext uri="{FF2B5EF4-FFF2-40B4-BE49-F238E27FC236}">
                <a16:creationId xmlns:a16="http://schemas.microsoft.com/office/drawing/2014/main" id="{8F944016-C406-4574-B9B8-F52606AE76A6}"/>
              </a:ext>
            </a:extLst>
          </p:cNvPr>
          <p:cNvPicPr>
            <a:picLocks noChangeAspect="1"/>
          </p:cNvPicPr>
          <p:nvPr/>
        </p:nvPicPr>
        <p:blipFill>
          <a:blip r:embed="rId4">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706027" y="1974935"/>
            <a:ext cx="337752" cy="360000"/>
          </a:xfrm>
          <a:prstGeom prst="rect">
            <a:avLst/>
          </a:prstGeom>
        </p:spPr>
      </p:pic>
      <p:sp>
        <p:nvSpPr>
          <p:cNvPr id="67" name="TextBox 66">
            <a:extLst>
              <a:ext uri="{FF2B5EF4-FFF2-40B4-BE49-F238E27FC236}">
                <a16:creationId xmlns:a16="http://schemas.microsoft.com/office/drawing/2014/main" id="{658994ED-F09E-41A3-B0F9-21489F97D1DC}"/>
              </a:ext>
            </a:extLst>
          </p:cNvPr>
          <p:cNvSpPr txBox="1"/>
          <p:nvPr/>
        </p:nvSpPr>
        <p:spPr>
          <a:xfrm>
            <a:off x="3281852" y="2256579"/>
            <a:ext cx="1474839" cy="646331"/>
          </a:xfrm>
          <a:prstGeom prst="rect">
            <a:avLst/>
          </a:prstGeom>
          <a:noFill/>
        </p:spPr>
        <p:txBody>
          <a:bodyPr wrap="square" rtlCol="0">
            <a:spAutoFit/>
          </a:bodyPr>
          <a:lstStyle/>
          <a:p>
            <a:r>
              <a:rPr lang="el-GR" dirty="0"/>
              <a:t>Συγκριτική ανάλυση</a:t>
            </a:r>
          </a:p>
        </p:txBody>
      </p:sp>
      <p:cxnSp>
        <p:nvCxnSpPr>
          <p:cNvPr id="62" name="Ευθεία γραμμή σύνδεσης 61">
            <a:extLst>
              <a:ext uri="{FF2B5EF4-FFF2-40B4-BE49-F238E27FC236}">
                <a16:creationId xmlns:a16="http://schemas.microsoft.com/office/drawing/2014/main" id="{291131DC-DB7A-4AA3-9214-E50FB939E096}"/>
              </a:ext>
            </a:extLst>
          </p:cNvPr>
          <p:cNvCxnSpPr>
            <a:cxnSpLocks/>
          </p:cNvCxnSpPr>
          <p:nvPr/>
        </p:nvCxnSpPr>
        <p:spPr>
          <a:xfrm flipH="1" flipV="1">
            <a:off x="1423362" y="2450156"/>
            <a:ext cx="3021741" cy="583952"/>
          </a:xfrm>
          <a:prstGeom prst="line">
            <a:avLst/>
          </a:prstGeom>
          <a:ln w="19050">
            <a:solidFill>
              <a:srgbClr val="BBD3C7"/>
            </a:solidFill>
          </a:ln>
        </p:spPr>
        <p:style>
          <a:lnRef idx="1">
            <a:schemeClr val="accent1"/>
          </a:lnRef>
          <a:fillRef idx="0">
            <a:schemeClr val="accent1"/>
          </a:fillRef>
          <a:effectRef idx="0">
            <a:schemeClr val="accent1"/>
          </a:effectRef>
          <a:fontRef idx="minor">
            <a:schemeClr val="tx1"/>
          </a:fontRef>
        </p:style>
      </p:cxnSp>
      <p:cxnSp>
        <p:nvCxnSpPr>
          <p:cNvPr id="76" name="Ευθεία γραμμή σύνδεσης 75">
            <a:extLst>
              <a:ext uri="{FF2B5EF4-FFF2-40B4-BE49-F238E27FC236}">
                <a16:creationId xmlns:a16="http://schemas.microsoft.com/office/drawing/2014/main" id="{2BB0F890-0EF3-4E9F-90E8-D11FF9CE033D}"/>
              </a:ext>
            </a:extLst>
          </p:cNvPr>
          <p:cNvCxnSpPr>
            <a:cxnSpLocks/>
          </p:cNvCxnSpPr>
          <p:nvPr/>
        </p:nvCxnSpPr>
        <p:spPr>
          <a:xfrm flipH="1" flipV="1">
            <a:off x="1544832" y="5641200"/>
            <a:ext cx="2778800" cy="432579"/>
          </a:xfrm>
          <a:prstGeom prst="line">
            <a:avLst/>
          </a:prstGeom>
          <a:ln w="19050">
            <a:solidFill>
              <a:srgbClr val="BBD3C7"/>
            </a:solidFill>
          </a:ln>
        </p:spPr>
        <p:style>
          <a:lnRef idx="1">
            <a:schemeClr val="accent1"/>
          </a:lnRef>
          <a:fillRef idx="0">
            <a:schemeClr val="accent1"/>
          </a:fillRef>
          <a:effectRef idx="0">
            <a:schemeClr val="accent1"/>
          </a:effectRef>
          <a:fontRef idx="minor">
            <a:schemeClr val="tx1"/>
          </a:fontRef>
        </p:style>
      </p:cxnSp>
      <p:pic>
        <p:nvPicPr>
          <p:cNvPr id="78" name="Εικόνα 77">
            <a:extLst>
              <a:ext uri="{FF2B5EF4-FFF2-40B4-BE49-F238E27FC236}">
                <a16:creationId xmlns:a16="http://schemas.microsoft.com/office/drawing/2014/main" id="{B69B203B-1E29-4841-B6C4-BFBB283F97F4}"/>
              </a:ext>
            </a:extLst>
          </p:cNvPr>
          <p:cNvPicPr>
            <a:picLocks noChangeAspect="1"/>
          </p:cNvPicPr>
          <p:nvPr/>
        </p:nvPicPr>
        <p:blipFill>
          <a:blip r:embed="rId4">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708000" y="4976794"/>
            <a:ext cx="337752" cy="360000"/>
          </a:xfrm>
          <a:prstGeom prst="rect">
            <a:avLst/>
          </a:prstGeom>
        </p:spPr>
      </p:pic>
      <p:sp>
        <p:nvSpPr>
          <p:cNvPr id="81" name="TextBox 80">
            <a:extLst>
              <a:ext uri="{FF2B5EF4-FFF2-40B4-BE49-F238E27FC236}">
                <a16:creationId xmlns:a16="http://schemas.microsoft.com/office/drawing/2014/main" id="{E04B4395-CC31-4487-A83D-D1D45276217A}"/>
              </a:ext>
            </a:extLst>
          </p:cNvPr>
          <p:cNvSpPr txBox="1"/>
          <p:nvPr/>
        </p:nvSpPr>
        <p:spPr>
          <a:xfrm>
            <a:off x="3446635" y="5361779"/>
            <a:ext cx="1474839" cy="646331"/>
          </a:xfrm>
          <a:prstGeom prst="rect">
            <a:avLst/>
          </a:prstGeom>
          <a:noFill/>
        </p:spPr>
        <p:txBody>
          <a:bodyPr wrap="square" rtlCol="0">
            <a:spAutoFit/>
          </a:bodyPr>
          <a:lstStyle/>
          <a:p>
            <a:r>
              <a:rPr lang="el-GR" dirty="0"/>
              <a:t>Πολλά στοιχεία</a:t>
            </a:r>
          </a:p>
        </p:txBody>
      </p:sp>
      <p:cxnSp>
        <p:nvCxnSpPr>
          <p:cNvPr id="105" name="Ευθεία γραμμή σύνδεσης 104">
            <a:extLst>
              <a:ext uri="{FF2B5EF4-FFF2-40B4-BE49-F238E27FC236}">
                <a16:creationId xmlns:a16="http://schemas.microsoft.com/office/drawing/2014/main" id="{5EA236D0-5E9E-4A51-945A-3C6012EEDF17}"/>
              </a:ext>
            </a:extLst>
          </p:cNvPr>
          <p:cNvCxnSpPr>
            <a:cxnSpLocks/>
          </p:cNvCxnSpPr>
          <p:nvPr/>
        </p:nvCxnSpPr>
        <p:spPr>
          <a:xfrm flipH="1" flipV="1">
            <a:off x="8236638" y="5639631"/>
            <a:ext cx="3003881" cy="453665"/>
          </a:xfrm>
          <a:prstGeom prst="line">
            <a:avLst/>
          </a:prstGeom>
          <a:ln w="19050">
            <a:solidFill>
              <a:srgbClr val="BBD3C7"/>
            </a:solidFill>
          </a:ln>
        </p:spPr>
        <p:style>
          <a:lnRef idx="1">
            <a:schemeClr val="accent1"/>
          </a:lnRef>
          <a:fillRef idx="0">
            <a:schemeClr val="accent1"/>
          </a:fillRef>
          <a:effectRef idx="0">
            <a:schemeClr val="accent1"/>
          </a:effectRef>
          <a:fontRef idx="minor">
            <a:schemeClr val="tx1"/>
          </a:fontRef>
        </p:style>
      </p:cxnSp>
      <p:pic>
        <p:nvPicPr>
          <p:cNvPr id="106" name="Εικόνα 105">
            <a:extLst>
              <a:ext uri="{FF2B5EF4-FFF2-40B4-BE49-F238E27FC236}">
                <a16:creationId xmlns:a16="http://schemas.microsoft.com/office/drawing/2014/main" id="{6DC3F9CD-0973-4225-8296-12E1FE7FD526}"/>
              </a:ext>
            </a:extLst>
          </p:cNvPr>
          <p:cNvPicPr>
            <a:picLocks noChangeAspect="1"/>
          </p:cNvPicPr>
          <p:nvPr/>
        </p:nvPicPr>
        <p:blipFill>
          <a:blip r:embed="rId4">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0555200" y="5053239"/>
            <a:ext cx="337752" cy="360000"/>
          </a:xfrm>
          <a:prstGeom prst="rect">
            <a:avLst/>
          </a:prstGeom>
        </p:spPr>
      </p:pic>
      <p:sp>
        <p:nvSpPr>
          <p:cNvPr id="107" name="TextBox 106">
            <a:extLst>
              <a:ext uri="{FF2B5EF4-FFF2-40B4-BE49-F238E27FC236}">
                <a16:creationId xmlns:a16="http://schemas.microsoft.com/office/drawing/2014/main" id="{8AA0CE41-5E0A-4DC7-B0D6-9AD907DA8E5E}"/>
              </a:ext>
            </a:extLst>
          </p:cNvPr>
          <p:cNvSpPr txBox="1"/>
          <p:nvPr/>
        </p:nvSpPr>
        <p:spPr>
          <a:xfrm>
            <a:off x="10274124" y="5336794"/>
            <a:ext cx="1474839" cy="646331"/>
          </a:xfrm>
          <a:prstGeom prst="rect">
            <a:avLst/>
          </a:prstGeom>
          <a:noFill/>
        </p:spPr>
        <p:txBody>
          <a:bodyPr wrap="square" rtlCol="0">
            <a:spAutoFit/>
          </a:bodyPr>
          <a:lstStyle/>
          <a:p>
            <a:r>
              <a:rPr lang="el-GR" dirty="0"/>
              <a:t>Οδηγός μελέτης</a:t>
            </a:r>
          </a:p>
        </p:txBody>
      </p:sp>
      <p:cxnSp>
        <p:nvCxnSpPr>
          <p:cNvPr id="108" name="Ευθεία γραμμή σύνδεσης 107">
            <a:extLst>
              <a:ext uri="{FF2B5EF4-FFF2-40B4-BE49-F238E27FC236}">
                <a16:creationId xmlns:a16="http://schemas.microsoft.com/office/drawing/2014/main" id="{610928C3-ECBF-47E7-9B61-4D96A2A5BB12}"/>
              </a:ext>
            </a:extLst>
          </p:cNvPr>
          <p:cNvCxnSpPr>
            <a:cxnSpLocks/>
          </p:cNvCxnSpPr>
          <p:nvPr/>
        </p:nvCxnSpPr>
        <p:spPr>
          <a:xfrm flipH="1" flipV="1">
            <a:off x="8058921" y="2496117"/>
            <a:ext cx="3021741" cy="583952"/>
          </a:xfrm>
          <a:prstGeom prst="line">
            <a:avLst/>
          </a:prstGeom>
          <a:ln w="19050">
            <a:solidFill>
              <a:srgbClr val="BBD3C7"/>
            </a:solidFill>
          </a:ln>
        </p:spPr>
        <p:style>
          <a:lnRef idx="1">
            <a:schemeClr val="accent1"/>
          </a:lnRef>
          <a:fillRef idx="0">
            <a:schemeClr val="accent1"/>
          </a:fillRef>
          <a:effectRef idx="0">
            <a:schemeClr val="accent1"/>
          </a:effectRef>
          <a:fontRef idx="minor">
            <a:schemeClr val="tx1"/>
          </a:fontRef>
        </p:style>
      </p:cxnSp>
      <p:pic>
        <p:nvPicPr>
          <p:cNvPr id="109" name="Εικόνα 108">
            <a:extLst>
              <a:ext uri="{FF2B5EF4-FFF2-40B4-BE49-F238E27FC236}">
                <a16:creationId xmlns:a16="http://schemas.microsoft.com/office/drawing/2014/main" id="{87DFE14B-E145-4783-A620-52E7B222017A}"/>
              </a:ext>
            </a:extLst>
          </p:cNvPr>
          <p:cNvPicPr>
            <a:picLocks noChangeAspect="1"/>
          </p:cNvPicPr>
          <p:nvPr/>
        </p:nvPicPr>
        <p:blipFill>
          <a:blip r:embed="rId4">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0556681" y="2079654"/>
            <a:ext cx="337752" cy="360000"/>
          </a:xfrm>
          <a:prstGeom prst="rect">
            <a:avLst/>
          </a:prstGeom>
        </p:spPr>
      </p:pic>
      <p:sp>
        <p:nvSpPr>
          <p:cNvPr id="110" name="TextBox 109">
            <a:extLst>
              <a:ext uri="{FF2B5EF4-FFF2-40B4-BE49-F238E27FC236}">
                <a16:creationId xmlns:a16="http://schemas.microsoft.com/office/drawing/2014/main" id="{A4E95356-069B-450B-8D4B-0DF6EFFEEFA6}"/>
              </a:ext>
            </a:extLst>
          </p:cNvPr>
          <p:cNvSpPr txBox="1"/>
          <p:nvPr/>
        </p:nvSpPr>
        <p:spPr>
          <a:xfrm>
            <a:off x="10222949" y="2311890"/>
            <a:ext cx="1474839" cy="646331"/>
          </a:xfrm>
          <a:prstGeom prst="rect">
            <a:avLst/>
          </a:prstGeom>
          <a:noFill/>
        </p:spPr>
        <p:txBody>
          <a:bodyPr wrap="square" rtlCol="0">
            <a:spAutoFit/>
          </a:bodyPr>
          <a:lstStyle/>
          <a:p>
            <a:r>
              <a:rPr lang="el-GR" dirty="0"/>
              <a:t>Ερωτήσεις-σχέσεις</a:t>
            </a:r>
          </a:p>
        </p:txBody>
      </p:sp>
    </p:spTree>
    <p:extLst>
      <p:ext uri="{BB962C8B-B14F-4D97-AF65-F5344CB8AC3E}">
        <p14:creationId xmlns:p14="http://schemas.microsoft.com/office/powerpoint/2010/main" val="548223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4924" y="2721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5204"/>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9</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897293" y="696443"/>
            <a:ext cx="3901285"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Αποτελέσματα</a:t>
            </a:r>
            <a:r>
              <a:rPr lang="en-US" sz="3600" b="1" dirty="0">
                <a:solidFill>
                  <a:srgbClr val="545457"/>
                </a:solidFill>
              </a:rPr>
              <a:t> (</a:t>
            </a:r>
            <a:r>
              <a:rPr lang="el-GR" sz="3600" b="1" dirty="0">
                <a:solidFill>
                  <a:srgbClr val="545457"/>
                </a:solidFill>
              </a:rPr>
              <a:t>2</a:t>
            </a:r>
            <a:r>
              <a:rPr lang="en-US" sz="3600" b="1" dirty="0">
                <a:solidFill>
                  <a:srgbClr val="545457"/>
                </a:solidFill>
              </a:rPr>
              <a:t>)</a:t>
            </a:r>
            <a:r>
              <a:rPr lang="el-GR" sz="3600" b="1" dirty="0">
                <a:solidFill>
                  <a:srgbClr val="545457"/>
                </a:solidFill>
              </a:rPr>
              <a:t>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20000" y="1173055"/>
            <a:ext cx="7822800"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a16="http://schemas.microsoft.com/office/drawing/2014/main" id="{FA13E70A-39D4-452F-A999-F73AFDCE3A63}"/>
              </a:ext>
            </a:extLst>
          </p:cNvPr>
          <p:cNvSpPr/>
          <p:nvPr/>
        </p:nvSpPr>
        <p:spPr>
          <a:xfrm>
            <a:off x="4958342" y="2879025"/>
            <a:ext cx="2640400" cy="1647982"/>
          </a:xfrm>
          <a:prstGeom prst="rect">
            <a:avLst/>
          </a:prstGeom>
          <a:noFill/>
          <a:ln w="57150">
            <a:solidFill>
              <a:srgbClr val="BBD3C7"/>
            </a:solid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715963" algn="l"/>
              </a:tabLst>
            </a:pPr>
            <a:r>
              <a:rPr lang="el-GR" b="1" dirty="0">
                <a:solidFill>
                  <a:srgbClr val="545457"/>
                </a:solidFill>
              </a:rPr>
              <a:t>2</a:t>
            </a:r>
            <a:r>
              <a:rPr lang="el-GR" b="1" baseline="30000" dirty="0">
                <a:solidFill>
                  <a:srgbClr val="545457"/>
                </a:solidFill>
              </a:rPr>
              <a:t>ο</a:t>
            </a:r>
            <a:r>
              <a:rPr lang="el-GR" b="1" dirty="0">
                <a:solidFill>
                  <a:srgbClr val="545457"/>
                </a:solidFill>
              </a:rPr>
              <a:t> Ερευνητικό Ερώτημα: </a:t>
            </a:r>
            <a:r>
              <a:rPr lang="el-GR" dirty="0">
                <a:solidFill>
                  <a:srgbClr val="545457"/>
                </a:solidFill>
              </a:rPr>
              <a:t>Το εκπαιδευτικό υλικό έχει δημιουργηθεί σύμφωνα με τις αρχές της Πολυμεσικής Μάθησης </a:t>
            </a:r>
            <a:endParaRPr lang="el-GR" b="1" dirty="0">
              <a:solidFill>
                <a:srgbClr val="545457"/>
              </a:solidFill>
            </a:endParaRPr>
          </a:p>
        </p:txBody>
      </p:sp>
      <p:sp>
        <p:nvSpPr>
          <p:cNvPr id="7" name="TextBox 6">
            <a:extLst>
              <a:ext uri="{FF2B5EF4-FFF2-40B4-BE49-F238E27FC236}">
                <a16:creationId xmlns:a16="http://schemas.microsoft.com/office/drawing/2014/main" id="{E625C53E-8F1E-4142-8EED-8B98AE6444A5}"/>
              </a:ext>
            </a:extLst>
          </p:cNvPr>
          <p:cNvSpPr txBox="1"/>
          <p:nvPr/>
        </p:nvSpPr>
        <p:spPr>
          <a:xfrm>
            <a:off x="1939594" y="1819716"/>
            <a:ext cx="1915398" cy="369332"/>
          </a:xfrm>
          <a:prstGeom prst="rect">
            <a:avLst/>
          </a:prstGeom>
          <a:noFill/>
        </p:spPr>
        <p:txBody>
          <a:bodyPr wrap="square" rtlCol="0">
            <a:spAutoFit/>
          </a:bodyPr>
          <a:lstStyle/>
          <a:p>
            <a:r>
              <a:rPr lang="el-GR" dirty="0"/>
              <a:t>Πολυμεσική Αρχή</a:t>
            </a:r>
          </a:p>
        </p:txBody>
      </p:sp>
      <p:pic>
        <p:nvPicPr>
          <p:cNvPr id="9" name="Εικόνα 8">
            <a:extLst>
              <a:ext uri="{FF2B5EF4-FFF2-40B4-BE49-F238E27FC236}">
                <a16:creationId xmlns:a16="http://schemas.microsoft.com/office/drawing/2014/main" id="{084193CD-F608-4472-9EDE-3B97A9B9EE95}"/>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469849" y="1478075"/>
            <a:ext cx="357931" cy="360000"/>
          </a:xfrm>
          <a:prstGeom prst="rect">
            <a:avLst/>
          </a:prstGeom>
        </p:spPr>
      </p:pic>
      <p:pic>
        <p:nvPicPr>
          <p:cNvPr id="35" name="Εικόνα 34">
            <a:extLst>
              <a:ext uri="{FF2B5EF4-FFF2-40B4-BE49-F238E27FC236}">
                <a16:creationId xmlns:a16="http://schemas.microsoft.com/office/drawing/2014/main" id="{3139F234-B3D9-40A3-992D-59F5A5A63E56}"/>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474501" y="2582301"/>
            <a:ext cx="357931" cy="360000"/>
          </a:xfrm>
          <a:prstGeom prst="rect">
            <a:avLst/>
          </a:prstGeom>
        </p:spPr>
      </p:pic>
      <p:pic>
        <p:nvPicPr>
          <p:cNvPr id="40" name="Εικόνα 39">
            <a:extLst>
              <a:ext uri="{FF2B5EF4-FFF2-40B4-BE49-F238E27FC236}">
                <a16:creationId xmlns:a16="http://schemas.microsoft.com/office/drawing/2014/main" id="{1EA86D8F-F432-475D-BDBA-41DCBF368D30}"/>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480312" y="3839984"/>
            <a:ext cx="357931" cy="360000"/>
          </a:xfrm>
          <a:prstGeom prst="rect">
            <a:avLst/>
          </a:prstGeom>
        </p:spPr>
      </p:pic>
      <p:pic>
        <p:nvPicPr>
          <p:cNvPr id="44" name="Εικόνα 43">
            <a:extLst>
              <a:ext uri="{FF2B5EF4-FFF2-40B4-BE49-F238E27FC236}">
                <a16:creationId xmlns:a16="http://schemas.microsoft.com/office/drawing/2014/main" id="{4B5FD2E4-8FBE-4FEA-BAFD-239B433CA7CD}"/>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500335" y="5000141"/>
            <a:ext cx="357931" cy="360000"/>
          </a:xfrm>
          <a:prstGeom prst="rect">
            <a:avLst/>
          </a:prstGeom>
        </p:spPr>
      </p:pic>
      <p:pic>
        <p:nvPicPr>
          <p:cNvPr id="49" name="Εικόνα 48">
            <a:extLst>
              <a:ext uri="{FF2B5EF4-FFF2-40B4-BE49-F238E27FC236}">
                <a16:creationId xmlns:a16="http://schemas.microsoft.com/office/drawing/2014/main" id="{B8F34F7D-8D1A-4986-99E8-0A98D1794FC0}"/>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9069839" y="1476449"/>
            <a:ext cx="357931" cy="360000"/>
          </a:xfrm>
          <a:prstGeom prst="rect">
            <a:avLst/>
          </a:prstGeom>
        </p:spPr>
      </p:pic>
      <p:pic>
        <p:nvPicPr>
          <p:cNvPr id="54" name="Εικόνα 53">
            <a:extLst>
              <a:ext uri="{FF2B5EF4-FFF2-40B4-BE49-F238E27FC236}">
                <a16:creationId xmlns:a16="http://schemas.microsoft.com/office/drawing/2014/main" id="{587CE6FC-5768-45E4-B5DB-C3B65E7FDCE3}"/>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9054714" y="3843444"/>
            <a:ext cx="357931" cy="360000"/>
          </a:xfrm>
          <a:prstGeom prst="rect">
            <a:avLst/>
          </a:prstGeom>
        </p:spPr>
      </p:pic>
      <p:pic>
        <p:nvPicPr>
          <p:cNvPr id="60" name="Εικόνα 59">
            <a:extLst>
              <a:ext uri="{FF2B5EF4-FFF2-40B4-BE49-F238E27FC236}">
                <a16:creationId xmlns:a16="http://schemas.microsoft.com/office/drawing/2014/main" id="{1437CADC-CC0D-4D3D-9136-9029A1492F5E}"/>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9054713" y="5045309"/>
            <a:ext cx="357931" cy="360000"/>
          </a:xfrm>
          <a:prstGeom prst="rect">
            <a:avLst/>
          </a:prstGeom>
        </p:spPr>
      </p:pic>
      <p:sp>
        <p:nvSpPr>
          <p:cNvPr id="42" name="TextBox 41">
            <a:extLst>
              <a:ext uri="{FF2B5EF4-FFF2-40B4-BE49-F238E27FC236}">
                <a16:creationId xmlns:a16="http://schemas.microsoft.com/office/drawing/2014/main" id="{B080F8E9-8F50-4D6F-814D-A66DC64847B0}"/>
              </a:ext>
            </a:extLst>
          </p:cNvPr>
          <p:cNvSpPr txBox="1"/>
          <p:nvPr/>
        </p:nvSpPr>
        <p:spPr>
          <a:xfrm>
            <a:off x="1690040" y="2919850"/>
            <a:ext cx="2336451" cy="369332"/>
          </a:xfrm>
          <a:prstGeom prst="rect">
            <a:avLst/>
          </a:prstGeom>
          <a:noFill/>
        </p:spPr>
        <p:txBody>
          <a:bodyPr wrap="square" rtlCol="0">
            <a:spAutoFit/>
          </a:bodyPr>
          <a:lstStyle/>
          <a:p>
            <a:r>
              <a:rPr lang="el-GR" dirty="0"/>
              <a:t>Αρχή της Τροπικότητας</a:t>
            </a:r>
          </a:p>
        </p:txBody>
      </p:sp>
      <p:sp>
        <p:nvSpPr>
          <p:cNvPr id="46" name="TextBox 45">
            <a:extLst>
              <a:ext uri="{FF2B5EF4-FFF2-40B4-BE49-F238E27FC236}">
                <a16:creationId xmlns:a16="http://schemas.microsoft.com/office/drawing/2014/main" id="{B9C777FD-9A10-44D2-958C-E49179D6C11C}"/>
              </a:ext>
            </a:extLst>
          </p:cNvPr>
          <p:cNvSpPr txBox="1"/>
          <p:nvPr/>
        </p:nvSpPr>
        <p:spPr>
          <a:xfrm>
            <a:off x="8270667" y="4157675"/>
            <a:ext cx="2573223" cy="369332"/>
          </a:xfrm>
          <a:prstGeom prst="rect">
            <a:avLst/>
          </a:prstGeom>
          <a:noFill/>
        </p:spPr>
        <p:txBody>
          <a:bodyPr wrap="square" rtlCol="0">
            <a:spAutoFit/>
          </a:bodyPr>
          <a:lstStyle/>
          <a:p>
            <a:r>
              <a:rPr lang="el-GR" dirty="0"/>
              <a:t>Αρχή της Σηματοδότησης</a:t>
            </a:r>
          </a:p>
        </p:txBody>
      </p:sp>
      <p:sp>
        <p:nvSpPr>
          <p:cNvPr id="50" name="TextBox 49">
            <a:extLst>
              <a:ext uri="{FF2B5EF4-FFF2-40B4-BE49-F238E27FC236}">
                <a16:creationId xmlns:a16="http://schemas.microsoft.com/office/drawing/2014/main" id="{47335B92-D976-43D7-BC1B-6CEAA9AEEA98}"/>
              </a:ext>
            </a:extLst>
          </p:cNvPr>
          <p:cNvSpPr txBox="1"/>
          <p:nvPr/>
        </p:nvSpPr>
        <p:spPr>
          <a:xfrm>
            <a:off x="8275959" y="2876405"/>
            <a:ext cx="2336451" cy="369332"/>
          </a:xfrm>
          <a:prstGeom prst="rect">
            <a:avLst/>
          </a:prstGeom>
          <a:noFill/>
        </p:spPr>
        <p:txBody>
          <a:bodyPr wrap="square" rtlCol="0">
            <a:spAutoFit/>
          </a:bodyPr>
          <a:lstStyle/>
          <a:p>
            <a:r>
              <a:rPr lang="el-GR" dirty="0"/>
              <a:t>Αρχή της Κατάτμησης</a:t>
            </a:r>
          </a:p>
        </p:txBody>
      </p:sp>
      <p:sp>
        <p:nvSpPr>
          <p:cNvPr id="51" name="TextBox 50">
            <a:extLst>
              <a:ext uri="{FF2B5EF4-FFF2-40B4-BE49-F238E27FC236}">
                <a16:creationId xmlns:a16="http://schemas.microsoft.com/office/drawing/2014/main" id="{C574A344-53CF-4F6A-9EB5-F8D744B18DDF}"/>
              </a:ext>
            </a:extLst>
          </p:cNvPr>
          <p:cNvSpPr txBox="1"/>
          <p:nvPr/>
        </p:nvSpPr>
        <p:spPr>
          <a:xfrm>
            <a:off x="1939594" y="5406450"/>
            <a:ext cx="2336451" cy="369332"/>
          </a:xfrm>
          <a:prstGeom prst="rect">
            <a:avLst/>
          </a:prstGeom>
          <a:noFill/>
        </p:spPr>
        <p:txBody>
          <a:bodyPr wrap="square" rtlCol="0">
            <a:spAutoFit/>
          </a:bodyPr>
          <a:lstStyle/>
          <a:p>
            <a:r>
              <a:rPr lang="el-GR" dirty="0"/>
              <a:t>Αρχή της Φωνής</a:t>
            </a:r>
          </a:p>
        </p:txBody>
      </p:sp>
      <p:sp>
        <p:nvSpPr>
          <p:cNvPr id="52" name="TextBox 51">
            <a:extLst>
              <a:ext uri="{FF2B5EF4-FFF2-40B4-BE49-F238E27FC236}">
                <a16:creationId xmlns:a16="http://schemas.microsoft.com/office/drawing/2014/main" id="{7E2D1B07-C00A-4A08-A653-ACA2D032828D}"/>
              </a:ext>
            </a:extLst>
          </p:cNvPr>
          <p:cNvSpPr txBox="1"/>
          <p:nvPr/>
        </p:nvSpPr>
        <p:spPr>
          <a:xfrm>
            <a:off x="1482334" y="4148767"/>
            <a:ext cx="2829917" cy="369332"/>
          </a:xfrm>
          <a:prstGeom prst="rect">
            <a:avLst/>
          </a:prstGeom>
          <a:noFill/>
        </p:spPr>
        <p:txBody>
          <a:bodyPr wrap="square" rtlCol="0">
            <a:spAutoFit/>
          </a:bodyPr>
          <a:lstStyle/>
          <a:p>
            <a:r>
              <a:rPr lang="el-GR" dirty="0"/>
              <a:t>Αρχή της Προσωποποίησης</a:t>
            </a:r>
          </a:p>
        </p:txBody>
      </p:sp>
      <p:sp>
        <p:nvSpPr>
          <p:cNvPr id="55" name="TextBox 54">
            <a:extLst>
              <a:ext uri="{FF2B5EF4-FFF2-40B4-BE49-F238E27FC236}">
                <a16:creationId xmlns:a16="http://schemas.microsoft.com/office/drawing/2014/main" id="{B032B652-2957-45D5-BCCC-E4D13DE4A57F}"/>
              </a:ext>
            </a:extLst>
          </p:cNvPr>
          <p:cNvSpPr txBox="1"/>
          <p:nvPr/>
        </p:nvSpPr>
        <p:spPr>
          <a:xfrm>
            <a:off x="8355709" y="1819716"/>
            <a:ext cx="1801973" cy="369332"/>
          </a:xfrm>
          <a:prstGeom prst="rect">
            <a:avLst/>
          </a:prstGeom>
          <a:noFill/>
        </p:spPr>
        <p:txBody>
          <a:bodyPr wrap="square" rtlCol="0">
            <a:spAutoFit/>
          </a:bodyPr>
          <a:lstStyle/>
          <a:p>
            <a:r>
              <a:rPr lang="el-GR" dirty="0"/>
              <a:t>Αρχή της Εικόνας</a:t>
            </a:r>
          </a:p>
        </p:txBody>
      </p:sp>
      <p:sp>
        <p:nvSpPr>
          <p:cNvPr id="56" name="TextBox 55">
            <a:extLst>
              <a:ext uri="{FF2B5EF4-FFF2-40B4-BE49-F238E27FC236}">
                <a16:creationId xmlns:a16="http://schemas.microsoft.com/office/drawing/2014/main" id="{1A92FCE5-6CE7-4F04-87B3-7EFF1E54784C}"/>
              </a:ext>
            </a:extLst>
          </p:cNvPr>
          <p:cNvSpPr txBox="1"/>
          <p:nvPr/>
        </p:nvSpPr>
        <p:spPr>
          <a:xfrm>
            <a:off x="8221905" y="5405309"/>
            <a:ext cx="2528182" cy="369332"/>
          </a:xfrm>
          <a:prstGeom prst="rect">
            <a:avLst/>
          </a:prstGeom>
          <a:noFill/>
        </p:spPr>
        <p:txBody>
          <a:bodyPr wrap="square" rtlCol="0">
            <a:spAutoFit/>
          </a:bodyPr>
          <a:lstStyle/>
          <a:p>
            <a:r>
              <a:rPr lang="el-GR" dirty="0"/>
              <a:t>Αρχή της Προπαίδευσης</a:t>
            </a:r>
          </a:p>
        </p:txBody>
      </p:sp>
      <p:pic>
        <p:nvPicPr>
          <p:cNvPr id="57" name="Εικόνα 56">
            <a:extLst>
              <a:ext uri="{FF2B5EF4-FFF2-40B4-BE49-F238E27FC236}">
                <a16:creationId xmlns:a16="http://schemas.microsoft.com/office/drawing/2014/main" id="{AFAC8D91-D16D-4CF3-A290-DE836BD4888A}"/>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9054714" y="2578556"/>
            <a:ext cx="357931" cy="360000"/>
          </a:xfrm>
          <a:prstGeom prst="rect">
            <a:avLst/>
          </a:prstGeom>
        </p:spPr>
      </p:pic>
    </p:spTree>
    <p:extLst>
      <p:ext uri="{BB962C8B-B14F-4D97-AF65-F5344CB8AC3E}">
        <p14:creationId xmlns:p14="http://schemas.microsoft.com/office/powerpoint/2010/main" val="1615665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4924" y="2829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5204"/>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9</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897293" y="696443"/>
            <a:ext cx="3901285"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Αποτελέσματα</a:t>
            </a:r>
            <a:r>
              <a:rPr lang="en-US" sz="3600" b="1" dirty="0">
                <a:solidFill>
                  <a:srgbClr val="545457"/>
                </a:solidFill>
              </a:rPr>
              <a:t> (</a:t>
            </a:r>
            <a:r>
              <a:rPr lang="el-GR" sz="3600" b="1" dirty="0">
                <a:solidFill>
                  <a:srgbClr val="545457"/>
                </a:solidFill>
              </a:rPr>
              <a:t>3</a:t>
            </a:r>
            <a:r>
              <a:rPr lang="en-US" sz="3600" b="1" dirty="0">
                <a:solidFill>
                  <a:srgbClr val="545457"/>
                </a:solidFill>
              </a:rPr>
              <a:t>)</a:t>
            </a:r>
            <a:r>
              <a:rPr lang="el-GR" sz="3600" b="1" dirty="0">
                <a:solidFill>
                  <a:srgbClr val="545457"/>
                </a:solidFill>
              </a:rPr>
              <a:t>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20000" y="1173055"/>
            <a:ext cx="7822800"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a16="http://schemas.microsoft.com/office/drawing/2014/main" id="{FA13E70A-39D4-452F-A999-F73AFDCE3A63}"/>
              </a:ext>
            </a:extLst>
          </p:cNvPr>
          <p:cNvSpPr/>
          <p:nvPr/>
        </p:nvSpPr>
        <p:spPr>
          <a:xfrm>
            <a:off x="2544288" y="1349171"/>
            <a:ext cx="6201213" cy="1057849"/>
          </a:xfrm>
          <a:prstGeom prst="rect">
            <a:avLst/>
          </a:prstGeom>
          <a:noFill/>
          <a:ln w="57150">
            <a:solidFill>
              <a:srgbClr val="BBD3C7"/>
            </a:solid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715963" algn="l"/>
              </a:tabLst>
            </a:pPr>
            <a:r>
              <a:rPr lang="el-GR" b="1" dirty="0">
                <a:solidFill>
                  <a:srgbClr val="545457"/>
                </a:solidFill>
              </a:rPr>
              <a:t>3</a:t>
            </a:r>
            <a:r>
              <a:rPr lang="el-GR" b="1" baseline="30000" dirty="0">
                <a:solidFill>
                  <a:srgbClr val="545457"/>
                </a:solidFill>
              </a:rPr>
              <a:t>ο</a:t>
            </a:r>
            <a:r>
              <a:rPr lang="el-GR" b="1" dirty="0">
                <a:solidFill>
                  <a:srgbClr val="545457"/>
                </a:solidFill>
              </a:rPr>
              <a:t> Ερευνητικό Ερώτημα: </a:t>
            </a:r>
            <a:r>
              <a:rPr lang="el-GR" sz="1800" kern="1200" dirty="0">
                <a:solidFill>
                  <a:prstClr val="black"/>
                </a:solidFill>
                <a:latin typeface="Calibri" panose="020F0502020204030204"/>
                <a:ea typeface="+mn-ea"/>
                <a:cs typeface="+mn-cs"/>
              </a:rPr>
              <a:t>Πώς επηρεάζει η εφαρμογή του εκπαιδευτικού υλικού με την τεχνική της Ανεστραμμένης τάξης την  κατανόηση των μαθηματικών εννοιών από τους μαθητές;</a:t>
            </a:r>
            <a:endParaRPr lang="el-GR" b="1" dirty="0">
              <a:solidFill>
                <a:srgbClr val="545457"/>
              </a:solidFill>
            </a:endParaRPr>
          </a:p>
        </p:txBody>
      </p:sp>
      <p:sp>
        <p:nvSpPr>
          <p:cNvPr id="7" name="TextBox 6">
            <a:extLst>
              <a:ext uri="{FF2B5EF4-FFF2-40B4-BE49-F238E27FC236}">
                <a16:creationId xmlns:a16="http://schemas.microsoft.com/office/drawing/2014/main" id="{E625C53E-8F1E-4142-8EED-8B98AE6444A5}"/>
              </a:ext>
            </a:extLst>
          </p:cNvPr>
          <p:cNvSpPr txBox="1"/>
          <p:nvPr/>
        </p:nvSpPr>
        <p:spPr>
          <a:xfrm>
            <a:off x="2127802" y="2511673"/>
            <a:ext cx="8562366" cy="646331"/>
          </a:xfrm>
          <a:prstGeom prst="rect">
            <a:avLst/>
          </a:prstGeom>
          <a:noFill/>
        </p:spPr>
        <p:txBody>
          <a:bodyPr wrap="square" rtlCol="0">
            <a:spAutoFit/>
          </a:bodyPr>
          <a:lstStyle/>
          <a:p>
            <a:r>
              <a:rPr lang="el-GR" sz="1800" dirty="0">
                <a:effectLst/>
                <a:latin typeface="Times New Roman" panose="02020603050405020304" pitchFamily="18" charset="0"/>
                <a:ea typeface="Calibri" panose="020F0502020204030204" pitchFamily="34" charset="0"/>
              </a:rPr>
              <a:t>δεν θα υπάρχουν σημαντικές διαφορές στην κατανόηση των δεκαδικών αριθμών μεταξύ των μαθητών της ομάδας ελέγχου και της πειραματικής ομάδας πριν από τη διδασκαλία</a:t>
            </a:r>
            <a:endParaRPr lang="el-GR" dirty="0"/>
          </a:p>
        </p:txBody>
      </p:sp>
      <p:pic>
        <p:nvPicPr>
          <p:cNvPr id="49" name="Εικόνα 48">
            <a:extLst>
              <a:ext uri="{FF2B5EF4-FFF2-40B4-BE49-F238E27FC236}">
                <a16:creationId xmlns:a16="http://schemas.microsoft.com/office/drawing/2014/main" id="{B8F34F7D-8D1A-4986-99E8-0A98D1794FC0}"/>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769871" y="2696400"/>
            <a:ext cx="357931" cy="360000"/>
          </a:xfrm>
          <a:prstGeom prst="rect">
            <a:avLst/>
          </a:prstGeom>
        </p:spPr>
      </p:pic>
      <p:pic>
        <p:nvPicPr>
          <p:cNvPr id="60" name="Εικόνα 59">
            <a:extLst>
              <a:ext uri="{FF2B5EF4-FFF2-40B4-BE49-F238E27FC236}">
                <a16:creationId xmlns:a16="http://schemas.microsoft.com/office/drawing/2014/main" id="{1437CADC-CC0D-4D3D-9136-9029A1492F5E}"/>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776996" y="4439147"/>
            <a:ext cx="357931" cy="360000"/>
          </a:xfrm>
          <a:prstGeom prst="rect">
            <a:avLst/>
          </a:prstGeom>
        </p:spPr>
      </p:pic>
      <p:sp>
        <p:nvSpPr>
          <p:cNvPr id="42" name="TextBox 41">
            <a:extLst>
              <a:ext uri="{FF2B5EF4-FFF2-40B4-BE49-F238E27FC236}">
                <a16:creationId xmlns:a16="http://schemas.microsoft.com/office/drawing/2014/main" id="{B080F8E9-8F50-4D6F-814D-A66DC64847B0}"/>
              </a:ext>
            </a:extLst>
          </p:cNvPr>
          <p:cNvSpPr txBox="1"/>
          <p:nvPr/>
        </p:nvSpPr>
        <p:spPr>
          <a:xfrm>
            <a:off x="2127802" y="3396311"/>
            <a:ext cx="8317276" cy="646331"/>
          </a:xfrm>
          <a:prstGeom prst="rect">
            <a:avLst/>
          </a:prstGeom>
          <a:noFill/>
        </p:spPr>
        <p:txBody>
          <a:bodyPr wrap="square" rtlCol="0">
            <a:spAutoFit/>
          </a:bodyPr>
          <a:lstStyle/>
          <a:p>
            <a:r>
              <a:rPr lang="el-GR" sz="1800" dirty="0">
                <a:effectLst/>
                <a:latin typeface="Times New Roman" panose="02020603050405020304" pitchFamily="18" charset="0"/>
                <a:ea typeface="Calibri" panose="020F0502020204030204" pitchFamily="34" charset="0"/>
              </a:rPr>
              <a:t>θα υπάρχει σημαντική βελτίωση στην κατανόηση των δεκαδικών αριθμών από την διδασκαλία τους με τον παραδοσιακό τρόπο</a:t>
            </a:r>
            <a:endParaRPr lang="el-GR" dirty="0"/>
          </a:p>
        </p:txBody>
      </p:sp>
      <p:sp>
        <p:nvSpPr>
          <p:cNvPr id="51" name="TextBox 50">
            <a:extLst>
              <a:ext uri="{FF2B5EF4-FFF2-40B4-BE49-F238E27FC236}">
                <a16:creationId xmlns:a16="http://schemas.microsoft.com/office/drawing/2014/main" id="{C574A344-53CF-4F6A-9EB5-F8D744B18DDF}"/>
              </a:ext>
            </a:extLst>
          </p:cNvPr>
          <p:cNvSpPr txBox="1"/>
          <p:nvPr/>
        </p:nvSpPr>
        <p:spPr>
          <a:xfrm>
            <a:off x="2119421" y="5306773"/>
            <a:ext cx="8325657" cy="646331"/>
          </a:xfrm>
          <a:prstGeom prst="rect">
            <a:avLst/>
          </a:prstGeom>
          <a:noFill/>
        </p:spPr>
        <p:txBody>
          <a:bodyPr wrap="square" rtlCol="0">
            <a:spAutoFit/>
          </a:bodyPr>
          <a:lstStyle/>
          <a:p>
            <a:r>
              <a:rPr lang="el-GR" sz="1800" dirty="0">
                <a:effectLst/>
                <a:latin typeface="Times New Roman" panose="02020603050405020304" pitchFamily="18" charset="0"/>
                <a:ea typeface="Calibri" panose="020F0502020204030204" pitchFamily="34" charset="0"/>
              </a:rPr>
              <a:t>θα υπάρχουν σημαντικές διαφορές στην κατανόηση των δεκαδικών αριθμών μεταξύ των μαθητών της ομάδας ελέγχου και της πειραματικής ομάδας μετά τη διδασκαλία</a:t>
            </a:r>
            <a:endParaRPr lang="el-GR" dirty="0"/>
          </a:p>
        </p:txBody>
      </p:sp>
      <p:sp>
        <p:nvSpPr>
          <p:cNvPr id="52" name="TextBox 51">
            <a:extLst>
              <a:ext uri="{FF2B5EF4-FFF2-40B4-BE49-F238E27FC236}">
                <a16:creationId xmlns:a16="http://schemas.microsoft.com/office/drawing/2014/main" id="{7E2D1B07-C00A-4A08-A653-ACA2D032828D}"/>
              </a:ext>
            </a:extLst>
          </p:cNvPr>
          <p:cNvSpPr txBox="1"/>
          <p:nvPr/>
        </p:nvSpPr>
        <p:spPr>
          <a:xfrm>
            <a:off x="2119421" y="4270256"/>
            <a:ext cx="8317276" cy="646331"/>
          </a:xfrm>
          <a:prstGeom prst="rect">
            <a:avLst/>
          </a:prstGeom>
          <a:noFill/>
        </p:spPr>
        <p:txBody>
          <a:bodyPr wrap="square" rtlCol="0">
            <a:spAutoFit/>
          </a:bodyPr>
          <a:lstStyle/>
          <a:p>
            <a:r>
              <a:rPr lang="el-GR" sz="1800" dirty="0">
                <a:effectLst/>
                <a:latin typeface="Times New Roman" panose="02020603050405020304" pitchFamily="18" charset="0"/>
                <a:ea typeface="Calibri" panose="020F0502020204030204" pitchFamily="34" charset="0"/>
              </a:rPr>
              <a:t>θα υπάρχει σημαντικό στατιστικό αποτέλεσμα στην κατανόηση των δεκαδικών αριθμών από την εφαρμογή της ανεστραμμένης τάξης με τη χρήση του εκπαιδευτικού υλικού</a:t>
            </a:r>
            <a:endParaRPr lang="el-GR" dirty="0"/>
          </a:p>
        </p:txBody>
      </p:sp>
      <p:pic>
        <p:nvPicPr>
          <p:cNvPr id="31" name="Εικόνα 30">
            <a:extLst>
              <a:ext uri="{FF2B5EF4-FFF2-40B4-BE49-F238E27FC236}">
                <a16:creationId xmlns:a16="http://schemas.microsoft.com/office/drawing/2014/main" id="{C5F7B0B2-7840-4DA6-8D7D-ED9A62B89D94}"/>
              </a:ext>
            </a:extLst>
          </p:cNvPr>
          <p:cNvPicPr>
            <a:picLocks noChangeAspect="1"/>
          </p:cNvPicPr>
          <p:nvPr/>
        </p:nvPicPr>
        <p:blipFill>
          <a:blip r:embed="rId2">
            <a:duotone>
              <a:prstClr val="black"/>
              <a:srgbClr val="A1F5A1">
                <a:tint val="45000"/>
                <a:satMod val="400000"/>
              </a:srgb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776996" y="3558074"/>
            <a:ext cx="357931" cy="360000"/>
          </a:xfrm>
          <a:prstGeom prst="rect">
            <a:avLst/>
          </a:prstGeom>
        </p:spPr>
      </p:pic>
      <p:pic>
        <p:nvPicPr>
          <p:cNvPr id="33" name="Εικόνα 32">
            <a:extLst>
              <a:ext uri="{FF2B5EF4-FFF2-40B4-BE49-F238E27FC236}">
                <a16:creationId xmlns:a16="http://schemas.microsoft.com/office/drawing/2014/main" id="{8198FFF5-10B4-480D-B1AA-39B668B863B8}"/>
              </a:ext>
            </a:extLst>
          </p:cNvPr>
          <p:cNvPicPr>
            <a:picLocks noChangeAspect="1"/>
          </p:cNvPicPr>
          <p:nvPr/>
        </p:nvPicPr>
        <p:blipFill>
          <a:blip r:embed="rId4">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769871" y="5449938"/>
            <a:ext cx="337752" cy="360000"/>
          </a:xfrm>
          <a:prstGeom prst="rect">
            <a:avLst/>
          </a:prstGeom>
        </p:spPr>
      </p:pic>
      <p:grpSp>
        <p:nvGrpSpPr>
          <p:cNvPr id="34" name="Google Shape;10462;p85">
            <a:extLst>
              <a:ext uri="{FF2B5EF4-FFF2-40B4-BE49-F238E27FC236}">
                <a16:creationId xmlns:a16="http://schemas.microsoft.com/office/drawing/2014/main" id="{0C8A8F27-B1D2-4D20-A521-D3525173CB14}"/>
              </a:ext>
            </a:extLst>
          </p:cNvPr>
          <p:cNvGrpSpPr/>
          <p:nvPr/>
        </p:nvGrpSpPr>
        <p:grpSpPr>
          <a:xfrm rot="1268197">
            <a:off x="10418679" y="5288205"/>
            <a:ext cx="406779" cy="496752"/>
            <a:chOff x="-35101800" y="2631050"/>
            <a:chExt cx="222925" cy="291450"/>
          </a:xfrm>
          <a:solidFill>
            <a:srgbClr val="626266"/>
          </a:solidFill>
        </p:grpSpPr>
        <p:sp>
          <p:nvSpPr>
            <p:cNvPr id="36" name="Google Shape;10463;p85">
              <a:extLst>
                <a:ext uri="{FF2B5EF4-FFF2-40B4-BE49-F238E27FC236}">
                  <a16:creationId xmlns:a16="http://schemas.microsoft.com/office/drawing/2014/main" id="{1368072D-71D2-4EA3-A2F7-F0D40D16FE97}"/>
                </a:ext>
              </a:extLst>
            </p:cNvPr>
            <p:cNvSpPr/>
            <p:nvPr/>
          </p:nvSpPr>
          <p:spPr>
            <a:xfrm>
              <a:off x="-34999400" y="2699575"/>
              <a:ext cx="18150" cy="18125"/>
            </a:xfrm>
            <a:custGeom>
              <a:avLst/>
              <a:gdLst/>
              <a:ahLst/>
              <a:cxnLst/>
              <a:rect l="l" t="t" r="r" b="b"/>
              <a:pathLst>
                <a:path w="726" h="725" extrusionOk="0">
                  <a:moveTo>
                    <a:pt x="347" y="0"/>
                  </a:moveTo>
                  <a:cubicBezTo>
                    <a:pt x="158" y="0"/>
                    <a:pt x="1" y="158"/>
                    <a:pt x="1" y="347"/>
                  </a:cubicBezTo>
                  <a:cubicBezTo>
                    <a:pt x="1" y="567"/>
                    <a:pt x="158" y="725"/>
                    <a:pt x="347" y="725"/>
                  </a:cubicBezTo>
                  <a:cubicBezTo>
                    <a:pt x="568" y="725"/>
                    <a:pt x="725" y="567"/>
                    <a:pt x="725" y="347"/>
                  </a:cubicBezTo>
                  <a:cubicBezTo>
                    <a:pt x="725" y="158"/>
                    <a:pt x="568"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464;p85">
              <a:extLst>
                <a:ext uri="{FF2B5EF4-FFF2-40B4-BE49-F238E27FC236}">
                  <a16:creationId xmlns:a16="http://schemas.microsoft.com/office/drawing/2014/main" id="{BF946642-745E-4729-87A9-633E6F1925B8}"/>
                </a:ext>
              </a:extLst>
            </p:cNvPr>
            <p:cNvSpPr/>
            <p:nvPr/>
          </p:nvSpPr>
          <p:spPr>
            <a:xfrm>
              <a:off x="-34999400" y="2732650"/>
              <a:ext cx="18150" cy="52800"/>
            </a:xfrm>
            <a:custGeom>
              <a:avLst/>
              <a:gdLst/>
              <a:ahLst/>
              <a:cxnLst/>
              <a:rect l="l" t="t" r="r" b="b"/>
              <a:pathLst>
                <a:path w="726" h="2112" extrusionOk="0">
                  <a:moveTo>
                    <a:pt x="347" y="0"/>
                  </a:moveTo>
                  <a:cubicBezTo>
                    <a:pt x="158" y="0"/>
                    <a:pt x="1" y="190"/>
                    <a:pt x="1" y="379"/>
                  </a:cubicBezTo>
                  <a:lnTo>
                    <a:pt x="1" y="1765"/>
                  </a:lnTo>
                  <a:cubicBezTo>
                    <a:pt x="1" y="1985"/>
                    <a:pt x="158" y="2111"/>
                    <a:pt x="347" y="2111"/>
                  </a:cubicBezTo>
                  <a:cubicBezTo>
                    <a:pt x="568" y="2111"/>
                    <a:pt x="725" y="1954"/>
                    <a:pt x="725" y="1765"/>
                  </a:cubicBezTo>
                  <a:lnTo>
                    <a:pt x="725" y="379"/>
                  </a:lnTo>
                  <a:cubicBezTo>
                    <a:pt x="725" y="190"/>
                    <a:pt x="568"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465;p85">
              <a:extLst>
                <a:ext uri="{FF2B5EF4-FFF2-40B4-BE49-F238E27FC236}">
                  <a16:creationId xmlns:a16="http://schemas.microsoft.com/office/drawing/2014/main" id="{EA16DC5E-09AC-4D8D-A08F-56B54941C6CF}"/>
                </a:ext>
              </a:extLst>
            </p:cNvPr>
            <p:cNvSpPr/>
            <p:nvPr/>
          </p:nvSpPr>
          <p:spPr>
            <a:xfrm>
              <a:off x="-35067125" y="2665700"/>
              <a:ext cx="153600" cy="154400"/>
            </a:xfrm>
            <a:custGeom>
              <a:avLst/>
              <a:gdLst/>
              <a:ahLst/>
              <a:cxnLst/>
              <a:rect l="l" t="t" r="r" b="b"/>
              <a:pathLst>
                <a:path w="6144" h="6176" extrusionOk="0">
                  <a:moveTo>
                    <a:pt x="3056" y="694"/>
                  </a:moveTo>
                  <a:cubicBezTo>
                    <a:pt x="4411" y="694"/>
                    <a:pt x="5482" y="1765"/>
                    <a:pt x="5482" y="3088"/>
                  </a:cubicBezTo>
                  <a:cubicBezTo>
                    <a:pt x="5482" y="4443"/>
                    <a:pt x="4411" y="5482"/>
                    <a:pt x="3056" y="5482"/>
                  </a:cubicBezTo>
                  <a:cubicBezTo>
                    <a:pt x="1733" y="5482"/>
                    <a:pt x="662" y="4443"/>
                    <a:pt x="662" y="3088"/>
                  </a:cubicBezTo>
                  <a:cubicBezTo>
                    <a:pt x="662" y="1796"/>
                    <a:pt x="1764" y="694"/>
                    <a:pt x="3056" y="694"/>
                  </a:cubicBezTo>
                  <a:close/>
                  <a:moveTo>
                    <a:pt x="3056" y="1"/>
                  </a:moveTo>
                  <a:cubicBezTo>
                    <a:pt x="1386" y="1"/>
                    <a:pt x="0" y="1387"/>
                    <a:pt x="0" y="3088"/>
                  </a:cubicBezTo>
                  <a:cubicBezTo>
                    <a:pt x="0" y="4789"/>
                    <a:pt x="1386" y="6176"/>
                    <a:pt x="3056" y="6176"/>
                  </a:cubicBezTo>
                  <a:cubicBezTo>
                    <a:pt x="4757" y="6176"/>
                    <a:pt x="6144" y="4789"/>
                    <a:pt x="6144" y="3088"/>
                  </a:cubicBezTo>
                  <a:cubicBezTo>
                    <a:pt x="6144" y="1387"/>
                    <a:pt x="4757" y="1"/>
                    <a:pt x="30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466;p85">
              <a:extLst>
                <a:ext uri="{FF2B5EF4-FFF2-40B4-BE49-F238E27FC236}">
                  <a16:creationId xmlns:a16="http://schemas.microsoft.com/office/drawing/2014/main" id="{E305C56E-E441-48BC-A50D-B646AC0D5693}"/>
                </a:ext>
              </a:extLst>
            </p:cNvPr>
            <p:cNvSpPr/>
            <p:nvPr/>
          </p:nvSpPr>
          <p:spPr>
            <a:xfrm>
              <a:off x="-35101800" y="2631050"/>
              <a:ext cx="222925" cy="291450"/>
            </a:xfrm>
            <a:custGeom>
              <a:avLst/>
              <a:gdLst/>
              <a:ahLst/>
              <a:cxnLst/>
              <a:rect l="l" t="t" r="r" b="b"/>
              <a:pathLst>
                <a:path w="8917" h="11658" extrusionOk="0">
                  <a:moveTo>
                    <a:pt x="4443" y="693"/>
                  </a:moveTo>
                  <a:cubicBezTo>
                    <a:pt x="6554" y="693"/>
                    <a:pt x="8192" y="2395"/>
                    <a:pt x="8192" y="4474"/>
                  </a:cubicBezTo>
                  <a:cubicBezTo>
                    <a:pt x="8192" y="5293"/>
                    <a:pt x="7940" y="6081"/>
                    <a:pt x="7436" y="6711"/>
                  </a:cubicBezTo>
                  <a:lnTo>
                    <a:pt x="4443" y="10775"/>
                  </a:lnTo>
                  <a:lnTo>
                    <a:pt x="1450" y="6711"/>
                  </a:lnTo>
                  <a:cubicBezTo>
                    <a:pt x="1009" y="6049"/>
                    <a:pt x="726" y="5293"/>
                    <a:pt x="726" y="4474"/>
                  </a:cubicBezTo>
                  <a:cubicBezTo>
                    <a:pt x="726" y="2395"/>
                    <a:pt x="2364" y="693"/>
                    <a:pt x="4443" y="693"/>
                  </a:cubicBezTo>
                  <a:close/>
                  <a:moveTo>
                    <a:pt x="4443" y="0"/>
                  </a:moveTo>
                  <a:cubicBezTo>
                    <a:pt x="2017" y="0"/>
                    <a:pt x="1" y="1985"/>
                    <a:pt x="1" y="4443"/>
                  </a:cubicBezTo>
                  <a:cubicBezTo>
                    <a:pt x="1" y="5419"/>
                    <a:pt x="316" y="6333"/>
                    <a:pt x="883" y="7120"/>
                  </a:cubicBezTo>
                  <a:lnTo>
                    <a:pt x="4191" y="11531"/>
                  </a:lnTo>
                  <a:cubicBezTo>
                    <a:pt x="4254" y="11594"/>
                    <a:pt x="4349" y="11657"/>
                    <a:pt x="4443" y="11657"/>
                  </a:cubicBezTo>
                  <a:cubicBezTo>
                    <a:pt x="4569" y="11657"/>
                    <a:pt x="4664" y="11594"/>
                    <a:pt x="4727" y="11531"/>
                  </a:cubicBezTo>
                  <a:lnTo>
                    <a:pt x="8003" y="7120"/>
                  </a:lnTo>
                  <a:cubicBezTo>
                    <a:pt x="8602" y="6333"/>
                    <a:pt x="8917" y="5419"/>
                    <a:pt x="8917" y="4443"/>
                  </a:cubicBezTo>
                  <a:cubicBezTo>
                    <a:pt x="8917" y="1985"/>
                    <a:pt x="6901" y="0"/>
                    <a:pt x="44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hlinkClick r:id="rId5" action="ppaction://hlinkfile"/>
            <a:extLst>
              <a:ext uri="{FF2B5EF4-FFF2-40B4-BE49-F238E27FC236}">
                <a16:creationId xmlns:a16="http://schemas.microsoft.com/office/drawing/2014/main" id="{2068D934-AE54-481F-842D-9DEFD67AE833}"/>
              </a:ext>
            </a:extLst>
          </p:cNvPr>
          <p:cNvSpPr txBox="1"/>
          <p:nvPr/>
        </p:nvSpPr>
        <p:spPr>
          <a:xfrm>
            <a:off x="10276592" y="5307235"/>
            <a:ext cx="946990" cy="738664"/>
          </a:xfrm>
          <a:prstGeom prst="rect">
            <a:avLst/>
          </a:prstGeom>
          <a:noFill/>
        </p:spPr>
        <p:txBody>
          <a:bodyPr wrap="square" rtlCol="0">
            <a:spAutoFit/>
          </a:bodyPr>
          <a:lstStyle/>
          <a:p>
            <a:endParaRPr lang="el-GR" sz="1400" dirty="0">
              <a:solidFill>
                <a:srgbClr val="545457"/>
              </a:solidFill>
            </a:endParaRPr>
          </a:p>
          <a:p>
            <a:endParaRPr lang="el-GR" sz="1400" dirty="0">
              <a:solidFill>
                <a:srgbClr val="545457"/>
              </a:solidFill>
            </a:endParaRPr>
          </a:p>
          <a:p>
            <a:r>
              <a:rPr lang="el-GR" sz="1400" dirty="0">
                <a:solidFill>
                  <a:srgbClr val="545457"/>
                </a:solidFill>
              </a:rPr>
              <a:t>Πίνακες</a:t>
            </a:r>
          </a:p>
        </p:txBody>
      </p:sp>
    </p:spTree>
    <p:extLst>
      <p:ext uri="{BB962C8B-B14F-4D97-AF65-F5344CB8AC3E}">
        <p14:creationId xmlns:p14="http://schemas.microsoft.com/office/powerpoint/2010/main" val="1245295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4924" y="2901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5204"/>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46441" y="602795"/>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9</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897293" y="696443"/>
            <a:ext cx="3901285"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Αποτελέσματα</a:t>
            </a:r>
            <a:r>
              <a:rPr lang="en-US" sz="3600" b="1" dirty="0">
                <a:solidFill>
                  <a:srgbClr val="545457"/>
                </a:solidFill>
              </a:rPr>
              <a:t> (</a:t>
            </a:r>
            <a:r>
              <a:rPr lang="el-GR" sz="3600" b="1" dirty="0">
                <a:solidFill>
                  <a:srgbClr val="545457"/>
                </a:solidFill>
              </a:rPr>
              <a:t>4</a:t>
            </a:r>
            <a:r>
              <a:rPr lang="en-US" sz="3600" b="1" dirty="0">
                <a:solidFill>
                  <a:srgbClr val="545457"/>
                </a:solidFill>
              </a:rPr>
              <a:t>)</a:t>
            </a:r>
            <a:r>
              <a:rPr lang="el-GR" sz="3600" b="1" dirty="0">
                <a:solidFill>
                  <a:srgbClr val="545457"/>
                </a:solidFill>
              </a:rPr>
              <a:t>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20000" y="1173055"/>
            <a:ext cx="7822800"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a16="http://schemas.microsoft.com/office/drawing/2014/main" id="{FA13E70A-39D4-452F-A999-F73AFDCE3A63}"/>
              </a:ext>
            </a:extLst>
          </p:cNvPr>
          <p:cNvSpPr/>
          <p:nvPr/>
        </p:nvSpPr>
        <p:spPr>
          <a:xfrm>
            <a:off x="5105886" y="1416712"/>
            <a:ext cx="2238812" cy="497679"/>
          </a:xfrm>
          <a:prstGeom prst="rect">
            <a:avLst/>
          </a:prstGeom>
          <a:noFill/>
          <a:ln w="57150">
            <a:solidFill>
              <a:srgbClr val="BBD3C7"/>
            </a:solid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715963" algn="l"/>
              </a:tabLst>
            </a:pPr>
            <a:r>
              <a:rPr lang="el-GR" b="1" dirty="0">
                <a:solidFill>
                  <a:srgbClr val="545457"/>
                </a:solidFill>
              </a:rPr>
              <a:t>Γενικές επισημάνσεις</a:t>
            </a:r>
          </a:p>
        </p:txBody>
      </p:sp>
      <p:sp>
        <p:nvSpPr>
          <p:cNvPr id="40" name="Ορθογώνιο 39">
            <a:extLst>
              <a:ext uri="{FF2B5EF4-FFF2-40B4-BE49-F238E27FC236}">
                <a16:creationId xmlns:a16="http://schemas.microsoft.com/office/drawing/2014/main" id="{EB941C85-4D01-4339-9DF6-AD10C2CAD1DA}"/>
              </a:ext>
            </a:extLst>
          </p:cNvPr>
          <p:cNvSpPr/>
          <p:nvPr/>
        </p:nvSpPr>
        <p:spPr>
          <a:xfrm>
            <a:off x="2520000" y="2248200"/>
            <a:ext cx="3212206" cy="658800"/>
          </a:xfrm>
          <a:prstGeom prst="rect">
            <a:avLst/>
          </a:prstGeom>
          <a:solidFill>
            <a:srgbClr val="BBD3C7"/>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r>
              <a:rPr lang="el-GR" sz="2000" b="1" dirty="0">
                <a:solidFill>
                  <a:srgbClr val="545457"/>
                </a:solidFill>
              </a:rPr>
              <a:t>Δυνατά στοιχεία</a:t>
            </a:r>
            <a:endParaRPr lang="el-GR" b="1" dirty="0">
              <a:solidFill>
                <a:srgbClr val="545457"/>
              </a:solidFill>
            </a:endParaRPr>
          </a:p>
        </p:txBody>
      </p:sp>
      <p:sp>
        <p:nvSpPr>
          <p:cNvPr id="41" name="Ορθογώνιο 40">
            <a:extLst>
              <a:ext uri="{FF2B5EF4-FFF2-40B4-BE49-F238E27FC236}">
                <a16:creationId xmlns:a16="http://schemas.microsoft.com/office/drawing/2014/main" id="{0B48C130-D7CB-47FB-9590-EAEB113A8EB5}"/>
              </a:ext>
            </a:extLst>
          </p:cNvPr>
          <p:cNvSpPr/>
          <p:nvPr/>
        </p:nvSpPr>
        <p:spPr>
          <a:xfrm>
            <a:off x="6934082" y="2248200"/>
            <a:ext cx="3211200" cy="658800"/>
          </a:xfrm>
          <a:prstGeom prst="rect">
            <a:avLst/>
          </a:prstGeom>
          <a:solidFill>
            <a:srgbClr val="A1F5A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r>
              <a:rPr lang="el-GR" sz="2000" b="1" dirty="0">
                <a:solidFill>
                  <a:srgbClr val="545457"/>
                </a:solidFill>
              </a:rPr>
              <a:t>Αλλαγές</a:t>
            </a:r>
            <a:endParaRPr lang="el-GR" b="1" dirty="0">
              <a:solidFill>
                <a:srgbClr val="545457"/>
              </a:solidFill>
            </a:endParaRPr>
          </a:p>
        </p:txBody>
      </p:sp>
      <p:sp>
        <p:nvSpPr>
          <p:cNvPr id="5" name="TextBox 4">
            <a:extLst>
              <a:ext uri="{FF2B5EF4-FFF2-40B4-BE49-F238E27FC236}">
                <a16:creationId xmlns:a16="http://schemas.microsoft.com/office/drawing/2014/main" id="{1402C4BE-7625-4512-914D-CFF4A58182BC}"/>
              </a:ext>
            </a:extLst>
          </p:cNvPr>
          <p:cNvSpPr txBox="1"/>
          <p:nvPr/>
        </p:nvSpPr>
        <p:spPr>
          <a:xfrm>
            <a:off x="2520000" y="2907000"/>
            <a:ext cx="3212206" cy="3139321"/>
          </a:xfrm>
          <a:prstGeom prst="rect">
            <a:avLst/>
          </a:prstGeom>
          <a:noFill/>
          <a:ln w="19050">
            <a:solidFill>
              <a:srgbClr val="BBD3C7"/>
            </a:solidFill>
          </a:ln>
        </p:spPr>
        <p:txBody>
          <a:bodyPr wrap="square" rtlCol="0">
            <a:spAutoFit/>
          </a:bodyPr>
          <a:lstStyle/>
          <a:p>
            <a:pPr marL="285750" indent="-285750">
              <a:buFont typeface="Arial" panose="020B0604020202020204" pitchFamily="34" charset="0"/>
              <a:buChar char="•"/>
            </a:pPr>
            <a:r>
              <a:rPr lang="el-GR" dirty="0"/>
              <a:t>Καλά δομημένο</a:t>
            </a:r>
          </a:p>
          <a:p>
            <a:pPr marL="285750" indent="-285750">
              <a:buFont typeface="Arial" panose="020B0604020202020204" pitchFamily="34" charset="0"/>
              <a:buChar char="•"/>
            </a:pPr>
            <a:r>
              <a:rPr lang="el-GR" dirty="0"/>
              <a:t>Πολυμεσικό</a:t>
            </a:r>
          </a:p>
          <a:p>
            <a:pPr marL="285750" indent="-285750">
              <a:buFont typeface="Arial" panose="020B0604020202020204" pitchFamily="34" charset="0"/>
              <a:buChar char="•"/>
            </a:pPr>
            <a:r>
              <a:rPr lang="el-GR" dirty="0"/>
              <a:t>Θελκτικό</a:t>
            </a:r>
          </a:p>
          <a:p>
            <a:pPr marL="285750" indent="-285750">
              <a:buFont typeface="Arial" panose="020B0604020202020204" pitchFamily="34" charset="0"/>
              <a:buChar char="•"/>
            </a:pPr>
            <a:r>
              <a:rPr lang="el-GR" dirty="0"/>
              <a:t>Κατανοητό και ενδιαφέρον</a:t>
            </a:r>
          </a:p>
          <a:p>
            <a:pPr marL="285750" indent="-285750">
              <a:buFont typeface="Arial" panose="020B0604020202020204" pitchFamily="34" charset="0"/>
              <a:buChar char="•"/>
            </a:pPr>
            <a:r>
              <a:rPr lang="el-GR" dirty="0"/>
              <a:t>Δραστηριότητες </a:t>
            </a:r>
            <a:r>
              <a:rPr lang="el-GR" dirty="0" err="1"/>
              <a:t>αφόρμησης</a:t>
            </a:r>
            <a:endParaRPr lang="el-GR" dirty="0"/>
          </a:p>
          <a:p>
            <a:pPr marL="285750" indent="-285750">
              <a:buFont typeface="Arial" panose="020B0604020202020204" pitchFamily="34" charset="0"/>
              <a:buChar char="•"/>
            </a:pPr>
            <a:r>
              <a:rPr lang="el-GR" dirty="0"/>
              <a:t>Συνθήκη πραγματικής κατάστασης</a:t>
            </a:r>
          </a:p>
          <a:p>
            <a:pPr marL="285750" indent="-285750">
              <a:buFont typeface="Arial" panose="020B0604020202020204" pitchFamily="34" charset="0"/>
              <a:buChar char="•"/>
            </a:pPr>
            <a:r>
              <a:rPr lang="el-GR" dirty="0"/>
              <a:t>Σύνδεση με εξαιρετικές δραστηριότητες</a:t>
            </a:r>
          </a:p>
          <a:p>
            <a:pPr marL="285750" indent="-285750">
              <a:buFont typeface="Arial" panose="020B0604020202020204" pitchFamily="34" charset="0"/>
              <a:buChar char="•"/>
            </a:pPr>
            <a:r>
              <a:rPr lang="el-GR" dirty="0"/>
              <a:t>Συνοπτικό και εύστοχο</a:t>
            </a:r>
          </a:p>
          <a:p>
            <a:pPr marL="285750" indent="-285750">
              <a:buFont typeface="Arial" panose="020B0604020202020204" pitchFamily="34" charset="0"/>
              <a:buChar char="•"/>
            </a:pPr>
            <a:endParaRPr lang="el-GR" dirty="0"/>
          </a:p>
        </p:txBody>
      </p:sp>
      <p:sp>
        <p:nvSpPr>
          <p:cNvPr id="8" name="TextBox 7">
            <a:extLst>
              <a:ext uri="{FF2B5EF4-FFF2-40B4-BE49-F238E27FC236}">
                <a16:creationId xmlns:a16="http://schemas.microsoft.com/office/drawing/2014/main" id="{064D1757-F4B9-49C6-8E29-07364F9D2603}"/>
              </a:ext>
            </a:extLst>
          </p:cNvPr>
          <p:cNvSpPr txBox="1"/>
          <p:nvPr/>
        </p:nvSpPr>
        <p:spPr>
          <a:xfrm>
            <a:off x="6934082" y="2907000"/>
            <a:ext cx="3211200" cy="3139321"/>
          </a:xfrm>
          <a:prstGeom prst="rect">
            <a:avLst/>
          </a:prstGeom>
          <a:noFill/>
          <a:ln w="19050">
            <a:solidFill>
              <a:srgbClr val="A1F5A1"/>
            </a:solidFill>
          </a:ln>
        </p:spPr>
        <p:txBody>
          <a:bodyPr wrap="square" rtlCol="0">
            <a:spAutoFit/>
          </a:bodyPr>
          <a:lstStyle/>
          <a:p>
            <a:pPr marL="285750" indent="-285750">
              <a:buFont typeface="Arial" panose="020B0604020202020204" pitchFamily="34" charset="0"/>
              <a:buChar char="•"/>
            </a:pPr>
            <a:r>
              <a:rPr lang="el-GR" dirty="0"/>
              <a:t>Δραστηριότητες που απαιτούν χρήση </a:t>
            </a:r>
            <a:r>
              <a:rPr lang="el-GR" dirty="0" err="1"/>
              <a:t>πληκτρο-λογίου</a:t>
            </a:r>
            <a:endParaRPr lang="el-GR" dirty="0"/>
          </a:p>
          <a:p>
            <a:pPr marL="285750" indent="-285750">
              <a:buFont typeface="Arial" panose="020B0604020202020204" pitchFamily="34" charset="0"/>
              <a:buChar char="•"/>
            </a:pPr>
            <a:r>
              <a:rPr lang="el-GR" dirty="0" err="1"/>
              <a:t>Επαναληψιμότητα</a:t>
            </a:r>
            <a:r>
              <a:rPr lang="el-GR" dirty="0"/>
              <a:t> </a:t>
            </a:r>
            <a:r>
              <a:rPr lang="el-GR" dirty="0" err="1"/>
              <a:t>δραστη-ριοτήτων</a:t>
            </a:r>
            <a:endParaRPr lang="el-GR" dirty="0"/>
          </a:p>
          <a:p>
            <a:pPr marL="285750" indent="-285750">
              <a:buFont typeface="Arial" panose="020B0604020202020204" pitchFamily="34" charset="0"/>
              <a:buChar char="•"/>
            </a:pPr>
            <a:r>
              <a:rPr lang="el-GR" dirty="0"/>
              <a:t>Πυκνότητα στοιχείων</a:t>
            </a:r>
          </a:p>
          <a:p>
            <a:pPr marL="285750" indent="-285750">
              <a:buFont typeface="Arial" panose="020B0604020202020204" pitchFamily="34" charset="0"/>
              <a:buChar char="•"/>
            </a:pPr>
            <a:r>
              <a:rPr lang="el-GR" dirty="0"/>
              <a:t>Δυσχρηστία </a:t>
            </a:r>
            <a:r>
              <a:rPr lang="en-US" dirty="0"/>
              <a:t>Drag and Drop</a:t>
            </a:r>
            <a:endParaRPr lang="el-GR" dirty="0"/>
          </a:p>
          <a:p>
            <a:pPr marL="285750" indent="-285750">
              <a:buFont typeface="Arial" panose="020B0604020202020204" pitchFamily="34" charset="0"/>
              <a:buChar char="•"/>
            </a:pPr>
            <a:r>
              <a:rPr lang="el-GR" dirty="0"/>
              <a:t>Κουμπί προς την επόμενη διδακτική ενότητα</a:t>
            </a:r>
          </a:p>
          <a:p>
            <a:endParaRPr lang="el-GR" dirty="0"/>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val="639690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4924" y="3009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5204"/>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l-GR" sz="3600" dirty="0">
                <a:solidFill>
                  <a:srgbClr val="545457"/>
                </a:solidFill>
              </a:rPr>
              <a:t>10</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897293" y="696443"/>
            <a:ext cx="3901285"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Συμπεράσματα</a:t>
            </a:r>
            <a:r>
              <a:rPr lang="en-US" sz="3600" b="1" dirty="0">
                <a:solidFill>
                  <a:srgbClr val="545457"/>
                </a:solidFill>
              </a:rPr>
              <a:t> (</a:t>
            </a:r>
            <a:r>
              <a:rPr lang="el-GR" sz="3600" b="1" dirty="0">
                <a:solidFill>
                  <a:srgbClr val="545457"/>
                </a:solidFill>
              </a:rPr>
              <a:t>1</a:t>
            </a:r>
            <a:r>
              <a:rPr lang="en-US" sz="3600" b="1" dirty="0">
                <a:solidFill>
                  <a:srgbClr val="545457"/>
                </a:solidFill>
              </a:rPr>
              <a:t>)</a:t>
            </a:r>
            <a:r>
              <a:rPr lang="el-GR" sz="3600" b="1" dirty="0">
                <a:solidFill>
                  <a:srgbClr val="545457"/>
                </a:solidFill>
              </a:rPr>
              <a:t>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20000" y="1173055"/>
            <a:ext cx="7822800"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a16="http://schemas.microsoft.com/office/drawing/2014/main" id="{FA13E70A-39D4-452F-A999-F73AFDCE3A63}"/>
              </a:ext>
            </a:extLst>
          </p:cNvPr>
          <p:cNvSpPr/>
          <p:nvPr/>
        </p:nvSpPr>
        <p:spPr>
          <a:xfrm>
            <a:off x="2692553" y="1725198"/>
            <a:ext cx="1607443" cy="749367"/>
          </a:xfrm>
          <a:prstGeom prst="rect">
            <a:avLst/>
          </a:prstGeom>
          <a:noFill/>
          <a:ln w="57150">
            <a:solidFill>
              <a:srgbClr val="BBD3C7"/>
            </a:solid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715963" algn="l"/>
              </a:tabLst>
            </a:pPr>
            <a:r>
              <a:rPr lang="el-GR" b="1" dirty="0">
                <a:solidFill>
                  <a:srgbClr val="545457"/>
                </a:solidFill>
              </a:rPr>
              <a:t>1</a:t>
            </a:r>
            <a:r>
              <a:rPr lang="el-GR" b="1" baseline="30000" dirty="0">
                <a:solidFill>
                  <a:srgbClr val="545457"/>
                </a:solidFill>
              </a:rPr>
              <a:t>ο</a:t>
            </a:r>
            <a:r>
              <a:rPr lang="el-GR" b="1" dirty="0">
                <a:solidFill>
                  <a:srgbClr val="545457"/>
                </a:solidFill>
              </a:rPr>
              <a:t> Ερευνητικό Ερώτημα</a:t>
            </a:r>
            <a:r>
              <a:rPr lang="el-GR" dirty="0">
                <a:solidFill>
                  <a:srgbClr val="545457"/>
                </a:solidFill>
              </a:rPr>
              <a:t> </a:t>
            </a:r>
            <a:endParaRPr lang="el-GR" b="1" dirty="0">
              <a:solidFill>
                <a:srgbClr val="545457"/>
              </a:solidFill>
            </a:endParaRPr>
          </a:p>
        </p:txBody>
      </p:sp>
      <p:sp>
        <p:nvSpPr>
          <p:cNvPr id="29" name="Ορθογώνιο 28">
            <a:extLst>
              <a:ext uri="{FF2B5EF4-FFF2-40B4-BE49-F238E27FC236}">
                <a16:creationId xmlns:a16="http://schemas.microsoft.com/office/drawing/2014/main" id="{DB8CCB50-EB1A-4C6D-9CC3-1D4A2D30B360}"/>
              </a:ext>
            </a:extLst>
          </p:cNvPr>
          <p:cNvSpPr/>
          <p:nvPr/>
        </p:nvSpPr>
        <p:spPr>
          <a:xfrm>
            <a:off x="2694776" y="3187430"/>
            <a:ext cx="1607443" cy="748800"/>
          </a:xfrm>
          <a:prstGeom prst="rect">
            <a:avLst/>
          </a:prstGeom>
          <a:noFill/>
          <a:ln w="57150">
            <a:solidFill>
              <a:srgbClr val="BBD3C7"/>
            </a:solid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715963" algn="l"/>
              </a:tabLst>
            </a:pPr>
            <a:r>
              <a:rPr lang="el-GR" b="1" dirty="0">
                <a:solidFill>
                  <a:srgbClr val="545457"/>
                </a:solidFill>
              </a:rPr>
              <a:t>2ο Ερευνητικό Ερώτημα </a:t>
            </a:r>
          </a:p>
        </p:txBody>
      </p:sp>
      <p:sp>
        <p:nvSpPr>
          <p:cNvPr id="30" name="Ορθογώνιο 29">
            <a:extLst>
              <a:ext uri="{FF2B5EF4-FFF2-40B4-BE49-F238E27FC236}">
                <a16:creationId xmlns:a16="http://schemas.microsoft.com/office/drawing/2014/main" id="{AE5735C6-D049-49F2-A85A-027FBBE07C14}"/>
              </a:ext>
            </a:extLst>
          </p:cNvPr>
          <p:cNvSpPr/>
          <p:nvPr/>
        </p:nvSpPr>
        <p:spPr>
          <a:xfrm>
            <a:off x="2692553" y="4607242"/>
            <a:ext cx="1609200" cy="748800"/>
          </a:xfrm>
          <a:prstGeom prst="rect">
            <a:avLst/>
          </a:prstGeom>
          <a:noFill/>
          <a:ln w="57150">
            <a:solidFill>
              <a:srgbClr val="BBD3C7"/>
            </a:solid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715963" algn="l"/>
              </a:tabLst>
            </a:pPr>
            <a:r>
              <a:rPr lang="el-GR" b="1" dirty="0">
                <a:solidFill>
                  <a:srgbClr val="545457"/>
                </a:solidFill>
              </a:rPr>
              <a:t>3ο Ερευνητικό Ερώτημα </a:t>
            </a:r>
          </a:p>
        </p:txBody>
      </p:sp>
      <p:sp>
        <p:nvSpPr>
          <p:cNvPr id="3" name="TextBox 2">
            <a:extLst>
              <a:ext uri="{FF2B5EF4-FFF2-40B4-BE49-F238E27FC236}">
                <a16:creationId xmlns:a16="http://schemas.microsoft.com/office/drawing/2014/main" id="{05C5F971-2BC7-4224-A52C-8F102991D374}"/>
              </a:ext>
            </a:extLst>
          </p:cNvPr>
          <p:cNvSpPr txBox="1"/>
          <p:nvPr/>
        </p:nvSpPr>
        <p:spPr>
          <a:xfrm>
            <a:off x="4711950" y="1660075"/>
            <a:ext cx="5753953" cy="923330"/>
          </a:xfrm>
          <a:prstGeom prst="rect">
            <a:avLst/>
          </a:prstGeom>
          <a:noFill/>
        </p:spPr>
        <p:txBody>
          <a:bodyPr wrap="square" rtlCol="0">
            <a:spAutoFit/>
          </a:bodyPr>
          <a:lstStyle/>
          <a:p>
            <a:r>
              <a:rPr lang="el-GR" dirty="0"/>
              <a:t>Το εκπαιδευτικό υλικό διέπεται από τις αρχές της εξαε συγκλίνοντας με την ταξινομία </a:t>
            </a:r>
            <a:r>
              <a:rPr lang="en-US" dirty="0"/>
              <a:t>West-</a:t>
            </a:r>
            <a:r>
              <a:rPr lang="el-GR" dirty="0"/>
              <a:t>Λιοναράκη (2001) πλην κάποιων προτεινόμενων  βελτιώσεων. </a:t>
            </a:r>
          </a:p>
        </p:txBody>
      </p:sp>
      <p:sp>
        <p:nvSpPr>
          <p:cNvPr id="35" name="TextBox 34">
            <a:extLst>
              <a:ext uri="{FF2B5EF4-FFF2-40B4-BE49-F238E27FC236}">
                <a16:creationId xmlns:a16="http://schemas.microsoft.com/office/drawing/2014/main" id="{83419B5A-4557-426B-96AF-743E4B719BF0}"/>
              </a:ext>
            </a:extLst>
          </p:cNvPr>
          <p:cNvSpPr txBox="1"/>
          <p:nvPr/>
        </p:nvSpPr>
        <p:spPr>
          <a:xfrm>
            <a:off x="4711951" y="3155970"/>
            <a:ext cx="5376266" cy="923330"/>
          </a:xfrm>
          <a:prstGeom prst="rect">
            <a:avLst/>
          </a:prstGeom>
          <a:noFill/>
        </p:spPr>
        <p:txBody>
          <a:bodyPr wrap="square" rtlCol="0">
            <a:spAutoFit/>
          </a:bodyPr>
          <a:lstStyle/>
          <a:p>
            <a:r>
              <a:rPr lang="el-GR" dirty="0"/>
              <a:t>Το εκπαιδευτικό υλικό έχει δημιουργηθεί σύμφωνα με τις αρχές της Πολυμεσικής Μάθησης του </a:t>
            </a:r>
            <a:r>
              <a:rPr lang="en-US" dirty="0"/>
              <a:t>Mayer.</a:t>
            </a:r>
            <a:endParaRPr lang="el-GR" dirty="0"/>
          </a:p>
          <a:p>
            <a:r>
              <a:rPr lang="el-GR" dirty="0"/>
              <a:t> </a:t>
            </a:r>
          </a:p>
        </p:txBody>
      </p:sp>
      <p:sp>
        <p:nvSpPr>
          <p:cNvPr id="4" name="TextBox 3">
            <a:extLst>
              <a:ext uri="{FF2B5EF4-FFF2-40B4-BE49-F238E27FC236}">
                <a16:creationId xmlns:a16="http://schemas.microsoft.com/office/drawing/2014/main" id="{E92DB6FF-8F5C-40A7-8D62-575610AFF1A7}"/>
              </a:ext>
            </a:extLst>
          </p:cNvPr>
          <p:cNvSpPr txBox="1"/>
          <p:nvPr/>
        </p:nvSpPr>
        <p:spPr>
          <a:xfrm>
            <a:off x="4711951" y="4470032"/>
            <a:ext cx="5753953" cy="923330"/>
          </a:xfrm>
          <a:prstGeom prst="rect">
            <a:avLst/>
          </a:prstGeom>
          <a:noFill/>
        </p:spPr>
        <p:txBody>
          <a:bodyPr wrap="square" rtlCol="0">
            <a:spAutoFit/>
          </a:bodyPr>
          <a:lstStyle/>
          <a:p>
            <a:r>
              <a:rPr lang="el-GR" dirty="0"/>
              <a:t>Τόσο η ανεστραμμένη τάξη όσο και η παραδοσιακή διδασκαλία κατάφεραν να επιφέρουν βελτίωση στις επιδόσεις των μαθητών. Αύξηση κινήτρου και αυτενέργεια. </a:t>
            </a:r>
          </a:p>
        </p:txBody>
      </p:sp>
      <p:sp>
        <p:nvSpPr>
          <p:cNvPr id="2" name="TextBox 1">
            <a:extLst>
              <a:ext uri="{FF2B5EF4-FFF2-40B4-BE49-F238E27FC236}">
                <a16:creationId xmlns:a16="http://schemas.microsoft.com/office/drawing/2014/main" id="{A68BAE3F-7D12-49F5-AF2B-86804EA05227}"/>
              </a:ext>
            </a:extLst>
          </p:cNvPr>
          <p:cNvSpPr txBox="1"/>
          <p:nvPr/>
        </p:nvSpPr>
        <p:spPr>
          <a:xfrm>
            <a:off x="4711950" y="5554561"/>
            <a:ext cx="5515414" cy="646331"/>
          </a:xfrm>
          <a:prstGeom prst="rect">
            <a:avLst/>
          </a:prstGeom>
          <a:noFill/>
        </p:spPr>
        <p:txBody>
          <a:bodyPr wrap="square" rtlCol="0">
            <a:spAutoFit/>
          </a:bodyPr>
          <a:lstStyle/>
          <a:p>
            <a:r>
              <a:rPr lang="el-GR" dirty="0"/>
              <a:t>Σύγκλιση με Μανούσου και συν (2017), </a:t>
            </a:r>
            <a:r>
              <a:rPr lang="el-GR" sz="1800" dirty="0">
                <a:effectLst/>
                <a:latin typeface="Times New Roman" panose="02020603050405020304" pitchFamily="18" charset="0"/>
                <a:ea typeface="Calibri" panose="020F0502020204030204" pitchFamily="34" charset="0"/>
              </a:rPr>
              <a:t>Μουζάκης. Χ. και συν (2017), </a:t>
            </a:r>
            <a:r>
              <a:rPr lang="en-US" sz="1800" dirty="0">
                <a:effectLst/>
                <a:latin typeface="Times New Roman" panose="02020603050405020304" pitchFamily="18" charset="0"/>
                <a:ea typeface="Calibri" panose="020F0502020204030204" pitchFamily="34" charset="0"/>
              </a:rPr>
              <a:t>De Araujo et</a:t>
            </a:r>
            <a:r>
              <a:rPr lang="el-GR" sz="1800"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Al</a:t>
            </a:r>
            <a:r>
              <a:rPr lang="el-GR" sz="1800" dirty="0">
                <a:effectLst/>
                <a:latin typeface="Times New Roman" panose="02020603050405020304" pitchFamily="18" charset="0"/>
                <a:ea typeface="Calibri" panose="020F0502020204030204" pitchFamily="34" charset="0"/>
              </a:rPr>
              <a:t>. (2017).</a:t>
            </a:r>
            <a:endParaRPr lang="el-GR" dirty="0"/>
          </a:p>
        </p:txBody>
      </p:sp>
      <p:sp>
        <p:nvSpPr>
          <p:cNvPr id="21" name="Ορθογώνιο: Στρογγύλεμα γωνιών 20">
            <a:extLst>
              <a:ext uri="{FF2B5EF4-FFF2-40B4-BE49-F238E27FC236}">
                <a16:creationId xmlns:a16="http://schemas.microsoft.com/office/drawing/2014/main" id="{CDDB9AC9-CA5D-4299-AA2D-1D35A31CE930}"/>
              </a:ext>
            </a:extLst>
          </p:cNvPr>
          <p:cNvSpPr/>
          <p:nvPr/>
        </p:nvSpPr>
        <p:spPr>
          <a:xfrm>
            <a:off x="3189003" y="5393362"/>
            <a:ext cx="1022886" cy="1029399"/>
          </a:xfrm>
          <a:prstGeom prst="roundRect">
            <a:avLst>
              <a:gd name="adj" fmla="val 16670"/>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a:lstStyle/>
          <a:p>
            <a:endParaRPr lang="el-GR" dirty="0"/>
          </a:p>
        </p:txBody>
      </p:sp>
    </p:spTree>
    <p:extLst>
      <p:ext uri="{BB962C8B-B14F-4D97-AF65-F5344CB8AC3E}">
        <p14:creationId xmlns:p14="http://schemas.microsoft.com/office/powerpoint/2010/main" val="2447066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4924" y="3081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5204"/>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l-GR" sz="3600" dirty="0">
                <a:solidFill>
                  <a:srgbClr val="545457"/>
                </a:solidFill>
              </a:rPr>
              <a:t>10</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897293" y="696443"/>
            <a:ext cx="3901285"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Συμπεράσματα</a:t>
            </a:r>
            <a:r>
              <a:rPr lang="en-US" sz="3600" b="1" dirty="0">
                <a:solidFill>
                  <a:srgbClr val="545457"/>
                </a:solidFill>
              </a:rPr>
              <a:t> (</a:t>
            </a:r>
            <a:r>
              <a:rPr lang="el-GR" sz="3600" b="1" dirty="0">
                <a:solidFill>
                  <a:srgbClr val="545457"/>
                </a:solidFill>
              </a:rPr>
              <a:t>2</a:t>
            </a:r>
            <a:r>
              <a:rPr lang="en-US" sz="3600" b="1" dirty="0">
                <a:solidFill>
                  <a:srgbClr val="545457"/>
                </a:solidFill>
              </a:rPr>
              <a:t>)</a:t>
            </a:r>
            <a:r>
              <a:rPr lang="el-GR" sz="3600" b="1" dirty="0">
                <a:solidFill>
                  <a:srgbClr val="545457"/>
                </a:solidFill>
              </a:rPr>
              <a:t> </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20000" y="1173055"/>
            <a:ext cx="7822800"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a16="http://schemas.microsoft.com/office/drawing/2014/main" id="{FA13E70A-39D4-452F-A999-F73AFDCE3A63}"/>
              </a:ext>
            </a:extLst>
          </p:cNvPr>
          <p:cNvSpPr/>
          <p:nvPr/>
        </p:nvSpPr>
        <p:spPr>
          <a:xfrm>
            <a:off x="4043996" y="1505743"/>
            <a:ext cx="4424516" cy="649140"/>
          </a:xfrm>
          <a:prstGeom prst="rect">
            <a:avLst/>
          </a:prstGeom>
          <a:noFill/>
          <a:ln w="57150">
            <a:solidFill>
              <a:srgbClr val="BBD3C7"/>
            </a:solid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715963" algn="l"/>
              </a:tabLst>
            </a:pPr>
            <a:r>
              <a:rPr lang="el-GR" b="1" dirty="0">
                <a:solidFill>
                  <a:srgbClr val="545457"/>
                </a:solidFill>
              </a:rPr>
              <a:t>Περιορισμοί-Προτάσεις περαιτέρω έρευνας</a:t>
            </a:r>
            <a:r>
              <a:rPr lang="el-GR" dirty="0">
                <a:solidFill>
                  <a:srgbClr val="545457"/>
                </a:solidFill>
              </a:rPr>
              <a:t>  </a:t>
            </a:r>
            <a:endParaRPr lang="el-GR" b="1" dirty="0">
              <a:solidFill>
                <a:srgbClr val="545457"/>
              </a:solidFill>
            </a:endParaRPr>
          </a:p>
        </p:txBody>
      </p:sp>
      <p:grpSp>
        <p:nvGrpSpPr>
          <p:cNvPr id="21" name="Google Shape;9705;p82">
            <a:extLst>
              <a:ext uri="{FF2B5EF4-FFF2-40B4-BE49-F238E27FC236}">
                <a16:creationId xmlns:a16="http://schemas.microsoft.com/office/drawing/2014/main" id="{2EAFCDEE-0C70-4E85-971B-5A4154C261B6}"/>
              </a:ext>
            </a:extLst>
          </p:cNvPr>
          <p:cNvGrpSpPr/>
          <p:nvPr/>
        </p:nvGrpSpPr>
        <p:grpSpPr>
          <a:xfrm>
            <a:off x="8972500" y="2687252"/>
            <a:ext cx="822968" cy="821369"/>
            <a:chOff x="6239575" y="4416275"/>
            <a:chExt cx="489625" cy="449175"/>
          </a:xfrm>
        </p:grpSpPr>
        <p:sp>
          <p:nvSpPr>
            <p:cNvPr id="22" name="Google Shape;9706;p82">
              <a:extLst>
                <a:ext uri="{FF2B5EF4-FFF2-40B4-BE49-F238E27FC236}">
                  <a16:creationId xmlns:a16="http://schemas.microsoft.com/office/drawing/2014/main" id="{07A08449-AB8B-4E98-9CAE-91620994E756}"/>
                </a:ext>
              </a:extLst>
            </p:cNvPr>
            <p:cNvSpPr/>
            <p:nvPr/>
          </p:nvSpPr>
          <p:spPr>
            <a:xfrm>
              <a:off x="6239575" y="4416275"/>
              <a:ext cx="489625" cy="449175"/>
            </a:xfrm>
            <a:custGeom>
              <a:avLst/>
              <a:gdLst/>
              <a:ahLst/>
              <a:cxnLst/>
              <a:rect l="l" t="t" r="r" b="b"/>
              <a:pathLst>
                <a:path w="19585" h="17967" extrusionOk="0">
                  <a:moveTo>
                    <a:pt x="9792" y="1132"/>
                  </a:moveTo>
                  <a:cubicBezTo>
                    <a:pt x="10374" y="1132"/>
                    <a:pt x="10955" y="1424"/>
                    <a:pt x="11278" y="2009"/>
                  </a:cubicBezTo>
                  <a:lnTo>
                    <a:pt x="18111" y="14313"/>
                  </a:lnTo>
                  <a:cubicBezTo>
                    <a:pt x="18404" y="14838"/>
                    <a:pt x="18395" y="15481"/>
                    <a:pt x="18087" y="15998"/>
                  </a:cubicBezTo>
                  <a:cubicBezTo>
                    <a:pt x="17786" y="16518"/>
                    <a:pt x="17232" y="16834"/>
                    <a:pt x="16634" y="16834"/>
                  </a:cubicBezTo>
                  <a:cubicBezTo>
                    <a:pt x="16631" y="16834"/>
                    <a:pt x="16628" y="16834"/>
                    <a:pt x="16625" y="16834"/>
                  </a:cubicBezTo>
                  <a:lnTo>
                    <a:pt x="2962" y="16834"/>
                  </a:lnTo>
                  <a:cubicBezTo>
                    <a:pt x="1667" y="16834"/>
                    <a:pt x="849" y="15445"/>
                    <a:pt x="1474" y="14313"/>
                  </a:cubicBezTo>
                  <a:lnTo>
                    <a:pt x="8307" y="2009"/>
                  </a:lnTo>
                  <a:cubicBezTo>
                    <a:pt x="8630" y="1424"/>
                    <a:pt x="9211" y="1132"/>
                    <a:pt x="9792" y="1132"/>
                  </a:cubicBezTo>
                  <a:close/>
                  <a:moveTo>
                    <a:pt x="9792" y="1"/>
                  </a:moveTo>
                  <a:cubicBezTo>
                    <a:pt x="8763" y="1"/>
                    <a:pt x="7815" y="559"/>
                    <a:pt x="7317" y="1462"/>
                  </a:cubicBezTo>
                  <a:lnTo>
                    <a:pt x="483" y="13766"/>
                  </a:lnTo>
                  <a:cubicBezTo>
                    <a:pt x="0" y="14642"/>
                    <a:pt x="15" y="15711"/>
                    <a:pt x="523" y="16574"/>
                  </a:cubicBezTo>
                  <a:cubicBezTo>
                    <a:pt x="1033" y="17435"/>
                    <a:pt x="1960" y="17966"/>
                    <a:pt x="2962" y="17966"/>
                  </a:cubicBezTo>
                  <a:lnTo>
                    <a:pt x="16625" y="17966"/>
                  </a:lnTo>
                  <a:cubicBezTo>
                    <a:pt x="17625" y="17966"/>
                    <a:pt x="18555" y="17435"/>
                    <a:pt x="19062" y="16574"/>
                  </a:cubicBezTo>
                  <a:cubicBezTo>
                    <a:pt x="19572" y="15711"/>
                    <a:pt x="19585" y="14642"/>
                    <a:pt x="19101" y="13766"/>
                  </a:cubicBezTo>
                  <a:lnTo>
                    <a:pt x="12271" y="1462"/>
                  </a:lnTo>
                  <a:cubicBezTo>
                    <a:pt x="11770" y="559"/>
                    <a:pt x="10822" y="1"/>
                    <a:pt x="97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 name="Google Shape;9707;p82">
              <a:extLst>
                <a:ext uri="{FF2B5EF4-FFF2-40B4-BE49-F238E27FC236}">
                  <a16:creationId xmlns:a16="http://schemas.microsoft.com/office/drawing/2014/main" id="{BAC4DF7B-F3A4-4D9D-BE00-FEADF5B7EC6A}"/>
                </a:ext>
              </a:extLst>
            </p:cNvPr>
            <p:cNvSpPr/>
            <p:nvPr/>
          </p:nvSpPr>
          <p:spPr>
            <a:xfrm>
              <a:off x="6438550" y="4723875"/>
              <a:ext cx="88350" cy="84950"/>
            </a:xfrm>
            <a:custGeom>
              <a:avLst/>
              <a:gdLst/>
              <a:ahLst/>
              <a:cxnLst/>
              <a:rect l="l" t="t" r="r" b="b"/>
              <a:pathLst>
                <a:path w="3534" h="3398" extrusionOk="0">
                  <a:moveTo>
                    <a:pt x="1830" y="1132"/>
                  </a:moveTo>
                  <a:cubicBezTo>
                    <a:pt x="2122" y="1132"/>
                    <a:pt x="2401" y="1358"/>
                    <a:pt x="2401" y="1701"/>
                  </a:cubicBezTo>
                  <a:cubicBezTo>
                    <a:pt x="2401" y="2012"/>
                    <a:pt x="2147" y="2266"/>
                    <a:pt x="1833" y="2266"/>
                  </a:cubicBezTo>
                  <a:cubicBezTo>
                    <a:pt x="1329" y="2266"/>
                    <a:pt x="1076" y="1656"/>
                    <a:pt x="1432" y="1299"/>
                  </a:cubicBezTo>
                  <a:cubicBezTo>
                    <a:pt x="1548" y="1184"/>
                    <a:pt x="1691" y="1132"/>
                    <a:pt x="1830" y="1132"/>
                  </a:cubicBezTo>
                  <a:close/>
                  <a:moveTo>
                    <a:pt x="1833" y="1"/>
                  </a:moveTo>
                  <a:cubicBezTo>
                    <a:pt x="1145" y="1"/>
                    <a:pt x="526" y="415"/>
                    <a:pt x="263" y="1049"/>
                  </a:cubicBezTo>
                  <a:cubicBezTo>
                    <a:pt x="1" y="1683"/>
                    <a:pt x="146" y="2414"/>
                    <a:pt x="632" y="2900"/>
                  </a:cubicBezTo>
                  <a:cubicBezTo>
                    <a:pt x="957" y="3225"/>
                    <a:pt x="1391" y="3397"/>
                    <a:pt x="1833" y="3397"/>
                  </a:cubicBezTo>
                  <a:cubicBezTo>
                    <a:pt x="2052" y="3397"/>
                    <a:pt x="2273" y="3355"/>
                    <a:pt x="2483" y="3268"/>
                  </a:cubicBezTo>
                  <a:cubicBezTo>
                    <a:pt x="3117" y="3005"/>
                    <a:pt x="3533" y="2386"/>
                    <a:pt x="3533" y="1701"/>
                  </a:cubicBezTo>
                  <a:cubicBezTo>
                    <a:pt x="3530" y="762"/>
                    <a:pt x="2772" y="1"/>
                    <a:pt x="18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 name="Google Shape;9708;p82">
              <a:extLst>
                <a:ext uri="{FF2B5EF4-FFF2-40B4-BE49-F238E27FC236}">
                  <a16:creationId xmlns:a16="http://schemas.microsoft.com/office/drawing/2014/main" id="{41A0E3B7-AD15-4201-82DF-49C1B2F04F94}"/>
                </a:ext>
              </a:extLst>
            </p:cNvPr>
            <p:cNvSpPr/>
            <p:nvPr/>
          </p:nvSpPr>
          <p:spPr>
            <a:xfrm>
              <a:off x="6441950" y="4497425"/>
              <a:ext cx="84950" cy="198250"/>
            </a:xfrm>
            <a:custGeom>
              <a:avLst/>
              <a:gdLst/>
              <a:ahLst/>
              <a:cxnLst/>
              <a:rect l="l" t="t" r="r" b="b"/>
              <a:pathLst>
                <a:path w="3398" h="7930" extrusionOk="0">
                  <a:moveTo>
                    <a:pt x="1697" y="1133"/>
                  </a:moveTo>
                  <a:cubicBezTo>
                    <a:pt x="2011" y="1133"/>
                    <a:pt x="2265" y="1387"/>
                    <a:pt x="2265" y="1701"/>
                  </a:cubicBezTo>
                  <a:lnTo>
                    <a:pt x="2265" y="6230"/>
                  </a:lnTo>
                  <a:cubicBezTo>
                    <a:pt x="2265" y="6544"/>
                    <a:pt x="2011" y="6797"/>
                    <a:pt x="1697" y="6797"/>
                  </a:cubicBezTo>
                  <a:cubicBezTo>
                    <a:pt x="1383" y="6797"/>
                    <a:pt x="1133" y="6544"/>
                    <a:pt x="1133" y="6230"/>
                  </a:cubicBezTo>
                  <a:lnTo>
                    <a:pt x="1133" y="1701"/>
                  </a:lnTo>
                  <a:cubicBezTo>
                    <a:pt x="1133" y="1387"/>
                    <a:pt x="1383" y="1133"/>
                    <a:pt x="1697" y="1133"/>
                  </a:cubicBezTo>
                  <a:close/>
                  <a:moveTo>
                    <a:pt x="1697" y="1"/>
                  </a:moveTo>
                  <a:cubicBezTo>
                    <a:pt x="758" y="1"/>
                    <a:pt x="1" y="762"/>
                    <a:pt x="1" y="1701"/>
                  </a:cubicBezTo>
                  <a:lnTo>
                    <a:pt x="1" y="6233"/>
                  </a:lnTo>
                  <a:cubicBezTo>
                    <a:pt x="1" y="7169"/>
                    <a:pt x="758" y="7930"/>
                    <a:pt x="1697" y="7930"/>
                  </a:cubicBezTo>
                  <a:cubicBezTo>
                    <a:pt x="2636" y="7930"/>
                    <a:pt x="3397" y="7169"/>
                    <a:pt x="3397" y="6233"/>
                  </a:cubicBezTo>
                  <a:lnTo>
                    <a:pt x="3397" y="1701"/>
                  </a:lnTo>
                  <a:cubicBezTo>
                    <a:pt x="3397" y="762"/>
                    <a:pt x="2636" y="1"/>
                    <a:pt x="16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25" name="Google Shape;9530;p82">
            <a:extLst>
              <a:ext uri="{FF2B5EF4-FFF2-40B4-BE49-F238E27FC236}">
                <a16:creationId xmlns:a16="http://schemas.microsoft.com/office/drawing/2014/main" id="{FA0B54D4-9539-4621-8DD4-ABEDDEA81419}"/>
              </a:ext>
            </a:extLst>
          </p:cNvPr>
          <p:cNvGrpSpPr/>
          <p:nvPr/>
        </p:nvGrpSpPr>
        <p:grpSpPr>
          <a:xfrm>
            <a:off x="5566531" y="2683741"/>
            <a:ext cx="1058938" cy="964744"/>
            <a:chOff x="3270475" y="1427025"/>
            <a:chExt cx="483200" cy="483125"/>
          </a:xfrm>
        </p:grpSpPr>
        <p:sp>
          <p:nvSpPr>
            <p:cNvPr id="26" name="Google Shape;9531;p82">
              <a:extLst>
                <a:ext uri="{FF2B5EF4-FFF2-40B4-BE49-F238E27FC236}">
                  <a16:creationId xmlns:a16="http://schemas.microsoft.com/office/drawing/2014/main" id="{925BC1FC-4BC8-440D-93CF-58F5970F0284}"/>
                </a:ext>
              </a:extLst>
            </p:cNvPr>
            <p:cNvSpPr/>
            <p:nvPr/>
          </p:nvSpPr>
          <p:spPr>
            <a:xfrm>
              <a:off x="3270475" y="1427025"/>
              <a:ext cx="483200" cy="483125"/>
            </a:xfrm>
            <a:custGeom>
              <a:avLst/>
              <a:gdLst/>
              <a:ahLst/>
              <a:cxnLst/>
              <a:rect l="l" t="t" r="r" b="b"/>
              <a:pathLst>
                <a:path w="19328" h="19325" extrusionOk="0">
                  <a:moveTo>
                    <a:pt x="9630" y="1133"/>
                  </a:moveTo>
                  <a:cubicBezTo>
                    <a:pt x="14352" y="1133"/>
                    <a:pt x="18196" y="4943"/>
                    <a:pt x="18196" y="9626"/>
                  </a:cubicBezTo>
                  <a:cubicBezTo>
                    <a:pt x="18196" y="14349"/>
                    <a:pt x="14352" y="18193"/>
                    <a:pt x="9630" y="18193"/>
                  </a:cubicBezTo>
                  <a:cubicBezTo>
                    <a:pt x="4946" y="18193"/>
                    <a:pt x="1136" y="14349"/>
                    <a:pt x="1136" y="9626"/>
                  </a:cubicBezTo>
                  <a:cubicBezTo>
                    <a:pt x="1136" y="4943"/>
                    <a:pt x="4946" y="1133"/>
                    <a:pt x="9630" y="1133"/>
                  </a:cubicBezTo>
                  <a:close/>
                  <a:moveTo>
                    <a:pt x="9641" y="0"/>
                  </a:moveTo>
                  <a:cubicBezTo>
                    <a:pt x="9637" y="0"/>
                    <a:pt x="9633" y="0"/>
                    <a:pt x="9630" y="0"/>
                  </a:cubicBezTo>
                  <a:cubicBezTo>
                    <a:pt x="4312" y="0"/>
                    <a:pt x="4" y="4309"/>
                    <a:pt x="4" y="9626"/>
                  </a:cubicBezTo>
                  <a:cubicBezTo>
                    <a:pt x="1" y="12187"/>
                    <a:pt x="1012" y="14648"/>
                    <a:pt x="2821" y="16465"/>
                  </a:cubicBezTo>
                  <a:cubicBezTo>
                    <a:pt x="4644" y="18310"/>
                    <a:pt x="7063" y="19325"/>
                    <a:pt x="9630" y="19325"/>
                  </a:cubicBezTo>
                  <a:cubicBezTo>
                    <a:pt x="10922" y="19325"/>
                    <a:pt x="12199" y="19065"/>
                    <a:pt x="13389" y="18555"/>
                  </a:cubicBezTo>
                  <a:cubicBezTo>
                    <a:pt x="15711" y="17558"/>
                    <a:pt x="17562" y="15708"/>
                    <a:pt x="18558" y="13386"/>
                  </a:cubicBezTo>
                  <a:cubicBezTo>
                    <a:pt x="19068" y="12196"/>
                    <a:pt x="19328" y="10919"/>
                    <a:pt x="19328" y="9626"/>
                  </a:cubicBezTo>
                  <a:cubicBezTo>
                    <a:pt x="19328" y="7060"/>
                    <a:pt x="18313" y="4641"/>
                    <a:pt x="16469" y="2818"/>
                  </a:cubicBezTo>
                  <a:cubicBezTo>
                    <a:pt x="14654" y="1012"/>
                    <a:pt x="12197" y="0"/>
                    <a:pt x="96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7" name="Google Shape;9532;p82">
              <a:extLst>
                <a:ext uri="{FF2B5EF4-FFF2-40B4-BE49-F238E27FC236}">
                  <a16:creationId xmlns:a16="http://schemas.microsoft.com/office/drawing/2014/main" id="{137C0642-2CD9-475A-9CA6-FB0CE6EB0A73}"/>
                </a:ext>
              </a:extLst>
            </p:cNvPr>
            <p:cNvSpPr/>
            <p:nvPr/>
          </p:nvSpPr>
          <p:spPr>
            <a:xfrm>
              <a:off x="3497550" y="1596875"/>
              <a:ext cx="87650" cy="141525"/>
            </a:xfrm>
            <a:custGeom>
              <a:avLst/>
              <a:gdLst/>
              <a:ahLst/>
              <a:cxnLst/>
              <a:rect l="l" t="t" r="r" b="b"/>
              <a:pathLst>
                <a:path w="3506" h="5661" extrusionOk="0">
                  <a:moveTo>
                    <a:pt x="2885" y="1"/>
                  </a:moveTo>
                  <a:cubicBezTo>
                    <a:pt x="2740" y="1"/>
                    <a:pt x="2595" y="56"/>
                    <a:pt x="2485" y="166"/>
                  </a:cubicBezTo>
                  <a:lnTo>
                    <a:pt x="220" y="2431"/>
                  </a:lnTo>
                  <a:cubicBezTo>
                    <a:pt x="0" y="2651"/>
                    <a:pt x="0" y="3011"/>
                    <a:pt x="220" y="3231"/>
                  </a:cubicBezTo>
                  <a:lnTo>
                    <a:pt x="2485" y="5496"/>
                  </a:lnTo>
                  <a:cubicBezTo>
                    <a:pt x="2595" y="5606"/>
                    <a:pt x="2740" y="5661"/>
                    <a:pt x="2885" y="5661"/>
                  </a:cubicBezTo>
                  <a:cubicBezTo>
                    <a:pt x="3030" y="5661"/>
                    <a:pt x="3175" y="5606"/>
                    <a:pt x="3285" y="5496"/>
                  </a:cubicBezTo>
                  <a:cubicBezTo>
                    <a:pt x="3506" y="5275"/>
                    <a:pt x="3506" y="4916"/>
                    <a:pt x="3285" y="4695"/>
                  </a:cubicBezTo>
                  <a:lnTo>
                    <a:pt x="1422" y="2832"/>
                  </a:lnTo>
                  <a:lnTo>
                    <a:pt x="3285" y="966"/>
                  </a:lnTo>
                  <a:cubicBezTo>
                    <a:pt x="3506" y="746"/>
                    <a:pt x="3506" y="387"/>
                    <a:pt x="3285" y="166"/>
                  </a:cubicBezTo>
                  <a:cubicBezTo>
                    <a:pt x="3175" y="56"/>
                    <a:pt x="3030" y="1"/>
                    <a:pt x="28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 name="Google Shape;9533;p82">
              <a:extLst>
                <a:ext uri="{FF2B5EF4-FFF2-40B4-BE49-F238E27FC236}">
                  <a16:creationId xmlns:a16="http://schemas.microsoft.com/office/drawing/2014/main" id="{6F4E27AA-8EED-4D13-BEF8-A6E551F62C13}"/>
                </a:ext>
              </a:extLst>
            </p:cNvPr>
            <p:cNvSpPr/>
            <p:nvPr/>
          </p:nvSpPr>
          <p:spPr>
            <a:xfrm>
              <a:off x="3327100" y="1483625"/>
              <a:ext cx="369975" cy="369925"/>
            </a:xfrm>
            <a:custGeom>
              <a:avLst/>
              <a:gdLst/>
              <a:ahLst/>
              <a:cxnLst/>
              <a:rect l="l" t="t" r="r" b="b"/>
              <a:pathLst>
                <a:path w="14799" h="14797" extrusionOk="0">
                  <a:moveTo>
                    <a:pt x="7929" y="1157"/>
                  </a:moveTo>
                  <a:cubicBezTo>
                    <a:pt x="9206" y="1272"/>
                    <a:pt x="10420" y="1770"/>
                    <a:pt x="11411" y="2589"/>
                  </a:cubicBezTo>
                  <a:lnTo>
                    <a:pt x="11042" y="2957"/>
                  </a:lnTo>
                  <a:cubicBezTo>
                    <a:pt x="10828" y="3180"/>
                    <a:pt x="10831" y="3534"/>
                    <a:pt x="11048" y="3751"/>
                  </a:cubicBezTo>
                  <a:cubicBezTo>
                    <a:pt x="11158" y="3861"/>
                    <a:pt x="11303" y="3916"/>
                    <a:pt x="11448" y="3916"/>
                  </a:cubicBezTo>
                  <a:cubicBezTo>
                    <a:pt x="11590" y="3916"/>
                    <a:pt x="11732" y="3863"/>
                    <a:pt x="11842" y="3757"/>
                  </a:cubicBezTo>
                  <a:lnTo>
                    <a:pt x="12214" y="3389"/>
                  </a:lnTo>
                  <a:cubicBezTo>
                    <a:pt x="13026" y="4349"/>
                    <a:pt x="13524" y="5539"/>
                    <a:pt x="13639" y="6795"/>
                  </a:cubicBezTo>
                  <a:lnTo>
                    <a:pt x="13101" y="6795"/>
                  </a:lnTo>
                  <a:cubicBezTo>
                    <a:pt x="12787" y="6795"/>
                    <a:pt x="12534" y="7048"/>
                    <a:pt x="12534" y="7362"/>
                  </a:cubicBezTo>
                  <a:cubicBezTo>
                    <a:pt x="12534" y="7673"/>
                    <a:pt x="12787" y="7927"/>
                    <a:pt x="13101" y="7927"/>
                  </a:cubicBezTo>
                  <a:lnTo>
                    <a:pt x="13639" y="7927"/>
                  </a:lnTo>
                  <a:cubicBezTo>
                    <a:pt x="13515" y="9198"/>
                    <a:pt x="13005" y="10400"/>
                    <a:pt x="12178" y="11375"/>
                  </a:cubicBezTo>
                  <a:lnTo>
                    <a:pt x="11842" y="11040"/>
                  </a:lnTo>
                  <a:cubicBezTo>
                    <a:pt x="11732" y="10934"/>
                    <a:pt x="11590" y="10881"/>
                    <a:pt x="11448" y="10881"/>
                  </a:cubicBezTo>
                  <a:cubicBezTo>
                    <a:pt x="11303" y="10881"/>
                    <a:pt x="11158" y="10936"/>
                    <a:pt x="11048" y="11046"/>
                  </a:cubicBezTo>
                  <a:cubicBezTo>
                    <a:pt x="10831" y="11264"/>
                    <a:pt x="10828" y="11617"/>
                    <a:pt x="11042" y="11840"/>
                  </a:cubicBezTo>
                  <a:lnTo>
                    <a:pt x="11377" y="12175"/>
                  </a:lnTo>
                  <a:cubicBezTo>
                    <a:pt x="10402" y="13003"/>
                    <a:pt x="9200" y="13513"/>
                    <a:pt x="7929" y="13637"/>
                  </a:cubicBezTo>
                  <a:lnTo>
                    <a:pt x="7929" y="13099"/>
                  </a:lnTo>
                  <a:cubicBezTo>
                    <a:pt x="7929" y="12785"/>
                    <a:pt x="7676" y="12532"/>
                    <a:pt x="7365" y="12532"/>
                  </a:cubicBezTo>
                  <a:cubicBezTo>
                    <a:pt x="7051" y="12532"/>
                    <a:pt x="6797" y="12785"/>
                    <a:pt x="6797" y="13099"/>
                  </a:cubicBezTo>
                  <a:lnTo>
                    <a:pt x="6797" y="13637"/>
                  </a:lnTo>
                  <a:cubicBezTo>
                    <a:pt x="5541" y="13522"/>
                    <a:pt x="4351" y="13024"/>
                    <a:pt x="3391" y="12212"/>
                  </a:cubicBezTo>
                  <a:lnTo>
                    <a:pt x="3759" y="11840"/>
                  </a:lnTo>
                  <a:cubicBezTo>
                    <a:pt x="3974" y="11617"/>
                    <a:pt x="3971" y="11264"/>
                    <a:pt x="3753" y="11046"/>
                  </a:cubicBezTo>
                  <a:cubicBezTo>
                    <a:pt x="3643" y="10936"/>
                    <a:pt x="3499" y="10881"/>
                    <a:pt x="3354" y="10881"/>
                  </a:cubicBezTo>
                  <a:cubicBezTo>
                    <a:pt x="3212" y="10881"/>
                    <a:pt x="3070" y="10934"/>
                    <a:pt x="2959" y="11040"/>
                  </a:cubicBezTo>
                  <a:lnTo>
                    <a:pt x="2591" y="11408"/>
                  </a:lnTo>
                  <a:cubicBezTo>
                    <a:pt x="1773" y="10418"/>
                    <a:pt x="1274" y="9204"/>
                    <a:pt x="1160" y="7927"/>
                  </a:cubicBezTo>
                  <a:lnTo>
                    <a:pt x="1703" y="7927"/>
                  </a:lnTo>
                  <a:cubicBezTo>
                    <a:pt x="2014" y="7927"/>
                    <a:pt x="2268" y="7673"/>
                    <a:pt x="2268" y="7362"/>
                  </a:cubicBezTo>
                  <a:cubicBezTo>
                    <a:pt x="2268" y="7048"/>
                    <a:pt x="2014" y="6795"/>
                    <a:pt x="1703" y="6795"/>
                  </a:cubicBezTo>
                  <a:lnTo>
                    <a:pt x="1163" y="6795"/>
                  </a:lnTo>
                  <a:cubicBezTo>
                    <a:pt x="1274" y="5539"/>
                    <a:pt x="1770" y="4346"/>
                    <a:pt x="2579" y="3377"/>
                  </a:cubicBezTo>
                  <a:lnTo>
                    <a:pt x="2959" y="3757"/>
                  </a:lnTo>
                  <a:cubicBezTo>
                    <a:pt x="3070" y="3863"/>
                    <a:pt x="3212" y="3916"/>
                    <a:pt x="3354" y="3916"/>
                  </a:cubicBezTo>
                  <a:cubicBezTo>
                    <a:pt x="3499" y="3916"/>
                    <a:pt x="3643" y="3861"/>
                    <a:pt x="3753" y="3751"/>
                  </a:cubicBezTo>
                  <a:cubicBezTo>
                    <a:pt x="3971" y="3534"/>
                    <a:pt x="3974" y="3180"/>
                    <a:pt x="3759" y="2957"/>
                  </a:cubicBezTo>
                  <a:lnTo>
                    <a:pt x="3379" y="2577"/>
                  </a:lnTo>
                  <a:cubicBezTo>
                    <a:pt x="4348" y="1767"/>
                    <a:pt x="5541" y="1272"/>
                    <a:pt x="6797" y="1160"/>
                  </a:cubicBezTo>
                  <a:lnTo>
                    <a:pt x="6797" y="1701"/>
                  </a:lnTo>
                  <a:cubicBezTo>
                    <a:pt x="6797" y="2012"/>
                    <a:pt x="7051" y="2266"/>
                    <a:pt x="7365" y="2266"/>
                  </a:cubicBezTo>
                  <a:cubicBezTo>
                    <a:pt x="7676" y="2266"/>
                    <a:pt x="7929" y="2012"/>
                    <a:pt x="7929" y="1701"/>
                  </a:cubicBezTo>
                  <a:lnTo>
                    <a:pt x="7929" y="1157"/>
                  </a:lnTo>
                  <a:close/>
                  <a:moveTo>
                    <a:pt x="7376" y="1"/>
                  </a:moveTo>
                  <a:cubicBezTo>
                    <a:pt x="7372" y="1"/>
                    <a:pt x="7368" y="1"/>
                    <a:pt x="7365" y="1"/>
                  </a:cubicBezTo>
                  <a:cubicBezTo>
                    <a:pt x="5435" y="1"/>
                    <a:pt x="3581" y="759"/>
                    <a:pt x="2210" y="2115"/>
                  </a:cubicBezTo>
                  <a:cubicBezTo>
                    <a:pt x="2174" y="2142"/>
                    <a:pt x="2141" y="2172"/>
                    <a:pt x="2114" y="2208"/>
                  </a:cubicBezTo>
                  <a:cubicBezTo>
                    <a:pt x="761" y="3582"/>
                    <a:pt x="3" y="5433"/>
                    <a:pt x="3" y="7362"/>
                  </a:cubicBezTo>
                  <a:cubicBezTo>
                    <a:pt x="0" y="9322"/>
                    <a:pt x="776" y="11206"/>
                    <a:pt x="2159" y="12598"/>
                  </a:cubicBezTo>
                  <a:lnTo>
                    <a:pt x="2177" y="12616"/>
                  </a:lnTo>
                  <a:lnTo>
                    <a:pt x="2180" y="12619"/>
                  </a:lnTo>
                  <a:lnTo>
                    <a:pt x="2186" y="12625"/>
                  </a:lnTo>
                  <a:cubicBezTo>
                    <a:pt x="3578" y="14023"/>
                    <a:pt x="5414" y="14796"/>
                    <a:pt x="7365" y="14796"/>
                  </a:cubicBezTo>
                  <a:cubicBezTo>
                    <a:pt x="9327" y="14796"/>
                    <a:pt x="11187" y="14017"/>
                    <a:pt x="12603" y="12601"/>
                  </a:cubicBezTo>
                  <a:cubicBezTo>
                    <a:pt x="14019" y="11185"/>
                    <a:pt x="14798" y="9325"/>
                    <a:pt x="14798" y="7362"/>
                  </a:cubicBezTo>
                  <a:cubicBezTo>
                    <a:pt x="14798" y="5415"/>
                    <a:pt x="14028" y="3576"/>
                    <a:pt x="12627" y="2184"/>
                  </a:cubicBezTo>
                  <a:lnTo>
                    <a:pt x="12621" y="2178"/>
                  </a:lnTo>
                  <a:cubicBezTo>
                    <a:pt x="12621" y="2175"/>
                    <a:pt x="12618" y="2175"/>
                    <a:pt x="12618" y="2175"/>
                  </a:cubicBezTo>
                  <a:lnTo>
                    <a:pt x="12600" y="2157"/>
                  </a:lnTo>
                  <a:cubicBezTo>
                    <a:pt x="11211" y="777"/>
                    <a:pt x="9331" y="1"/>
                    <a:pt x="73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5" name="Google Shape;11516;p88">
            <a:extLst>
              <a:ext uri="{FF2B5EF4-FFF2-40B4-BE49-F238E27FC236}">
                <a16:creationId xmlns:a16="http://schemas.microsoft.com/office/drawing/2014/main" id="{056B7B5F-B6B3-4664-958D-F45CE9646B3B}"/>
              </a:ext>
            </a:extLst>
          </p:cNvPr>
          <p:cNvGrpSpPr/>
          <p:nvPr/>
        </p:nvGrpSpPr>
        <p:grpSpPr>
          <a:xfrm>
            <a:off x="2644605" y="2687743"/>
            <a:ext cx="983552" cy="933330"/>
            <a:chOff x="6679825" y="2693700"/>
            <a:chExt cx="257875" cy="258575"/>
          </a:xfrm>
        </p:grpSpPr>
        <p:sp>
          <p:nvSpPr>
            <p:cNvPr id="36" name="Google Shape;11517;p88">
              <a:extLst>
                <a:ext uri="{FF2B5EF4-FFF2-40B4-BE49-F238E27FC236}">
                  <a16:creationId xmlns:a16="http://schemas.microsoft.com/office/drawing/2014/main" id="{9F4473D6-3DDF-440C-BF75-A70CDF221AA1}"/>
                </a:ext>
              </a:extLst>
            </p:cNvPr>
            <p:cNvSpPr/>
            <p:nvPr/>
          </p:nvSpPr>
          <p:spPr>
            <a:xfrm>
              <a:off x="6679825" y="2693700"/>
              <a:ext cx="257875" cy="258575"/>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518;p88">
              <a:extLst>
                <a:ext uri="{FF2B5EF4-FFF2-40B4-BE49-F238E27FC236}">
                  <a16:creationId xmlns:a16="http://schemas.microsoft.com/office/drawing/2014/main" id="{01B2A832-9ABB-4890-AE6E-E7F8E4BFFC70}"/>
                </a:ext>
              </a:extLst>
            </p:cNvPr>
            <p:cNvSpPr/>
            <p:nvPr/>
          </p:nvSpPr>
          <p:spPr>
            <a:xfrm flipH="1">
              <a:off x="6679825" y="2693700"/>
              <a:ext cx="257875" cy="258575"/>
            </a:xfrm>
            <a:custGeom>
              <a:avLst/>
              <a:gdLst/>
              <a:ahLst/>
              <a:cxnLst/>
              <a:rect l="l" t="t" r="r" b="b"/>
              <a:pathLst>
                <a:path w="10315" h="10343" extrusionOk="0">
                  <a:moveTo>
                    <a:pt x="5102" y="670"/>
                  </a:moveTo>
                  <a:cubicBezTo>
                    <a:pt x="5604" y="670"/>
                    <a:pt x="6022" y="1088"/>
                    <a:pt x="6022" y="1562"/>
                  </a:cubicBezTo>
                  <a:cubicBezTo>
                    <a:pt x="6022" y="2063"/>
                    <a:pt x="5604" y="2481"/>
                    <a:pt x="5102" y="2481"/>
                  </a:cubicBezTo>
                  <a:cubicBezTo>
                    <a:pt x="4600" y="2481"/>
                    <a:pt x="4182" y="2063"/>
                    <a:pt x="4182" y="1562"/>
                  </a:cubicBezTo>
                  <a:cubicBezTo>
                    <a:pt x="4182" y="1088"/>
                    <a:pt x="4600" y="670"/>
                    <a:pt x="5102" y="670"/>
                  </a:cubicBezTo>
                  <a:close/>
                  <a:moveTo>
                    <a:pt x="1757" y="1896"/>
                  </a:moveTo>
                  <a:cubicBezTo>
                    <a:pt x="2063" y="1896"/>
                    <a:pt x="2342" y="2175"/>
                    <a:pt x="2342" y="2481"/>
                  </a:cubicBezTo>
                  <a:cubicBezTo>
                    <a:pt x="2342" y="2788"/>
                    <a:pt x="2063" y="3067"/>
                    <a:pt x="1757" y="3067"/>
                  </a:cubicBezTo>
                  <a:cubicBezTo>
                    <a:pt x="1422" y="3067"/>
                    <a:pt x="1143" y="2788"/>
                    <a:pt x="1143" y="2481"/>
                  </a:cubicBezTo>
                  <a:cubicBezTo>
                    <a:pt x="1143" y="2119"/>
                    <a:pt x="1422" y="1896"/>
                    <a:pt x="1757" y="1896"/>
                  </a:cubicBezTo>
                  <a:close/>
                  <a:moveTo>
                    <a:pt x="8447" y="1896"/>
                  </a:moveTo>
                  <a:cubicBezTo>
                    <a:pt x="8781" y="1896"/>
                    <a:pt x="9032" y="2175"/>
                    <a:pt x="9032" y="2481"/>
                  </a:cubicBezTo>
                  <a:cubicBezTo>
                    <a:pt x="9032" y="2788"/>
                    <a:pt x="8753" y="3067"/>
                    <a:pt x="8447" y="3067"/>
                  </a:cubicBezTo>
                  <a:cubicBezTo>
                    <a:pt x="8112" y="3067"/>
                    <a:pt x="7834" y="2788"/>
                    <a:pt x="7834" y="2481"/>
                  </a:cubicBezTo>
                  <a:cubicBezTo>
                    <a:pt x="7834" y="2119"/>
                    <a:pt x="8112" y="1896"/>
                    <a:pt x="8447" y="1896"/>
                  </a:cubicBezTo>
                  <a:close/>
                  <a:moveTo>
                    <a:pt x="1701" y="3624"/>
                  </a:moveTo>
                  <a:cubicBezTo>
                    <a:pt x="2370" y="3624"/>
                    <a:pt x="2927" y="4182"/>
                    <a:pt x="2927" y="4851"/>
                  </a:cubicBezTo>
                  <a:lnTo>
                    <a:pt x="2927" y="6412"/>
                  </a:lnTo>
                  <a:cubicBezTo>
                    <a:pt x="2955" y="6635"/>
                    <a:pt x="2816" y="6719"/>
                    <a:pt x="2649" y="6719"/>
                  </a:cubicBezTo>
                  <a:cubicBezTo>
                    <a:pt x="2481" y="6719"/>
                    <a:pt x="2342" y="6858"/>
                    <a:pt x="2342" y="7053"/>
                  </a:cubicBezTo>
                  <a:lnTo>
                    <a:pt x="2342" y="8865"/>
                  </a:lnTo>
                  <a:cubicBezTo>
                    <a:pt x="2342" y="9032"/>
                    <a:pt x="2203" y="9172"/>
                    <a:pt x="2035" y="9172"/>
                  </a:cubicBezTo>
                  <a:lnTo>
                    <a:pt x="1422" y="9172"/>
                  </a:lnTo>
                  <a:cubicBezTo>
                    <a:pt x="1255" y="9172"/>
                    <a:pt x="1116" y="9032"/>
                    <a:pt x="1116" y="8865"/>
                  </a:cubicBezTo>
                  <a:lnTo>
                    <a:pt x="1116" y="7053"/>
                  </a:lnTo>
                  <a:cubicBezTo>
                    <a:pt x="1116" y="6858"/>
                    <a:pt x="976" y="6719"/>
                    <a:pt x="809" y="6719"/>
                  </a:cubicBezTo>
                  <a:cubicBezTo>
                    <a:pt x="642" y="6719"/>
                    <a:pt x="502" y="6579"/>
                    <a:pt x="502" y="6412"/>
                  </a:cubicBezTo>
                  <a:lnTo>
                    <a:pt x="502" y="4851"/>
                  </a:lnTo>
                  <a:cubicBezTo>
                    <a:pt x="502" y="4182"/>
                    <a:pt x="1060" y="3624"/>
                    <a:pt x="1701" y="3624"/>
                  </a:cubicBezTo>
                  <a:close/>
                  <a:moveTo>
                    <a:pt x="8391" y="3624"/>
                  </a:moveTo>
                  <a:cubicBezTo>
                    <a:pt x="9060" y="3624"/>
                    <a:pt x="9618" y="4182"/>
                    <a:pt x="9618" y="4851"/>
                  </a:cubicBezTo>
                  <a:lnTo>
                    <a:pt x="9618" y="6440"/>
                  </a:lnTo>
                  <a:lnTo>
                    <a:pt x="9645" y="6440"/>
                  </a:lnTo>
                  <a:cubicBezTo>
                    <a:pt x="9645" y="6635"/>
                    <a:pt x="9506" y="6774"/>
                    <a:pt x="9339" y="6774"/>
                  </a:cubicBezTo>
                  <a:cubicBezTo>
                    <a:pt x="9172" y="6774"/>
                    <a:pt x="9032" y="6914"/>
                    <a:pt x="9032" y="7081"/>
                  </a:cubicBezTo>
                  <a:lnTo>
                    <a:pt x="9032" y="8893"/>
                  </a:lnTo>
                  <a:cubicBezTo>
                    <a:pt x="9032" y="9060"/>
                    <a:pt x="8893" y="9199"/>
                    <a:pt x="8726" y="9199"/>
                  </a:cubicBezTo>
                  <a:lnTo>
                    <a:pt x="8112" y="9199"/>
                  </a:lnTo>
                  <a:cubicBezTo>
                    <a:pt x="7945" y="9199"/>
                    <a:pt x="7806" y="9060"/>
                    <a:pt x="7806" y="8893"/>
                  </a:cubicBezTo>
                  <a:lnTo>
                    <a:pt x="7806" y="7053"/>
                  </a:lnTo>
                  <a:cubicBezTo>
                    <a:pt x="7806" y="6858"/>
                    <a:pt x="7666" y="6719"/>
                    <a:pt x="7499" y="6719"/>
                  </a:cubicBezTo>
                  <a:cubicBezTo>
                    <a:pt x="7332" y="6719"/>
                    <a:pt x="7192" y="6579"/>
                    <a:pt x="7192" y="6412"/>
                  </a:cubicBezTo>
                  <a:lnTo>
                    <a:pt x="7192" y="4851"/>
                  </a:lnTo>
                  <a:cubicBezTo>
                    <a:pt x="7192" y="4182"/>
                    <a:pt x="7750" y="3624"/>
                    <a:pt x="8391" y="3624"/>
                  </a:cubicBezTo>
                  <a:close/>
                  <a:moveTo>
                    <a:pt x="5381" y="3095"/>
                  </a:moveTo>
                  <a:cubicBezTo>
                    <a:pt x="6077" y="3234"/>
                    <a:pt x="6635" y="3875"/>
                    <a:pt x="6635" y="4600"/>
                  </a:cubicBezTo>
                  <a:lnTo>
                    <a:pt x="6635" y="6440"/>
                  </a:lnTo>
                  <a:cubicBezTo>
                    <a:pt x="6663" y="6635"/>
                    <a:pt x="6523" y="6719"/>
                    <a:pt x="6356" y="6719"/>
                  </a:cubicBezTo>
                  <a:cubicBezTo>
                    <a:pt x="6161" y="6719"/>
                    <a:pt x="6022" y="6858"/>
                    <a:pt x="6022" y="7053"/>
                  </a:cubicBezTo>
                  <a:lnTo>
                    <a:pt x="6022" y="9478"/>
                  </a:lnTo>
                  <a:cubicBezTo>
                    <a:pt x="6022" y="9645"/>
                    <a:pt x="5882" y="9785"/>
                    <a:pt x="5715" y="9785"/>
                  </a:cubicBezTo>
                  <a:lnTo>
                    <a:pt x="4461" y="9785"/>
                  </a:lnTo>
                  <a:cubicBezTo>
                    <a:pt x="4293" y="9785"/>
                    <a:pt x="4154" y="9645"/>
                    <a:pt x="4154" y="9478"/>
                  </a:cubicBezTo>
                  <a:lnTo>
                    <a:pt x="4154" y="7053"/>
                  </a:lnTo>
                  <a:cubicBezTo>
                    <a:pt x="4154" y="6858"/>
                    <a:pt x="4015" y="6719"/>
                    <a:pt x="3847" y="6719"/>
                  </a:cubicBezTo>
                  <a:cubicBezTo>
                    <a:pt x="3652" y="6719"/>
                    <a:pt x="3513" y="6579"/>
                    <a:pt x="3513" y="6412"/>
                  </a:cubicBezTo>
                  <a:lnTo>
                    <a:pt x="3513" y="4851"/>
                  </a:lnTo>
                  <a:lnTo>
                    <a:pt x="3513" y="4600"/>
                  </a:lnTo>
                  <a:cubicBezTo>
                    <a:pt x="3513" y="3875"/>
                    <a:pt x="4043" y="3234"/>
                    <a:pt x="4739" y="3095"/>
                  </a:cubicBezTo>
                  <a:lnTo>
                    <a:pt x="4739" y="5185"/>
                  </a:lnTo>
                  <a:cubicBezTo>
                    <a:pt x="4739" y="5381"/>
                    <a:pt x="4879" y="5520"/>
                    <a:pt x="5046" y="5520"/>
                  </a:cubicBezTo>
                  <a:cubicBezTo>
                    <a:pt x="5241" y="5520"/>
                    <a:pt x="5381" y="5381"/>
                    <a:pt x="5381" y="5185"/>
                  </a:cubicBezTo>
                  <a:lnTo>
                    <a:pt x="5381" y="3095"/>
                  </a:lnTo>
                  <a:close/>
                  <a:moveTo>
                    <a:pt x="5130" y="1"/>
                  </a:moveTo>
                  <a:cubicBezTo>
                    <a:pt x="4293" y="1"/>
                    <a:pt x="3624" y="670"/>
                    <a:pt x="3624" y="1506"/>
                  </a:cubicBezTo>
                  <a:cubicBezTo>
                    <a:pt x="3624" y="1952"/>
                    <a:pt x="3847" y="2370"/>
                    <a:pt x="4154" y="2649"/>
                  </a:cubicBezTo>
                  <a:cubicBezTo>
                    <a:pt x="3736" y="2872"/>
                    <a:pt x="3373" y="3234"/>
                    <a:pt x="3206" y="3652"/>
                  </a:cubicBezTo>
                  <a:cubicBezTo>
                    <a:pt x="3067" y="3485"/>
                    <a:pt x="2900" y="3346"/>
                    <a:pt x="2677" y="3234"/>
                  </a:cubicBezTo>
                  <a:cubicBezTo>
                    <a:pt x="2900" y="3039"/>
                    <a:pt x="3039" y="2732"/>
                    <a:pt x="3039" y="2398"/>
                  </a:cubicBezTo>
                  <a:cubicBezTo>
                    <a:pt x="3039" y="1757"/>
                    <a:pt x="2481" y="1199"/>
                    <a:pt x="1812" y="1199"/>
                  </a:cubicBezTo>
                  <a:cubicBezTo>
                    <a:pt x="1143" y="1199"/>
                    <a:pt x="586" y="1757"/>
                    <a:pt x="586" y="2398"/>
                  </a:cubicBezTo>
                  <a:cubicBezTo>
                    <a:pt x="586" y="2732"/>
                    <a:pt x="725" y="3039"/>
                    <a:pt x="948" y="3234"/>
                  </a:cubicBezTo>
                  <a:cubicBezTo>
                    <a:pt x="391" y="3569"/>
                    <a:pt x="1" y="4154"/>
                    <a:pt x="1" y="4851"/>
                  </a:cubicBezTo>
                  <a:lnTo>
                    <a:pt x="1" y="6412"/>
                  </a:lnTo>
                  <a:cubicBezTo>
                    <a:pt x="1" y="6802"/>
                    <a:pt x="251" y="7137"/>
                    <a:pt x="586" y="7276"/>
                  </a:cubicBezTo>
                  <a:lnTo>
                    <a:pt x="586" y="8865"/>
                  </a:lnTo>
                  <a:cubicBezTo>
                    <a:pt x="586" y="9339"/>
                    <a:pt x="1004" y="9757"/>
                    <a:pt x="1506" y="9757"/>
                  </a:cubicBezTo>
                  <a:lnTo>
                    <a:pt x="2091" y="9757"/>
                  </a:lnTo>
                  <a:cubicBezTo>
                    <a:pt x="2593" y="9757"/>
                    <a:pt x="3011" y="9339"/>
                    <a:pt x="3011" y="8865"/>
                  </a:cubicBezTo>
                  <a:lnTo>
                    <a:pt x="3011" y="7276"/>
                  </a:lnTo>
                  <a:cubicBezTo>
                    <a:pt x="3095" y="7248"/>
                    <a:pt x="3206" y="7192"/>
                    <a:pt x="3318" y="7109"/>
                  </a:cubicBezTo>
                  <a:cubicBezTo>
                    <a:pt x="3429" y="7192"/>
                    <a:pt x="3485" y="7248"/>
                    <a:pt x="3624" y="7276"/>
                  </a:cubicBezTo>
                  <a:lnTo>
                    <a:pt x="3624" y="9450"/>
                  </a:lnTo>
                  <a:cubicBezTo>
                    <a:pt x="3624" y="9924"/>
                    <a:pt x="4043" y="10342"/>
                    <a:pt x="4544" y="10342"/>
                  </a:cubicBezTo>
                  <a:lnTo>
                    <a:pt x="5799" y="10342"/>
                  </a:lnTo>
                  <a:cubicBezTo>
                    <a:pt x="6273" y="10342"/>
                    <a:pt x="6691" y="9924"/>
                    <a:pt x="6691" y="9450"/>
                  </a:cubicBezTo>
                  <a:lnTo>
                    <a:pt x="6691" y="7276"/>
                  </a:lnTo>
                  <a:cubicBezTo>
                    <a:pt x="6802" y="7248"/>
                    <a:pt x="6914" y="7192"/>
                    <a:pt x="6997" y="7109"/>
                  </a:cubicBezTo>
                  <a:cubicBezTo>
                    <a:pt x="7109" y="7192"/>
                    <a:pt x="7192" y="7248"/>
                    <a:pt x="7332" y="7276"/>
                  </a:cubicBezTo>
                  <a:lnTo>
                    <a:pt x="7332" y="8865"/>
                  </a:lnTo>
                  <a:cubicBezTo>
                    <a:pt x="7332" y="9339"/>
                    <a:pt x="7750" y="9757"/>
                    <a:pt x="8224" y="9757"/>
                  </a:cubicBezTo>
                  <a:lnTo>
                    <a:pt x="8809" y="9757"/>
                  </a:lnTo>
                  <a:cubicBezTo>
                    <a:pt x="9311" y="9757"/>
                    <a:pt x="9729" y="9339"/>
                    <a:pt x="9729" y="8865"/>
                  </a:cubicBezTo>
                  <a:lnTo>
                    <a:pt x="9729" y="7276"/>
                  </a:lnTo>
                  <a:cubicBezTo>
                    <a:pt x="10064" y="7137"/>
                    <a:pt x="10314" y="6830"/>
                    <a:pt x="10314" y="6412"/>
                  </a:cubicBezTo>
                  <a:lnTo>
                    <a:pt x="10314" y="4851"/>
                  </a:lnTo>
                  <a:cubicBezTo>
                    <a:pt x="10287" y="4210"/>
                    <a:pt x="9896" y="3596"/>
                    <a:pt x="9339" y="3318"/>
                  </a:cubicBezTo>
                  <a:cubicBezTo>
                    <a:pt x="9562" y="3095"/>
                    <a:pt x="9701" y="2788"/>
                    <a:pt x="9701" y="2481"/>
                  </a:cubicBezTo>
                  <a:cubicBezTo>
                    <a:pt x="9701" y="1812"/>
                    <a:pt x="9144" y="1255"/>
                    <a:pt x="8475" y="1255"/>
                  </a:cubicBezTo>
                  <a:cubicBezTo>
                    <a:pt x="7806" y="1255"/>
                    <a:pt x="7248" y="1812"/>
                    <a:pt x="7248" y="2481"/>
                  </a:cubicBezTo>
                  <a:cubicBezTo>
                    <a:pt x="7248" y="2788"/>
                    <a:pt x="7388" y="3095"/>
                    <a:pt x="7611" y="3318"/>
                  </a:cubicBezTo>
                  <a:cubicBezTo>
                    <a:pt x="7388" y="3429"/>
                    <a:pt x="7220" y="3569"/>
                    <a:pt x="7081" y="3736"/>
                  </a:cubicBezTo>
                  <a:cubicBezTo>
                    <a:pt x="6969" y="3485"/>
                    <a:pt x="6802" y="3290"/>
                    <a:pt x="6635" y="3067"/>
                  </a:cubicBezTo>
                  <a:cubicBezTo>
                    <a:pt x="6496" y="2927"/>
                    <a:pt x="6300" y="2788"/>
                    <a:pt x="6105" y="2677"/>
                  </a:cubicBezTo>
                  <a:cubicBezTo>
                    <a:pt x="6440" y="2370"/>
                    <a:pt x="6663" y="1952"/>
                    <a:pt x="6663" y="1534"/>
                  </a:cubicBezTo>
                  <a:cubicBezTo>
                    <a:pt x="6663" y="1116"/>
                    <a:pt x="6496" y="725"/>
                    <a:pt x="6217" y="447"/>
                  </a:cubicBezTo>
                  <a:cubicBezTo>
                    <a:pt x="5938" y="168"/>
                    <a:pt x="5520" y="1"/>
                    <a:pt x="513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Ορθογώνιο 1">
            <a:extLst>
              <a:ext uri="{FF2B5EF4-FFF2-40B4-BE49-F238E27FC236}">
                <a16:creationId xmlns:a16="http://schemas.microsoft.com/office/drawing/2014/main" id="{DA77C872-758E-4A6E-A77F-FEC122C43A72}"/>
              </a:ext>
            </a:extLst>
          </p:cNvPr>
          <p:cNvSpPr/>
          <p:nvPr/>
        </p:nvSpPr>
        <p:spPr>
          <a:xfrm>
            <a:off x="2341719" y="3747877"/>
            <a:ext cx="1630191" cy="400110"/>
          </a:xfrm>
          <a:prstGeom prst="rect">
            <a:avLst/>
          </a:prstGeom>
          <a:noFill/>
        </p:spPr>
        <p:txBody>
          <a:bodyPr wrap="none" lIns="91440" tIns="45720" rIns="91440" bIns="45720">
            <a:spAutoFit/>
          </a:bodyPr>
          <a:lstStyle/>
          <a:p>
            <a:pPr algn="ctr"/>
            <a:r>
              <a:rPr lang="el-GR" sz="2000" b="0" cap="none" spc="0" dirty="0">
                <a:ln w="0"/>
                <a:solidFill>
                  <a:srgbClr val="545457"/>
                </a:solidFill>
                <a:effectLst>
                  <a:outerShdw blurRad="38100" dist="19050" dir="2700000" algn="tl" rotWithShape="0">
                    <a:schemeClr val="dk1">
                      <a:alpha val="40000"/>
                    </a:schemeClr>
                  </a:outerShdw>
                </a:effectLst>
              </a:rPr>
              <a:t>Μικρό δείγμα</a:t>
            </a:r>
            <a:endParaRPr lang="el-GR" sz="6000" b="0" cap="none" spc="0" dirty="0">
              <a:ln w="0"/>
              <a:solidFill>
                <a:srgbClr val="545457"/>
              </a:solidFill>
              <a:effectLst>
                <a:outerShdw blurRad="38100" dist="19050" dir="2700000" algn="tl" rotWithShape="0">
                  <a:schemeClr val="dk1">
                    <a:alpha val="40000"/>
                  </a:schemeClr>
                </a:outerShdw>
              </a:effectLst>
            </a:endParaRPr>
          </a:p>
        </p:txBody>
      </p:sp>
      <p:sp>
        <p:nvSpPr>
          <p:cNvPr id="38" name="Ορθογώνιο 37">
            <a:extLst>
              <a:ext uri="{FF2B5EF4-FFF2-40B4-BE49-F238E27FC236}">
                <a16:creationId xmlns:a16="http://schemas.microsoft.com/office/drawing/2014/main" id="{35595B96-B926-4901-9125-A5B3AE78017E}"/>
              </a:ext>
            </a:extLst>
          </p:cNvPr>
          <p:cNvSpPr/>
          <p:nvPr/>
        </p:nvSpPr>
        <p:spPr>
          <a:xfrm>
            <a:off x="5294169" y="3621073"/>
            <a:ext cx="1711922" cy="707886"/>
          </a:xfrm>
          <a:prstGeom prst="rect">
            <a:avLst/>
          </a:prstGeom>
          <a:noFill/>
        </p:spPr>
        <p:txBody>
          <a:bodyPr wrap="square" lIns="91440" tIns="45720" rIns="91440" bIns="45720">
            <a:spAutoFit/>
          </a:bodyPr>
          <a:lstStyle/>
          <a:p>
            <a:pPr algn="ctr"/>
            <a:r>
              <a:rPr lang="el-GR" sz="2000" dirty="0">
                <a:ln w="0"/>
                <a:solidFill>
                  <a:srgbClr val="545457"/>
                </a:solidFill>
                <a:effectLst>
                  <a:outerShdw blurRad="38100" dist="19050" dir="2700000" algn="tl" rotWithShape="0">
                    <a:schemeClr val="dk1">
                      <a:alpha val="40000"/>
                    </a:schemeClr>
                  </a:outerShdw>
                </a:effectLst>
              </a:rPr>
              <a:t>Χρονικός περιορισμός</a:t>
            </a:r>
            <a:endParaRPr lang="el-GR" sz="6000" b="0" cap="none" spc="0" dirty="0">
              <a:ln w="0"/>
              <a:solidFill>
                <a:srgbClr val="545457"/>
              </a:solidFill>
              <a:effectLst>
                <a:outerShdw blurRad="38100" dist="19050" dir="2700000" algn="tl" rotWithShape="0">
                  <a:schemeClr val="dk1">
                    <a:alpha val="40000"/>
                  </a:schemeClr>
                </a:outerShdw>
              </a:effectLst>
            </a:endParaRPr>
          </a:p>
        </p:txBody>
      </p:sp>
      <p:sp>
        <p:nvSpPr>
          <p:cNvPr id="39" name="Ορθογώνιο 38">
            <a:extLst>
              <a:ext uri="{FF2B5EF4-FFF2-40B4-BE49-F238E27FC236}">
                <a16:creationId xmlns:a16="http://schemas.microsoft.com/office/drawing/2014/main" id="{78160ED5-5851-4AFA-84A0-66E91DFE99EF}"/>
              </a:ext>
            </a:extLst>
          </p:cNvPr>
          <p:cNvSpPr/>
          <p:nvPr/>
        </p:nvSpPr>
        <p:spPr>
          <a:xfrm>
            <a:off x="8213218" y="3621073"/>
            <a:ext cx="2335944" cy="707886"/>
          </a:xfrm>
          <a:prstGeom prst="rect">
            <a:avLst/>
          </a:prstGeom>
          <a:noFill/>
        </p:spPr>
        <p:txBody>
          <a:bodyPr wrap="square" lIns="91440" tIns="45720" rIns="91440" bIns="45720">
            <a:spAutoFit/>
          </a:bodyPr>
          <a:lstStyle/>
          <a:p>
            <a:pPr algn="ctr"/>
            <a:r>
              <a:rPr lang="el-GR" sz="2000" dirty="0">
                <a:ln w="0"/>
                <a:solidFill>
                  <a:srgbClr val="545457"/>
                </a:solidFill>
                <a:effectLst>
                  <a:outerShdw blurRad="38100" dist="19050" dir="2700000" algn="tl" rotWithShape="0">
                    <a:schemeClr val="dk1">
                      <a:alpha val="40000"/>
                    </a:schemeClr>
                  </a:outerShdw>
                </a:effectLst>
              </a:rPr>
              <a:t>Δυσκολία πρόσβασης</a:t>
            </a:r>
            <a:endParaRPr lang="el-GR" sz="6000" b="0" cap="none" spc="0" dirty="0">
              <a:ln w="0"/>
              <a:solidFill>
                <a:srgbClr val="545457"/>
              </a:solidFill>
              <a:effectLst>
                <a:outerShdw blurRad="38100" dist="19050" dir="2700000" algn="tl" rotWithShape="0">
                  <a:schemeClr val="dk1">
                    <a:alpha val="40000"/>
                  </a:schemeClr>
                </a:outerShdw>
              </a:effectLst>
            </a:endParaRPr>
          </a:p>
        </p:txBody>
      </p:sp>
      <p:cxnSp>
        <p:nvCxnSpPr>
          <p:cNvPr id="4" name="Ευθεία γραμμή σύνδεσης 3">
            <a:extLst>
              <a:ext uri="{FF2B5EF4-FFF2-40B4-BE49-F238E27FC236}">
                <a16:creationId xmlns:a16="http://schemas.microsoft.com/office/drawing/2014/main" id="{CBD29248-0BEE-439D-AE9E-32828104C47B}"/>
              </a:ext>
            </a:extLst>
          </p:cNvPr>
          <p:cNvCxnSpPr>
            <a:cxnSpLocks/>
          </p:cNvCxnSpPr>
          <p:nvPr/>
        </p:nvCxnSpPr>
        <p:spPr>
          <a:xfrm>
            <a:off x="4532724" y="2528336"/>
            <a:ext cx="0" cy="1419596"/>
          </a:xfrm>
          <a:prstGeom prst="line">
            <a:avLst/>
          </a:prstGeom>
          <a:ln>
            <a:solidFill>
              <a:srgbClr val="545457"/>
            </a:solidFill>
          </a:ln>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1A58DDDB-A38F-497D-A24E-9CCE85A41DEC}"/>
              </a:ext>
            </a:extLst>
          </p:cNvPr>
          <p:cNvCxnSpPr>
            <a:cxnSpLocks/>
          </p:cNvCxnSpPr>
          <p:nvPr/>
        </p:nvCxnSpPr>
        <p:spPr>
          <a:xfrm>
            <a:off x="7738897" y="2555420"/>
            <a:ext cx="0" cy="1419596"/>
          </a:xfrm>
          <a:prstGeom prst="line">
            <a:avLst/>
          </a:prstGeom>
          <a:ln>
            <a:solidFill>
              <a:srgbClr val="545457"/>
            </a:solidFill>
          </a:ln>
        </p:spPr>
        <p:style>
          <a:lnRef idx="1">
            <a:schemeClr val="accent1"/>
          </a:lnRef>
          <a:fillRef idx="0">
            <a:schemeClr val="accent1"/>
          </a:fillRef>
          <a:effectRef idx="0">
            <a:schemeClr val="accent1"/>
          </a:effectRef>
          <a:fontRef idx="minor">
            <a:schemeClr val="tx1"/>
          </a:fontRef>
        </p:style>
      </p:cxnSp>
      <p:sp>
        <p:nvSpPr>
          <p:cNvPr id="44" name="Ορθογώνιο: Στρογγύλεμα γωνιών 43">
            <a:extLst>
              <a:ext uri="{FF2B5EF4-FFF2-40B4-BE49-F238E27FC236}">
                <a16:creationId xmlns:a16="http://schemas.microsoft.com/office/drawing/2014/main" id="{37F416C5-7782-4704-BB3B-FA39F63F2D81}"/>
              </a:ext>
            </a:extLst>
          </p:cNvPr>
          <p:cNvSpPr/>
          <p:nvPr/>
        </p:nvSpPr>
        <p:spPr>
          <a:xfrm>
            <a:off x="2508866" y="4504864"/>
            <a:ext cx="1223426" cy="1223426"/>
          </a:xfrm>
          <a:prstGeom prst="roundRect">
            <a:avLst>
              <a:gd name="adj" fmla="val 16670"/>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a:lstStyle/>
          <a:p>
            <a:endParaRPr lang="el-GR" dirty="0"/>
          </a:p>
        </p:txBody>
      </p:sp>
      <p:sp>
        <p:nvSpPr>
          <p:cNvPr id="6" name="TextBox 5">
            <a:extLst>
              <a:ext uri="{FF2B5EF4-FFF2-40B4-BE49-F238E27FC236}">
                <a16:creationId xmlns:a16="http://schemas.microsoft.com/office/drawing/2014/main" id="{EB736BBD-9605-4D31-A9E8-376A1BB3B47D}"/>
              </a:ext>
            </a:extLst>
          </p:cNvPr>
          <p:cNvSpPr txBox="1"/>
          <p:nvPr/>
        </p:nvSpPr>
        <p:spPr>
          <a:xfrm>
            <a:off x="3830576" y="4645955"/>
            <a:ext cx="5928847" cy="923330"/>
          </a:xfrm>
          <a:prstGeom prst="rect">
            <a:avLst/>
          </a:prstGeom>
          <a:noFill/>
        </p:spPr>
        <p:txBody>
          <a:bodyPr wrap="square" rtlCol="0">
            <a:spAutoFit/>
          </a:bodyPr>
          <a:lstStyle/>
          <a:p>
            <a:pPr marL="285750" indent="-285750">
              <a:buFont typeface="Arial" panose="020B0604020202020204" pitchFamily="34" charset="0"/>
              <a:buChar char="•"/>
            </a:pPr>
            <a:r>
              <a:rPr lang="el-GR" dirty="0"/>
              <a:t>Συλλογή δεδομένων από διαφορετικές πηγές</a:t>
            </a:r>
          </a:p>
          <a:p>
            <a:pPr marL="285750" indent="-285750">
              <a:buFont typeface="Arial" panose="020B0604020202020204" pitchFamily="34" charset="0"/>
              <a:buChar char="•"/>
            </a:pPr>
            <a:r>
              <a:rPr lang="el-GR" dirty="0"/>
              <a:t>Επέκταση της έρευνας σε άλλες πρωτοβάθμιες της χώρας</a:t>
            </a:r>
          </a:p>
          <a:p>
            <a:pPr marL="285750" indent="-285750">
              <a:buFont typeface="Arial" panose="020B0604020202020204" pitchFamily="34" charset="0"/>
              <a:buChar char="•"/>
            </a:pPr>
            <a:r>
              <a:rPr lang="el-GR" dirty="0"/>
              <a:t>Εφαρμογή σε τμήματα ένταξης ή παράλληλη στήριξη</a:t>
            </a:r>
          </a:p>
        </p:txBody>
      </p:sp>
    </p:spTree>
    <p:extLst>
      <p:ext uri="{BB962C8B-B14F-4D97-AF65-F5344CB8AC3E}">
        <p14:creationId xmlns:p14="http://schemas.microsoft.com/office/powerpoint/2010/main" val="2929721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84000"/>
          </a:schemeClr>
        </a:solidFill>
        <a:effectLst/>
      </p:bgPr>
    </p:bg>
    <p:spTree>
      <p:nvGrpSpPr>
        <p:cNvPr id="1" name=""/>
        <p:cNvGrpSpPr/>
        <p:nvPr/>
      </p:nvGrpSpPr>
      <p:grpSpPr>
        <a:xfrm>
          <a:off x="0" y="0"/>
          <a:ext cx="0" cy="0"/>
          <a:chOff x="0" y="0"/>
          <a:chExt cx="0" cy="0"/>
        </a:xfrm>
      </p:grpSpPr>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5204"/>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897293" y="696443"/>
            <a:ext cx="3901285"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 </a:t>
            </a:r>
          </a:p>
        </p:txBody>
      </p: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descr="Αιωρούμενη άμμος στο φως">
            <a:extLst>
              <a:ext uri="{FF2B5EF4-FFF2-40B4-BE49-F238E27FC236}">
                <a16:creationId xmlns:a16="http://schemas.microsoft.com/office/drawing/2014/main" id="{30B725E9-D438-4CF8-84F9-72E880E73EF7}"/>
              </a:ext>
            </a:extLst>
          </p:cNvPr>
          <p:cNvSpPr txBox="1"/>
          <p:nvPr/>
        </p:nvSpPr>
        <p:spPr>
          <a:xfrm>
            <a:off x="946990" y="945282"/>
            <a:ext cx="11245010" cy="4478769"/>
          </a:xfrm>
          <a:prstGeom prst="rect">
            <a:avLst/>
          </a:prstGeom>
          <a:noFill/>
        </p:spPr>
        <p:txBody>
          <a:bodyPr wrap="square" rtlCol="0">
            <a:spAutoFit/>
          </a:bodyPr>
          <a:lstStyle/>
          <a:p>
            <a:pPr algn="ctr"/>
            <a:r>
              <a:rPr lang="el-GR" sz="13900" b="1" dirty="0">
                <a:ln>
                  <a:solidFill>
                    <a:schemeClr val="accent3">
                      <a:lumMod val="50000"/>
                    </a:schemeClr>
                  </a:solidFill>
                </a:ln>
                <a:blipFill dpi="0" rotWithShape="1">
                  <a:blip r:embed="rId2">
                    <a:extLst>
                      <a:ext uri="{28A0092B-C50C-407E-A947-70E740481C1C}">
                        <a14:useLocalDpi xmlns:a14="http://schemas.microsoft.com/office/drawing/2010/main" val="0"/>
                      </a:ext>
                    </a:extLst>
                  </a:blip>
                  <a:srcRect/>
                  <a:stretch>
                    <a:fillRect/>
                  </a:stretch>
                </a:blipFill>
                <a:latin typeface="Futura"/>
              </a:rPr>
              <a:t>Σας Ευχαριστώ</a:t>
            </a:r>
            <a:r>
              <a:rPr lang="el-GR" sz="13900" b="1" dirty="0">
                <a:ln>
                  <a:solidFill>
                    <a:schemeClr val="accent3">
                      <a:lumMod val="50000"/>
                    </a:schemeClr>
                  </a:solidFill>
                </a:ln>
                <a:blipFill dpi="0" rotWithShape="1">
                  <a:blip r:embed="rId2">
                    <a:extLst>
                      <a:ext uri="{28A0092B-C50C-407E-A947-70E740481C1C}">
                        <a14:useLocalDpi xmlns:a14="http://schemas.microsoft.com/office/drawing/2010/main" val="0"/>
                      </a:ext>
                    </a:extLst>
                  </a:blip>
                  <a:srcRect/>
                  <a:stretch>
                    <a:fillRect/>
                  </a:stretch>
                </a:blipFill>
              </a:rPr>
              <a:t>!</a:t>
            </a:r>
          </a:p>
        </p:txBody>
      </p:sp>
    </p:spTree>
    <p:extLst>
      <p:ext uri="{BB962C8B-B14F-4D97-AF65-F5344CB8AC3E}">
        <p14:creationId xmlns:p14="http://schemas.microsoft.com/office/powerpoint/2010/main" val="2913940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Βέλος: Πεντάγωνο 1552">
            <a:extLst>
              <a:ext uri="{FF2B5EF4-FFF2-40B4-BE49-F238E27FC236}">
                <a16:creationId xmlns:a16="http://schemas.microsoft.com/office/drawing/2014/main" id="{593F6F0A-428D-411F-849F-69C161FB7C00}"/>
              </a:ext>
            </a:extLst>
          </p:cNvPr>
          <p:cNvSpPr/>
          <p:nvPr/>
        </p:nvSpPr>
        <p:spPr>
          <a:xfrm>
            <a:off x="730800" y="47521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A1612CDF-AAAB-4F85-930D-03578BFDB90A}"/>
              </a:ext>
            </a:extLst>
          </p:cNvPr>
          <p:cNvSpPr>
            <a:spLocks noGrp="1"/>
          </p:cNvSpPr>
          <p:nvPr>
            <p:ph type="ctrTitle"/>
          </p:nvPr>
        </p:nvSpPr>
        <p:spPr>
          <a:xfrm>
            <a:off x="2519732" y="1652466"/>
            <a:ext cx="8769911" cy="4278414"/>
          </a:xfrm>
        </p:spPr>
        <p:txBody>
          <a:bodyPr>
            <a:normAutofit fontScale="90000"/>
          </a:bodyPr>
          <a:lstStyle/>
          <a:p>
            <a:pPr algn="l">
              <a:lnSpc>
                <a:spcPct val="150000"/>
              </a:lnSpc>
            </a:pPr>
            <a:r>
              <a:rPr lang="el-GR" sz="3100" b="1" dirty="0">
                <a:effectLst/>
                <a:ea typeface="Calibri" panose="020F0502020204030204" pitchFamily="34" charset="0"/>
                <a:cs typeface="Times New Roman" panose="02020603050405020304" pitchFamily="18" charset="0"/>
              </a:rPr>
              <a:t>Σκοπός</a:t>
            </a:r>
            <a:r>
              <a:rPr lang="el-GR" sz="3100" dirty="0">
                <a:effectLst/>
                <a:ea typeface="Calibri" panose="020F0502020204030204" pitchFamily="34" charset="0"/>
                <a:cs typeface="Times New Roman" panose="02020603050405020304" pitchFamily="18" charset="0"/>
              </a:rPr>
              <a:t> της παρούσας έρευνας είναι </a:t>
            </a:r>
            <a:r>
              <a:rPr lang="el-GR" sz="3100" dirty="0">
                <a:effectLst/>
                <a:highlight>
                  <a:srgbClr val="E4FABC"/>
                </a:highlight>
                <a:ea typeface="Calibri" panose="020F0502020204030204" pitchFamily="34" charset="0"/>
                <a:cs typeface="Times New Roman" panose="02020603050405020304" pitchFamily="18" charset="0"/>
              </a:rPr>
              <a:t>ο σχεδιασμός</a:t>
            </a:r>
            <a:r>
              <a:rPr lang="el-GR" sz="3100" dirty="0">
                <a:effectLst/>
                <a:ea typeface="Calibri" panose="020F0502020204030204" pitchFamily="34" charset="0"/>
                <a:cs typeface="Times New Roman" panose="02020603050405020304" pitchFamily="18" charset="0"/>
              </a:rPr>
              <a:t>, </a:t>
            </a:r>
            <a:r>
              <a:rPr lang="el-GR" sz="3100" dirty="0">
                <a:effectLst/>
                <a:highlight>
                  <a:srgbClr val="E4FABC"/>
                </a:highlight>
                <a:ea typeface="Calibri" panose="020F0502020204030204" pitchFamily="34" charset="0"/>
                <a:cs typeface="Times New Roman" panose="02020603050405020304" pitchFamily="18" charset="0"/>
              </a:rPr>
              <a:t>η υλοποίηση</a:t>
            </a:r>
            <a:r>
              <a:rPr lang="el-GR" sz="3100" dirty="0">
                <a:effectLst/>
                <a:ea typeface="Calibri" panose="020F0502020204030204" pitchFamily="34" charset="0"/>
                <a:cs typeface="Times New Roman" panose="02020603050405020304" pitchFamily="18" charset="0"/>
              </a:rPr>
              <a:t> και </a:t>
            </a:r>
            <a:r>
              <a:rPr lang="el-GR" sz="3100" dirty="0">
                <a:effectLst/>
                <a:highlight>
                  <a:srgbClr val="E4FABC"/>
                </a:highlight>
                <a:ea typeface="Calibri" panose="020F0502020204030204" pitchFamily="34" charset="0"/>
                <a:cs typeface="Times New Roman" panose="02020603050405020304" pitchFamily="18" charset="0"/>
              </a:rPr>
              <a:t>η αποτίμηση </a:t>
            </a:r>
            <a:r>
              <a:rPr lang="el-GR" sz="3100" b="1" dirty="0">
                <a:effectLst/>
                <a:ea typeface="Calibri" panose="020F0502020204030204" pitchFamily="34" charset="0"/>
                <a:cs typeface="Times New Roman" panose="02020603050405020304" pitchFamily="18" charset="0"/>
              </a:rPr>
              <a:t>εκπαιδευτικού υλικού </a:t>
            </a:r>
            <a:r>
              <a:rPr lang="el-GR" sz="3100" dirty="0">
                <a:effectLst/>
                <a:ea typeface="Calibri" panose="020F0502020204030204" pitchFamily="34" charset="0"/>
                <a:cs typeface="Times New Roman" panose="02020603050405020304" pitchFamily="18" charset="0"/>
              </a:rPr>
              <a:t>για τη </a:t>
            </a:r>
            <a:r>
              <a:rPr lang="el-GR" sz="3100" dirty="0">
                <a:effectLst/>
                <a:highlight>
                  <a:srgbClr val="BBD3C7"/>
                </a:highlight>
                <a:ea typeface="Calibri" panose="020F0502020204030204" pitchFamily="34" charset="0"/>
                <a:cs typeface="Times New Roman" panose="02020603050405020304" pitchFamily="18" charset="0"/>
              </a:rPr>
              <a:t>διδασκαλία των δεκαδικών αριθμών των μαθηματικών της Γ’ τάξης του Δημοτικού</a:t>
            </a:r>
            <a:r>
              <a:rPr lang="el-GR" sz="3100" dirty="0">
                <a:effectLst/>
                <a:ea typeface="Calibri" panose="020F0502020204030204" pitchFamily="34" charset="0"/>
                <a:cs typeface="Times New Roman" panose="02020603050405020304" pitchFamily="18" charset="0"/>
              </a:rPr>
              <a:t> με </a:t>
            </a:r>
            <a:r>
              <a:rPr lang="el-GR" sz="3100" b="1" dirty="0">
                <a:effectLst/>
                <a:ea typeface="Calibri" panose="020F0502020204030204" pitchFamily="34" charset="0"/>
                <a:cs typeface="Times New Roman" panose="02020603050405020304" pitchFamily="18" charset="0"/>
              </a:rPr>
              <a:t>την τεχνική της Ανεστραμμένης τάξης</a:t>
            </a:r>
            <a:r>
              <a:rPr lang="el-GR" sz="3100" dirty="0">
                <a:effectLst/>
                <a:ea typeface="Calibri" panose="020F0502020204030204" pitchFamily="34" charset="0"/>
                <a:cs typeface="Times New Roman" panose="02020603050405020304" pitchFamily="18" charset="0"/>
              </a:rPr>
              <a:t> και </a:t>
            </a:r>
            <a:r>
              <a:rPr lang="el-GR" sz="3100" dirty="0">
                <a:effectLst/>
                <a:highlight>
                  <a:srgbClr val="E4FABC"/>
                </a:highlight>
                <a:ea typeface="Calibri" panose="020F0502020204030204" pitchFamily="34" charset="0"/>
                <a:cs typeface="Times New Roman" panose="02020603050405020304" pitchFamily="18" charset="0"/>
              </a:rPr>
              <a:t>η αξιολόγηση της αποτελεσματικότητάς του</a:t>
            </a:r>
            <a:r>
              <a:rPr lang="el-GR" sz="3100" dirty="0">
                <a:effectLst/>
                <a:ea typeface="Calibri" panose="020F0502020204030204" pitchFamily="34" charset="0"/>
                <a:cs typeface="Times New Roman" panose="02020603050405020304" pitchFamily="18" charset="0"/>
              </a:rPr>
              <a:t>. </a:t>
            </a:r>
            <a:br>
              <a:rPr lang="el-GR" sz="18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ea typeface="Slimamif" panose="02000603000000000000" pitchFamily="2" charset="0"/>
            </a:endParaRP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6800"/>
            <a:ext cx="7650037"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2400" y="6145200"/>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76005" y="309917"/>
            <a:ext cx="1422435" cy="881406"/>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200" dirty="0">
                <a:solidFill>
                  <a:srgbClr val="545457"/>
                </a:solidFill>
              </a:rPr>
              <a:t>01</a:t>
            </a: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350138" y="657107"/>
            <a:ext cx="3184058"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Σκοπός</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54786"/>
            <a:ext cx="8491812"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5" name="Ορθογώνιο: Στρογγύλεμα γωνιών 14">
            <a:extLst>
              <a:ext uri="{FF2B5EF4-FFF2-40B4-BE49-F238E27FC236}">
                <a16:creationId xmlns:a16="http://schemas.microsoft.com/office/drawing/2014/main" id="{4DED002C-0418-40B4-8760-3E756C72D518}"/>
              </a:ext>
            </a:extLst>
          </p:cNvPr>
          <p:cNvSpPr/>
          <p:nvPr/>
        </p:nvSpPr>
        <p:spPr>
          <a:xfrm>
            <a:off x="0" y="-1"/>
            <a:ext cx="93980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4816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0800" y="724049"/>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7779"/>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226029" y="724049"/>
            <a:ext cx="946990" cy="497680"/>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200" dirty="0">
                <a:solidFill>
                  <a:srgbClr val="545457"/>
                </a:solidFill>
              </a:rPr>
              <a:t>0</a:t>
            </a:r>
            <a:r>
              <a:rPr lang="el-GR" sz="3200" dirty="0">
                <a:solidFill>
                  <a:srgbClr val="545457"/>
                </a:solidFill>
              </a:rPr>
              <a:t>2</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176005" y="693644"/>
            <a:ext cx="7403908"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Συνεισφορά της Διπλωματικής</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200153"/>
            <a:ext cx="7853298"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Στρογγύλεμα γωνιών 2">
            <a:extLst>
              <a:ext uri="{FF2B5EF4-FFF2-40B4-BE49-F238E27FC236}">
                <a16:creationId xmlns:a16="http://schemas.microsoft.com/office/drawing/2014/main" id="{56169DA2-48C3-4F72-B3DF-0F09CBDC9B4E}"/>
              </a:ext>
            </a:extLst>
          </p:cNvPr>
          <p:cNvSpPr/>
          <p:nvPr/>
        </p:nvSpPr>
        <p:spPr>
          <a:xfrm>
            <a:off x="2519732" y="1575050"/>
            <a:ext cx="7853298" cy="799845"/>
          </a:xfrm>
          <a:prstGeom prst="roundRect">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Στα πλαίσια της μεθοδολογίας και των αρχών της εξαε η  εργασία επιχειρεί να προσφέρει:</a:t>
            </a:r>
            <a:endParaRPr lang="el-GR" sz="2400" dirty="0">
              <a:solidFill>
                <a:schemeClr val="tx1"/>
              </a:solidFill>
            </a:endParaRPr>
          </a:p>
        </p:txBody>
      </p:sp>
      <p:sp>
        <p:nvSpPr>
          <p:cNvPr id="5" name="Ορθογώνιο: Στρογγύλεμα διαγώνιων γωνιών 4">
            <a:extLst>
              <a:ext uri="{FF2B5EF4-FFF2-40B4-BE49-F238E27FC236}">
                <a16:creationId xmlns:a16="http://schemas.microsoft.com/office/drawing/2014/main" id="{D00FF2E4-E200-4D8F-8A9A-E9FD8095B3B8}"/>
              </a:ext>
            </a:extLst>
          </p:cNvPr>
          <p:cNvSpPr/>
          <p:nvPr/>
        </p:nvSpPr>
        <p:spPr>
          <a:xfrm>
            <a:off x="2519732" y="2906166"/>
            <a:ext cx="3817568" cy="2797049"/>
          </a:xfrm>
          <a:prstGeom prst="round2DiagRect">
            <a:avLst/>
          </a:prstGeom>
          <a:noFill/>
          <a:ln w="63500" cmpd="dbl">
            <a:solidFill>
              <a:srgbClr val="BBD3C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l-G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μια νέα διδακτική προσέγγιση για τη διδασκαλία των δεκαδικών αριθμών </a:t>
            </a:r>
            <a:endParaRPr lang="el-GR" sz="2400" dirty="0">
              <a:solidFill>
                <a:schemeClr val="tx1"/>
              </a:solidFill>
            </a:endParaRPr>
          </a:p>
        </p:txBody>
      </p:sp>
      <p:sp>
        <p:nvSpPr>
          <p:cNvPr id="18" name="Ορθογώνιο: Στρογγύλεμα διαγώνιων γωνιών 17">
            <a:extLst>
              <a:ext uri="{FF2B5EF4-FFF2-40B4-BE49-F238E27FC236}">
                <a16:creationId xmlns:a16="http://schemas.microsoft.com/office/drawing/2014/main" id="{E8115A9C-236C-4F91-83C3-BAFA6114D126}"/>
              </a:ext>
            </a:extLst>
          </p:cNvPr>
          <p:cNvSpPr/>
          <p:nvPr/>
        </p:nvSpPr>
        <p:spPr>
          <a:xfrm>
            <a:off x="6548012" y="2868154"/>
            <a:ext cx="3825019" cy="2797048"/>
          </a:xfrm>
          <a:prstGeom prst="round2DiagRect">
            <a:avLst/>
          </a:prstGeom>
          <a:noFill/>
          <a:ln w="63500" cmpd="dbl">
            <a:solidFill>
              <a:srgbClr val="BBD3C7"/>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l-GR"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ένα χρήσιμο εργαλείο για τον εκπαιδευτικό</a:t>
            </a:r>
          </a:p>
        </p:txBody>
      </p:sp>
      <p:pic>
        <p:nvPicPr>
          <p:cNvPr id="10" name="Εικόνα 9">
            <a:extLst>
              <a:ext uri="{FF2B5EF4-FFF2-40B4-BE49-F238E27FC236}">
                <a16:creationId xmlns:a16="http://schemas.microsoft.com/office/drawing/2014/main" id="{BD115AE0-7E6A-4E33-A0D9-AEB0B0029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5815" y="3022714"/>
            <a:ext cx="1422400" cy="1095693"/>
          </a:xfrm>
          <a:prstGeom prst="rect">
            <a:avLst/>
          </a:prstGeom>
        </p:spPr>
      </p:pic>
      <p:pic>
        <p:nvPicPr>
          <p:cNvPr id="13" name="Εικόνα 12">
            <a:extLst>
              <a:ext uri="{FF2B5EF4-FFF2-40B4-BE49-F238E27FC236}">
                <a16:creationId xmlns:a16="http://schemas.microsoft.com/office/drawing/2014/main" id="{179DEE35-6218-48AF-8777-FE1CA52E60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57690" y="3007147"/>
            <a:ext cx="1690899" cy="1126825"/>
          </a:xfrm>
          <a:prstGeom prst="rect">
            <a:avLst/>
          </a:prstGeom>
        </p:spPr>
      </p:pic>
    </p:spTree>
    <p:extLst>
      <p:ext uri="{BB962C8B-B14F-4D97-AF65-F5344CB8AC3E}">
        <p14:creationId xmlns:p14="http://schemas.microsoft.com/office/powerpoint/2010/main" val="231989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0800" y="921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A1612CDF-AAAB-4F85-930D-03578BFDB90A}"/>
              </a:ext>
            </a:extLst>
          </p:cNvPr>
          <p:cNvSpPr>
            <a:spLocks noGrp="1"/>
          </p:cNvSpPr>
          <p:nvPr>
            <p:ph type="ctrTitle"/>
          </p:nvPr>
        </p:nvSpPr>
        <p:spPr>
          <a:xfrm>
            <a:off x="2519732" y="1652465"/>
            <a:ext cx="7403909" cy="3473568"/>
          </a:xfrm>
        </p:spPr>
        <p:txBody>
          <a:bodyPr>
            <a:normAutofit/>
          </a:bodyPr>
          <a:lstStyle/>
          <a:p>
            <a:pPr algn="l"/>
            <a:br>
              <a:rPr lang="el-GR" sz="18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ea typeface="Slimamif" panose="02000603000000000000" pitchFamily="2" charset="0"/>
            </a:endParaRP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7779"/>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76005" y="309917"/>
            <a:ext cx="1422435" cy="881406"/>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200" dirty="0">
                <a:solidFill>
                  <a:srgbClr val="545457"/>
                </a:solidFill>
              </a:rPr>
              <a:t>0</a:t>
            </a:r>
            <a:r>
              <a:rPr lang="en-US" sz="3200" dirty="0">
                <a:solidFill>
                  <a:srgbClr val="545457"/>
                </a:solidFill>
              </a:rPr>
              <a:t>3</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2" y="675376"/>
            <a:ext cx="5711232"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Ερευνητικά ερωτήματα (1)</a:t>
            </a:r>
          </a:p>
        </p:txBody>
      </p: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54786"/>
            <a:ext cx="8720787"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aphicFrame>
        <p:nvGraphicFramePr>
          <p:cNvPr id="3" name="Διάγραμμα 2">
            <a:extLst>
              <a:ext uri="{FF2B5EF4-FFF2-40B4-BE49-F238E27FC236}">
                <a16:creationId xmlns:a16="http://schemas.microsoft.com/office/drawing/2014/main" id="{2B251FAE-7F4D-46EE-88C7-DE1807BC833A}"/>
              </a:ext>
            </a:extLst>
          </p:cNvPr>
          <p:cNvGraphicFramePr/>
          <p:nvPr>
            <p:extLst>
              <p:ext uri="{D42A27DB-BD31-4B8C-83A1-F6EECF244321}">
                <p14:modId xmlns:p14="http://schemas.microsoft.com/office/powerpoint/2010/main" val="2731049651"/>
              </p:ext>
            </p:extLst>
          </p:nvPr>
        </p:nvGraphicFramePr>
        <p:xfrm>
          <a:off x="2523840" y="1136523"/>
          <a:ext cx="8765803" cy="4893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1225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0800" y="1029600"/>
            <a:ext cx="582999" cy="37161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A1612CDF-AAAB-4F85-930D-03578BFDB90A}"/>
              </a:ext>
            </a:extLst>
          </p:cNvPr>
          <p:cNvSpPr>
            <a:spLocks noGrp="1"/>
          </p:cNvSpPr>
          <p:nvPr>
            <p:ph type="ctrTitle"/>
          </p:nvPr>
        </p:nvSpPr>
        <p:spPr>
          <a:xfrm>
            <a:off x="2519732" y="1652465"/>
            <a:ext cx="7403909" cy="3473568"/>
          </a:xfrm>
        </p:spPr>
        <p:txBody>
          <a:bodyPr>
            <a:normAutofit/>
          </a:bodyPr>
          <a:lstStyle/>
          <a:p>
            <a:pPr algn="l"/>
            <a:br>
              <a:rPr lang="el-GR" sz="18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ea typeface="Slimamif" panose="02000603000000000000" pitchFamily="2" charset="0"/>
            </a:endParaRP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flipV="1">
            <a:off x="2970000" y="6256800"/>
            <a:ext cx="7650000"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2400" y="6144006"/>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76005" y="309917"/>
            <a:ext cx="1422435" cy="881406"/>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200" dirty="0">
                <a:solidFill>
                  <a:srgbClr val="545457"/>
                </a:solidFill>
              </a:rPr>
              <a:t>0</a:t>
            </a:r>
            <a:r>
              <a:rPr lang="en-US" sz="3200" dirty="0">
                <a:solidFill>
                  <a:srgbClr val="545457"/>
                </a:solidFill>
              </a:rPr>
              <a:t>3</a:t>
            </a:r>
            <a:r>
              <a:rPr lang="el-GR" sz="3200" dirty="0">
                <a:solidFill>
                  <a:srgbClr val="545457"/>
                </a:solidFill>
              </a:rPr>
              <a:t> </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887222" y="661236"/>
            <a:ext cx="5405908"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Ερευνητικά ερωτήματα (2)</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54786"/>
            <a:ext cx="8671664"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8" name="Ομάδα 17">
            <a:extLst>
              <a:ext uri="{FF2B5EF4-FFF2-40B4-BE49-F238E27FC236}">
                <a16:creationId xmlns:a16="http://schemas.microsoft.com/office/drawing/2014/main" id="{A977E927-B1D5-44E4-8DE7-8B922726F7D8}"/>
              </a:ext>
            </a:extLst>
          </p:cNvPr>
          <p:cNvGrpSpPr/>
          <p:nvPr/>
        </p:nvGrpSpPr>
        <p:grpSpPr>
          <a:xfrm>
            <a:off x="1886597" y="218156"/>
            <a:ext cx="8765803" cy="5925850"/>
            <a:chOff x="2353045" y="115782"/>
            <a:chExt cx="8765803" cy="5936802"/>
          </a:xfrm>
        </p:grpSpPr>
        <p:graphicFrame>
          <p:nvGraphicFramePr>
            <p:cNvPr id="3" name="Διάγραμμα 2">
              <a:extLst>
                <a:ext uri="{FF2B5EF4-FFF2-40B4-BE49-F238E27FC236}">
                  <a16:creationId xmlns:a16="http://schemas.microsoft.com/office/drawing/2014/main" id="{2B251FAE-7F4D-46EE-88C7-DE1807BC833A}"/>
                </a:ext>
              </a:extLst>
            </p:cNvPr>
            <p:cNvGraphicFramePr/>
            <p:nvPr>
              <p:extLst>
                <p:ext uri="{D42A27DB-BD31-4B8C-83A1-F6EECF244321}">
                  <p14:modId xmlns:p14="http://schemas.microsoft.com/office/powerpoint/2010/main" val="528211878"/>
                </p:ext>
              </p:extLst>
            </p:nvPr>
          </p:nvGraphicFramePr>
          <p:xfrm>
            <a:off x="2353045" y="115782"/>
            <a:ext cx="8765803" cy="5840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Ευθεία γραμμή σύνδεσης 9">
              <a:extLst>
                <a:ext uri="{FF2B5EF4-FFF2-40B4-BE49-F238E27FC236}">
                  <a16:creationId xmlns:a16="http://schemas.microsoft.com/office/drawing/2014/main" id="{DC975DFB-7149-4BDE-AB5F-718FC3C74514}"/>
                </a:ext>
              </a:extLst>
            </p:cNvPr>
            <p:cNvCxnSpPr>
              <a:cxnSpLocks/>
            </p:cNvCxnSpPr>
            <p:nvPr/>
          </p:nvCxnSpPr>
          <p:spPr>
            <a:xfrm>
              <a:off x="3509540" y="2866245"/>
              <a:ext cx="12860" cy="2932351"/>
            </a:xfrm>
            <a:prstGeom prst="line">
              <a:avLst/>
            </a:prstGeom>
            <a:ln w="28575">
              <a:solidFill>
                <a:srgbClr val="BBD3C7"/>
              </a:solidFill>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a:extLst>
                <a:ext uri="{FF2B5EF4-FFF2-40B4-BE49-F238E27FC236}">
                  <a16:creationId xmlns:a16="http://schemas.microsoft.com/office/drawing/2014/main" id="{BCD537D9-C9A5-4E5A-B0E4-53A242CB4B95}"/>
                </a:ext>
              </a:extLst>
            </p:cNvPr>
            <p:cNvCxnSpPr>
              <a:cxnSpLocks/>
            </p:cNvCxnSpPr>
            <p:nvPr/>
          </p:nvCxnSpPr>
          <p:spPr>
            <a:xfrm>
              <a:off x="3509540" y="3588541"/>
              <a:ext cx="308820" cy="0"/>
            </a:xfrm>
            <a:prstGeom prst="line">
              <a:avLst/>
            </a:prstGeom>
            <a:ln w="28575">
              <a:solidFill>
                <a:srgbClr val="BBD3C7"/>
              </a:solidFill>
            </a:ln>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a:extLst>
                <a:ext uri="{FF2B5EF4-FFF2-40B4-BE49-F238E27FC236}">
                  <a16:creationId xmlns:a16="http://schemas.microsoft.com/office/drawing/2014/main" id="{298466AC-77D8-4425-B43F-42ADAB55203E}"/>
                </a:ext>
              </a:extLst>
            </p:cNvPr>
            <p:cNvCxnSpPr>
              <a:cxnSpLocks/>
            </p:cNvCxnSpPr>
            <p:nvPr/>
          </p:nvCxnSpPr>
          <p:spPr>
            <a:xfrm>
              <a:off x="3509540" y="4330700"/>
              <a:ext cx="308820" cy="0"/>
            </a:xfrm>
            <a:prstGeom prst="line">
              <a:avLst/>
            </a:prstGeom>
            <a:ln w="28575">
              <a:solidFill>
                <a:srgbClr val="BBD3C7"/>
              </a:solidFill>
            </a:ln>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ADE9C7F5-997C-4CAB-B56E-ADA44EF513DA}"/>
                </a:ext>
              </a:extLst>
            </p:cNvPr>
            <p:cNvCxnSpPr>
              <a:cxnSpLocks/>
            </p:cNvCxnSpPr>
            <p:nvPr/>
          </p:nvCxnSpPr>
          <p:spPr>
            <a:xfrm>
              <a:off x="3509540" y="5126033"/>
              <a:ext cx="308820" cy="0"/>
            </a:xfrm>
            <a:prstGeom prst="line">
              <a:avLst/>
            </a:prstGeom>
            <a:ln w="28575">
              <a:solidFill>
                <a:srgbClr val="BBD3C7"/>
              </a:solidFill>
            </a:ln>
          </p:spPr>
          <p:style>
            <a:lnRef idx="1">
              <a:schemeClr val="accent1"/>
            </a:lnRef>
            <a:fillRef idx="0">
              <a:schemeClr val="accent1"/>
            </a:fillRef>
            <a:effectRef idx="0">
              <a:schemeClr val="accent1"/>
            </a:effectRef>
            <a:fontRef idx="minor">
              <a:schemeClr val="tx1"/>
            </a:fontRef>
          </p:style>
        </p:cxnSp>
        <p:sp>
          <p:nvSpPr>
            <p:cNvPr id="14" name="Ορθογώνιο: Στρογγύλεμα γωνιών 13">
              <a:extLst>
                <a:ext uri="{FF2B5EF4-FFF2-40B4-BE49-F238E27FC236}">
                  <a16:creationId xmlns:a16="http://schemas.microsoft.com/office/drawing/2014/main" id="{FBF2C496-F7BB-40CF-A40D-1DC9DFF3C1AA}"/>
                </a:ext>
              </a:extLst>
            </p:cNvPr>
            <p:cNvSpPr/>
            <p:nvPr/>
          </p:nvSpPr>
          <p:spPr>
            <a:xfrm>
              <a:off x="3808252" y="3302358"/>
              <a:ext cx="7038496" cy="622152"/>
            </a:xfrm>
            <a:prstGeom prst="roundRect">
              <a:avLst/>
            </a:prstGeom>
            <a:noFill/>
            <a:ln w="38100">
              <a:solidFill>
                <a:srgbClr val="BBD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l-GR"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Δεν θα υπάρχουν σημαντικές διαφορές στην κατανόηση των δεκαδικών αριθμών μεταξύ των μαθητών της ομάδας ελέγχου και της πειραματικής ομάδας πριν από τη διδασκαλία.</a:t>
              </a:r>
              <a:endParaRPr lang="el-G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l-GR" dirty="0"/>
            </a:p>
          </p:txBody>
        </p:sp>
        <p:sp>
          <p:nvSpPr>
            <p:cNvPr id="29" name="Ορθογώνιο: Στρογγύλεμα γωνιών 28">
              <a:extLst>
                <a:ext uri="{FF2B5EF4-FFF2-40B4-BE49-F238E27FC236}">
                  <a16:creationId xmlns:a16="http://schemas.microsoft.com/office/drawing/2014/main" id="{319ADAA0-E493-48D9-8AC3-2CFDA4F631E8}"/>
                </a:ext>
              </a:extLst>
            </p:cNvPr>
            <p:cNvSpPr/>
            <p:nvPr/>
          </p:nvSpPr>
          <p:spPr>
            <a:xfrm>
              <a:off x="3818360" y="4067952"/>
              <a:ext cx="7038496" cy="664247"/>
            </a:xfrm>
            <a:prstGeom prst="roundRect">
              <a:avLst/>
            </a:prstGeom>
            <a:noFill/>
            <a:ln w="38100">
              <a:solidFill>
                <a:srgbClr val="BBD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Θα υπάρχει σημαντική βελτίωση στην κατανόηση των δεκαδικών αριθμών από την διδασκαλία τους με τον παραδοσιακό τρόπο σύμφωνα με το αναλυτικό πρόγραμμα του Υ.ΠΑΙ.Θ.</a:t>
              </a:r>
            </a:p>
          </p:txBody>
        </p:sp>
        <p:sp>
          <p:nvSpPr>
            <p:cNvPr id="30" name="Ορθογώνιο: Στρογγύλεμα γωνιών 29">
              <a:extLst>
                <a:ext uri="{FF2B5EF4-FFF2-40B4-BE49-F238E27FC236}">
                  <a16:creationId xmlns:a16="http://schemas.microsoft.com/office/drawing/2014/main" id="{BD5846CD-7283-4B83-A9E8-942D53AD8C64}"/>
                </a:ext>
              </a:extLst>
            </p:cNvPr>
            <p:cNvSpPr/>
            <p:nvPr/>
          </p:nvSpPr>
          <p:spPr>
            <a:xfrm>
              <a:off x="3822700" y="4872046"/>
              <a:ext cx="7047016" cy="588954"/>
            </a:xfrm>
            <a:prstGeom prst="roundRect">
              <a:avLst/>
            </a:prstGeom>
            <a:noFill/>
            <a:ln w="38100">
              <a:solidFill>
                <a:srgbClr val="BBD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Θα υπάρχει σημαντικό στατιστικό αποτέλεσμα στην κατανόηση των δεκαδικών αριθμών από την εφαρμογή της Ανεστραμμένης τάξης με τη χρήση του εκπαιδευτικού υλικού.</a:t>
              </a:r>
            </a:p>
          </p:txBody>
        </p:sp>
        <p:sp>
          <p:nvSpPr>
            <p:cNvPr id="32" name="Ορθογώνιο: Στρογγύλεμα γωνιών 31">
              <a:extLst>
                <a:ext uri="{FF2B5EF4-FFF2-40B4-BE49-F238E27FC236}">
                  <a16:creationId xmlns:a16="http://schemas.microsoft.com/office/drawing/2014/main" id="{E05CB1CE-0455-485A-A95C-0C72A4E2D3B3}"/>
                </a:ext>
              </a:extLst>
            </p:cNvPr>
            <p:cNvSpPr/>
            <p:nvPr/>
          </p:nvSpPr>
          <p:spPr>
            <a:xfrm>
              <a:off x="3831220" y="5544608"/>
              <a:ext cx="7038496" cy="507976"/>
            </a:xfrm>
            <a:prstGeom prst="roundRect">
              <a:avLst/>
            </a:prstGeom>
            <a:noFill/>
            <a:ln w="38100">
              <a:solidFill>
                <a:srgbClr val="BBD3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r>
                <a:rPr lang="el-GR"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Θα υπάρχουν σημαντικές διαφορές στην κατανόηση των δεκαδικών αριθμών μεταξύ των μαθητών της ομάδας ελέγχου και της πειραματικής ομάδας μετά τη διδασκαλία.</a:t>
              </a:r>
            </a:p>
            <a:p>
              <a:pPr algn="ctr"/>
              <a:endParaRPr lang="el-GR" dirty="0"/>
            </a:p>
          </p:txBody>
        </p:sp>
        <p:cxnSp>
          <p:nvCxnSpPr>
            <p:cNvPr id="33" name="Ευθεία γραμμή σύνδεσης 32">
              <a:extLst>
                <a:ext uri="{FF2B5EF4-FFF2-40B4-BE49-F238E27FC236}">
                  <a16:creationId xmlns:a16="http://schemas.microsoft.com/office/drawing/2014/main" id="{19C3F416-E849-4328-8337-BBB5233CC00C}"/>
                </a:ext>
              </a:extLst>
            </p:cNvPr>
            <p:cNvCxnSpPr>
              <a:cxnSpLocks/>
            </p:cNvCxnSpPr>
            <p:nvPr/>
          </p:nvCxnSpPr>
          <p:spPr>
            <a:xfrm>
              <a:off x="3522400" y="5798596"/>
              <a:ext cx="308820" cy="0"/>
            </a:xfrm>
            <a:prstGeom prst="line">
              <a:avLst/>
            </a:prstGeom>
            <a:ln w="28575">
              <a:solidFill>
                <a:srgbClr val="BBD3C7"/>
              </a:solidFill>
            </a:ln>
          </p:spPr>
          <p:style>
            <a:lnRef idx="1">
              <a:schemeClr val="accent1"/>
            </a:lnRef>
            <a:fillRef idx="0">
              <a:schemeClr val="accent1"/>
            </a:fillRef>
            <a:effectRef idx="0">
              <a:schemeClr val="accent1"/>
            </a:effectRef>
            <a:fontRef idx="minor">
              <a:schemeClr val="tx1"/>
            </a:fontRef>
          </p:style>
        </p:cxnSp>
      </p:grpSp>
      <p:cxnSp>
        <p:nvCxnSpPr>
          <p:cNvPr id="6" name="Ευθεία γραμμή σύνδεσης 5">
            <a:extLst>
              <a:ext uri="{FF2B5EF4-FFF2-40B4-BE49-F238E27FC236}">
                <a16:creationId xmlns:a16="http://schemas.microsoft.com/office/drawing/2014/main" id="{15C639D9-DA3C-4AAC-9991-B58FE8687D71}"/>
              </a:ext>
            </a:extLst>
          </p:cNvPr>
          <p:cNvCxnSpPr/>
          <p:nvPr/>
        </p:nvCxnSpPr>
        <p:spPr>
          <a:xfrm>
            <a:off x="3238500" y="3683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074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BDBD8372-7D83-4F03-95A7-9B0159435D3D}"/>
              </a:ext>
            </a:extLst>
          </p:cNvPr>
          <p:cNvSpPr txBox="1"/>
          <p:nvPr/>
        </p:nvSpPr>
        <p:spPr>
          <a:xfrm>
            <a:off x="4434100" y="5343928"/>
            <a:ext cx="5436404" cy="646331"/>
          </a:xfrm>
          <a:prstGeom prst="rect">
            <a:avLst/>
          </a:prstGeom>
          <a:noFill/>
          <a:ln w="19050">
            <a:solidFill>
              <a:srgbClr val="E9C093"/>
            </a:solidFill>
          </a:ln>
          <a:scene3d>
            <a:camera prst="orthographicFront"/>
            <a:lightRig rig="threePt" dir="t"/>
          </a:scene3d>
          <a:sp3d>
            <a:bevelT/>
          </a:sp3d>
        </p:spPr>
        <p:txBody>
          <a:bodyPr wrap="square" rtlCol="0">
            <a:spAutoFit/>
          </a:bodyPr>
          <a:lstStyle/>
          <a:p>
            <a:pPr marL="285750" indent="-285750">
              <a:buFont typeface="Arial" panose="020B0604020202020204" pitchFamily="34" charset="0"/>
              <a:buChar char="•"/>
            </a:pPr>
            <a:r>
              <a:rPr lang="el-GR" dirty="0"/>
              <a:t>Συμπεράσματα- Συζήτηση</a:t>
            </a:r>
          </a:p>
          <a:p>
            <a:pPr marL="285750" indent="-285750">
              <a:buFont typeface="Arial" panose="020B0604020202020204" pitchFamily="34" charset="0"/>
              <a:buChar char="•"/>
            </a:pPr>
            <a:r>
              <a:rPr lang="el-GR" dirty="0"/>
              <a:t>Περιορισμοί- Προτάσεις</a:t>
            </a:r>
          </a:p>
        </p:txBody>
      </p:sp>
      <p:sp>
        <p:nvSpPr>
          <p:cNvPr id="32" name="TextBox 31">
            <a:extLst>
              <a:ext uri="{FF2B5EF4-FFF2-40B4-BE49-F238E27FC236}">
                <a16:creationId xmlns:a16="http://schemas.microsoft.com/office/drawing/2014/main" id="{D9DEB86D-D78A-4C4E-9B24-ECD1EE1BDE1C}"/>
              </a:ext>
            </a:extLst>
          </p:cNvPr>
          <p:cNvSpPr txBox="1"/>
          <p:nvPr/>
        </p:nvSpPr>
        <p:spPr>
          <a:xfrm>
            <a:off x="4421959" y="4459943"/>
            <a:ext cx="5458482" cy="646331"/>
          </a:xfrm>
          <a:prstGeom prst="rect">
            <a:avLst/>
          </a:prstGeom>
          <a:noFill/>
          <a:ln w="19050">
            <a:solidFill>
              <a:srgbClr val="A1F5A1"/>
            </a:solidFill>
          </a:ln>
        </p:spPr>
        <p:txBody>
          <a:bodyPr wrap="square" rtlCol="0">
            <a:spAutoFit/>
          </a:bodyPr>
          <a:lstStyle/>
          <a:p>
            <a:pPr marL="285750" indent="-285750">
              <a:buFont typeface="Arial" panose="020B0604020202020204" pitchFamily="34" charset="0"/>
              <a:buChar char="•"/>
            </a:pPr>
            <a:r>
              <a:rPr lang="el-GR" dirty="0"/>
              <a:t>Αποτελέσματα αποτίμησης εκπαιδευτικού υλικού</a:t>
            </a:r>
          </a:p>
          <a:p>
            <a:pPr marL="285750" indent="-285750">
              <a:buFont typeface="Arial" panose="020B0604020202020204" pitchFamily="34" charset="0"/>
              <a:buChar char="•"/>
            </a:pPr>
            <a:r>
              <a:rPr lang="el-GR" dirty="0"/>
              <a:t>Αποτελέσματα αξιολόγησης εφαρμογής του με Α.Τ</a:t>
            </a:r>
          </a:p>
        </p:txBody>
      </p:sp>
      <p:sp>
        <p:nvSpPr>
          <p:cNvPr id="10" name="TextBox 9">
            <a:extLst>
              <a:ext uri="{FF2B5EF4-FFF2-40B4-BE49-F238E27FC236}">
                <a16:creationId xmlns:a16="http://schemas.microsoft.com/office/drawing/2014/main" id="{18378650-F89D-4180-8412-A71B12C301E8}"/>
              </a:ext>
            </a:extLst>
          </p:cNvPr>
          <p:cNvSpPr txBox="1"/>
          <p:nvPr/>
        </p:nvSpPr>
        <p:spPr>
          <a:xfrm>
            <a:off x="4444039" y="2706090"/>
            <a:ext cx="5436404" cy="646331"/>
          </a:xfrm>
          <a:prstGeom prst="rect">
            <a:avLst/>
          </a:prstGeom>
          <a:noFill/>
          <a:ln w="19050">
            <a:solidFill>
              <a:srgbClr val="E9C093"/>
            </a:solidFill>
          </a:ln>
          <a:scene3d>
            <a:camera prst="orthographicFront"/>
            <a:lightRig rig="threePt" dir="t"/>
          </a:scene3d>
          <a:sp3d>
            <a:bevelT/>
          </a:sp3d>
        </p:spPr>
        <p:txBody>
          <a:bodyPr wrap="square" rtlCol="0">
            <a:spAutoFit/>
          </a:bodyPr>
          <a:lstStyle/>
          <a:p>
            <a:pPr marL="285750" indent="-285750">
              <a:buFont typeface="Arial" panose="020B0604020202020204" pitchFamily="34" charset="0"/>
              <a:buChar char="•"/>
            </a:pPr>
            <a:r>
              <a:rPr lang="el-GR" dirty="0"/>
              <a:t>Εμπειρίες από την αξιοποίηση του μοντέλου της Α.Τ και ψηφιακού εκπαιδευτικού υλικού</a:t>
            </a:r>
          </a:p>
        </p:txBody>
      </p:sp>
      <p:sp>
        <p:nvSpPr>
          <p:cNvPr id="15" name="Βέλος: Πεντάγωνο 14">
            <a:extLst>
              <a:ext uri="{FF2B5EF4-FFF2-40B4-BE49-F238E27FC236}">
                <a16:creationId xmlns:a16="http://schemas.microsoft.com/office/drawing/2014/main" id="{7091A4D8-1C40-4694-9A01-6113C56AF87C}"/>
              </a:ext>
            </a:extLst>
          </p:cNvPr>
          <p:cNvSpPr/>
          <p:nvPr/>
        </p:nvSpPr>
        <p:spPr>
          <a:xfrm>
            <a:off x="570701" y="1101600"/>
            <a:ext cx="752577" cy="368679"/>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6800"/>
            <a:ext cx="7650037"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2400" y="6143026"/>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92945" y="640236"/>
            <a:ext cx="1422435" cy="591030"/>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4</a:t>
            </a:r>
            <a:endParaRPr lang="en" sz="36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2" y="675376"/>
            <a:ext cx="4476320"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dirty="0">
                <a:solidFill>
                  <a:srgbClr val="545457"/>
                </a:solidFill>
              </a:rPr>
              <a:t>Δομή της εργασίας</a:t>
            </a:r>
            <a:endParaRPr lang="el-GR" sz="3600" b="1" dirty="0">
              <a:solidFill>
                <a:srgbClr val="545457"/>
              </a:solidFill>
            </a:endParaRP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a:cxnSpLocks/>
          </p:cNvCxnSpPr>
          <p:nvPr/>
        </p:nvCxnSpPr>
        <p:spPr>
          <a:xfrm>
            <a:off x="2519732" y="1154786"/>
            <a:ext cx="7650037"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5DEF705C-5FBC-4169-B441-38F8257D3DA8}"/>
              </a:ext>
            </a:extLst>
          </p:cNvPr>
          <p:cNvSpPr/>
          <p:nvPr/>
        </p:nvSpPr>
        <p:spPr>
          <a:xfrm>
            <a:off x="2515212" y="1256008"/>
            <a:ext cx="1918888" cy="1200329"/>
          </a:xfrm>
          <a:prstGeom prst="rect">
            <a:avLst/>
          </a:prstGeom>
          <a:solidFill>
            <a:srgbClr val="BBD3C7"/>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r>
              <a:rPr lang="el-GR" b="1" dirty="0">
                <a:solidFill>
                  <a:srgbClr val="545457"/>
                </a:solidFill>
              </a:rPr>
              <a:t>1. Θεωρητικό πλαίσιο</a:t>
            </a:r>
          </a:p>
        </p:txBody>
      </p:sp>
      <p:sp>
        <p:nvSpPr>
          <p:cNvPr id="24" name="Ορθογώνιο 23">
            <a:extLst>
              <a:ext uri="{FF2B5EF4-FFF2-40B4-BE49-F238E27FC236}">
                <a16:creationId xmlns:a16="http://schemas.microsoft.com/office/drawing/2014/main" id="{C6E8D0B2-DCD3-4734-B31A-009680E8B3B0}"/>
              </a:ext>
            </a:extLst>
          </p:cNvPr>
          <p:cNvSpPr/>
          <p:nvPr/>
        </p:nvSpPr>
        <p:spPr>
          <a:xfrm>
            <a:off x="2515212" y="2698293"/>
            <a:ext cx="1918888" cy="659418"/>
          </a:xfrm>
          <a:prstGeom prst="rect">
            <a:avLst/>
          </a:prstGeom>
          <a:solidFill>
            <a:srgbClr val="E9C09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r>
              <a:rPr lang="el-GR" b="1" dirty="0">
                <a:solidFill>
                  <a:srgbClr val="545457"/>
                </a:solidFill>
              </a:rPr>
              <a:t>2. Βιβλιογραφική επισκόπηση</a:t>
            </a:r>
          </a:p>
        </p:txBody>
      </p:sp>
      <p:sp>
        <p:nvSpPr>
          <p:cNvPr id="25" name="Ορθογώνιο 24">
            <a:extLst>
              <a:ext uri="{FF2B5EF4-FFF2-40B4-BE49-F238E27FC236}">
                <a16:creationId xmlns:a16="http://schemas.microsoft.com/office/drawing/2014/main" id="{8F6B8469-C76A-4AF2-A3D4-F4A439AAF301}"/>
              </a:ext>
            </a:extLst>
          </p:cNvPr>
          <p:cNvSpPr/>
          <p:nvPr/>
        </p:nvSpPr>
        <p:spPr>
          <a:xfrm>
            <a:off x="2486416" y="3559985"/>
            <a:ext cx="1918889" cy="659417"/>
          </a:xfrm>
          <a:prstGeom prst="rect">
            <a:avLst/>
          </a:prstGeom>
          <a:solidFill>
            <a:srgbClr val="80808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715963" algn="l"/>
              </a:tabLst>
            </a:pPr>
            <a:r>
              <a:rPr lang="el-GR" b="1" dirty="0">
                <a:solidFill>
                  <a:srgbClr val="545457"/>
                </a:solidFill>
              </a:rPr>
              <a:t>3. Εφαρμογή- Αξιολόγηση</a:t>
            </a:r>
          </a:p>
        </p:txBody>
      </p:sp>
      <p:sp>
        <p:nvSpPr>
          <p:cNvPr id="26" name="Ορθογώνιο 25">
            <a:extLst>
              <a:ext uri="{FF2B5EF4-FFF2-40B4-BE49-F238E27FC236}">
                <a16:creationId xmlns:a16="http://schemas.microsoft.com/office/drawing/2014/main" id="{8AEF87BC-6438-4EA0-95F0-11512DB18BCE}"/>
              </a:ext>
            </a:extLst>
          </p:cNvPr>
          <p:cNvSpPr/>
          <p:nvPr/>
        </p:nvSpPr>
        <p:spPr>
          <a:xfrm>
            <a:off x="2515212" y="4469155"/>
            <a:ext cx="1920300" cy="659415"/>
          </a:xfrm>
          <a:prstGeom prst="rect">
            <a:avLst/>
          </a:prstGeom>
          <a:solidFill>
            <a:srgbClr val="A1F5A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545457"/>
                </a:solidFill>
              </a:rPr>
              <a:t>4. Αποτελέσματα</a:t>
            </a:r>
          </a:p>
        </p:txBody>
      </p:sp>
      <p:sp>
        <p:nvSpPr>
          <p:cNvPr id="27" name="Ορθογώνιο 26">
            <a:extLst>
              <a:ext uri="{FF2B5EF4-FFF2-40B4-BE49-F238E27FC236}">
                <a16:creationId xmlns:a16="http://schemas.microsoft.com/office/drawing/2014/main" id="{DC3019FB-8F05-4041-8569-F597F72762D8}"/>
              </a:ext>
            </a:extLst>
          </p:cNvPr>
          <p:cNvSpPr/>
          <p:nvPr/>
        </p:nvSpPr>
        <p:spPr>
          <a:xfrm>
            <a:off x="2519725" y="5330844"/>
            <a:ext cx="1920300" cy="659415"/>
          </a:xfrm>
          <a:prstGeom prst="rect">
            <a:avLst/>
          </a:prstGeom>
          <a:solidFill>
            <a:srgbClr val="E4B178"/>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715963" algn="l"/>
              </a:tabLst>
            </a:pPr>
            <a:r>
              <a:rPr lang="el-GR" b="1" dirty="0">
                <a:solidFill>
                  <a:srgbClr val="545457"/>
                </a:solidFill>
              </a:rPr>
              <a:t>5. Συμπεράσματα</a:t>
            </a:r>
          </a:p>
        </p:txBody>
      </p:sp>
      <p:sp>
        <p:nvSpPr>
          <p:cNvPr id="9" name="TextBox 8">
            <a:extLst>
              <a:ext uri="{FF2B5EF4-FFF2-40B4-BE49-F238E27FC236}">
                <a16:creationId xmlns:a16="http://schemas.microsoft.com/office/drawing/2014/main" id="{78AB9BCA-D29E-4356-A799-C3C7971A53D2}"/>
              </a:ext>
            </a:extLst>
          </p:cNvPr>
          <p:cNvSpPr txBox="1"/>
          <p:nvPr/>
        </p:nvSpPr>
        <p:spPr>
          <a:xfrm>
            <a:off x="4448551" y="1265947"/>
            <a:ext cx="5431891" cy="1200329"/>
          </a:xfrm>
          <a:prstGeom prst="rect">
            <a:avLst/>
          </a:prstGeom>
          <a:noFill/>
          <a:ln w="19050">
            <a:solidFill>
              <a:srgbClr val="BBD3C7"/>
            </a:solidFill>
          </a:ln>
        </p:spPr>
        <p:txBody>
          <a:bodyPr wrap="square" rtlCol="0">
            <a:spAutoFit/>
          </a:bodyPr>
          <a:lstStyle/>
          <a:p>
            <a:pPr marL="285750" indent="-285750">
              <a:buFont typeface="Arial" panose="020B0604020202020204" pitchFamily="34" charset="0"/>
              <a:buChar char="•"/>
            </a:pPr>
            <a:r>
              <a:rPr lang="el-GR" dirty="0"/>
              <a:t>Εξ Αποστάσεως εκπαίδευση</a:t>
            </a:r>
          </a:p>
          <a:p>
            <a:pPr marL="285750" indent="-285750">
              <a:buFont typeface="Arial" panose="020B0604020202020204" pitchFamily="34" charset="0"/>
              <a:buChar char="•"/>
            </a:pPr>
            <a:r>
              <a:rPr lang="el-GR" dirty="0"/>
              <a:t>Εκπαιδευτικό υλικό</a:t>
            </a:r>
          </a:p>
          <a:p>
            <a:pPr marL="285750" indent="-285750">
              <a:buFont typeface="Arial" panose="020B0604020202020204" pitchFamily="34" charset="0"/>
              <a:buChar char="•"/>
            </a:pPr>
            <a:r>
              <a:rPr lang="el-GR" dirty="0"/>
              <a:t>Ανεστραμμένη τάξη</a:t>
            </a:r>
          </a:p>
          <a:p>
            <a:pPr marL="285750" indent="-285750">
              <a:buFont typeface="Arial" panose="020B0604020202020204" pitchFamily="34" charset="0"/>
              <a:buChar char="•"/>
            </a:pPr>
            <a:r>
              <a:rPr lang="el-GR" dirty="0"/>
              <a:t>Διδακτική των Μαθηματικών</a:t>
            </a:r>
          </a:p>
        </p:txBody>
      </p:sp>
      <p:sp>
        <p:nvSpPr>
          <p:cNvPr id="31" name="TextBox 30">
            <a:extLst>
              <a:ext uri="{FF2B5EF4-FFF2-40B4-BE49-F238E27FC236}">
                <a16:creationId xmlns:a16="http://schemas.microsoft.com/office/drawing/2014/main" id="{75D4293C-9C13-44C5-A04B-AC53E9B3AB9A}"/>
              </a:ext>
            </a:extLst>
          </p:cNvPr>
          <p:cNvSpPr txBox="1"/>
          <p:nvPr/>
        </p:nvSpPr>
        <p:spPr>
          <a:xfrm>
            <a:off x="4421958" y="3573071"/>
            <a:ext cx="5458483" cy="646331"/>
          </a:xfrm>
          <a:prstGeom prst="rect">
            <a:avLst/>
          </a:prstGeom>
          <a:noFill/>
          <a:ln w="19050">
            <a:solidFill>
              <a:srgbClr val="8A8A8E"/>
            </a:solidFill>
          </a:ln>
        </p:spPr>
        <p:txBody>
          <a:bodyPr wrap="square" rtlCol="0">
            <a:spAutoFit/>
          </a:bodyPr>
          <a:lstStyle/>
          <a:p>
            <a:pPr marL="285750" indent="-285750">
              <a:buFont typeface="Arial" panose="020B0604020202020204" pitchFamily="34" charset="0"/>
              <a:buChar char="•"/>
            </a:pPr>
            <a:r>
              <a:rPr lang="el-GR" dirty="0"/>
              <a:t>Μεθοδολογία εφαρμογής, ανάπτυξης και αποτίμησης του εκπαιδευτικού υλικού</a:t>
            </a:r>
          </a:p>
        </p:txBody>
      </p:sp>
    </p:spTree>
    <p:extLst>
      <p:ext uri="{BB962C8B-B14F-4D97-AF65-F5344CB8AC3E}">
        <p14:creationId xmlns:p14="http://schemas.microsoft.com/office/powerpoint/2010/main" val="252381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2010" y="1209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A1612CDF-AAAB-4F85-930D-03578BFDB90A}"/>
              </a:ext>
            </a:extLst>
          </p:cNvPr>
          <p:cNvSpPr>
            <a:spLocks noGrp="1"/>
          </p:cNvSpPr>
          <p:nvPr>
            <p:ph type="ctrTitle"/>
          </p:nvPr>
        </p:nvSpPr>
        <p:spPr>
          <a:xfrm>
            <a:off x="2519732" y="1652465"/>
            <a:ext cx="7403909" cy="3473568"/>
          </a:xfrm>
        </p:spPr>
        <p:txBody>
          <a:bodyPr>
            <a:normAutofit/>
          </a:bodyPr>
          <a:lstStyle/>
          <a:p>
            <a:pPr algn="l"/>
            <a:br>
              <a:rPr lang="el-GR" sz="18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ea typeface="Slimamif" panose="02000603000000000000" pitchFamily="2" charset="0"/>
            </a:endParaRP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7779"/>
            <a:ext cx="7650037"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1840" y="6144005"/>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5</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2" y="675376"/>
            <a:ext cx="4847108"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Θεωρητικό πλαίσιο (1)</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p:nvPr/>
        </p:nvCxnSpPr>
        <p:spPr>
          <a:xfrm>
            <a:off x="2519732" y="1154786"/>
            <a:ext cx="7403909"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3" name="Διάγραμμα 2">
            <a:extLst>
              <a:ext uri="{FF2B5EF4-FFF2-40B4-BE49-F238E27FC236}">
                <a16:creationId xmlns:a16="http://schemas.microsoft.com/office/drawing/2014/main" id="{225C6FF5-1E97-4C71-A712-C450BA0AE1AE}"/>
              </a:ext>
            </a:extLst>
          </p:cNvPr>
          <p:cNvGraphicFramePr/>
          <p:nvPr>
            <p:extLst>
              <p:ext uri="{D42A27DB-BD31-4B8C-83A1-F6EECF244321}">
                <p14:modId xmlns:p14="http://schemas.microsoft.com/office/powerpoint/2010/main" val="2738653454"/>
              </p:ext>
            </p:extLst>
          </p:nvPr>
        </p:nvGraphicFramePr>
        <p:xfrm>
          <a:off x="1875084" y="1435602"/>
          <a:ext cx="7403910" cy="4539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550C18F-C7AA-458C-A05A-78E535FA429A}"/>
              </a:ext>
            </a:extLst>
          </p:cNvPr>
          <p:cNvSpPr txBox="1"/>
          <p:nvPr/>
        </p:nvSpPr>
        <p:spPr>
          <a:xfrm>
            <a:off x="6614962" y="5438665"/>
            <a:ext cx="4609633" cy="800219"/>
          </a:xfrm>
          <a:prstGeom prst="rect">
            <a:avLst/>
          </a:prstGeom>
          <a:ln w="12700">
            <a:no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txBody>
          <a:bodyPr wrap="square" rtlCol="0">
            <a:spAutoFit/>
          </a:bodyPr>
          <a:lstStyle/>
          <a:p>
            <a:r>
              <a:rPr lang="el-GR" sz="1800" dirty="0">
                <a:effectLst/>
                <a:latin typeface="Times New Roman" panose="02020603050405020304" pitchFamily="18" charset="0"/>
                <a:ea typeface="Calibri" panose="020F0502020204030204" pitchFamily="34" charset="0"/>
              </a:rPr>
              <a:t> </a:t>
            </a:r>
            <a:r>
              <a:rPr lang="el-GR" sz="1400" i="1" dirty="0">
                <a:effectLst/>
                <a:latin typeface="Times New Roman" panose="02020603050405020304" pitchFamily="18" charset="0"/>
                <a:ea typeface="Calibri" panose="020F0502020204030204" pitchFamily="34" charset="0"/>
              </a:rPr>
              <a:t>«</a:t>
            </a:r>
            <a:r>
              <a:rPr lang="el-GR" sz="1400" i="1" dirty="0">
                <a:latin typeface="Times New Roman" panose="02020603050405020304" pitchFamily="18" charset="0"/>
                <a:ea typeface="Calibri" panose="020F0502020204030204" pitchFamily="34" charset="0"/>
              </a:rPr>
              <a:t>Η </a:t>
            </a:r>
            <a:r>
              <a:rPr lang="el-GR" sz="1400" i="1" dirty="0">
                <a:effectLst/>
                <a:latin typeface="Times New Roman" panose="02020603050405020304" pitchFamily="18" charset="0"/>
                <a:ea typeface="Calibri" panose="020F0502020204030204" pitchFamily="34" charset="0"/>
              </a:rPr>
              <a:t>εκπαίδευση που διδάσκει και ενεργοποιεί τον μαθητή πώς να μαθαίνει μόνος του και πώς να λειτουργεί αυτόνομα προς μια ευρετική πορεία αυτομάθησης» (</a:t>
            </a:r>
            <a:r>
              <a:rPr lang="el-GR" sz="1400" i="1" dirty="0">
                <a:latin typeface="Times New Roman" panose="02020603050405020304" pitchFamily="18" charset="0"/>
                <a:ea typeface="Calibri" panose="020F0502020204030204" pitchFamily="34" charset="0"/>
              </a:rPr>
              <a:t>Λ</a:t>
            </a:r>
            <a:r>
              <a:rPr lang="el-GR" sz="1400" i="1" dirty="0">
                <a:effectLst/>
                <a:latin typeface="Times New Roman" panose="02020603050405020304" pitchFamily="18" charset="0"/>
                <a:ea typeface="Calibri" panose="020F0502020204030204" pitchFamily="34" charset="0"/>
              </a:rPr>
              <a:t>ιοναράκης, 2006)</a:t>
            </a:r>
            <a:endParaRPr lang="el-GR" i="1" dirty="0"/>
          </a:p>
        </p:txBody>
      </p:sp>
    </p:spTree>
    <p:extLst>
      <p:ext uri="{BB962C8B-B14F-4D97-AF65-F5344CB8AC3E}">
        <p14:creationId xmlns:p14="http://schemas.microsoft.com/office/powerpoint/2010/main" val="1051332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Βέλος: Πεντάγωνο 14">
            <a:extLst>
              <a:ext uri="{FF2B5EF4-FFF2-40B4-BE49-F238E27FC236}">
                <a16:creationId xmlns:a16="http://schemas.microsoft.com/office/drawing/2014/main" id="{7091A4D8-1C40-4694-9A01-6113C56AF87C}"/>
              </a:ext>
            </a:extLst>
          </p:cNvPr>
          <p:cNvSpPr/>
          <p:nvPr/>
        </p:nvSpPr>
        <p:spPr>
          <a:xfrm>
            <a:off x="732010" y="1317600"/>
            <a:ext cx="583200" cy="370800"/>
          </a:xfrm>
          <a:prstGeom prst="homePlate">
            <a:avLst/>
          </a:prstGeom>
          <a:solidFill>
            <a:srgbClr val="BBD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A1612CDF-AAAB-4F85-930D-03578BFDB90A}"/>
              </a:ext>
            </a:extLst>
          </p:cNvPr>
          <p:cNvSpPr>
            <a:spLocks noGrp="1"/>
          </p:cNvSpPr>
          <p:nvPr>
            <p:ph type="ctrTitle"/>
          </p:nvPr>
        </p:nvSpPr>
        <p:spPr>
          <a:xfrm>
            <a:off x="2519732" y="1652465"/>
            <a:ext cx="7403909" cy="3473568"/>
          </a:xfrm>
        </p:spPr>
        <p:txBody>
          <a:bodyPr>
            <a:normAutofit/>
          </a:bodyPr>
          <a:lstStyle/>
          <a:p>
            <a:pPr algn="l"/>
            <a:br>
              <a:rPr lang="el-GR" sz="18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ea typeface="Slimamif" panose="02000603000000000000" pitchFamily="2" charset="0"/>
            </a:endParaRPr>
          </a:p>
        </p:txBody>
      </p:sp>
      <p:sp>
        <p:nvSpPr>
          <p:cNvPr id="512" name="Ορθογώνιο: Στρογγύλεμα γωνιών 511">
            <a:extLst>
              <a:ext uri="{FF2B5EF4-FFF2-40B4-BE49-F238E27FC236}">
                <a16:creationId xmlns:a16="http://schemas.microsoft.com/office/drawing/2014/main" id="{2DC95BC3-2059-47FC-8720-436DCAD3CB9A}"/>
              </a:ext>
            </a:extLst>
          </p:cNvPr>
          <p:cNvSpPr/>
          <p:nvPr/>
        </p:nvSpPr>
        <p:spPr>
          <a:xfrm>
            <a:off x="0" y="0"/>
            <a:ext cx="946990" cy="6858001"/>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024" name="Ευθεία γραμμή σύνδεσης 1023">
            <a:extLst>
              <a:ext uri="{FF2B5EF4-FFF2-40B4-BE49-F238E27FC236}">
                <a16:creationId xmlns:a16="http://schemas.microsoft.com/office/drawing/2014/main" id="{7BD46B8A-2CC5-41BC-BBDA-D4D178330F1A}"/>
              </a:ext>
            </a:extLst>
          </p:cNvPr>
          <p:cNvCxnSpPr>
            <a:cxnSpLocks/>
          </p:cNvCxnSpPr>
          <p:nvPr/>
        </p:nvCxnSpPr>
        <p:spPr>
          <a:xfrm>
            <a:off x="2970000" y="6256800"/>
            <a:ext cx="7650037" cy="0"/>
          </a:xfrm>
          <a:prstGeom prst="line">
            <a:avLst/>
          </a:prstGeom>
          <a:ln w="12700">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grpSp>
        <p:nvGrpSpPr>
          <p:cNvPr id="1026" name="Google Shape;26965;p52">
            <a:extLst>
              <a:ext uri="{FF2B5EF4-FFF2-40B4-BE49-F238E27FC236}">
                <a16:creationId xmlns:a16="http://schemas.microsoft.com/office/drawing/2014/main" id="{79AD4D05-F229-44EE-BA01-58EF9C910167}"/>
              </a:ext>
            </a:extLst>
          </p:cNvPr>
          <p:cNvGrpSpPr/>
          <p:nvPr/>
        </p:nvGrpSpPr>
        <p:grpSpPr>
          <a:xfrm>
            <a:off x="10652400" y="6143026"/>
            <a:ext cx="637803" cy="113774"/>
            <a:chOff x="3521300" y="154525"/>
            <a:chExt cx="1256175" cy="193500"/>
          </a:xfrm>
          <a:gradFill flip="none" rotWithShape="1">
            <a:gsLst>
              <a:gs pos="54000">
                <a:srgbClr val="E9C093"/>
              </a:gs>
              <a:gs pos="27811">
                <a:srgbClr val="E9C093"/>
              </a:gs>
              <a:gs pos="82000">
                <a:srgbClr val="BBD3C7"/>
              </a:gs>
            </a:gsLst>
            <a:path path="shape">
              <a:fillToRect l="50000" t="50000" r="50000" b="50000"/>
            </a:path>
            <a:tileRect/>
          </a:gradFill>
        </p:grpSpPr>
        <p:sp>
          <p:nvSpPr>
            <p:cNvPr id="1027" name="Google Shape;26966;p52">
              <a:extLst>
                <a:ext uri="{FF2B5EF4-FFF2-40B4-BE49-F238E27FC236}">
                  <a16:creationId xmlns:a16="http://schemas.microsoft.com/office/drawing/2014/main" id="{D5C622FF-9E59-493B-9D35-916DFC6693E9}"/>
                </a:ext>
              </a:extLst>
            </p:cNvPr>
            <p:cNvSpPr/>
            <p:nvPr/>
          </p:nvSpPr>
          <p:spPr>
            <a:xfrm>
              <a:off x="352130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6967;p52">
              <a:extLst>
                <a:ext uri="{FF2B5EF4-FFF2-40B4-BE49-F238E27FC236}">
                  <a16:creationId xmlns:a16="http://schemas.microsoft.com/office/drawing/2014/main" id="{7C96BC8B-45EB-4E95-8363-E118000E01C9}"/>
                </a:ext>
              </a:extLst>
            </p:cNvPr>
            <p:cNvSpPr/>
            <p:nvPr/>
          </p:nvSpPr>
          <p:spPr>
            <a:xfrm>
              <a:off x="387552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6968;p52">
              <a:extLst>
                <a:ext uri="{FF2B5EF4-FFF2-40B4-BE49-F238E27FC236}">
                  <a16:creationId xmlns:a16="http://schemas.microsoft.com/office/drawing/2014/main" id="{B5DC67DC-5B92-4CD7-BAE6-86F759B6602F}"/>
                </a:ext>
              </a:extLst>
            </p:cNvPr>
            <p:cNvSpPr/>
            <p:nvPr/>
          </p:nvSpPr>
          <p:spPr>
            <a:xfrm>
              <a:off x="4229750"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6969;p52">
              <a:extLst>
                <a:ext uri="{FF2B5EF4-FFF2-40B4-BE49-F238E27FC236}">
                  <a16:creationId xmlns:a16="http://schemas.microsoft.com/office/drawing/2014/main" id="{A65638FD-D8E7-4513-96A6-2F6A230CD92E}"/>
                </a:ext>
              </a:extLst>
            </p:cNvPr>
            <p:cNvSpPr/>
            <p:nvPr/>
          </p:nvSpPr>
          <p:spPr>
            <a:xfrm>
              <a:off x="4583975" y="154525"/>
              <a:ext cx="193500" cy="1935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27642;p60">
            <a:extLst>
              <a:ext uri="{FF2B5EF4-FFF2-40B4-BE49-F238E27FC236}">
                <a16:creationId xmlns:a16="http://schemas.microsoft.com/office/drawing/2014/main" id="{064ABA60-CB97-4C1C-A309-614DC1C945B4}"/>
              </a:ext>
            </a:extLst>
          </p:cNvPr>
          <p:cNvSpPr txBox="1">
            <a:spLocks/>
          </p:cNvSpPr>
          <p:nvPr/>
        </p:nvSpPr>
        <p:spPr>
          <a:xfrm>
            <a:off x="2127802" y="581359"/>
            <a:ext cx="1368473" cy="649171"/>
          </a:xfrm>
          <a:prstGeom prst="rect">
            <a:avLst/>
          </a:prstGeom>
          <a:solidFill>
            <a:schemeClr val="lt1"/>
          </a:solidFill>
          <a:ln>
            <a:noFill/>
          </a:ln>
        </p:spPr>
        <p:txBody>
          <a:bodyPr spcFirstLastPara="1" wrap="square" lIns="91425" tIns="64000" rIns="91425" bIns="91425" anchor="b"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chemeClr val="dk1"/>
              </a:buClr>
              <a:buSzPts val="6000"/>
              <a:buFont typeface="Archivo Black"/>
              <a:buNone/>
              <a:defRPr sz="8000" b="0" i="0" u="none" strike="noStrike" cap="none">
                <a:solidFill>
                  <a:schemeClr val="dk2"/>
                </a:solidFill>
                <a:latin typeface="Archivo Black"/>
                <a:ea typeface="Archivo Black"/>
                <a:cs typeface="Archivo Black"/>
                <a:sym typeface="Archivo Black"/>
              </a:defRPr>
            </a:lvl1pPr>
            <a:lvl2pPr marR="0" lvl="1"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2pPr>
            <a:lvl3pPr marR="0" lvl="2"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3pPr>
            <a:lvl4pPr marR="0" lvl="3"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4pPr>
            <a:lvl5pPr marR="0" lvl="4"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5pPr>
            <a:lvl6pPr marR="0" lvl="5"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6pPr>
            <a:lvl7pPr marR="0" lvl="6"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7pPr>
            <a:lvl8pPr marR="0" lvl="7"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8pPr>
            <a:lvl9pPr marR="0" lvl="8" algn="ctr">
              <a:lnSpc>
                <a:spcPct val="100000"/>
              </a:lnSpc>
              <a:spcBef>
                <a:spcPts val="0"/>
              </a:spcBef>
              <a:spcAft>
                <a:spcPts val="0"/>
              </a:spcAft>
              <a:buClr>
                <a:schemeClr val="dk1"/>
              </a:buClr>
              <a:buSzPts val="6000"/>
              <a:buFont typeface="Archivo Black"/>
              <a:buNone/>
              <a:defRPr sz="6000" b="0" i="0" u="none" strike="noStrike" cap="none">
                <a:solidFill>
                  <a:schemeClr val="dk1"/>
                </a:solidFill>
                <a:latin typeface="Archivo Black"/>
                <a:ea typeface="Archivo Black"/>
                <a:cs typeface="Archivo Black"/>
                <a:sym typeface="Archivo Black"/>
              </a:defRPr>
            </a:lvl9pPr>
          </a:lstStyle>
          <a:p>
            <a:r>
              <a:rPr lang="en" sz="3600" dirty="0">
                <a:solidFill>
                  <a:srgbClr val="545457"/>
                </a:solidFill>
              </a:rPr>
              <a:t>0</a:t>
            </a:r>
            <a:r>
              <a:rPr lang="el-GR" sz="3600" dirty="0">
                <a:solidFill>
                  <a:srgbClr val="545457"/>
                </a:solidFill>
              </a:rPr>
              <a:t>5</a:t>
            </a:r>
            <a:endParaRPr lang="en" sz="3200" dirty="0">
              <a:solidFill>
                <a:srgbClr val="545457"/>
              </a:solidFill>
            </a:endParaRPr>
          </a:p>
        </p:txBody>
      </p:sp>
      <p:sp>
        <p:nvSpPr>
          <p:cNvPr id="1022" name="Τίτλος 1">
            <a:extLst>
              <a:ext uri="{FF2B5EF4-FFF2-40B4-BE49-F238E27FC236}">
                <a16:creationId xmlns:a16="http://schemas.microsoft.com/office/drawing/2014/main" id="{7EFB80AE-737E-4C2D-A134-1D416DB69B2D}"/>
              </a:ext>
            </a:extLst>
          </p:cNvPr>
          <p:cNvSpPr txBox="1">
            <a:spLocks/>
          </p:cNvSpPr>
          <p:nvPr/>
        </p:nvSpPr>
        <p:spPr>
          <a:xfrm>
            <a:off x="2772892" y="675376"/>
            <a:ext cx="4847108" cy="4976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3600" b="1" dirty="0">
                <a:solidFill>
                  <a:srgbClr val="545457"/>
                </a:solidFill>
              </a:rPr>
              <a:t>Θεωρητικό πλαίσιο (2)</a:t>
            </a:r>
          </a:p>
        </p:txBody>
      </p:sp>
      <p:cxnSp>
        <p:nvCxnSpPr>
          <p:cNvPr id="1023" name="Ευθεία γραμμή σύνδεσης 1022">
            <a:extLst>
              <a:ext uri="{FF2B5EF4-FFF2-40B4-BE49-F238E27FC236}">
                <a16:creationId xmlns:a16="http://schemas.microsoft.com/office/drawing/2014/main" id="{C9AE8EA3-F46B-4569-A106-04209FF4D4F1}"/>
              </a:ext>
            </a:extLst>
          </p:cNvPr>
          <p:cNvCxnSpPr/>
          <p:nvPr/>
        </p:nvCxnSpPr>
        <p:spPr>
          <a:xfrm>
            <a:off x="2519732" y="1154786"/>
            <a:ext cx="7403909" cy="0"/>
          </a:xfrm>
          <a:prstGeom prst="line">
            <a:avLst/>
          </a:prstGeom>
          <a:ln w="28575">
            <a:solidFill>
              <a:srgbClr val="E9C093"/>
            </a:solidFill>
          </a:ln>
          <a:effectLst/>
          <a:scene3d>
            <a:camera prst="orthographicFront"/>
            <a:lightRig rig="threePt" dir="t"/>
          </a:scene3d>
          <a:sp3d>
            <a:bevelT w="139700" prst="cross"/>
          </a:sp3d>
        </p:spPr>
        <p:style>
          <a:lnRef idx="1">
            <a:schemeClr val="accent2"/>
          </a:lnRef>
          <a:fillRef idx="0">
            <a:schemeClr val="accent2"/>
          </a:fillRef>
          <a:effectRef idx="0">
            <a:schemeClr val="accent2"/>
          </a:effectRef>
          <a:fontRef idx="minor">
            <a:schemeClr val="tx1"/>
          </a:fontRef>
        </p:style>
      </p:cxnSp>
      <p:sp>
        <p:nvSpPr>
          <p:cNvPr id="16" name="Ορθογώνιο: Στρογγύλεμα γωνιών 15">
            <a:extLst>
              <a:ext uri="{FF2B5EF4-FFF2-40B4-BE49-F238E27FC236}">
                <a16:creationId xmlns:a16="http://schemas.microsoft.com/office/drawing/2014/main" id="{C5F26978-4AD3-4E96-B462-2776ACE58298}"/>
              </a:ext>
            </a:extLst>
          </p:cNvPr>
          <p:cNvSpPr/>
          <p:nvPr/>
        </p:nvSpPr>
        <p:spPr>
          <a:xfrm>
            <a:off x="0" y="0"/>
            <a:ext cx="880375" cy="6858000"/>
          </a:xfrm>
          <a:prstGeom prst="roundRect">
            <a:avLst/>
          </a:prstGeom>
          <a:solidFill>
            <a:srgbClr val="E9C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3" name="Διάγραμμα 2">
            <a:extLst>
              <a:ext uri="{FF2B5EF4-FFF2-40B4-BE49-F238E27FC236}">
                <a16:creationId xmlns:a16="http://schemas.microsoft.com/office/drawing/2014/main" id="{225C6FF5-1E97-4C71-A712-C450BA0AE1AE}"/>
              </a:ext>
            </a:extLst>
          </p:cNvPr>
          <p:cNvGraphicFramePr/>
          <p:nvPr>
            <p:extLst>
              <p:ext uri="{D42A27DB-BD31-4B8C-83A1-F6EECF244321}">
                <p14:modId xmlns:p14="http://schemas.microsoft.com/office/powerpoint/2010/main" val="3104077693"/>
              </p:ext>
            </p:extLst>
          </p:nvPr>
        </p:nvGraphicFramePr>
        <p:xfrm>
          <a:off x="2387600" y="1230530"/>
          <a:ext cx="8088243" cy="4912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893924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10402</TotalTime>
  <Words>1212</Words>
  <Application>Microsoft Office PowerPoint</Application>
  <PresentationFormat>Ευρεία οθόνη</PresentationFormat>
  <Paragraphs>250</Paragraphs>
  <Slides>26</Slides>
  <Notes>1</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26</vt:i4>
      </vt:variant>
    </vt:vector>
  </HeadingPairs>
  <TitlesOfParts>
    <vt:vector size="34" baseType="lpstr">
      <vt:lpstr>Archivo Black</vt:lpstr>
      <vt:lpstr>Arial</vt:lpstr>
      <vt:lpstr>Calibri</vt:lpstr>
      <vt:lpstr>Calibri Light</vt:lpstr>
      <vt:lpstr>Futura</vt:lpstr>
      <vt:lpstr>Symbol</vt:lpstr>
      <vt:lpstr>Times New Roman</vt:lpstr>
      <vt:lpstr>Θέμα του Office</vt:lpstr>
      <vt:lpstr>«Σχεδιασμός, υλοποίηση και αποτίμηση εκπαιδευτικού υλικού σχεδιασμένο με τις αρχές της εξ αποστάσεως εκπαίδευσης για τη διδασκαλία των δεκαδικών αριθμών στο μάθημα των μαθηματικών της Γ’ τάξης του Δημοτικού με την τεχνική της Ανεστραμμένης τάξης και η αξιολόγηση της αποτελεσματικότητάς του.»</vt:lpstr>
      <vt:lpstr>Παρουσίαση του PowerPoint</vt:lpstr>
      <vt:lpstr>Σκοπός της παρούσας έρευνας είναι ο σχεδιασμός, η υλοποίηση και η αποτίμηση εκπαιδευτικού υλικού για τη διδασκαλία των δεκαδικών αριθμών των μαθηματικών της Γ’ τάξης του Δημοτικού με την τεχνική της Ανεστραμμένης τάξης και η αξιολόγηση της αποτελεσματικότητάς του.  </vt:lpstr>
      <vt:lpstr>Παρουσίαση του PowerPoint</vt:lpstr>
      <vt:lpstr> </vt:lpstr>
      <vt:lpstr> </vt:lpstr>
      <vt:lpstr>Παρουσίαση του PowerPoint</vt:lpstr>
      <vt:lpstr> </vt:lpstr>
      <vt:lpstr> </vt:lpstr>
      <vt:lpstr> </vt:lpstr>
      <vt:lpstr> </vt:lpstr>
      <vt:lpstr>Παρουσίαση του PowerPoint</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MARIA KANELLOPOYLOY</dc:creator>
  <cp:lastModifiedBy>MARIA KANELLOPOYLOY</cp:lastModifiedBy>
  <cp:revision>197</cp:revision>
  <dcterms:created xsi:type="dcterms:W3CDTF">2023-10-10T18:24:25Z</dcterms:created>
  <dcterms:modified xsi:type="dcterms:W3CDTF">2023-11-14T12:42:05Z</dcterms:modified>
</cp:coreProperties>
</file>